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tags/tag19.xml" ContentType="application/vnd.openxmlformats-officedocument.presentationml.tags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tags/tag22.xml" ContentType="application/vnd.openxmlformats-officedocument.presentationml.tags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notesSlides/notesSlide28.xml" ContentType="application/vnd.openxmlformats-officedocument.presentationml.notesSlide+xml"/>
  <Override PartName="/ppt/tags/tag25.xml" ContentType="application/vnd.openxmlformats-officedocument.presentationml.tags+xml"/>
  <Override PartName="/ppt/notesSlides/notesSlide29.xml" ContentType="application/vnd.openxmlformats-officedocument.presentationml.notesSlide+xml"/>
  <Override PartName="/ppt/tags/tag26.xml" ContentType="application/vnd.openxmlformats-officedocument.presentationml.tags+xml"/>
  <Override PartName="/ppt/notesSlides/notesSlide30.xml" ContentType="application/vnd.openxmlformats-officedocument.presentationml.notesSlide+xml"/>
  <Override PartName="/ppt/tags/tag27.xml" ContentType="application/vnd.openxmlformats-officedocument.presentationml.tags+xml"/>
  <Override PartName="/ppt/notesSlides/notesSlide31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1691" r:id="rId3"/>
    <p:sldId id="258" r:id="rId4"/>
    <p:sldId id="1708" r:id="rId5"/>
    <p:sldId id="1704" r:id="rId6"/>
    <p:sldId id="1707" r:id="rId7"/>
    <p:sldId id="1711" r:id="rId8"/>
    <p:sldId id="1722" r:id="rId9"/>
    <p:sldId id="1728" r:id="rId10"/>
    <p:sldId id="1688" r:id="rId11"/>
    <p:sldId id="1720" r:id="rId12"/>
    <p:sldId id="1712" r:id="rId13"/>
    <p:sldId id="1714" r:id="rId14"/>
    <p:sldId id="1709" r:id="rId15"/>
    <p:sldId id="1706" r:id="rId16"/>
    <p:sldId id="1713" r:id="rId17"/>
    <p:sldId id="1689" r:id="rId18"/>
    <p:sldId id="1731" r:id="rId19"/>
    <p:sldId id="1726" r:id="rId20"/>
    <p:sldId id="1710" r:id="rId21"/>
    <p:sldId id="1732" r:id="rId22"/>
    <p:sldId id="1727" r:id="rId23"/>
    <p:sldId id="1721" r:id="rId24"/>
    <p:sldId id="1690" r:id="rId25"/>
    <p:sldId id="1716" r:id="rId26"/>
    <p:sldId id="1724" r:id="rId27"/>
    <p:sldId id="1730" r:id="rId28"/>
    <p:sldId id="1725" r:id="rId29"/>
    <p:sldId id="1719" r:id="rId30"/>
    <p:sldId id="1718" r:id="rId31"/>
    <p:sldId id="1717" r:id="rId32"/>
    <p:sldId id="261" r:id="rId33"/>
    <p:sldId id="1733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6182" autoAdjust="0"/>
  </p:normalViewPr>
  <p:slideViewPr>
    <p:cSldViewPr snapToGrid="0">
      <p:cViewPr>
        <p:scale>
          <a:sx n="50" d="100"/>
          <a:sy n="50" d="100"/>
        </p:scale>
        <p:origin x="3066" y="13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883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214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9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31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87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36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5061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04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560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596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666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67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70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688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7739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4739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4351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3290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516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394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21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7331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447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1255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29829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165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47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34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80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977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568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119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6A54C15B-C3FC-4C3C-B4BB-3D592BF2B00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116A074-176D-4C4C-83E6-066A223064FA}"/>
              </a:ext>
            </a:extLst>
          </p:cNvPr>
          <p:cNvSpPr/>
          <p:nvPr userDrawn="1"/>
        </p:nvSpPr>
        <p:spPr>
          <a:xfrm>
            <a:off x="883269" y="524822"/>
            <a:ext cx="10425462" cy="58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BFC3E9-B002-4E1A-A58E-BD6D8CEDB95A}"/>
              </a:ext>
            </a:extLst>
          </p:cNvPr>
          <p:cNvGrpSpPr/>
          <p:nvPr userDrawn="1"/>
        </p:nvGrpSpPr>
        <p:grpSpPr>
          <a:xfrm>
            <a:off x="327154" y="71734"/>
            <a:ext cx="5595146" cy="6580381"/>
            <a:chOff x="327154" y="71734"/>
            <a:chExt cx="5595146" cy="6580381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CB89245-F662-42AA-9A60-2856BC972EBE}"/>
                </a:ext>
              </a:extLst>
            </p:cNvPr>
            <p:cNvSpPr/>
            <p:nvPr userDrawn="1"/>
          </p:nvSpPr>
          <p:spPr>
            <a:xfrm>
              <a:off x="1365198" y="764927"/>
              <a:ext cx="1440000" cy="14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BAB6AE8-CF9F-4645-8FDB-CD19BB5889E4}"/>
                </a:ext>
              </a:extLst>
            </p:cNvPr>
            <p:cNvSpPr/>
            <p:nvPr userDrawn="1"/>
          </p:nvSpPr>
          <p:spPr>
            <a:xfrm>
              <a:off x="327154" y="5572115"/>
              <a:ext cx="1080000" cy="1080000"/>
            </a:xfrm>
            <a:prstGeom prst="ellipse">
              <a:avLst/>
            </a:prstGeom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04DEAB59-6DB6-4F04-BD41-D3BFAA3305C7}"/>
                </a:ext>
              </a:extLst>
            </p:cNvPr>
            <p:cNvSpPr/>
            <p:nvPr userDrawn="1"/>
          </p:nvSpPr>
          <p:spPr>
            <a:xfrm>
              <a:off x="1824824" y="5545627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995CA75-0A68-4603-9F5B-813EA67D4EBE}"/>
                </a:ext>
              </a:extLst>
            </p:cNvPr>
            <p:cNvSpPr/>
            <p:nvPr userDrawn="1"/>
          </p:nvSpPr>
          <p:spPr>
            <a:xfrm>
              <a:off x="3304906" y="5455867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02CF320-91E6-4A3F-98E5-3BEAB1C54E15}"/>
                </a:ext>
              </a:extLst>
            </p:cNvPr>
            <p:cNvSpPr/>
            <p:nvPr userDrawn="1"/>
          </p:nvSpPr>
          <p:spPr>
            <a:xfrm>
              <a:off x="3383654" y="3553695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46DC5F3-3474-446F-8396-BA87D7C7B439}"/>
                </a:ext>
              </a:extLst>
            </p:cNvPr>
            <p:cNvSpPr/>
            <p:nvPr userDrawn="1"/>
          </p:nvSpPr>
          <p:spPr>
            <a:xfrm>
              <a:off x="2448987" y="2774842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CD938F-0025-4FFA-AAD2-2A785618C28C}"/>
                </a:ext>
              </a:extLst>
            </p:cNvPr>
            <p:cNvSpPr/>
            <p:nvPr userDrawn="1"/>
          </p:nvSpPr>
          <p:spPr>
            <a:xfrm>
              <a:off x="3591331" y="2310447"/>
              <a:ext cx="720000" cy="7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BE2D646-7359-4D6F-8310-3195A8867249}"/>
                </a:ext>
              </a:extLst>
            </p:cNvPr>
            <p:cNvSpPr/>
            <p:nvPr userDrawn="1"/>
          </p:nvSpPr>
          <p:spPr>
            <a:xfrm>
              <a:off x="1742421" y="4590526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91E01588-72B1-4CC3-BCBC-44EA433AB148}"/>
                </a:ext>
              </a:extLst>
            </p:cNvPr>
            <p:cNvSpPr/>
            <p:nvPr userDrawn="1"/>
          </p:nvSpPr>
          <p:spPr>
            <a:xfrm>
              <a:off x="434146" y="71734"/>
              <a:ext cx="1440000" cy="1440000"/>
            </a:xfrm>
            <a:prstGeom prst="ellipse">
              <a:avLst/>
            </a:prstGeom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11A2D4C-E4C8-484B-9859-F93B34462A88}"/>
                </a:ext>
              </a:extLst>
            </p:cNvPr>
            <p:cNvSpPr/>
            <p:nvPr userDrawn="1"/>
          </p:nvSpPr>
          <p:spPr>
            <a:xfrm>
              <a:off x="1079933" y="5123045"/>
              <a:ext cx="1080000" cy="1080000"/>
            </a:xfrm>
            <a:prstGeom prst="ellipse">
              <a:avLst/>
            </a:prstGeom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D61DF3E9-AA67-465E-8AEE-5EE9C5A67D7C}"/>
                </a:ext>
              </a:extLst>
            </p:cNvPr>
            <p:cNvSpPr/>
            <p:nvPr userDrawn="1"/>
          </p:nvSpPr>
          <p:spPr>
            <a:xfrm>
              <a:off x="483517" y="3233975"/>
              <a:ext cx="1440000" cy="14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E4967A8-3208-4F0D-B0F0-344D8425E425}"/>
                </a:ext>
              </a:extLst>
            </p:cNvPr>
            <p:cNvSpPr/>
            <p:nvPr userDrawn="1"/>
          </p:nvSpPr>
          <p:spPr>
            <a:xfrm>
              <a:off x="2350006" y="889993"/>
              <a:ext cx="1080000" cy="1080000"/>
            </a:xfrm>
            <a:prstGeom prst="ellipse">
              <a:avLst/>
            </a:prstGeom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5C0AE411-98FB-4902-BD09-037045A4BF3C}"/>
                </a:ext>
              </a:extLst>
            </p:cNvPr>
            <p:cNvSpPr/>
            <p:nvPr userDrawn="1"/>
          </p:nvSpPr>
          <p:spPr>
            <a:xfrm>
              <a:off x="1908484" y="1371600"/>
              <a:ext cx="4013816" cy="4013816"/>
            </a:xfrm>
            <a:prstGeom prst="ellipse">
              <a:avLst/>
            </a:prstGeom>
            <a:ln>
              <a:noFill/>
            </a:ln>
            <a:effectLst>
              <a:outerShdw blurRad="381000" dist="139700" dir="8820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8AD6603-4702-47DD-99F9-66269BFC4220}"/>
                </a:ext>
              </a:extLst>
            </p:cNvPr>
            <p:cNvSpPr/>
            <p:nvPr userDrawn="1"/>
          </p:nvSpPr>
          <p:spPr>
            <a:xfrm>
              <a:off x="5055440" y="5673967"/>
              <a:ext cx="720000" cy="72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124A51BE-9D22-4D92-83D6-3BBF825803F8}"/>
                </a:ext>
              </a:extLst>
            </p:cNvPr>
            <p:cNvSpPr/>
            <p:nvPr userDrawn="1"/>
          </p:nvSpPr>
          <p:spPr>
            <a:xfrm>
              <a:off x="2282421" y="1654037"/>
              <a:ext cx="3621830" cy="3621830"/>
            </a:xfrm>
            <a:prstGeom prst="ellipse">
              <a:avLst/>
            </a:prstGeom>
            <a:blipFill>
              <a:blip r:embed="rId2"/>
              <a:stretch>
                <a:fillRect l="-25088" r="-24912"/>
              </a:stretch>
            </a:blipFill>
            <a:ln>
              <a:noFill/>
            </a:ln>
            <a:effectLst>
              <a:outerShdw blurRad="381000" dist="139700" dir="8820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7B5EA74-E3E9-4B52-9A43-A5CB55D7F2B5}"/>
                </a:ext>
              </a:extLst>
            </p:cNvPr>
            <p:cNvSpPr/>
            <p:nvPr userDrawn="1"/>
          </p:nvSpPr>
          <p:spPr>
            <a:xfrm>
              <a:off x="4081325" y="4735867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39700" dir="8820000" sx="112000" sy="112000" algn="tr" rotWithShape="0">
                <a:prstClr val="black">
                  <a:alpha val="53000"/>
                </a:prstClr>
              </a:outerShdw>
              <a:reflection endPos="0" dir="5400000" sy="-100000" algn="bl" rotWithShape="0"/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252889" y="1654037"/>
            <a:ext cx="5055842" cy="181080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252889" y="3471502"/>
            <a:ext cx="5055842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accent3">
                    <a:lumMod val="7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52889" y="5051338"/>
            <a:ext cx="254515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4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252889" y="5354273"/>
            <a:ext cx="254515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4">
                    <a:lumMod val="7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707AD4A8-DB61-4EBA-9AC6-9DBED3A8832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652F1820-C896-4613-A85C-BEE410E9F51D}"/>
              </a:ext>
            </a:extLst>
          </p:cNvPr>
          <p:cNvSpPr/>
          <p:nvPr userDrawn="1"/>
        </p:nvSpPr>
        <p:spPr>
          <a:xfrm>
            <a:off x="883269" y="524822"/>
            <a:ext cx="10425462" cy="58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1785C1AA-957D-4DA9-8B29-DE0A0068D28D}"/>
              </a:ext>
            </a:extLst>
          </p:cNvPr>
          <p:cNvSpPr/>
          <p:nvPr userDrawn="1"/>
        </p:nvSpPr>
        <p:spPr>
          <a:xfrm>
            <a:off x="1365198" y="764927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9531E43-89AC-43D6-81A1-C4A5C34F05E0}"/>
              </a:ext>
            </a:extLst>
          </p:cNvPr>
          <p:cNvSpPr/>
          <p:nvPr userDrawn="1"/>
        </p:nvSpPr>
        <p:spPr>
          <a:xfrm>
            <a:off x="327154" y="5572115"/>
            <a:ext cx="1080000" cy="1080000"/>
          </a:xfrm>
          <a:prstGeom prst="ellipse">
            <a:avLst/>
          </a:prstGeom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27A4502F-FB92-491A-9AA0-D1BD3BB6CC36}"/>
              </a:ext>
            </a:extLst>
          </p:cNvPr>
          <p:cNvSpPr/>
          <p:nvPr userDrawn="1"/>
        </p:nvSpPr>
        <p:spPr>
          <a:xfrm>
            <a:off x="1824824" y="5545627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81C4CDAB-A2CC-4AE0-B45C-A3A68E817BD6}"/>
              </a:ext>
            </a:extLst>
          </p:cNvPr>
          <p:cNvSpPr/>
          <p:nvPr userDrawn="1"/>
        </p:nvSpPr>
        <p:spPr>
          <a:xfrm>
            <a:off x="3304906" y="5455867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C296D97-B88C-4221-A893-7011275A67A6}"/>
              </a:ext>
            </a:extLst>
          </p:cNvPr>
          <p:cNvSpPr/>
          <p:nvPr userDrawn="1"/>
        </p:nvSpPr>
        <p:spPr>
          <a:xfrm>
            <a:off x="3383654" y="3553695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39DE08D-171C-4401-B79E-37F9FB7231F1}"/>
              </a:ext>
            </a:extLst>
          </p:cNvPr>
          <p:cNvSpPr/>
          <p:nvPr userDrawn="1"/>
        </p:nvSpPr>
        <p:spPr>
          <a:xfrm>
            <a:off x="2448987" y="2774842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F466DB2-B65B-47D4-A461-9D5A67E9651B}"/>
              </a:ext>
            </a:extLst>
          </p:cNvPr>
          <p:cNvSpPr/>
          <p:nvPr userDrawn="1"/>
        </p:nvSpPr>
        <p:spPr>
          <a:xfrm>
            <a:off x="3591331" y="2310447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237962D0-5839-4A7D-9016-C0E383F0D4E2}"/>
              </a:ext>
            </a:extLst>
          </p:cNvPr>
          <p:cNvSpPr/>
          <p:nvPr userDrawn="1"/>
        </p:nvSpPr>
        <p:spPr>
          <a:xfrm>
            <a:off x="1742421" y="4590526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6806C32D-1296-43F7-A4B0-CB5B271FC2C1}"/>
              </a:ext>
            </a:extLst>
          </p:cNvPr>
          <p:cNvSpPr/>
          <p:nvPr userDrawn="1"/>
        </p:nvSpPr>
        <p:spPr>
          <a:xfrm>
            <a:off x="434146" y="71734"/>
            <a:ext cx="1440000" cy="1440000"/>
          </a:xfrm>
          <a:prstGeom prst="ellipse">
            <a:avLst/>
          </a:prstGeom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DBEE573-512A-4511-9411-B201EA0C3112}"/>
              </a:ext>
            </a:extLst>
          </p:cNvPr>
          <p:cNvSpPr/>
          <p:nvPr userDrawn="1"/>
        </p:nvSpPr>
        <p:spPr>
          <a:xfrm>
            <a:off x="1079933" y="5123045"/>
            <a:ext cx="1080000" cy="1080000"/>
          </a:xfrm>
          <a:prstGeom prst="ellipse">
            <a:avLst/>
          </a:prstGeom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E490E1E-A765-4873-8EC6-8F0CFA809EC5}"/>
              </a:ext>
            </a:extLst>
          </p:cNvPr>
          <p:cNvSpPr/>
          <p:nvPr userDrawn="1"/>
        </p:nvSpPr>
        <p:spPr>
          <a:xfrm>
            <a:off x="483517" y="3233975"/>
            <a:ext cx="1440000" cy="14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D7FD5BED-98DA-4C26-AAC4-AE921154407E}"/>
              </a:ext>
            </a:extLst>
          </p:cNvPr>
          <p:cNvSpPr/>
          <p:nvPr userDrawn="1"/>
        </p:nvSpPr>
        <p:spPr>
          <a:xfrm>
            <a:off x="2350006" y="889993"/>
            <a:ext cx="1080000" cy="1080000"/>
          </a:xfrm>
          <a:prstGeom prst="ellipse">
            <a:avLst/>
          </a:prstGeom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DE37D249-EE30-40F7-B865-CA67A466B087}"/>
              </a:ext>
            </a:extLst>
          </p:cNvPr>
          <p:cNvSpPr/>
          <p:nvPr userDrawn="1"/>
        </p:nvSpPr>
        <p:spPr>
          <a:xfrm>
            <a:off x="1908484" y="1371600"/>
            <a:ext cx="4013816" cy="4013816"/>
          </a:xfrm>
          <a:prstGeom prst="ellipse">
            <a:avLst/>
          </a:prstGeom>
          <a:ln>
            <a:noFill/>
          </a:ln>
          <a:effectLst>
            <a:outerShdw blurRad="381000" dist="139700" dir="8820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350A7412-C67C-4E01-9893-D5EACB47A736}"/>
              </a:ext>
            </a:extLst>
          </p:cNvPr>
          <p:cNvSpPr/>
          <p:nvPr userDrawn="1"/>
        </p:nvSpPr>
        <p:spPr>
          <a:xfrm>
            <a:off x="5055440" y="5673967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8E25DBF9-0D9B-4E1B-9B35-68E9DD9E05B1}"/>
              </a:ext>
            </a:extLst>
          </p:cNvPr>
          <p:cNvSpPr/>
          <p:nvPr userDrawn="1"/>
        </p:nvSpPr>
        <p:spPr>
          <a:xfrm>
            <a:off x="4081325" y="4735867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269702" y="2581275"/>
            <a:ext cx="4588798" cy="797233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269702" y="3401498"/>
            <a:ext cx="4588798" cy="1334369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5EF50CD-C0FE-4167-AB23-5057028855E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CF3FB53-8D4C-46EA-8EB6-238FA2F92AF9}"/>
              </a:ext>
            </a:extLst>
          </p:cNvPr>
          <p:cNvSpPr/>
          <p:nvPr userDrawn="1"/>
        </p:nvSpPr>
        <p:spPr>
          <a:xfrm>
            <a:off x="883269" y="524822"/>
            <a:ext cx="10425462" cy="5864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81B1B48-ABBC-4D39-82E7-2F73C85F794D}"/>
              </a:ext>
            </a:extLst>
          </p:cNvPr>
          <p:cNvSpPr/>
          <p:nvPr userDrawn="1"/>
        </p:nvSpPr>
        <p:spPr>
          <a:xfrm>
            <a:off x="3900417" y="1085458"/>
            <a:ext cx="1080000" cy="1080000"/>
          </a:xfrm>
          <a:prstGeom prst="ellipse">
            <a:avLst/>
          </a:prstGeom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3BECD67-13FB-4382-9338-F44E06DC743B}"/>
              </a:ext>
            </a:extLst>
          </p:cNvPr>
          <p:cNvSpPr/>
          <p:nvPr userDrawn="1"/>
        </p:nvSpPr>
        <p:spPr>
          <a:xfrm>
            <a:off x="4089093" y="1286255"/>
            <a:ext cx="4013816" cy="4013816"/>
          </a:xfrm>
          <a:prstGeom prst="ellipse">
            <a:avLst/>
          </a:prstGeom>
          <a:ln>
            <a:noFill/>
          </a:ln>
          <a:effectLst>
            <a:outerShdw blurRad="381000" dist="139700" dir="8820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1403505-C1F7-4C11-ABAC-A6AD19853FB3}"/>
              </a:ext>
            </a:extLst>
          </p:cNvPr>
          <p:cNvSpPr/>
          <p:nvPr userDrawn="1"/>
        </p:nvSpPr>
        <p:spPr>
          <a:xfrm>
            <a:off x="7147912" y="4540102"/>
            <a:ext cx="1080000" cy="108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139700" dir="8820000" sx="112000" sy="112000" algn="tr" rotWithShape="0">
              <a:prstClr val="black">
                <a:alpha val="53000"/>
              </a:prstClr>
            </a:outerShdw>
            <a:reflection endPos="0" dir="5400000" sy="-100000" algn="bl" rotWithShape="0"/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182923" y="1853031"/>
            <a:ext cx="3814642" cy="1692127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82923" y="3752161"/>
            <a:ext cx="381464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182923" y="4069980"/>
            <a:ext cx="381464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4" Type="http://schemas.openxmlformats.org/officeDocument/2006/relationships/image" Target="../media/image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创意几何商务工作</a:t>
            </a:r>
            <a:br>
              <a:rPr lang="en-US" altLang="zh-CN" dirty="0"/>
            </a:br>
            <a:r>
              <a:rPr lang="zh-CN" altLang="en-US" dirty="0"/>
              <a:t>计划总结模板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1400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651780" y="2189732"/>
            <a:ext cx="2419951" cy="24235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490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8361AF-A5AE-47C5-A0F9-49DB8D645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369CE8-26A9-46B4-A9B9-34AE32907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827CB4-CE6A-4D64-8158-40DEFCF5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00FF172-CEDD-446F-8356-F3082F7075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ï$líḋè">
              <a:extLst>
                <a:ext uri="{FF2B5EF4-FFF2-40B4-BE49-F238E27FC236}">
                  <a16:creationId xmlns:a16="http://schemas.microsoft.com/office/drawing/2014/main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Slíḑé">
              <a:extLst>
                <a:ext uri="{FF2B5EF4-FFF2-40B4-BE49-F238E27FC236}">
                  <a16:creationId xmlns:a16="http://schemas.microsoft.com/office/drawing/2014/main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ṧḷïḓê">
              <a:extLst>
                <a:ext uri="{FF2B5EF4-FFF2-40B4-BE49-F238E27FC236}">
                  <a16:creationId xmlns:a16="http://schemas.microsoft.com/office/drawing/2014/main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$ḷîḓè">
              <a:extLst>
                <a:ext uri="{FF2B5EF4-FFF2-40B4-BE49-F238E27FC236}">
                  <a16:creationId xmlns:a16="http://schemas.microsoft.com/office/drawing/2014/main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îṩḷíďê">
                <a:extLst>
                  <a:ext uri="{FF2B5EF4-FFF2-40B4-BE49-F238E27FC236}">
                    <a16:creationId xmlns:a16="http://schemas.microsoft.com/office/drawing/2014/main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ṡľídé">
                <a:extLst>
                  <a:ext uri="{FF2B5EF4-FFF2-40B4-BE49-F238E27FC236}">
                    <a16:creationId xmlns:a16="http://schemas.microsoft.com/office/drawing/2014/main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Sļïďê">
              <a:extLst>
                <a:ext uri="{FF2B5EF4-FFF2-40B4-BE49-F238E27FC236}">
                  <a16:creationId xmlns:a16="http://schemas.microsoft.com/office/drawing/2014/main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ṣḻïḑê">
              <a:extLst>
                <a:ext uri="{FF2B5EF4-FFF2-40B4-BE49-F238E27FC236}">
                  <a16:creationId xmlns:a16="http://schemas.microsoft.com/office/drawing/2014/main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iḍè">
              <a:extLst>
                <a:ext uri="{FF2B5EF4-FFF2-40B4-BE49-F238E27FC236}">
                  <a16:creationId xmlns:a16="http://schemas.microsoft.com/office/drawing/2014/main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îṧļïḓè">
              <a:extLst>
                <a:ext uri="{FF2B5EF4-FFF2-40B4-BE49-F238E27FC236}">
                  <a16:creationId xmlns:a16="http://schemas.microsoft.com/office/drawing/2014/main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ïṣľîḋê">
                <a:extLst>
                  <a:ext uri="{FF2B5EF4-FFF2-40B4-BE49-F238E27FC236}">
                    <a16:creationId xmlns:a16="http://schemas.microsoft.com/office/drawing/2014/main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ṩlídê">
                <a:extLst>
                  <a:ext uri="{FF2B5EF4-FFF2-40B4-BE49-F238E27FC236}">
                    <a16:creationId xmlns:a16="http://schemas.microsoft.com/office/drawing/2014/main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ṣľiḋé">
              <a:extLst>
                <a:ext uri="{FF2B5EF4-FFF2-40B4-BE49-F238E27FC236}">
                  <a16:creationId xmlns:a16="http://schemas.microsoft.com/office/drawing/2014/main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is1îḑé">
                <a:extLst>
                  <a:ext uri="{FF2B5EF4-FFF2-40B4-BE49-F238E27FC236}">
                    <a16:creationId xmlns:a16="http://schemas.microsoft.com/office/drawing/2014/main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ïṧḻïḓe">
                <a:extLst>
                  <a:ext uri="{FF2B5EF4-FFF2-40B4-BE49-F238E27FC236}">
                    <a16:creationId xmlns:a16="http://schemas.microsoft.com/office/drawing/2014/main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îšḻiḍè">
              <a:extLst>
                <a:ext uri="{FF2B5EF4-FFF2-40B4-BE49-F238E27FC236}">
                  <a16:creationId xmlns:a16="http://schemas.microsoft.com/office/drawing/2014/main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işḻïdê">
                <a:extLst>
                  <a:ext uri="{FF2B5EF4-FFF2-40B4-BE49-F238E27FC236}">
                    <a16:creationId xmlns:a16="http://schemas.microsoft.com/office/drawing/2014/main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sḻïḑè">
                <a:extLst>
                  <a:ext uri="{FF2B5EF4-FFF2-40B4-BE49-F238E27FC236}">
                    <a16:creationId xmlns:a16="http://schemas.microsoft.com/office/drawing/2014/main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33475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DCDC26-85AD-4249-AB21-43B2DA582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93BE2F-AF60-4717-9B3B-6B30C916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9FE3AC-95BD-4057-B013-78C628036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11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0EEA865-E2E6-4099-9611-34D83782D4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273" y="1881518"/>
            <a:ext cx="10653628" cy="3514065"/>
            <a:chOff x="780273" y="1881518"/>
            <a:chExt cx="10653628" cy="3514065"/>
          </a:xfrm>
        </p:grpSpPr>
        <p:grpSp>
          <p:nvGrpSpPr>
            <p:cNvPr id="6" name="i$ľíḑê">
              <a:extLst>
                <a:ext uri="{FF2B5EF4-FFF2-40B4-BE49-F238E27FC236}">
                  <a16:creationId xmlns:a16="http://schemas.microsoft.com/office/drawing/2014/main" id="{FA32BEF4-6000-4F60-BE16-8C8C61FA5603}"/>
                </a:ext>
              </a:extLst>
            </p:cNvPr>
            <p:cNvGrpSpPr/>
            <p:nvPr/>
          </p:nvGrpSpPr>
          <p:grpSpPr>
            <a:xfrm>
              <a:off x="4911022" y="3006852"/>
              <a:ext cx="1283781" cy="1282447"/>
              <a:chOff x="4911022" y="3006852"/>
              <a:chExt cx="1283781" cy="1282447"/>
            </a:xfrm>
          </p:grpSpPr>
          <p:sp>
            <p:nvSpPr>
              <p:cNvPr id="33" name="îṧļïde">
                <a:extLst>
                  <a:ext uri="{FF2B5EF4-FFF2-40B4-BE49-F238E27FC236}">
                    <a16:creationId xmlns:a16="http://schemas.microsoft.com/office/drawing/2014/main" id="{152D178A-3D55-4F3B-B14F-331D9ACEAE55}"/>
                  </a:ext>
                </a:extLst>
              </p:cNvPr>
              <p:cNvSpPr/>
              <p:nvPr/>
            </p:nvSpPr>
            <p:spPr bwMode="auto">
              <a:xfrm>
                <a:off x="4911022" y="3006852"/>
                <a:ext cx="1283781" cy="1282447"/>
              </a:xfrm>
              <a:custGeom>
                <a:avLst/>
                <a:gdLst>
                  <a:gd name="T0" fmla="*/ 523 w 523"/>
                  <a:gd name="T1" fmla="*/ 253 h 522"/>
                  <a:gd name="T2" fmla="*/ 523 w 523"/>
                  <a:gd name="T3" fmla="*/ 253 h 522"/>
                  <a:gd name="T4" fmla="*/ 489 w 523"/>
                  <a:gd name="T5" fmla="*/ 132 h 522"/>
                  <a:gd name="T6" fmla="*/ 489 w 523"/>
                  <a:gd name="T7" fmla="*/ 132 h 522"/>
                  <a:gd name="T8" fmla="*/ 262 w 523"/>
                  <a:gd name="T9" fmla="*/ 0 h 522"/>
                  <a:gd name="T10" fmla="*/ 0 w 523"/>
                  <a:gd name="T11" fmla="*/ 261 h 522"/>
                  <a:gd name="T12" fmla="*/ 0 w 523"/>
                  <a:gd name="T13" fmla="*/ 264 h 522"/>
                  <a:gd name="T14" fmla="*/ 133 w 523"/>
                  <a:gd name="T15" fmla="*/ 488 h 522"/>
                  <a:gd name="T16" fmla="*/ 256 w 523"/>
                  <a:gd name="T17" fmla="*/ 522 h 522"/>
                  <a:gd name="T18" fmla="*/ 262 w 523"/>
                  <a:gd name="T19" fmla="*/ 522 h 522"/>
                  <a:gd name="T20" fmla="*/ 262 w 523"/>
                  <a:gd name="T21" fmla="*/ 522 h 522"/>
                  <a:gd name="T22" fmla="*/ 267 w 523"/>
                  <a:gd name="T23" fmla="*/ 522 h 522"/>
                  <a:gd name="T24" fmla="*/ 391 w 523"/>
                  <a:gd name="T25" fmla="*/ 488 h 522"/>
                  <a:gd name="T26" fmla="*/ 267 w 523"/>
                  <a:gd name="T27" fmla="*/ 455 h 522"/>
                  <a:gd name="T28" fmla="*/ 262 w 523"/>
                  <a:gd name="T29" fmla="*/ 455 h 522"/>
                  <a:gd name="T30" fmla="*/ 262 w 523"/>
                  <a:gd name="T31" fmla="*/ 455 h 522"/>
                  <a:gd name="T32" fmla="*/ 256 w 523"/>
                  <a:gd name="T33" fmla="*/ 455 h 522"/>
                  <a:gd name="T34" fmla="*/ 68 w 523"/>
                  <a:gd name="T35" fmla="*/ 264 h 522"/>
                  <a:gd name="T36" fmla="*/ 68 w 523"/>
                  <a:gd name="T37" fmla="*/ 261 h 522"/>
                  <a:gd name="T38" fmla="*/ 262 w 523"/>
                  <a:gd name="T39" fmla="*/ 67 h 522"/>
                  <a:gd name="T40" fmla="*/ 455 w 523"/>
                  <a:gd name="T41" fmla="*/ 253 h 522"/>
                  <a:gd name="T42" fmla="*/ 455 w 523"/>
                  <a:gd name="T43" fmla="*/ 253 h 522"/>
                  <a:gd name="T44" fmla="*/ 455 w 523"/>
                  <a:gd name="T45" fmla="*/ 261 h 522"/>
                  <a:gd name="T46" fmla="*/ 455 w 523"/>
                  <a:gd name="T47" fmla="*/ 264 h 522"/>
                  <a:gd name="T48" fmla="*/ 523 w 523"/>
                  <a:gd name="T49" fmla="*/ 264 h 522"/>
                  <a:gd name="T50" fmla="*/ 523 w 523"/>
                  <a:gd name="T51" fmla="*/ 261 h 522"/>
                  <a:gd name="T52" fmla="*/ 523 w 523"/>
                  <a:gd name="T53" fmla="*/ 25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3" h="522">
                    <a:moveTo>
                      <a:pt x="523" y="253"/>
                    </a:moveTo>
                    <a:cubicBezTo>
                      <a:pt x="523" y="253"/>
                      <a:pt x="523" y="253"/>
                      <a:pt x="523" y="253"/>
                    </a:cubicBezTo>
                    <a:cubicBezTo>
                      <a:pt x="522" y="209"/>
                      <a:pt x="510" y="168"/>
                      <a:pt x="489" y="132"/>
                    </a:cubicBezTo>
                    <a:cubicBezTo>
                      <a:pt x="489" y="132"/>
                      <a:pt x="489" y="132"/>
                      <a:pt x="489" y="132"/>
                    </a:cubicBezTo>
                    <a:cubicBezTo>
                      <a:pt x="444" y="53"/>
                      <a:pt x="359" y="0"/>
                      <a:pt x="262" y="0"/>
                    </a:cubicBezTo>
                    <a:cubicBezTo>
                      <a:pt x="117" y="0"/>
                      <a:pt x="0" y="117"/>
                      <a:pt x="0" y="261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1" y="360"/>
                      <a:pt x="55" y="444"/>
                      <a:pt x="133" y="488"/>
                    </a:cubicBezTo>
                    <a:cubicBezTo>
                      <a:pt x="169" y="509"/>
                      <a:pt x="211" y="521"/>
                      <a:pt x="256" y="522"/>
                    </a:cubicBezTo>
                    <a:cubicBezTo>
                      <a:pt x="258" y="522"/>
                      <a:pt x="260" y="522"/>
                      <a:pt x="262" y="522"/>
                    </a:cubicBezTo>
                    <a:cubicBezTo>
                      <a:pt x="262" y="522"/>
                      <a:pt x="262" y="522"/>
                      <a:pt x="262" y="522"/>
                    </a:cubicBezTo>
                    <a:cubicBezTo>
                      <a:pt x="264" y="522"/>
                      <a:pt x="265" y="522"/>
                      <a:pt x="267" y="522"/>
                    </a:cubicBezTo>
                    <a:cubicBezTo>
                      <a:pt x="312" y="521"/>
                      <a:pt x="354" y="509"/>
                      <a:pt x="391" y="488"/>
                    </a:cubicBezTo>
                    <a:cubicBezTo>
                      <a:pt x="354" y="468"/>
                      <a:pt x="312" y="455"/>
                      <a:pt x="267" y="455"/>
                    </a:cubicBezTo>
                    <a:cubicBezTo>
                      <a:pt x="265" y="455"/>
                      <a:pt x="264" y="455"/>
                      <a:pt x="262" y="455"/>
                    </a:cubicBezTo>
                    <a:cubicBezTo>
                      <a:pt x="262" y="455"/>
                      <a:pt x="262" y="455"/>
                      <a:pt x="262" y="455"/>
                    </a:cubicBezTo>
                    <a:cubicBezTo>
                      <a:pt x="260" y="455"/>
                      <a:pt x="258" y="455"/>
                      <a:pt x="256" y="455"/>
                    </a:cubicBezTo>
                    <a:cubicBezTo>
                      <a:pt x="153" y="452"/>
                      <a:pt x="70" y="368"/>
                      <a:pt x="68" y="264"/>
                    </a:cubicBezTo>
                    <a:cubicBezTo>
                      <a:pt x="68" y="263"/>
                      <a:pt x="68" y="262"/>
                      <a:pt x="68" y="261"/>
                    </a:cubicBezTo>
                    <a:cubicBezTo>
                      <a:pt x="68" y="154"/>
                      <a:pt x="155" y="67"/>
                      <a:pt x="262" y="67"/>
                    </a:cubicBezTo>
                    <a:cubicBezTo>
                      <a:pt x="366" y="67"/>
                      <a:pt x="451" y="150"/>
                      <a:pt x="455" y="253"/>
                    </a:cubicBezTo>
                    <a:cubicBezTo>
                      <a:pt x="455" y="253"/>
                      <a:pt x="455" y="253"/>
                      <a:pt x="455" y="253"/>
                    </a:cubicBezTo>
                    <a:cubicBezTo>
                      <a:pt x="455" y="256"/>
                      <a:pt x="455" y="258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258"/>
                      <a:pt x="523" y="256"/>
                      <a:pt x="523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íṡ1íḓe">
                <a:extLst>
                  <a:ext uri="{FF2B5EF4-FFF2-40B4-BE49-F238E27FC236}">
                    <a16:creationId xmlns:a16="http://schemas.microsoft.com/office/drawing/2014/main" id="{CB6C989E-7997-42AF-8D77-04B51ACD680A}"/>
                  </a:ext>
                </a:extLst>
              </p:cNvPr>
              <p:cNvSpPr/>
              <p:nvPr/>
            </p:nvSpPr>
            <p:spPr>
              <a:xfrm>
                <a:off x="516007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5" name="îS1íḍé">
                <a:extLst>
                  <a:ext uri="{FF2B5EF4-FFF2-40B4-BE49-F238E27FC236}">
                    <a16:creationId xmlns:a16="http://schemas.microsoft.com/office/drawing/2014/main" id="{377C2BFB-AFC4-425D-8571-C3BAB61BB8B6}"/>
                  </a:ext>
                </a:extLst>
              </p:cNvPr>
              <p:cNvSpPr/>
              <p:nvPr/>
            </p:nvSpPr>
            <p:spPr bwMode="auto">
              <a:xfrm>
                <a:off x="5364089" y="3468658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" name="iš1iḓe">
              <a:extLst>
                <a:ext uri="{FF2B5EF4-FFF2-40B4-BE49-F238E27FC236}">
                  <a16:creationId xmlns:a16="http://schemas.microsoft.com/office/drawing/2014/main" id="{ABC94033-1D26-4BB4-BB8C-FBB3120A1C23}"/>
                </a:ext>
              </a:extLst>
            </p:cNvPr>
            <p:cNvSpPr/>
            <p:nvPr/>
          </p:nvSpPr>
          <p:spPr bwMode="auto">
            <a:xfrm>
              <a:off x="3657903" y="411180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îṥḷîḓé">
              <a:extLst>
                <a:ext uri="{FF2B5EF4-FFF2-40B4-BE49-F238E27FC236}">
                  <a16:creationId xmlns:a16="http://schemas.microsoft.com/office/drawing/2014/main" id="{D272569B-BD4F-49DE-9F81-E8D4EF72EA45}"/>
                </a:ext>
              </a:extLst>
            </p:cNvPr>
            <p:cNvSpPr/>
            <p:nvPr/>
          </p:nvSpPr>
          <p:spPr>
            <a:xfrm rot="16200000" flipH="1">
              <a:off x="3226219" y="431851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išḻíďé">
              <a:extLst>
                <a:ext uri="{FF2B5EF4-FFF2-40B4-BE49-F238E27FC236}">
                  <a16:creationId xmlns:a16="http://schemas.microsoft.com/office/drawing/2014/main" id="{BD35A1DE-0FB2-4977-B20D-773F4A9EFEB3}"/>
                </a:ext>
              </a:extLst>
            </p:cNvPr>
            <p:cNvSpPr/>
            <p:nvPr/>
          </p:nvSpPr>
          <p:spPr>
            <a:xfrm>
              <a:off x="5160076" y="4362734"/>
              <a:ext cx="775295" cy="7752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ïṡľiḑé">
              <a:extLst>
                <a:ext uri="{FF2B5EF4-FFF2-40B4-BE49-F238E27FC236}">
                  <a16:creationId xmlns:a16="http://schemas.microsoft.com/office/drawing/2014/main" id="{D4B2FD70-720B-485E-AE9F-AB943BE0D40C}"/>
                </a:ext>
              </a:extLst>
            </p:cNvPr>
            <p:cNvSpPr/>
            <p:nvPr/>
          </p:nvSpPr>
          <p:spPr bwMode="auto">
            <a:xfrm>
              <a:off x="5350293" y="4539272"/>
              <a:ext cx="394860" cy="41372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" name="íş1îďè">
              <a:extLst>
                <a:ext uri="{FF2B5EF4-FFF2-40B4-BE49-F238E27FC236}">
                  <a16:creationId xmlns:a16="http://schemas.microsoft.com/office/drawing/2014/main" id="{7CA87AC6-8744-4D3D-B4EC-4880D0851819}"/>
                </a:ext>
              </a:extLst>
            </p:cNvPr>
            <p:cNvGrpSpPr/>
            <p:nvPr/>
          </p:nvGrpSpPr>
          <p:grpSpPr>
            <a:xfrm>
              <a:off x="6037691" y="1881518"/>
              <a:ext cx="2895706" cy="1281114"/>
              <a:chOff x="6037691" y="1881518"/>
              <a:chExt cx="2895706" cy="1281114"/>
            </a:xfrm>
          </p:grpSpPr>
          <p:sp>
            <p:nvSpPr>
              <p:cNvPr id="28" name="í$ľïďê">
                <a:extLst>
                  <a:ext uri="{FF2B5EF4-FFF2-40B4-BE49-F238E27FC236}">
                    <a16:creationId xmlns:a16="http://schemas.microsoft.com/office/drawing/2014/main" id="{FFFFD107-E6CA-4851-BEA5-05A0D2A2A665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îsliḓê">
                <a:extLst>
                  <a:ext uri="{FF2B5EF4-FFF2-40B4-BE49-F238E27FC236}">
                    <a16:creationId xmlns:a16="http://schemas.microsoft.com/office/drawing/2014/main" id="{59A0DC5A-4B56-4BC2-8B70-A260AFCB0809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íṥ1íḋé">
                <a:extLst>
                  <a:ext uri="{FF2B5EF4-FFF2-40B4-BE49-F238E27FC236}">
                    <a16:creationId xmlns:a16="http://schemas.microsoft.com/office/drawing/2014/main" id="{A2DABAE2-F7F0-4951-83D5-FF56BBA087A5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išļíḋê">
                <a:extLst>
                  <a:ext uri="{FF2B5EF4-FFF2-40B4-BE49-F238E27FC236}">
                    <a16:creationId xmlns:a16="http://schemas.microsoft.com/office/drawing/2014/main" id="{A7F16A74-8824-40FA-8B3B-216EFB4E2C1E}"/>
                  </a:ext>
                </a:extLst>
              </p:cNvPr>
              <p:cNvSpPr/>
              <p:nvPr/>
            </p:nvSpPr>
            <p:spPr>
              <a:xfrm>
                <a:off x="6278886" y="2141380"/>
                <a:ext cx="775295" cy="7752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2" name="iṩlíḍe">
                <a:extLst>
                  <a:ext uri="{FF2B5EF4-FFF2-40B4-BE49-F238E27FC236}">
                    <a16:creationId xmlns:a16="http://schemas.microsoft.com/office/drawing/2014/main" id="{D9E3857D-B3D6-46A5-8139-4736E6DCB633}"/>
                  </a:ext>
                </a:extLst>
              </p:cNvPr>
              <p:cNvSpPr/>
              <p:nvPr/>
            </p:nvSpPr>
            <p:spPr bwMode="auto">
              <a:xfrm>
                <a:off x="6445485" y="2324434"/>
                <a:ext cx="399220" cy="366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î$lïḑé">
              <a:extLst>
                <a:ext uri="{FF2B5EF4-FFF2-40B4-BE49-F238E27FC236}">
                  <a16:creationId xmlns:a16="http://schemas.microsoft.com/office/drawing/2014/main" id="{AC04F9DA-0419-4EFF-A458-2DDF8395A422}"/>
                </a:ext>
              </a:extLst>
            </p:cNvPr>
            <p:cNvGrpSpPr/>
            <p:nvPr/>
          </p:nvGrpSpPr>
          <p:grpSpPr>
            <a:xfrm>
              <a:off x="6028164" y="2997327"/>
              <a:ext cx="1282447" cy="1282447"/>
              <a:chOff x="6028164" y="2997327"/>
              <a:chExt cx="1282447" cy="1282447"/>
            </a:xfrm>
          </p:grpSpPr>
          <p:sp>
            <p:nvSpPr>
              <p:cNvPr id="25" name="íSlíḓè">
                <a:extLst>
                  <a:ext uri="{FF2B5EF4-FFF2-40B4-BE49-F238E27FC236}">
                    <a16:creationId xmlns:a16="http://schemas.microsoft.com/office/drawing/2014/main" id="{E96445C8-762C-4149-914A-1D10A660B997}"/>
                  </a:ext>
                </a:extLst>
              </p:cNvPr>
              <p:cNvSpPr/>
              <p:nvPr/>
            </p:nvSpPr>
            <p:spPr bwMode="auto">
              <a:xfrm>
                <a:off x="6028164" y="2997327"/>
                <a:ext cx="1282447" cy="1282447"/>
              </a:xfrm>
              <a:custGeom>
                <a:avLst/>
                <a:gdLst>
                  <a:gd name="T0" fmla="*/ 390 w 523"/>
                  <a:gd name="T1" fmla="*/ 34 h 522"/>
                  <a:gd name="T2" fmla="*/ 390 w 523"/>
                  <a:gd name="T3" fmla="*/ 34 h 522"/>
                  <a:gd name="T4" fmla="*/ 311 w 523"/>
                  <a:gd name="T5" fmla="*/ 4 h 522"/>
                  <a:gd name="T6" fmla="*/ 267 w 523"/>
                  <a:gd name="T7" fmla="*/ 0 h 522"/>
                  <a:gd name="T8" fmla="*/ 262 w 523"/>
                  <a:gd name="T9" fmla="*/ 0 h 522"/>
                  <a:gd name="T10" fmla="*/ 262 w 523"/>
                  <a:gd name="T11" fmla="*/ 67 h 522"/>
                  <a:gd name="T12" fmla="*/ 267 w 523"/>
                  <a:gd name="T13" fmla="*/ 67 h 522"/>
                  <a:gd name="T14" fmla="*/ 267 w 523"/>
                  <a:gd name="T15" fmla="*/ 67 h 522"/>
                  <a:gd name="T16" fmla="*/ 455 w 523"/>
                  <a:gd name="T17" fmla="*/ 261 h 522"/>
                  <a:gd name="T18" fmla="*/ 455 w 523"/>
                  <a:gd name="T19" fmla="*/ 264 h 522"/>
                  <a:gd name="T20" fmla="*/ 261 w 523"/>
                  <a:gd name="T21" fmla="*/ 455 h 522"/>
                  <a:gd name="T22" fmla="*/ 68 w 523"/>
                  <a:gd name="T23" fmla="*/ 269 h 522"/>
                  <a:gd name="T24" fmla="*/ 68 w 523"/>
                  <a:gd name="T25" fmla="*/ 269 h 522"/>
                  <a:gd name="T26" fmla="*/ 68 w 523"/>
                  <a:gd name="T27" fmla="*/ 264 h 522"/>
                  <a:gd name="T28" fmla="*/ 0 w 523"/>
                  <a:gd name="T29" fmla="*/ 264 h 522"/>
                  <a:gd name="T30" fmla="*/ 0 w 523"/>
                  <a:gd name="T31" fmla="*/ 269 h 522"/>
                  <a:gd name="T32" fmla="*/ 0 w 523"/>
                  <a:gd name="T33" fmla="*/ 269 h 522"/>
                  <a:gd name="T34" fmla="*/ 34 w 523"/>
                  <a:gd name="T35" fmla="*/ 390 h 522"/>
                  <a:gd name="T36" fmla="*/ 34 w 523"/>
                  <a:gd name="T37" fmla="*/ 390 h 522"/>
                  <a:gd name="T38" fmla="*/ 261 w 523"/>
                  <a:gd name="T39" fmla="*/ 522 h 522"/>
                  <a:gd name="T40" fmla="*/ 523 w 523"/>
                  <a:gd name="T41" fmla="*/ 264 h 522"/>
                  <a:gd name="T42" fmla="*/ 523 w 523"/>
                  <a:gd name="T43" fmla="*/ 264 h 522"/>
                  <a:gd name="T44" fmla="*/ 523 w 523"/>
                  <a:gd name="T45" fmla="*/ 261 h 522"/>
                  <a:gd name="T46" fmla="*/ 390 w 523"/>
                  <a:gd name="T47" fmla="*/ 34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3" h="522">
                    <a:moveTo>
                      <a:pt x="390" y="34"/>
                    </a:moveTo>
                    <a:cubicBezTo>
                      <a:pt x="390" y="34"/>
                      <a:pt x="390" y="34"/>
                      <a:pt x="390" y="34"/>
                    </a:cubicBezTo>
                    <a:cubicBezTo>
                      <a:pt x="366" y="20"/>
                      <a:pt x="339" y="10"/>
                      <a:pt x="311" y="4"/>
                    </a:cubicBezTo>
                    <a:cubicBezTo>
                      <a:pt x="297" y="2"/>
                      <a:pt x="282" y="0"/>
                      <a:pt x="267" y="0"/>
                    </a:cubicBezTo>
                    <a:cubicBezTo>
                      <a:pt x="265" y="0"/>
                      <a:pt x="263" y="0"/>
                      <a:pt x="262" y="0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3" y="67"/>
                      <a:pt x="265" y="67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371" y="70"/>
                      <a:pt x="455" y="156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453" y="370"/>
                      <a:pt x="367" y="455"/>
                      <a:pt x="261" y="455"/>
                    </a:cubicBezTo>
                    <a:cubicBezTo>
                      <a:pt x="157" y="455"/>
                      <a:pt x="72" y="372"/>
                      <a:pt x="68" y="269"/>
                    </a:cubicBezTo>
                    <a:cubicBezTo>
                      <a:pt x="68" y="269"/>
                      <a:pt x="68" y="269"/>
                      <a:pt x="68" y="269"/>
                    </a:cubicBezTo>
                    <a:cubicBezTo>
                      <a:pt x="68" y="267"/>
                      <a:pt x="68" y="266"/>
                      <a:pt x="68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66"/>
                      <a:pt x="0" y="268"/>
                      <a:pt x="0" y="269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" y="313"/>
                      <a:pt x="14" y="354"/>
                      <a:pt x="34" y="390"/>
                    </a:cubicBezTo>
                    <a:cubicBezTo>
                      <a:pt x="34" y="390"/>
                      <a:pt x="34" y="390"/>
                      <a:pt x="34" y="390"/>
                    </a:cubicBezTo>
                    <a:cubicBezTo>
                      <a:pt x="79" y="469"/>
                      <a:pt x="164" y="522"/>
                      <a:pt x="261" y="522"/>
                    </a:cubicBezTo>
                    <a:cubicBezTo>
                      <a:pt x="405" y="522"/>
                      <a:pt x="521" y="407"/>
                      <a:pt x="523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163"/>
                      <a:pt x="470" y="78"/>
                      <a:pt x="390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ïŝḷïḓé">
                <a:extLst>
                  <a:ext uri="{FF2B5EF4-FFF2-40B4-BE49-F238E27FC236}">
                    <a16:creationId xmlns:a16="http://schemas.microsoft.com/office/drawing/2014/main" id="{8E8C4BDD-0581-4234-BD52-02BF8BD5D43B}"/>
                  </a:ext>
                </a:extLst>
              </p:cNvPr>
              <p:cNvSpPr/>
              <p:nvPr/>
            </p:nvSpPr>
            <p:spPr>
              <a:xfrm>
                <a:off x="627888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ís1iďè">
                <a:extLst>
                  <a:ext uri="{FF2B5EF4-FFF2-40B4-BE49-F238E27FC236}">
                    <a16:creationId xmlns:a16="http://schemas.microsoft.com/office/drawing/2014/main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6441729" y="3446465"/>
                <a:ext cx="449608" cy="38417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ïšļîde">
              <a:extLst>
                <a:ext uri="{FF2B5EF4-FFF2-40B4-BE49-F238E27FC236}">
                  <a16:creationId xmlns:a16="http://schemas.microsoft.com/office/drawing/2014/main" id="{592EECBB-14C4-4226-A015-176C853C2B19}"/>
                </a:ext>
              </a:extLst>
            </p:cNvPr>
            <p:cNvGrpSpPr/>
            <p:nvPr/>
          </p:nvGrpSpPr>
          <p:grpSpPr>
            <a:xfrm>
              <a:off x="780273" y="4133271"/>
              <a:ext cx="2478330" cy="1004758"/>
              <a:chOff x="7403405" y="3336508"/>
              <a:chExt cx="3855146" cy="1004758"/>
            </a:xfrm>
          </p:grpSpPr>
          <p:sp>
            <p:nvSpPr>
              <p:cNvPr id="23" name="îṥ1ïḓé">
                <a:extLst>
                  <a:ext uri="{FF2B5EF4-FFF2-40B4-BE49-F238E27FC236}">
                    <a16:creationId xmlns:a16="http://schemas.microsoft.com/office/drawing/2014/main" id="{7B8F40C2-1392-4680-B736-0AB957D638B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4" name="is1íḓè">
                <a:extLst>
                  <a:ext uri="{FF2B5EF4-FFF2-40B4-BE49-F238E27FC236}">
                    <a16:creationId xmlns:a16="http://schemas.microsoft.com/office/drawing/2014/main" id="{1C6A474B-E11D-4DD0-97C2-078140CF298C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Sļíḋê">
              <a:extLst>
                <a:ext uri="{FF2B5EF4-FFF2-40B4-BE49-F238E27FC236}">
                  <a16:creationId xmlns:a16="http://schemas.microsoft.com/office/drawing/2014/main" id="{662A1680-CF50-4027-9D25-F3644CC68DA2}"/>
                </a:ext>
              </a:extLst>
            </p:cNvPr>
            <p:cNvGrpSpPr/>
            <p:nvPr/>
          </p:nvGrpSpPr>
          <p:grpSpPr>
            <a:xfrm>
              <a:off x="8955571" y="2300158"/>
              <a:ext cx="2478330" cy="1004758"/>
              <a:chOff x="7403405" y="3336508"/>
              <a:chExt cx="3855146" cy="1004758"/>
            </a:xfrm>
          </p:grpSpPr>
          <p:sp>
            <p:nvSpPr>
              <p:cNvPr id="21" name="ïṡļiḓé">
                <a:extLst>
                  <a:ext uri="{FF2B5EF4-FFF2-40B4-BE49-F238E27FC236}">
                    <a16:creationId xmlns:a16="http://schemas.microsoft.com/office/drawing/2014/main" id="{804C1565-54B5-405D-9493-76AADF9AF91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2" name="îşḻîḍé">
                <a:extLst>
                  <a:ext uri="{FF2B5EF4-FFF2-40B4-BE49-F238E27FC236}">
                    <a16:creationId xmlns:a16="http://schemas.microsoft.com/office/drawing/2014/main" id="{E0C96D64-F440-4CA8-9867-3AC827592AE0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îṣľîḓé">
              <a:extLst>
                <a:ext uri="{FF2B5EF4-FFF2-40B4-BE49-F238E27FC236}">
                  <a16:creationId xmlns:a16="http://schemas.microsoft.com/office/drawing/2014/main" id="{BCD8B319-01F1-430E-9450-D647B4261966}"/>
                </a:ext>
              </a:extLst>
            </p:cNvPr>
            <p:cNvGrpSpPr/>
            <p:nvPr/>
          </p:nvGrpSpPr>
          <p:grpSpPr>
            <a:xfrm>
              <a:off x="7289430" y="3449452"/>
              <a:ext cx="2478330" cy="1004758"/>
              <a:chOff x="7403405" y="3336508"/>
              <a:chExt cx="3855146" cy="1004758"/>
            </a:xfrm>
          </p:grpSpPr>
          <p:sp>
            <p:nvSpPr>
              <p:cNvPr id="19" name="ïṡ1ïďe">
                <a:extLst>
                  <a:ext uri="{FF2B5EF4-FFF2-40B4-BE49-F238E27FC236}">
                    <a16:creationId xmlns:a16="http://schemas.microsoft.com/office/drawing/2014/main" id="{9C3C7CB2-FF0F-4BA9-BCE0-39437867B7AF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0" name="ïSļïḓê">
                <a:extLst>
                  <a:ext uri="{FF2B5EF4-FFF2-40B4-BE49-F238E27FC236}">
                    <a16:creationId xmlns:a16="http://schemas.microsoft.com/office/drawing/2014/main" id="{C1D81F96-19AF-4387-90C9-5D7C87B5159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îṡľîḍê">
              <a:extLst>
                <a:ext uri="{FF2B5EF4-FFF2-40B4-BE49-F238E27FC236}">
                  <a16:creationId xmlns:a16="http://schemas.microsoft.com/office/drawing/2014/main" id="{A661FF49-7E6E-485D-AB73-4B74E6D57687}"/>
                </a:ext>
              </a:extLst>
            </p:cNvPr>
            <p:cNvGrpSpPr/>
            <p:nvPr/>
          </p:nvGrpSpPr>
          <p:grpSpPr>
            <a:xfrm>
              <a:off x="2327188" y="2853882"/>
              <a:ext cx="2478330" cy="1004758"/>
              <a:chOff x="7403405" y="3336508"/>
              <a:chExt cx="3855146" cy="1004758"/>
            </a:xfrm>
          </p:grpSpPr>
          <p:sp>
            <p:nvSpPr>
              <p:cNvPr id="17" name="iṩlîḍé">
                <a:extLst>
                  <a:ext uri="{FF2B5EF4-FFF2-40B4-BE49-F238E27FC236}">
                    <a16:creationId xmlns:a16="http://schemas.microsoft.com/office/drawing/2014/main" id="{732B7AA5-68A7-4656-89B2-B171FC79A02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8" name="íṥḻídè">
                <a:extLst>
                  <a:ext uri="{FF2B5EF4-FFF2-40B4-BE49-F238E27FC236}">
                    <a16:creationId xmlns:a16="http://schemas.microsoft.com/office/drawing/2014/main" id="{876C27AB-A9F4-4EEB-8E2B-B10E01776902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30117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F61280-0C6F-4E60-A3B3-1ECF305B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EC620C-9238-44E2-A6B2-528EF814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452AE-3F32-4360-BF3C-568BE33A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16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D71D5F9-68F9-4E04-A21B-D8031228C3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499" cy="5003800"/>
            <a:chOff x="660400" y="1130300"/>
            <a:chExt cx="10858499" cy="5003800"/>
          </a:xfrm>
        </p:grpSpPr>
        <p:grpSp>
          <p:nvGrpSpPr>
            <p:cNvPr id="6" name="îṥľîḑe">
              <a:extLst>
                <a:ext uri="{FF2B5EF4-FFF2-40B4-BE49-F238E27FC236}">
                  <a16:creationId xmlns:a16="http://schemas.microsoft.com/office/drawing/2014/main" id="{1343207B-3D5E-45E7-9628-B7CB336C37C3}"/>
                </a:ext>
              </a:extLst>
            </p:cNvPr>
            <p:cNvGrpSpPr/>
            <p:nvPr/>
          </p:nvGrpSpPr>
          <p:grpSpPr>
            <a:xfrm>
              <a:off x="1487384" y="1502074"/>
              <a:ext cx="1551950" cy="2613043"/>
              <a:chOff x="1538669" y="1502074"/>
              <a:chExt cx="1551950" cy="2613043"/>
            </a:xfrm>
          </p:grpSpPr>
          <p:sp>
            <p:nvSpPr>
              <p:cNvPr id="27" name="iṣḷïḑê">
                <a:extLst>
                  <a:ext uri="{FF2B5EF4-FFF2-40B4-BE49-F238E27FC236}">
                    <a16:creationId xmlns:a16="http://schemas.microsoft.com/office/drawing/2014/main" id="{F6532675-4FCA-4A67-9125-70CEAFE5F27C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ṥľiḓe">
                <a:extLst>
                  <a:ext uri="{FF2B5EF4-FFF2-40B4-BE49-F238E27FC236}">
                    <a16:creationId xmlns:a16="http://schemas.microsoft.com/office/drawing/2014/main" id="{6D256E9E-3374-4527-A4D8-C5A577C59042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1ïḑe">
                <a:extLst>
                  <a:ext uri="{FF2B5EF4-FFF2-40B4-BE49-F238E27FC236}">
                    <a16:creationId xmlns:a16="http://schemas.microsoft.com/office/drawing/2014/main" id="{CEC89CE2-2148-45A5-979D-D7C8B3461C41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30" name="îSḷíḋè">
                <a:extLst>
                  <a:ext uri="{FF2B5EF4-FFF2-40B4-BE49-F238E27FC236}">
                    <a16:creationId xmlns:a16="http://schemas.microsoft.com/office/drawing/2014/main" id="{C754FD89-42E1-46FC-831B-57CE5BADEE5E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îṥlïďè">
                <a:extLst>
                  <a:ext uri="{FF2B5EF4-FFF2-40B4-BE49-F238E27FC236}">
                    <a16:creationId xmlns:a16="http://schemas.microsoft.com/office/drawing/2014/main" id="{B9E5F228-DE03-49BE-86E4-E42BCD4BD8A0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/>
                  <a:t>1</a:t>
                </a:r>
              </a:p>
            </p:txBody>
          </p:sp>
        </p:grpSp>
        <p:sp>
          <p:nvSpPr>
            <p:cNvPr id="7" name="íślîde">
              <a:extLst>
                <a:ext uri="{FF2B5EF4-FFF2-40B4-BE49-F238E27FC236}">
                  <a16:creationId xmlns:a16="http://schemas.microsoft.com/office/drawing/2014/main" id="{1C69E7A7-27AC-4E7D-B947-71748B829C7E}"/>
                </a:ext>
              </a:extLst>
            </p:cNvPr>
            <p:cNvSpPr/>
            <p:nvPr/>
          </p:nvSpPr>
          <p:spPr bwMode="auto">
            <a:xfrm>
              <a:off x="448669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ï$líďè">
              <a:extLst>
                <a:ext uri="{FF2B5EF4-FFF2-40B4-BE49-F238E27FC236}">
                  <a16:creationId xmlns:a16="http://schemas.microsoft.com/office/drawing/2014/main" id="{0A45E1A3-26B0-4ECD-B2E7-1ECD424ABF99}"/>
                </a:ext>
              </a:extLst>
            </p:cNvPr>
            <p:cNvSpPr txBox="1"/>
            <p:nvPr/>
          </p:nvSpPr>
          <p:spPr bwMode="auto">
            <a:xfrm>
              <a:off x="448669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i$ļïḍè">
              <a:extLst>
                <a:ext uri="{FF2B5EF4-FFF2-40B4-BE49-F238E27FC236}">
                  <a16:creationId xmlns:a16="http://schemas.microsoft.com/office/drawing/2014/main" id="{AEFB1535-7006-40BC-A650-1BBE0B430D13}"/>
                </a:ext>
              </a:extLst>
            </p:cNvPr>
            <p:cNvSpPr/>
            <p:nvPr/>
          </p:nvSpPr>
          <p:spPr bwMode="auto">
            <a:xfrm>
              <a:off x="831298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ṩ1íde">
              <a:extLst>
                <a:ext uri="{FF2B5EF4-FFF2-40B4-BE49-F238E27FC236}">
                  <a16:creationId xmlns:a16="http://schemas.microsoft.com/office/drawing/2014/main" id="{75EE93F3-EA44-49C7-8A2A-0026B151E059}"/>
                </a:ext>
              </a:extLst>
            </p:cNvPr>
            <p:cNvSpPr txBox="1"/>
            <p:nvPr/>
          </p:nvSpPr>
          <p:spPr bwMode="auto">
            <a:xfrm>
              <a:off x="831298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iṧľíḍe">
              <a:extLst>
                <a:ext uri="{FF2B5EF4-FFF2-40B4-BE49-F238E27FC236}">
                  <a16:creationId xmlns:a16="http://schemas.microsoft.com/office/drawing/2014/main" id="{68118A68-8539-4852-A53D-3F97430AAFCD}"/>
                </a:ext>
              </a:extLst>
            </p:cNvPr>
            <p:cNvSpPr/>
            <p:nvPr/>
          </p:nvSpPr>
          <p:spPr bwMode="auto">
            <a:xfrm>
              <a:off x="66040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sļiďè">
              <a:extLst>
                <a:ext uri="{FF2B5EF4-FFF2-40B4-BE49-F238E27FC236}">
                  <a16:creationId xmlns:a16="http://schemas.microsoft.com/office/drawing/2014/main" id="{A58F230F-392B-40BB-99CD-312EC8F4F63F}"/>
                </a:ext>
              </a:extLst>
            </p:cNvPr>
            <p:cNvSpPr txBox="1"/>
            <p:nvPr/>
          </p:nvSpPr>
          <p:spPr bwMode="auto">
            <a:xfrm>
              <a:off x="66040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grpSp>
          <p:nvGrpSpPr>
            <p:cNvPr id="13" name="îŝḷidè">
              <a:extLst>
                <a:ext uri="{FF2B5EF4-FFF2-40B4-BE49-F238E27FC236}">
                  <a16:creationId xmlns:a16="http://schemas.microsoft.com/office/drawing/2014/main" id="{C14AFB25-E6F1-4097-B1AC-EEBF75D37D8F}"/>
                </a:ext>
              </a:extLst>
            </p:cNvPr>
            <p:cNvGrpSpPr/>
            <p:nvPr/>
          </p:nvGrpSpPr>
          <p:grpSpPr>
            <a:xfrm>
              <a:off x="9139964" y="1502074"/>
              <a:ext cx="1551950" cy="2613043"/>
              <a:chOff x="1538669" y="1502074"/>
              <a:chExt cx="1551950" cy="2613043"/>
            </a:xfrm>
          </p:grpSpPr>
          <p:sp>
            <p:nvSpPr>
              <p:cNvPr id="22" name="ïśḷidè">
                <a:extLst>
                  <a:ext uri="{FF2B5EF4-FFF2-40B4-BE49-F238E27FC236}">
                    <a16:creationId xmlns:a16="http://schemas.microsoft.com/office/drawing/2014/main" id="{01290802-2519-482D-B5B4-B95C114AE619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líḋê">
                <a:extLst>
                  <a:ext uri="{FF2B5EF4-FFF2-40B4-BE49-F238E27FC236}">
                    <a16:creationId xmlns:a16="http://schemas.microsoft.com/office/drawing/2014/main" id="{D0CC0259-A61F-4FC3-8755-22471817602B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ŝlïdè">
                <a:extLst>
                  <a:ext uri="{FF2B5EF4-FFF2-40B4-BE49-F238E27FC236}">
                    <a16:creationId xmlns:a16="http://schemas.microsoft.com/office/drawing/2014/main" id="{07F11558-BEDF-4840-AD7E-4AA2314743C7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25" name="íşliḑe">
                <a:extLst>
                  <a:ext uri="{FF2B5EF4-FFF2-40B4-BE49-F238E27FC236}">
                    <a16:creationId xmlns:a16="http://schemas.microsoft.com/office/drawing/2014/main" id="{3CDA2325-3744-4CAE-98B6-F5BB7EC224DF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îṡḻíḓé">
                <a:extLst>
                  <a:ext uri="{FF2B5EF4-FFF2-40B4-BE49-F238E27FC236}">
                    <a16:creationId xmlns:a16="http://schemas.microsoft.com/office/drawing/2014/main" id="{ABC85FB6-1195-471E-A169-70722780ABAA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/>
                  <a:t>3</a:t>
                </a:r>
              </a:p>
            </p:txBody>
          </p:sp>
        </p:grpSp>
        <p:grpSp>
          <p:nvGrpSpPr>
            <p:cNvPr id="14" name="iṥľíḋê">
              <a:extLst>
                <a:ext uri="{FF2B5EF4-FFF2-40B4-BE49-F238E27FC236}">
                  <a16:creationId xmlns:a16="http://schemas.microsoft.com/office/drawing/2014/main" id="{E6AB4C64-5A14-463F-809F-CA771AAFC474}"/>
                </a:ext>
              </a:extLst>
            </p:cNvPr>
            <p:cNvGrpSpPr/>
            <p:nvPr/>
          </p:nvGrpSpPr>
          <p:grpSpPr>
            <a:xfrm>
              <a:off x="5313674" y="1502074"/>
              <a:ext cx="1551950" cy="2613043"/>
              <a:chOff x="1538669" y="1502074"/>
              <a:chExt cx="1551950" cy="2613043"/>
            </a:xfrm>
          </p:grpSpPr>
          <p:sp>
            <p:nvSpPr>
              <p:cNvPr id="17" name="ïSľiďe">
                <a:extLst>
                  <a:ext uri="{FF2B5EF4-FFF2-40B4-BE49-F238E27FC236}">
                    <a16:creationId xmlns:a16="http://schemas.microsoft.com/office/drawing/2014/main" id="{C1575910-5C87-4156-A347-1597386DF822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ṧľîḑê">
                <a:extLst>
                  <a:ext uri="{FF2B5EF4-FFF2-40B4-BE49-F238E27FC236}">
                    <a16:creationId xmlns:a16="http://schemas.microsoft.com/office/drawing/2014/main" id="{B6CA66F5-9846-45B7-BFC6-B9FE5E956E8D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ṣļíḓé">
                <a:extLst>
                  <a:ext uri="{FF2B5EF4-FFF2-40B4-BE49-F238E27FC236}">
                    <a16:creationId xmlns:a16="http://schemas.microsoft.com/office/drawing/2014/main" id="{5A07A375-764D-4936-B088-CC93C2EC9B04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20" name="ïšḻiďê">
                <a:extLst>
                  <a:ext uri="{FF2B5EF4-FFF2-40B4-BE49-F238E27FC236}">
                    <a16:creationId xmlns:a16="http://schemas.microsoft.com/office/drawing/2014/main" id="{8B1DB319-64FA-4213-BF98-7BE588ADBF31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iṧḷíḍé">
                <a:extLst>
                  <a:ext uri="{FF2B5EF4-FFF2-40B4-BE49-F238E27FC236}">
                    <a16:creationId xmlns:a16="http://schemas.microsoft.com/office/drawing/2014/main" id="{852AF58E-8379-4CC4-A505-6E85DCF52E75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1"/>
                    </a:solidFill>
                  </a:rPr>
                  <a:t>2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171B2B0-D358-4B50-8B5D-DA29BCE4FA09}"/>
                </a:ext>
              </a:extLst>
            </p:cNvPr>
            <p:cNvCxnSpPr/>
            <p:nvPr/>
          </p:nvCxnSpPr>
          <p:spPr>
            <a:xfrm>
              <a:off x="4176505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B4FB0B1-4174-4689-AC5B-D4B3CD9E9D97}"/>
                </a:ext>
              </a:extLst>
            </p:cNvPr>
            <p:cNvCxnSpPr/>
            <p:nvPr/>
          </p:nvCxnSpPr>
          <p:spPr>
            <a:xfrm>
              <a:off x="8002795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5071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B78E2E-879A-45BE-9185-FA3AA39DA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24D837-2C1E-429A-A2AE-DE4BBF5F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9FD625-A3DF-4327-AE92-184346E8C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42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4B277E3-2041-451E-84BF-947EDB9D5D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53634"/>
            <a:ext cx="10864315" cy="2580040"/>
            <a:chOff x="669924" y="2053634"/>
            <a:chExt cx="10864315" cy="2580040"/>
          </a:xfrm>
        </p:grpSpPr>
        <p:grpSp>
          <p:nvGrpSpPr>
            <p:cNvPr id="6" name="iṥḻíḓe">
              <a:extLst>
                <a:ext uri="{FF2B5EF4-FFF2-40B4-BE49-F238E27FC236}">
                  <a16:creationId xmlns:a16="http://schemas.microsoft.com/office/drawing/2014/main" id="{FD875623-AA15-434C-86B8-3C09E3C22127}"/>
                </a:ext>
              </a:extLst>
            </p:cNvPr>
            <p:cNvGrpSpPr/>
            <p:nvPr/>
          </p:nvGrpSpPr>
          <p:grpSpPr>
            <a:xfrm>
              <a:off x="1154194" y="2238332"/>
              <a:ext cx="1412468" cy="1154880"/>
              <a:chOff x="988678" y="2238332"/>
              <a:chExt cx="1412468" cy="1154880"/>
            </a:xfrm>
          </p:grpSpPr>
          <p:sp>
            <p:nvSpPr>
              <p:cNvPr id="122" name="îṧḻiḋe">
                <a:extLst>
                  <a:ext uri="{FF2B5EF4-FFF2-40B4-BE49-F238E27FC236}">
                    <a16:creationId xmlns:a16="http://schemas.microsoft.com/office/drawing/2014/main" id="{CCD5B1D3-DC42-4395-BF7F-ABFFB986CF32}"/>
                  </a:ext>
                </a:extLst>
              </p:cNvPr>
              <p:cNvSpPr/>
              <p:nvPr/>
            </p:nvSpPr>
            <p:spPr bwMode="auto">
              <a:xfrm>
                <a:off x="1010854" y="2238332"/>
                <a:ext cx="1390292" cy="1154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ṥ1iḑè">
                <a:extLst>
                  <a:ext uri="{FF2B5EF4-FFF2-40B4-BE49-F238E27FC236}">
                    <a16:creationId xmlns:a16="http://schemas.microsoft.com/office/drawing/2014/main" id="{12261F54-BC87-4912-8B40-8D377136D8E2}"/>
                  </a:ext>
                </a:extLst>
              </p:cNvPr>
              <p:cNvSpPr/>
              <p:nvPr/>
            </p:nvSpPr>
            <p:spPr bwMode="auto">
              <a:xfrm>
                <a:off x="1814324" y="2814066"/>
                <a:ext cx="524558" cy="579146"/>
              </a:xfrm>
              <a:custGeom>
                <a:avLst/>
                <a:gdLst>
                  <a:gd name="T0" fmla="*/ 236 w 259"/>
                  <a:gd name="T1" fmla="*/ 6 h 286"/>
                  <a:gd name="T2" fmla="*/ 248 w 259"/>
                  <a:gd name="T3" fmla="*/ 61 h 286"/>
                  <a:gd name="T4" fmla="*/ 188 w 259"/>
                  <a:gd name="T5" fmla="*/ 78 h 286"/>
                  <a:gd name="T6" fmla="*/ 241 w 259"/>
                  <a:gd name="T7" fmla="*/ 32 h 286"/>
                  <a:gd name="T8" fmla="*/ 188 w 259"/>
                  <a:gd name="T9" fmla="*/ 34 h 286"/>
                  <a:gd name="T10" fmla="*/ 188 w 259"/>
                  <a:gd name="T11" fmla="*/ 96 h 286"/>
                  <a:gd name="T12" fmla="*/ 223 w 259"/>
                  <a:gd name="T13" fmla="*/ 179 h 286"/>
                  <a:gd name="T14" fmla="*/ 188 w 259"/>
                  <a:gd name="T15" fmla="*/ 96 h 286"/>
                  <a:gd name="T16" fmla="*/ 188 w 259"/>
                  <a:gd name="T17" fmla="*/ 203 h 286"/>
                  <a:gd name="T18" fmla="*/ 223 w 259"/>
                  <a:gd name="T19" fmla="*/ 286 h 286"/>
                  <a:gd name="T20" fmla="*/ 68 w 259"/>
                  <a:gd name="T21" fmla="*/ 96 h 286"/>
                  <a:gd name="T22" fmla="*/ 68 w 259"/>
                  <a:gd name="T23" fmla="*/ 92 h 286"/>
                  <a:gd name="T24" fmla="*/ 119 w 259"/>
                  <a:gd name="T25" fmla="*/ 84 h 286"/>
                  <a:gd name="T26" fmla="*/ 68 w 259"/>
                  <a:gd name="T27" fmla="*/ 35 h 286"/>
                  <a:gd name="T28" fmla="*/ 79 w 259"/>
                  <a:gd name="T29" fmla="*/ 23 h 286"/>
                  <a:gd name="T30" fmla="*/ 170 w 259"/>
                  <a:gd name="T31" fmla="*/ 26 h 286"/>
                  <a:gd name="T32" fmla="*/ 188 w 259"/>
                  <a:gd name="T33" fmla="*/ 34 h 286"/>
                  <a:gd name="T34" fmla="*/ 134 w 259"/>
                  <a:gd name="T35" fmla="*/ 85 h 286"/>
                  <a:gd name="T36" fmla="*/ 188 w 259"/>
                  <a:gd name="T37" fmla="*/ 94 h 286"/>
                  <a:gd name="T38" fmla="*/ 188 w 259"/>
                  <a:gd name="T39" fmla="*/ 96 h 286"/>
                  <a:gd name="T40" fmla="*/ 140 w 259"/>
                  <a:gd name="T41" fmla="*/ 179 h 286"/>
                  <a:gd name="T42" fmla="*/ 116 w 259"/>
                  <a:gd name="T43" fmla="*/ 100 h 286"/>
                  <a:gd name="T44" fmla="*/ 68 w 259"/>
                  <a:gd name="T45" fmla="*/ 179 h 286"/>
                  <a:gd name="T46" fmla="*/ 188 w 259"/>
                  <a:gd name="T47" fmla="*/ 203 h 286"/>
                  <a:gd name="T48" fmla="*/ 140 w 259"/>
                  <a:gd name="T49" fmla="*/ 286 h 286"/>
                  <a:gd name="T50" fmla="*/ 188 w 259"/>
                  <a:gd name="T51" fmla="*/ 203 h 286"/>
                  <a:gd name="T52" fmla="*/ 68 w 259"/>
                  <a:gd name="T53" fmla="*/ 203 h 286"/>
                  <a:gd name="T54" fmla="*/ 116 w 259"/>
                  <a:gd name="T55" fmla="*/ 286 h 286"/>
                  <a:gd name="T56" fmla="*/ 34 w 259"/>
                  <a:gd name="T57" fmla="*/ 96 h 286"/>
                  <a:gd name="T58" fmla="*/ 68 w 259"/>
                  <a:gd name="T59" fmla="*/ 179 h 286"/>
                  <a:gd name="T60" fmla="*/ 34 w 259"/>
                  <a:gd name="T61" fmla="*/ 96 h 286"/>
                  <a:gd name="T62" fmla="*/ 11 w 259"/>
                  <a:gd name="T63" fmla="*/ 59 h 286"/>
                  <a:gd name="T64" fmla="*/ 22 w 259"/>
                  <a:gd name="T65" fmla="*/ 3 h 286"/>
                  <a:gd name="T66" fmla="*/ 68 w 259"/>
                  <a:gd name="T67" fmla="*/ 35 h 286"/>
                  <a:gd name="T68" fmla="*/ 18 w 259"/>
                  <a:gd name="T69" fmla="*/ 28 h 286"/>
                  <a:gd name="T70" fmla="*/ 68 w 259"/>
                  <a:gd name="T71" fmla="*/ 72 h 286"/>
                  <a:gd name="T72" fmla="*/ 68 w 259"/>
                  <a:gd name="T73" fmla="*/ 203 h 286"/>
                  <a:gd name="T74" fmla="*/ 34 w 259"/>
                  <a:gd name="T75" fmla="*/ 286 h 286"/>
                  <a:gd name="T76" fmla="*/ 68 w 259"/>
                  <a:gd name="T77" fmla="*/ 20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286">
                    <a:moveTo>
                      <a:pt x="188" y="15"/>
                    </a:moveTo>
                    <a:cubicBezTo>
                      <a:pt x="207" y="4"/>
                      <a:pt x="224" y="2"/>
                      <a:pt x="236" y="6"/>
                    </a:cubicBezTo>
                    <a:cubicBezTo>
                      <a:pt x="248" y="9"/>
                      <a:pt x="255" y="18"/>
                      <a:pt x="257" y="28"/>
                    </a:cubicBezTo>
                    <a:cubicBezTo>
                      <a:pt x="259" y="38"/>
                      <a:pt x="257" y="50"/>
                      <a:pt x="248" y="61"/>
                    </a:cubicBezTo>
                    <a:cubicBezTo>
                      <a:pt x="236" y="77"/>
                      <a:pt x="214" y="88"/>
                      <a:pt x="188" y="9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207" y="73"/>
                      <a:pt x="224" y="65"/>
                      <a:pt x="235" y="51"/>
                    </a:cubicBezTo>
                    <a:cubicBezTo>
                      <a:pt x="240" y="44"/>
                      <a:pt x="242" y="37"/>
                      <a:pt x="241" y="32"/>
                    </a:cubicBezTo>
                    <a:cubicBezTo>
                      <a:pt x="240" y="27"/>
                      <a:pt x="237" y="23"/>
                      <a:pt x="231" y="21"/>
                    </a:cubicBezTo>
                    <a:cubicBezTo>
                      <a:pt x="221" y="18"/>
                      <a:pt x="206" y="21"/>
                      <a:pt x="188" y="34"/>
                    </a:cubicBezTo>
                    <a:cubicBezTo>
                      <a:pt x="188" y="15"/>
                      <a:pt x="188" y="15"/>
                      <a:pt x="188" y="15"/>
                    </a:cubicBezTo>
                    <a:close/>
                    <a:moveTo>
                      <a:pt x="188" y="96"/>
                    </a:moveTo>
                    <a:cubicBezTo>
                      <a:pt x="223" y="96"/>
                      <a:pt x="223" y="96"/>
                      <a:pt x="223" y="96"/>
                    </a:cubicBezTo>
                    <a:cubicBezTo>
                      <a:pt x="223" y="179"/>
                      <a:pt x="223" y="179"/>
                      <a:pt x="223" y="179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88" y="96"/>
                      <a:pt x="188" y="96"/>
                      <a:pt x="188" y="96"/>
                    </a:cubicBezTo>
                    <a:close/>
                    <a:moveTo>
                      <a:pt x="188" y="286"/>
                    </a:moveTo>
                    <a:cubicBezTo>
                      <a:pt x="188" y="203"/>
                      <a:pt x="188" y="203"/>
                      <a:pt x="188" y="203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23" y="286"/>
                      <a:pt x="223" y="286"/>
                      <a:pt x="223" y="286"/>
                    </a:cubicBezTo>
                    <a:lnTo>
                      <a:pt x="188" y="286"/>
                    </a:lnTo>
                    <a:close/>
                    <a:moveTo>
                      <a:pt x="68" y="96"/>
                    </a:moveTo>
                    <a:cubicBezTo>
                      <a:pt x="86" y="96"/>
                      <a:pt x="86" y="96"/>
                      <a:pt x="86" y="96"/>
                    </a:cubicBezTo>
                    <a:cubicBezTo>
                      <a:pt x="80" y="95"/>
                      <a:pt x="74" y="94"/>
                      <a:pt x="68" y="9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92" y="79"/>
                      <a:pt x="116" y="83"/>
                      <a:pt x="119" y="84"/>
                    </a:cubicBezTo>
                    <a:cubicBezTo>
                      <a:pt x="117" y="80"/>
                      <a:pt x="74" y="40"/>
                      <a:pt x="69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2" y="17"/>
                      <a:pt x="75" y="20"/>
                      <a:pt x="79" y="23"/>
                    </a:cubicBezTo>
                    <a:cubicBezTo>
                      <a:pt x="95" y="36"/>
                      <a:pt x="111" y="51"/>
                      <a:pt x="127" y="67"/>
                    </a:cubicBezTo>
                    <a:cubicBezTo>
                      <a:pt x="142" y="51"/>
                      <a:pt x="157" y="37"/>
                      <a:pt x="170" y="26"/>
                    </a:cubicBezTo>
                    <a:cubicBezTo>
                      <a:pt x="176" y="22"/>
                      <a:pt x="182" y="18"/>
                      <a:pt x="188" y="15"/>
                    </a:cubicBezTo>
                    <a:cubicBezTo>
                      <a:pt x="188" y="34"/>
                      <a:pt x="188" y="34"/>
                      <a:pt x="188" y="34"/>
                    </a:cubicBezTo>
                    <a:cubicBezTo>
                      <a:pt x="185" y="36"/>
                      <a:pt x="183" y="37"/>
                      <a:pt x="180" y="39"/>
                    </a:cubicBezTo>
                    <a:cubicBezTo>
                      <a:pt x="169" y="48"/>
                      <a:pt x="141" y="73"/>
                      <a:pt x="134" y="85"/>
                    </a:cubicBezTo>
                    <a:cubicBezTo>
                      <a:pt x="149" y="84"/>
                      <a:pt x="169" y="82"/>
                      <a:pt x="188" y="78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4" y="95"/>
                      <a:pt x="180" y="96"/>
                      <a:pt x="175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2" y="100"/>
                      <a:pt x="124" y="100"/>
                      <a:pt x="116" y="100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188" y="203"/>
                    </a:moveTo>
                    <a:cubicBezTo>
                      <a:pt x="188" y="286"/>
                      <a:pt x="188" y="286"/>
                      <a:pt x="188" y="286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40" y="203"/>
                      <a:pt x="140" y="203"/>
                      <a:pt x="140" y="203"/>
                    </a:cubicBezTo>
                    <a:cubicBezTo>
                      <a:pt x="188" y="203"/>
                      <a:pt x="188" y="203"/>
                      <a:pt x="188" y="203"/>
                    </a:cubicBezTo>
                    <a:close/>
                    <a:moveTo>
                      <a:pt x="68" y="286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6" y="286"/>
                      <a:pt x="116" y="286"/>
                      <a:pt x="116" y="286"/>
                    </a:cubicBezTo>
                    <a:lnTo>
                      <a:pt x="68" y="286"/>
                    </a:lnTo>
                    <a:close/>
                    <a:moveTo>
                      <a:pt x="34" y="96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4" y="96"/>
                      <a:pt x="34" y="96"/>
                      <a:pt x="34" y="96"/>
                    </a:cubicBezTo>
                    <a:close/>
                    <a:moveTo>
                      <a:pt x="68" y="92"/>
                    </a:moveTo>
                    <a:cubicBezTo>
                      <a:pt x="43" y="86"/>
                      <a:pt x="23" y="74"/>
                      <a:pt x="11" y="59"/>
                    </a:cubicBezTo>
                    <a:cubicBezTo>
                      <a:pt x="3" y="48"/>
                      <a:pt x="0" y="36"/>
                      <a:pt x="2" y="26"/>
                    </a:cubicBezTo>
                    <a:cubicBezTo>
                      <a:pt x="4" y="15"/>
                      <a:pt x="11" y="6"/>
                      <a:pt x="22" y="3"/>
                    </a:cubicBezTo>
                    <a:cubicBezTo>
                      <a:pt x="34" y="0"/>
                      <a:pt x="50" y="3"/>
                      <a:pt x="6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50" y="20"/>
                      <a:pt x="36" y="16"/>
                      <a:pt x="27" y="19"/>
                    </a:cubicBezTo>
                    <a:cubicBezTo>
                      <a:pt x="22" y="20"/>
                      <a:pt x="19" y="24"/>
                      <a:pt x="18" y="28"/>
                    </a:cubicBezTo>
                    <a:cubicBezTo>
                      <a:pt x="17" y="34"/>
                      <a:pt x="19" y="42"/>
                      <a:pt x="24" y="49"/>
                    </a:cubicBezTo>
                    <a:cubicBezTo>
                      <a:pt x="31" y="59"/>
                      <a:pt x="50" y="67"/>
                      <a:pt x="68" y="72"/>
                    </a:cubicBezTo>
                    <a:cubicBezTo>
                      <a:pt x="68" y="92"/>
                      <a:pt x="68" y="92"/>
                      <a:pt x="68" y="92"/>
                    </a:cubicBezTo>
                    <a:close/>
                    <a:moveTo>
                      <a:pt x="68" y="203"/>
                    </a:moveTo>
                    <a:cubicBezTo>
                      <a:pt x="68" y="286"/>
                      <a:pt x="68" y="286"/>
                      <a:pt x="68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03"/>
                      <a:pt x="34" y="203"/>
                      <a:pt x="34" y="203"/>
                    </a:cubicBezTo>
                    <a:lnTo>
                      <a:pt x="68" y="203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šḻïďe">
                <a:extLst>
                  <a:ext uri="{FF2B5EF4-FFF2-40B4-BE49-F238E27FC236}">
                    <a16:creationId xmlns:a16="http://schemas.microsoft.com/office/drawing/2014/main" id="{E16A5E65-52F0-44F9-9529-21741F0C34DE}"/>
                  </a:ext>
                </a:extLst>
              </p:cNvPr>
              <p:cNvSpPr/>
              <p:nvPr/>
            </p:nvSpPr>
            <p:spPr bwMode="auto">
              <a:xfrm>
                <a:off x="988678" y="2558184"/>
                <a:ext cx="827351" cy="87000"/>
              </a:xfrm>
              <a:custGeom>
                <a:avLst/>
                <a:gdLst>
                  <a:gd name="T0" fmla="*/ 358 w 409"/>
                  <a:gd name="T1" fmla="*/ 43 h 43"/>
                  <a:gd name="T2" fmla="*/ 371 w 409"/>
                  <a:gd name="T3" fmla="*/ 43 h 43"/>
                  <a:gd name="T4" fmla="*/ 371 w 409"/>
                  <a:gd name="T5" fmla="*/ 1 h 43"/>
                  <a:gd name="T6" fmla="*/ 358 w 409"/>
                  <a:gd name="T7" fmla="*/ 1 h 43"/>
                  <a:gd name="T8" fmla="*/ 358 w 409"/>
                  <a:gd name="T9" fmla="*/ 4 h 43"/>
                  <a:gd name="T10" fmla="*/ 375 w 409"/>
                  <a:gd name="T11" fmla="*/ 22 h 43"/>
                  <a:gd name="T12" fmla="*/ 358 w 409"/>
                  <a:gd name="T13" fmla="*/ 39 h 43"/>
                  <a:gd name="T14" fmla="*/ 358 w 409"/>
                  <a:gd name="T15" fmla="*/ 43 h 43"/>
                  <a:gd name="T16" fmla="*/ 52 w 409"/>
                  <a:gd name="T17" fmla="*/ 43 h 43"/>
                  <a:gd name="T18" fmla="*/ 358 w 409"/>
                  <a:gd name="T19" fmla="*/ 43 h 43"/>
                  <a:gd name="T20" fmla="*/ 358 w 409"/>
                  <a:gd name="T21" fmla="*/ 39 h 43"/>
                  <a:gd name="T22" fmla="*/ 340 w 409"/>
                  <a:gd name="T23" fmla="*/ 22 h 43"/>
                  <a:gd name="T24" fmla="*/ 358 w 409"/>
                  <a:gd name="T25" fmla="*/ 4 h 43"/>
                  <a:gd name="T26" fmla="*/ 358 w 409"/>
                  <a:gd name="T27" fmla="*/ 1 h 43"/>
                  <a:gd name="T28" fmla="*/ 52 w 409"/>
                  <a:gd name="T29" fmla="*/ 1 h 43"/>
                  <a:gd name="T30" fmla="*/ 52 w 409"/>
                  <a:gd name="T31" fmla="*/ 4 h 43"/>
                  <a:gd name="T32" fmla="*/ 70 w 409"/>
                  <a:gd name="T33" fmla="*/ 22 h 43"/>
                  <a:gd name="T34" fmla="*/ 52 w 409"/>
                  <a:gd name="T35" fmla="*/ 39 h 43"/>
                  <a:gd name="T36" fmla="*/ 52 w 409"/>
                  <a:gd name="T37" fmla="*/ 43 h 43"/>
                  <a:gd name="T38" fmla="*/ 39 w 409"/>
                  <a:gd name="T39" fmla="*/ 43 h 43"/>
                  <a:gd name="T40" fmla="*/ 52 w 409"/>
                  <a:gd name="T41" fmla="*/ 43 h 43"/>
                  <a:gd name="T42" fmla="*/ 52 w 409"/>
                  <a:gd name="T43" fmla="*/ 39 h 43"/>
                  <a:gd name="T44" fmla="*/ 34 w 409"/>
                  <a:gd name="T45" fmla="*/ 22 h 43"/>
                  <a:gd name="T46" fmla="*/ 52 w 409"/>
                  <a:gd name="T47" fmla="*/ 4 h 43"/>
                  <a:gd name="T48" fmla="*/ 52 w 409"/>
                  <a:gd name="T49" fmla="*/ 1 h 43"/>
                  <a:gd name="T50" fmla="*/ 39 w 409"/>
                  <a:gd name="T51" fmla="*/ 1 h 43"/>
                  <a:gd name="T52" fmla="*/ 39 w 409"/>
                  <a:gd name="T5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9" h="43">
                    <a:moveTo>
                      <a:pt x="358" y="43"/>
                    </a:moveTo>
                    <a:cubicBezTo>
                      <a:pt x="371" y="43"/>
                      <a:pt x="371" y="43"/>
                      <a:pt x="371" y="43"/>
                    </a:cubicBezTo>
                    <a:cubicBezTo>
                      <a:pt x="408" y="43"/>
                      <a:pt x="409" y="1"/>
                      <a:pt x="371" y="1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67" y="4"/>
                      <a:pt x="375" y="12"/>
                      <a:pt x="375" y="22"/>
                    </a:cubicBezTo>
                    <a:cubicBezTo>
                      <a:pt x="375" y="31"/>
                      <a:pt x="367" y="39"/>
                      <a:pt x="358" y="39"/>
                    </a:cubicBezTo>
                    <a:lnTo>
                      <a:pt x="358" y="43"/>
                    </a:lnTo>
                    <a:close/>
                    <a:moveTo>
                      <a:pt x="52" y="43"/>
                    </a:moveTo>
                    <a:cubicBezTo>
                      <a:pt x="358" y="43"/>
                      <a:pt x="358" y="43"/>
                      <a:pt x="358" y="43"/>
                    </a:cubicBezTo>
                    <a:cubicBezTo>
                      <a:pt x="358" y="39"/>
                      <a:pt x="358" y="39"/>
                      <a:pt x="358" y="39"/>
                    </a:cubicBezTo>
                    <a:cubicBezTo>
                      <a:pt x="348" y="39"/>
                      <a:pt x="340" y="31"/>
                      <a:pt x="340" y="22"/>
                    </a:cubicBezTo>
                    <a:cubicBezTo>
                      <a:pt x="340" y="12"/>
                      <a:pt x="348" y="4"/>
                      <a:pt x="358" y="4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256" y="0"/>
                      <a:pt x="154" y="0"/>
                      <a:pt x="52" y="1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2" y="4"/>
                      <a:pt x="70" y="12"/>
                      <a:pt x="70" y="22"/>
                    </a:cubicBezTo>
                    <a:cubicBezTo>
                      <a:pt x="70" y="31"/>
                      <a:pt x="62" y="39"/>
                      <a:pt x="52" y="39"/>
                    </a:cubicBezTo>
                    <a:lnTo>
                      <a:pt x="52" y="43"/>
                    </a:lnTo>
                    <a:close/>
                    <a:moveTo>
                      <a:pt x="39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2" y="39"/>
                      <a:pt x="34" y="31"/>
                      <a:pt x="34" y="22"/>
                    </a:cubicBezTo>
                    <a:cubicBezTo>
                      <a:pt x="34" y="12"/>
                      <a:pt x="42" y="4"/>
                      <a:pt x="52" y="4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0" y="1"/>
                      <a:pt x="2" y="43"/>
                      <a:pt x="39" y="43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Sḷïḑê">
                <a:extLst>
                  <a:ext uri="{FF2B5EF4-FFF2-40B4-BE49-F238E27FC236}">
                    <a16:creationId xmlns:a16="http://schemas.microsoft.com/office/drawing/2014/main" id="{7CD5BFC0-08A8-459A-B5B7-948059D539CB}"/>
                  </a:ext>
                </a:extLst>
              </p:cNvPr>
              <p:cNvSpPr/>
              <p:nvPr/>
            </p:nvSpPr>
            <p:spPr bwMode="auto">
              <a:xfrm>
                <a:off x="1416001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ṥḷíḍè">
                <a:extLst>
                  <a:ext uri="{FF2B5EF4-FFF2-40B4-BE49-F238E27FC236}">
                    <a16:creationId xmlns:a16="http://schemas.microsoft.com/office/drawing/2014/main" id="{B4D9ECEF-E46D-4EDF-9712-DDA33C7B007E}"/>
                  </a:ext>
                </a:extLst>
              </p:cNvPr>
              <p:cNvSpPr/>
              <p:nvPr/>
            </p:nvSpPr>
            <p:spPr bwMode="auto">
              <a:xfrm>
                <a:off x="1454383" y="2313391"/>
                <a:ext cx="277205" cy="306205"/>
              </a:xfrm>
              <a:custGeom>
                <a:avLst/>
                <a:gdLst>
                  <a:gd name="T0" fmla="*/ 135 w 137"/>
                  <a:gd name="T1" fmla="*/ 138 h 151"/>
                  <a:gd name="T2" fmla="*/ 14 w 137"/>
                  <a:gd name="T3" fmla="*/ 3 h 151"/>
                  <a:gd name="T4" fmla="*/ 3 w 137"/>
                  <a:gd name="T5" fmla="*/ 3 h 151"/>
                  <a:gd name="T6" fmla="*/ 3 w 137"/>
                  <a:gd name="T7" fmla="*/ 3 h 151"/>
                  <a:gd name="T8" fmla="*/ 3 w 137"/>
                  <a:gd name="T9" fmla="*/ 13 h 151"/>
                  <a:gd name="T10" fmla="*/ 123 w 137"/>
                  <a:gd name="T11" fmla="*/ 148 h 151"/>
                  <a:gd name="T12" fmla="*/ 134 w 137"/>
                  <a:gd name="T13" fmla="*/ 149 h 151"/>
                  <a:gd name="T14" fmla="*/ 134 w 137"/>
                  <a:gd name="T15" fmla="*/ 149 h 151"/>
                  <a:gd name="T16" fmla="*/ 135 w 137"/>
                  <a:gd name="T17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51">
                    <a:moveTo>
                      <a:pt x="135" y="138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1" y="0"/>
                      <a:pt x="7" y="0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10"/>
                      <a:pt x="3" y="13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6" y="151"/>
                      <a:pt x="131" y="151"/>
                      <a:pt x="134" y="149"/>
                    </a:cubicBezTo>
                    <a:cubicBezTo>
                      <a:pt x="134" y="149"/>
                      <a:pt x="134" y="149"/>
                      <a:pt x="134" y="149"/>
                    </a:cubicBezTo>
                    <a:cubicBezTo>
                      <a:pt x="137" y="146"/>
                      <a:pt x="137" y="141"/>
                      <a:pt x="135" y="138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íŝ1idê">
                <a:extLst>
                  <a:ext uri="{FF2B5EF4-FFF2-40B4-BE49-F238E27FC236}">
                    <a16:creationId xmlns:a16="http://schemas.microsoft.com/office/drawing/2014/main" id="{2483160B-6E57-42F6-BC3A-A0DA07D150F4}"/>
                  </a:ext>
                </a:extLst>
              </p:cNvPr>
              <p:cNvSpPr/>
              <p:nvPr/>
            </p:nvSpPr>
            <p:spPr bwMode="auto">
              <a:xfrm>
                <a:off x="1320472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šḷiḍe">
                <a:extLst>
                  <a:ext uri="{FF2B5EF4-FFF2-40B4-BE49-F238E27FC236}">
                    <a16:creationId xmlns:a16="http://schemas.microsoft.com/office/drawing/2014/main" id="{AD589D77-0026-4719-8F41-FEC10CFBEC3E}"/>
                  </a:ext>
                </a:extLst>
              </p:cNvPr>
              <p:cNvSpPr/>
              <p:nvPr/>
            </p:nvSpPr>
            <p:spPr bwMode="auto">
              <a:xfrm>
                <a:off x="1073972" y="2288655"/>
                <a:ext cx="299382" cy="330941"/>
              </a:xfrm>
              <a:custGeom>
                <a:avLst/>
                <a:gdLst>
                  <a:gd name="T0" fmla="*/ 3 w 148"/>
                  <a:gd name="T1" fmla="*/ 150 h 163"/>
                  <a:gd name="T2" fmla="*/ 134 w 148"/>
                  <a:gd name="T3" fmla="*/ 3 h 163"/>
                  <a:gd name="T4" fmla="*/ 145 w 148"/>
                  <a:gd name="T5" fmla="*/ 2 h 163"/>
                  <a:gd name="T6" fmla="*/ 145 w 148"/>
                  <a:gd name="T7" fmla="*/ 2 h 163"/>
                  <a:gd name="T8" fmla="*/ 146 w 148"/>
                  <a:gd name="T9" fmla="*/ 13 h 163"/>
                  <a:gd name="T10" fmla="*/ 14 w 148"/>
                  <a:gd name="T11" fmla="*/ 160 h 163"/>
                  <a:gd name="T12" fmla="*/ 4 w 148"/>
                  <a:gd name="T13" fmla="*/ 161 h 163"/>
                  <a:gd name="T14" fmla="*/ 4 w 148"/>
                  <a:gd name="T15" fmla="*/ 161 h 163"/>
                  <a:gd name="T16" fmla="*/ 3 w 148"/>
                  <a:gd name="T17" fmla="*/ 1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63">
                    <a:moveTo>
                      <a:pt x="3" y="150"/>
                    </a:moveTo>
                    <a:cubicBezTo>
                      <a:pt x="134" y="3"/>
                      <a:pt x="134" y="3"/>
                      <a:pt x="134" y="3"/>
                    </a:cubicBezTo>
                    <a:cubicBezTo>
                      <a:pt x="137" y="0"/>
                      <a:pt x="142" y="0"/>
                      <a:pt x="145" y="2"/>
                    </a:cubicBezTo>
                    <a:cubicBezTo>
                      <a:pt x="145" y="2"/>
                      <a:pt x="145" y="2"/>
                      <a:pt x="145" y="2"/>
                    </a:cubicBezTo>
                    <a:cubicBezTo>
                      <a:pt x="148" y="5"/>
                      <a:pt x="148" y="10"/>
                      <a:pt x="146" y="13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2" y="163"/>
                      <a:pt x="7" y="163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1" y="158"/>
                      <a:pt x="0" y="153"/>
                      <a:pt x="3" y="150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ṡľïḓè">
                <a:extLst>
                  <a:ext uri="{FF2B5EF4-FFF2-40B4-BE49-F238E27FC236}">
                    <a16:creationId xmlns:a16="http://schemas.microsoft.com/office/drawing/2014/main" id="{0E5D16D7-3A1D-4D4B-A2BB-F5FA19DB8769}"/>
                  </a:ext>
                </a:extLst>
              </p:cNvPr>
              <p:cNvSpPr/>
              <p:nvPr/>
            </p:nvSpPr>
            <p:spPr bwMode="auto">
              <a:xfrm>
                <a:off x="1071413" y="2669919"/>
                <a:ext cx="661881" cy="259294"/>
              </a:xfrm>
              <a:custGeom>
                <a:avLst/>
                <a:gdLst>
                  <a:gd name="T0" fmla="*/ 327 w 327"/>
                  <a:gd name="T1" fmla="*/ 0 h 128"/>
                  <a:gd name="T2" fmla="*/ 267 w 327"/>
                  <a:gd name="T3" fmla="*/ 128 h 128"/>
                  <a:gd name="T4" fmla="*/ 266 w 327"/>
                  <a:gd name="T5" fmla="*/ 100 h 128"/>
                  <a:gd name="T6" fmla="*/ 279 w 327"/>
                  <a:gd name="T7" fmla="*/ 57 h 128"/>
                  <a:gd name="T8" fmla="*/ 271 w 327"/>
                  <a:gd name="T9" fmla="*/ 12 h 128"/>
                  <a:gd name="T10" fmla="*/ 266 w 327"/>
                  <a:gd name="T11" fmla="*/ 13 h 128"/>
                  <a:gd name="T12" fmla="*/ 215 w 327"/>
                  <a:gd name="T13" fmla="*/ 0 h 128"/>
                  <a:gd name="T14" fmla="*/ 266 w 327"/>
                  <a:gd name="T15" fmla="*/ 13 h 128"/>
                  <a:gd name="T16" fmla="*/ 252 w 327"/>
                  <a:gd name="T17" fmla="*/ 57 h 128"/>
                  <a:gd name="T18" fmla="*/ 260 w 327"/>
                  <a:gd name="T19" fmla="*/ 102 h 128"/>
                  <a:gd name="T20" fmla="*/ 266 w 327"/>
                  <a:gd name="T21" fmla="*/ 100 h 128"/>
                  <a:gd name="T22" fmla="*/ 215 w 327"/>
                  <a:gd name="T23" fmla="*/ 128 h 128"/>
                  <a:gd name="T24" fmla="*/ 225 w 327"/>
                  <a:gd name="T25" fmla="*/ 89 h 128"/>
                  <a:gd name="T26" fmla="*/ 230 w 327"/>
                  <a:gd name="T27" fmla="*/ 25 h 128"/>
                  <a:gd name="T28" fmla="*/ 217 w 327"/>
                  <a:gd name="T29" fmla="*/ 12 h 128"/>
                  <a:gd name="T30" fmla="*/ 215 w 327"/>
                  <a:gd name="T31" fmla="*/ 0 h 128"/>
                  <a:gd name="T32" fmla="*/ 215 w 327"/>
                  <a:gd name="T33" fmla="*/ 0 h 128"/>
                  <a:gd name="T34" fmla="*/ 203 w 327"/>
                  <a:gd name="T35" fmla="*/ 25 h 128"/>
                  <a:gd name="T36" fmla="*/ 200 w 327"/>
                  <a:gd name="T37" fmla="*/ 89 h 128"/>
                  <a:gd name="T38" fmla="*/ 212 w 327"/>
                  <a:gd name="T39" fmla="*/ 102 h 128"/>
                  <a:gd name="T40" fmla="*/ 215 w 327"/>
                  <a:gd name="T41" fmla="*/ 128 h 128"/>
                  <a:gd name="T42" fmla="*/ 164 w 327"/>
                  <a:gd name="T43" fmla="*/ 102 h 128"/>
                  <a:gd name="T44" fmla="*/ 177 w 327"/>
                  <a:gd name="T45" fmla="*/ 57 h 128"/>
                  <a:gd name="T46" fmla="*/ 164 w 327"/>
                  <a:gd name="T47" fmla="*/ 12 h 128"/>
                  <a:gd name="T48" fmla="*/ 164 w 327"/>
                  <a:gd name="T49" fmla="*/ 12 h 128"/>
                  <a:gd name="T50" fmla="*/ 112 w 327"/>
                  <a:gd name="T51" fmla="*/ 0 h 128"/>
                  <a:gd name="T52" fmla="*/ 164 w 327"/>
                  <a:gd name="T53" fmla="*/ 12 h 128"/>
                  <a:gd name="T54" fmla="*/ 150 w 327"/>
                  <a:gd name="T55" fmla="*/ 57 h 128"/>
                  <a:gd name="T56" fmla="*/ 164 w 327"/>
                  <a:gd name="T57" fmla="*/ 102 h 128"/>
                  <a:gd name="T58" fmla="*/ 164 w 327"/>
                  <a:gd name="T59" fmla="*/ 102 h 128"/>
                  <a:gd name="T60" fmla="*/ 112 w 327"/>
                  <a:gd name="T61" fmla="*/ 128 h 128"/>
                  <a:gd name="T62" fmla="*/ 116 w 327"/>
                  <a:gd name="T63" fmla="*/ 102 h 128"/>
                  <a:gd name="T64" fmla="*/ 128 w 327"/>
                  <a:gd name="T65" fmla="*/ 89 h 128"/>
                  <a:gd name="T66" fmla="*/ 125 w 327"/>
                  <a:gd name="T67" fmla="*/ 25 h 128"/>
                  <a:gd name="T68" fmla="*/ 112 w 327"/>
                  <a:gd name="T69" fmla="*/ 0 h 128"/>
                  <a:gd name="T70" fmla="*/ 112 w 327"/>
                  <a:gd name="T71" fmla="*/ 0 h 128"/>
                  <a:gd name="T72" fmla="*/ 110 w 327"/>
                  <a:gd name="T73" fmla="*/ 12 h 128"/>
                  <a:gd name="T74" fmla="*/ 97 w 327"/>
                  <a:gd name="T75" fmla="*/ 25 h 128"/>
                  <a:gd name="T76" fmla="*/ 102 w 327"/>
                  <a:gd name="T77" fmla="*/ 89 h 128"/>
                  <a:gd name="T78" fmla="*/ 112 w 327"/>
                  <a:gd name="T79" fmla="*/ 128 h 128"/>
                  <a:gd name="T80" fmla="*/ 62 w 327"/>
                  <a:gd name="T81" fmla="*/ 100 h 128"/>
                  <a:gd name="T82" fmla="*/ 68 w 327"/>
                  <a:gd name="T83" fmla="*/ 102 h 128"/>
                  <a:gd name="T84" fmla="*/ 76 w 327"/>
                  <a:gd name="T85" fmla="*/ 57 h 128"/>
                  <a:gd name="T86" fmla="*/ 62 w 327"/>
                  <a:gd name="T87" fmla="*/ 13 h 128"/>
                  <a:gd name="T88" fmla="*/ 60 w 327"/>
                  <a:gd name="T89" fmla="*/ 128 h 128"/>
                  <a:gd name="T90" fmla="*/ 0 w 327"/>
                  <a:gd name="T91" fmla="*/ 0 h 128"/>
                  <a:gd name="T92" fmla="*/ 62 w 327"/>
                  <a:gd name="T93" fmla="*/ 13 h 128"/>
                  <a:gd name="T94" fmla="*/ 57 w 327"/>
                  <a:gd name="T95" fmla="*/ 12 h 128"/>
                  <a:gd name="T96" fmla="*/ 49 w 327"/>
                  <a:gd name="T97" fmla="*/ 57 h 128"/>
                  <a:gd name="T98" fmla="*/ 62 w 327"/>
                  <a:gd name="T99" fmla="*/ 100 h 128"/>
                  <a:gd name="T100" fmla="*/ 60 w 327"/>
                  <a:gd name="T10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7" h="128">
                    <a:moveTo>
                      <a:pt x="266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08" y="113"/>
                      <a:pt x="298" y="128"/>
                      <a:pt x="267" y="128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66" y="100"/>
                      <a:pt x="266" y="100"/>
                      <a:pt x="266" y="100"/>
                    </a:cubicBezTo>
                    <a:cubicBezTo>
                      <a:pt x="270" y="98"/>
                      <a:pt x="274" y="94"/>
                      <a:pt x="274" y="89"/>
                    </a:cubicBezTo>
                    <a:cubicBezTo>
                      <a:pt x="276" y="78"/>
                      <a:pt x="277" y="68"/>
                      <a:pt x="279" y="57"/>
                    </a:cubicBezTo>
                    <a:cubicBezTo>
                      <a:pt x="280" y="46"/>
                      <a:pt x="282" y="36"/>
                      <a:pt x="283" y="25"/>
                    </a:cubicBezTo>
                    <a:cubicBezTo>
                      <a:pt x="284" y="18"/>
                      <a:pt x="278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69" y="12"/>
                      <a:pt x="267" y="12"/>
                      <a:pt x="266" y="13"/>
                    </a:cubicBezTo>
                    <a:lnTo>
                      <a:pt x="266" y="0"/>
                    </a:lnTo>
                    <a:close/>
                    <a:moveTo>
                      <a:pt x="215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13"/>
                      <a:pt x="266" y="13"/>
                      <a:pt x="266" y="13"/>
                    </a:cubicBezTo>
                    <a:cubicBezTo>
                      <a:pt x="260" y="15"/>
                      <a:pt x="256" y="20"/>
                      <a:pt x="255" y="25"/>
                    </a:cubicBezTo>
                    <a:cubicBezTo>
                      <a:pt x="254" y="36"/>
                      <a:pt x="253" y="46"/>
                      <a:pt x="252" y="57"/>
                    </a:cubicBezTo>
                    <a:cubicBezTo>
                      <a:pt x="251" y="68"/>
                      <a:pt x="250" y="78"/>
                      <a:pt x="249" y="89"/>
                    </a:cubicBezTo>
                    <a:cubicBezTo>
                      <a:pt x="248" y="96"/>
                      <a:pt x="253" y="102"/>
                      <a:pt x="260" y="102"/>
                    </a:cubicBezTo>
                    <a:cubicBezTo>
                      <a:pt x="260" y="102"/>
                      <a:pt x="260" y="102"/>
                      <a:pt x="260" y="102"/>
                    </a:cubicBezTo>
                    <a:cubicBezTo>
                      <a:pt x="262" y="102"/>
                      <a:pt x="264" y="101"/>
                      <a:pt x="266" y="100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215" y="101"/>
                      <a:pt x="215" y="101"/>
                      <a:pt x="215" y="101"/>
                    </a:cubicBezTo>
                    <a:cubicBezTo>
                      <a:pt x="221" y="100"/>
                      <a:pt x="225" y="95"/>
                      <a:pt x="225" y="89"/>
                    </a:cubicBezTo>
                    <a:cubicBezTo>
                      <a:pt x="226" y="78"/>
                      <a:pt x="227" y="68"/>
                      <a:pt x="228" y="57"/>
                    </a:cubicBezTo>
                    <a:cubicBezTo>
                      <a:pt x="229" y="46"/>
                      <a:pt x="229" y="36"/>
                      <a:pt x="230" y="25"/>
                    </a:cubicBezTo>
                    <a:cubicBezTo>
                      <a:pt x="231" y="18"/>
                      <a:pt x="225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6" y="12"/>
                      <a:pt x="216" y="12"/>
                      <a:pt x="215" y="12"/>
                    </a:cubicBezTo>
                    <a:lnTo>
                      <a:pt x="215" y="0"/>
                    </a:lnTo>
                    <a:close/>
                    <a:moveTo>
                      <a:pt x="164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08" y="13"/>
                      <a:pt x="203" y="19"/>
                      <a:pt x="203" y="25"/>
                    </a:cubicBezTo>
                    <a:cubicBezTo>
                      <a:pt x="202" y="36"/>
                      <a:pt x="202" y="46"/>
                      <a:pt x="201" y="57"/>
                    </a:cubicBezTo>
                    <a:cubicBezTo>
                      <a:pt x="201" y="68"/>
                      <a:pt x="200" y="78"/>
                      <a:pt x="200" y="89"/>
                    </a:cubicBezTo>
                    <a:cubicBezTo>
                      <a:pt x="199" y="96"/>
                      <a:pt x="205" y="102"/>
                      <a:pt x="212" y="102"/>
                    </a:cubicBezTo>
                    <a:cubicBezTo>
                      <a:pt x="212" y="102"/>
                      <a:pt x="212" y="102"/>
                      <a:pt x="212" y="102"/>
                    </a:cubicBezTo>
                    <a:cubicBezTo>
                      <a:pt x="213" y="102"/>
                      <a:pt x="214" y="102"/>
                      <a:pt x="215" y="101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1" y="102"/>
                      <a:pt x="176" y="96"/>
                      <a:pt x="177" y="89"/>
                    </a:cubicBezTo>
                    <a:cubicBezTo>
                      <a:pt x="177" y="78"/>
                      <a:pt x="177" y="68"/>
                      <a:pt x="177" y="57"/>
                    </a:cubicBezTo>
                    <a:cubicBezTo>
                      <a:pt x="177" y="46"/>
                      <a:pt x="177" y="36"/>
                      <a:pt x="178" y="25"/>
                    </a:cubicBezTo>
                    <a:cubicBezTo>
                      <a:pt x="178" y="18"/>
                      <a:pt x="172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lnTo>
                      <a:pt x="164" y="0"/>
                    </a:lnTo>
                    <a:close/>
                    <a:moveTo>
                      <a:pt x="112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56" y="12"/>
                      <a:pt x="150" y="18"/>
                      <a:pt x="150" y="25"/>
                    </a:cubicBezTo>
                    <a:cubicBezTo>
                      <a:pt x="150" y="36"/>
                      <a:pt x="150" y="46"/>
                      <a:pt x="150" y="57"/>
                    </a:cubicBezTo>
                    <a:cubicBezTo>
                      <a:pt x="151" y="68"/>
                      <a:pt x="151" y="78"/>
                      <a:pt x="151" y="89"/>
                    </a:cubicBezTo>
                    <a:cubicBezTo>
                      <a:pt x="151" y="96"/>
                      <a:pt x="157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4" y="102"/>
                      <a:pt x="115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23" y="102"/>
                      <a:pt x="128" y="96"/>
                      <a:pt x="128" y="89"/>
                    </a:cubicBezTo>
                    <a:cubicBezTo>
                      <a:pt x="127" y="78"/>
                      <a:pt x="127" y="68"/>
                      <a:pt x="126" y="57"/>
                    </a:cubicBezTo>
                    <a:cubicBezTo>
                      <a:pt x="126" y="46"/>
                      <a:pt x="125" y="36"/>
                      <a:pt x="125" y="25"/>
                    </a:cubicBezTo>
                    <a:cubicBezTo>
                      <a:pt x="125" y="19"/>
                      <a:pt x="119" y="13"/>
                      <a:pt x="112" y="12"/>
                    </a:cubicBezTo>
                    <a:lnTo>
                      <a:pt x="112" y="0"/>
                    </a:lnTo>
                    <a:close/>
                    <a:moveTo>
                      <a:pt x="62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3" y="12"/>
                      <a:pt x="97" y="18"/>
                      <a:pt x="97" y="25"/>
                    </a:cubicBezTo>
                    <a:cubicBezTo>
                      <a:pt x="98" y="36"/>
                      <a:pt x="99" y="46"/>
                      <a:pt x="100" y="57"/>
                    </a:cubicBezTo>
                    <a:cubicBezTo>
                      <a:pt x="100" y="68"/>
                      <a:pt x="101" y="78"/>
                      <a:pt x="102" y="89"/>
                    </a:cubicBezTo>
                    <a:cubicBezTo>
                      <a:pt x="103" y="95"/>
                      <a:pt x="107" y="100"/>
                      <a:pt x="112" y="101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62" y="128"/>
                      <a:pt x="62" y="128"/>
                      <a:pt x="62" y="12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1"/>
                      <a:pt x="66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75" y="102"/>
                      <a:pt x="80" y="96"/>
                      <a:pt x="79" y="89"/>
                    </a:cubicBezTo>
                    <a:cubicBezTo>
                      <a:pt x="78" y="78"/>
                      <a:pt x="77" y="68"/>
                      <a:pt x="76" y="57"/>
                    </a:cubicBezTo>
                    <a:cubicBezTo>
                      <a:pt x="75" y="46"/>
                      <a:pt x="73" y="36"/>
                      <a:pt x="72" y="25"/>
                    </a:cubicBezTo>
                    <a:cubicBezTo>
                      <a:pt x="72" y="20"/>
                      <a:pt x="67" y="15"/>
                      <a:pt x="62" y="13"/>
                    </a:cubicBezTo>
                    <a:lnTo>
                      <a:pt x="62" y="0"/>
                    </a:lnTo>
                    <a:close/>
                    <a:moveTo>
                      <a:pt x="60" y="128"/>
                    </a:moveTo>
                    <a:cubicBezTo>
                      <a:pt x="30" y="128"/>
                      <a:pt x="20" y="113"/>
                      <a:pt x="16" y="9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0" y="12"/>
                      <a:pt x="59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49" y="12"/>
                      <a:pt x="44" y="18"/>
                      <a:pt x="45" y="25"/>
                    </a:cubicBezTo>
                    <a:cubicBezTo>
                      <a:pt x="46" y="36"/>
                      <a:pt x="47" y="46"/>
                      <a:pt x="49" y="57"/>
                    </a:cubicBezTo>
                    <a:cubicBezTo>
                      <a:pt x="50" y="68"/>
                      <a:pt x="52" y="78"/>
                      <a:pt x="53" y="89"/>
                    </a:cubicBezTo>
                    <a:cubicBezTo>
                      <a:pt x="54" y="94"/>
                      <a:pt x="57" y="98"/>
                      <a:pt x="62" y="100"/>
                    </a:cubicBezTo>
                    <a:cubicBezTo>
                      <a:pt x="62" y="128"/>
                      <a:pt x="62" y="128"/>
                      <a:pt x="62" y="128"/>
                    </a:cubicBezTo>
                    <a:lnTo>
                      <a:pt x="60" y="128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ṧļîdè">
                <a:extLst>
                  <a:ext uri="{FF2B5EF4-FFF2-40B4-BE49-F238E27FC236}">
                    <a16:creationId xmlns:a16="http://schemas.microsoft.com/office/drawing/2014/main" id="{F97AC3C8-B1DA-4414-A014-987F2BBC18B4}"/>
                  </a:ext>
                </a:extLst>
              </p:cNvPr>
              <p:cNvSpPr/>
              <p:nvPr/>
            </p:nvSpPr>
            <p:spPr bwMode="auto">
              <a:xfrm>
                <a:off x="1444148" y="2238332"/>
                <a:ext cx="542470" cy="997086"/>
              </a:xfrm>
              <a:custGeom>
                <a:avLst/>
                <a:gdLst>
                  <a:gd name="T0" fmla="*/ 44 w 268"/>
                  <a:gd name="T1" fmla="*/ 0 h 492"/>
                  <a:gd name="T2" fmla="*/ 224 w 268"/>
                  <a:gd name="T3" fmla="*/ 0 h 492"/>
                  <a:gd name="T4" fmla="*/ 268 w 268"/>
                  <a:gd name="T5" fmla="*/ 43 h 492"/>
                  <a:gd name="T6" fmla="*/ 268 w 268"/>
                  <a:gd name="T7" fmla="*/ 449 h 492"/>
                  <a:gd name="T8" fmla="*/ 224 w 268"/>
                  <a:gd name="T9" fmla="*/ 492 h 492"/>
                  <a:gd name="T10" fmla="*/ 44 w 268"/>
                  <a:gd name="T11" fmla="*/ 492 h 492"/>
                  <a:gd name="T12" fmla="*/ 0 w 268"/>
                  <a:gd name="T13" fmla="*/ 449 h 492"/>
                  <a:gd name="T14" fmla="*/ 0 w 268"/>
                  <a:gd name="T15" fmla="*/ 43 h 492"/>
                  <a:gd name="T16" fmla="*/ 44 w 268"/>
                  <a:gd name="T17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8" h="492">
                    <a:moveTo>
                      <a:pt x="44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48" y="0"/>
                      <a:pt x="268" y="19"/>
                      <a:pt x="268" y="43"/>
                    </a:cubicBezTo>
                    <a:cubicBezTo>
                      <a:pt x="268" y="449"/>
                      <a:pt x="268" y="449"/>
                      <a:pt x="268" y="449"/>
                    </a:cubicBezTo>
                    <a:cubicBezTo>
                      <a:pt x="268" y="473"/>
                      <a:pt x="248" y="492"/>
                      <a:pt x="224" y="492"/>
                    </a:cubicBezTo>
                    <a:cubicBezTo>
                      <a:pt x="44" y="492"/>
                      <a:pt x="44" y="492"/>
                      <a:pt x="44" y="492"/>
                    </a:cubicBezTo>
                    <a:cubicBezTo>
                      <a:pt x="20" y="492"/>
                      <a:pt x="0" y="473"/>
                      <a:pt x="0" y="44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20" y="0"/>
                      <a:pt x="44" y="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šlïḑé">
                <a:extLst>
                  <a:ext uri="{FF2B5EF4-FFF2-40B4-BE49-F238E27FC236}">
                    <a16:creationId xmlns:a16="http://schemas.microsoft.com/office/drawing/2014/main" id="{AA4ABFDC-990B-4523-9A80-646494C74777}"/>
                  </a:ext>
                </a:extLst>
              </p:cNvPr>
              <p:cNvSpPr/>
              <p:nvPr/>
            </p:nvSpPr>
            <p:spPr bwMode="auto">
              <a:xfrm>
                <a:off x="1460354" y="2325332"/>
                <a:ext cx="507499" cy="836734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ŝ1îḑê">
                <a:extLst>
                  <a:ext uri="{FF2B5EF4-FFF2-40B4-BE49-F238E27FC236}">
                    <a16:creationId xmlns:a16="http://schemas.microsoft.com/office/drawing/2014/main" id="{7A080074-FC38-4CFB-97AE-68793F70EC9B}"/>
                  </a:ext>
                </a:extLst>
              </p:cNvPr>
              <p:cNvSpPr/>
              <p:nvPr/>
            </p:nvSpPr>
            <p:spPr bwMode="auto">
              <a:xfrm>
                <a:off x="1662500" y="2294626"/>
                <a:ext cx="104912" cy="10235"/>
              </a:xfrm>
              <a:prstGeom prst="rect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šḷide">
                <a:extLst>
                  <a:ext uri="{FF2B5EF4-FFF2-40B4-BE49-F238E27FC236}">
                    <a16:creationId xmlns:a16="http://schemas.microsoft.com/office/drawing/2014/main" id="{8752CE4B-6307-4F48-BCC8-D01CB61F71A2}"/>
                  </a:ext>
                </a:extLst>
              </p:cNvPr>
              <p:cNvSpPr/>
              <p:nvPr/>
            </p:nvSpPr>
            <p:spPr bwMode="auto">
              <a:xfrm>
                <a:off x="1705147" y="2262214"/>
                <a:ext cx="20471" cy="20471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íṣḷîde">
                <a:extLst>
                  <a:ext uri="{FF2B5EF4-FFF2-40B4-BE49-F238E27FC236}">
                    <a16:creationId xmlns:a16="http://schemas.microsoft.com/office/drawing/2014/main" id="{3C55F2DC-720E-421E-90F9-D833D838B49A}"/>
                  </a:ext>
                </a:extLst>
              </p:cNvPr>
              <p:cNvSpPr/>
              <p:nvPr/>
            </p:nvSpPr>
            <p:spPr bwMode="auto">
              <a:xfrm>
                <a:off x="1693206" y="3176565"/>
                <a:ext cx="44353" cy="44353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ṥḷidé">
                <a:extLst>
                  <a:ext uri="{FF2B5EF4-FFF2-40B4-BE49-F238E27FC236}">
                    <a16:creationId xmlns:a16="http://schemas.microsoft.com/office/drawing/2014/main" id="{14751CE3-43C1-4218-8670-C24F67291F72}"/>
                  </a:ext>
                </a:extLst>
              </p:cNvPr>
              <p:cNvSpPr/>
              <p:nvPr/>
            </p:nvSpPr>
            <p:spPr bwMode="auto">
              <a:xfrm>
                <a:off x="1547353" y="2593155"/>
                <a:ext cx="336058" cy="34118"/>
              </a:xfrm>
              <a:custGeom>
                <a:avLst/>
                <a:gdLst>
                  <a:gd name="T0" fmla="*/ 145 w 166"/>
                  <a:gd name="T1" fmla="*/ 17 h 17"/>
                  <a:gd name="T2" fmla="*/ 150 w 166"/>
                  <a:gd name="T3" fmla="*/ 17 h 17"/>
                  <a:gd name="T4" fmla="*/ 150 w 166"/>
                  <a:gd name="T5" fmla="*/ 0 h 17"/>
                  <a:gd name="T6" fmla="*/ 145 w 166"/>
                  <a:gd name="T7" fmla="*/ 0 h 17"/>
                  <a:gd name="T8" fmla="*/ 145 w 166"/>
                  <a:gd name="T9" fmla="*/ 1 h 17"/>
                  <a:gd name="T10" fmla="*/ 152 w 166"/>
                  <a:gd name="T11" fmla="*/ 8 h 17"/>
                  <a:gd name="T12" fmla="*/ 145 w 166"/>
                  <a:gd name="T13" fmla="*/ 15 h 17"/>
                  <a:gd name="T14" fmla="*/ 145 w 166"/>
                  <a:gd name="T15" fmla="*/ 17 h 17"/>
                  <a:gd name="T16" fmla="*/ 21 w 166"/>
                  <a:gd name="T17" fmla="*/ 17 h 17"/>
                  <a:gd name="T18" fmla="*/ 145 w 166"/>
                  <a:gd name="T19" fmla="*/ 17 h 17"/>
                  <a:gd name="T20" fmla="*/ 145 w 166"/>
                  <a:gd name="T21" fmla="*/ 15 h 17"/>
                  <a:gd name="T22" fmla="*/ 138 w 166"/>
                  <a:gd name="T23" fmla="*/ 8 h 17"/>
                  <a:gd name="T24" fmla="*/ 145 w 166"/>
                  <a:gd name="T25" fmla="*/ 1 h 17"/>
                  <a:gd name="T26" fmla="*/ 145 w 166"/>
                  <a:gd name="T27" fmla="*/ 0 h 17"/>
                  <a:gd name="T28" fmla="*/ 21 w 166"/>
                  <a:gd name="T29" fmla="*/ 0 h 17"/>
                  <a:gd name="T30" fmla="*/ 21 w 166"/>
                  <a:gd name="T31" fmla="*/ 1 h 17"/>
                  <a:gd name="T32" fmla="*/ 28 w 166"/>
                  <a:gd name="T33" fmla="*/ 8 h 17"/>
                  <a:gd name="T34" fmla="*/ 21 w 166"/>
                  <a:gd name="T35" fmla="*/ 15 h 17"/>
                  <a:gd name="T36" fmla="*/ 21 w 166"/>
                  <a:gd name="T37" fmla="*/ 17 h 17"/>
                  <a:gd name="T38" fmla="*/ 16 w 166"/>
                  <a:gd name="T39" fmla="*/ 17 h 17"/>
                  <a:gd name="T40" fmla="*/ 21 w 166"/>
                  <a:gd name="T41" fmla="*/ 17 h 17"/>
                  <a:gd name="T42" fmla="*/ 21 w 166"/>
                  <a:gd name="T43" fmla="*/ 15 h 17"/>
                  <a:gd name="T44" fmla="*/ 14 w 166"/>
                  <a:gd name="T45" fmla="*/ 8 h 17"/>
                  <a:gd name="T46" fmla="*/ 21 w 166"/>
                  <a:gd name="T47" fmla="*/ 1 h 17"/>
                  <a:gd name="T48" fmla="*/ 21 w 166"/>
                  <a:gd name="T49" fmla="*/ 0 h 17"/>
                  <a:gd name="T50" fmla="*/ 16 w 166"/>
                  <a:gd name="T51" fmla="*/ 0 h 17"/>
                  <a:gd name="T52" fmla="*/ 16 w 166"/>
                  <a:gd name="T5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6" h="17">
                    <a:moveTo>
                      <a:pt x="145" y="17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65" y="17"/>
                      <a:pt x="166" y="0"/>
                      <a:pt x="15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9" y="1"/>
                      <a:pt x="152" y="4"/>
                      <a:pt x="152" y="8"/>
                    </a:cubicBezTo>
                    <a:cubicBezTo>
                      <a:pt x="152" y="12"/>
                      <a:pt x="149" y="15"/>
                      <a:pt x="145" y="15"/>
                    </a:cubicBezTo>
                    <a:lnTo>
                      <a:pt x="145" y="17"/>
                    </a:lnTo>
                    <a:close/>
                    <a:moveTo>
                      <a:pt x="21" y="17"/>
                    </a:move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1" y="15"/>
                      <a:pt x="138" y="12"/>
                      <a:pt x="138" y="8"/>
                    </a:cubicBezTo>
                    <a:cubicBezTo>
                      <a:pt x="138" y="4"/>
                      <a:pt x="141" y="1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4" y="0"/>
                      <a:pt x="62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5" y="1"/>
                      <a:pt x="28" y="4"/>
                      <a:pt x="28" y="8"/>
                    </a:cubicBezTo>
                    <a:cubicBezTo>
                      <a:pt x="28" y="12"/>
                      <a:pt x="25" y="15"/>
                      <a:pt x="21" y="15"/>
                    </a:cubicBezTo>
                    <a:lnTo>
                      <a:pt x="21" y="17"/>
                    </a:lnTo>
                    <a:close/>
                    <a:moveTo>
                      <a:pt x="16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4" y="12"/>
                      <a:pt x="14" y="8"/>
                    </a:cubicBezTo>
                    <a:cubicBezTo>
                      <a:pt x="14" y="4"/>
                      <a:pt x="17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1" y="17"/>
                      <a:pt x="16" y="1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šļïdè">
                <a:extLst>
                  <a:ext uri="{FF2B5EF4-FFF2-40B4-BE49-F238E27FC236}">
                    <a16:creationId xmlns:a16="http://schemas.microsoft.com/office/drawing/2014/main" id="{DEB557CB-70BD-44C0-9D48-57D7407170DE}"/>
                  </a:ext>
                </a:extLst>
              </p:cNvPr>
              <p:cNvSpPr/>
              <p:nvPr/>
            </p:nvSpPr>
            <p:spPr bwMode="auto">
              <a:xfrm>
                <a:off x="1718794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ṧliḓé">
                <a:extLst>
                  <a:ext uri="{FF2B5EF4-FFF2-40B4-BE49-F238E27FC236}">
                    <a16:creationId xmlns:a16="http://schemas.microsoft.com/office/drawing/2014/main" id="{9D87B791-22DB-437A-836B-DA7F9DBEA011}"/>
                  </a:ext>
                </a:extLst>
              </p:cNvPr>
              <p:cNvSpPr/>
              <p:nvPr/>
            </p:nvSpPr>
            <p:spPr bwMode="auto">
              <a:xfrm>
                <a:off x="1735000" y="2491655"/>
                <a:ext cx="113441" cy="125382"/>
              </a:xfrm>
              <a:custGeom>
                <a:avLst/>
                <a:gdLst>
                  <a:gd name="T0" fmla="*/ 55 w 56"/>
                  <a:gd name="T1" fmla="*/ 56 h 62"/>
                  <a:gd name="T2" fmla="*/ 6 w 56"/>
                  <a:gd name="T3" fmla="*/ 2 h 62"/>
                  <a:gd name="T4" fmla="*/ 2 w 56"/>
                  <a:gd name="T5" fmla="*/ 1 h 62"/>
                  <a:gd name="T6" fmla="*/ 2 w 56"/>
                  <a:gd name="T7" fmla="*/ 1 h 62"/>
                  <a:gd name="T8" fmla="*/ 1 w 56"/>
                  <a:gd name="T9" fmla="*/ 6 h 62"/>
                  <a:gd name="T10" fmla="*/ 50 w 56"/>
                  <a:gd name="T11" fmla="*/ 60 h 62"/>
                  <a:gd name="T12" fmla="*/ 54 w 56"/>
                  <a:gd name="T13" fmla="*/ 61 h 62"/>
                  <a:gd name="T14" fmla="*/ 54 w 56"/>
                  <a:gd name="T15" fmla="*/ 61 h 62"/>
                  <a:gd name="T16" fmla="*/ 55 w 56"/>
                  <a:gd name="T17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2">
                    <a:moveTo>
                      <a:pt x="55" y="56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4"/>
                      <a:pt x="1" y="6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62"/>
                      <a:pt x="53" y="62"/>
                      <a:pt x="54" y="61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6" y="59"/>
                      <a:pt x="56" y="58"/>
                      <a:pt x="55" y="56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şḷíḑê">
                <a:extLst>
                  <a:ext uri="{FF2B5EF4-FFF2-40B4-BE49-F238E27FC236}">
                    <a16:creationId xmlns:a16="http://schemas.microsoft.com/office/drawing/2014/main" id="{678F08B9-8D8C-455E-9B2B-F72091C323D2}"/>
                  </a:ext>
                </a:extLst>
              </p:cNvPr>
              <p:cNvSpPr/>
              <p:nvPr/>
            </p:nvSpPr>
            <p:spPr bwMode="auto">
              <a:xfrm>
                <a:off x="1680412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śļîdé">
                <a:extLst>
                  <a:ext uri="{FF2B5EF4-FFF2-40B4-BE49-F238E27FC236}">
                    <a16:creationId xmlns:a16="http://schemas.microsoft.com/office/drawing/2014/main" id="{846B5BEE-6C03-4BFD-B275-21318D94ED1B}"/>
                  </a:ext>
                </a:extLst>
              </p:cNvPr>
              <p:cNvSpPr/>
              <p:nvPr/>
            </p:nvSpPr>
            <p:spPr bwMode="auto">
              <a:xfrm>
                <a:off x="1581471" y="2481420"/>
                <a:ext cx="121970" cy="135617"/>
              </a:xfrm>
              <a:custGeom>
                <a:avLst/>
                <a:gdLst>
                  <a:gd name="T0" fmla="*/ 1 w 60"/>
                  <a:gd name="T1" fmla="*/ 61 h 67"/>
                  <a:gd name="T2" fmla="*/ 54 w 60"/>
                  <a:gd name="T3" fmla="*/ 2 h 67"/>
                  <a:gd name="T4" fmla="*/ 59 w 60"/>
                  <a:gd name="T5" fmla="*/ 1 h 67"/>
                  <a:gd name="T6" fmla="*/ 59 w 60"/>
                  <a:gd name="T7" fmla="*/ 1 h 67"/>
                  <a:gd name="T8" fmla="*/ 59 w 60"/>
                  <a:gd name="T9" fmla="*/ 6 h 67"/>
                  <a:gd name="T10" fmla="*/ 6 w 60"/>
                  <a:gd name="T11" fmla="*/ 65 h 67"/>
                  <a:gd name="T12" fmla="*/ 1 w 60"/>
                  <a:gd name="T13" fmla="*/ 66 h 67"/>
                  <a:gd name="T14" fmla="*/ 1 w 60"/>
                  <a:gd name="T15" fmla="*/ 66 h 67"/>
                  <a:gd name="T16" fmla="*/ 1 w 60"/>
                  <a:gd name="T1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7">
                    <a:moveTo>
                      <a:pt x="1" y="61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5" y="0"/>
                      <a:pt x="57" y="0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0" y="3"/>
                      <a:pt x="60" y="4"/>
                      <a:pt x="59" y="6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5" y="67"/>
                      <a:pt x="3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4"/>
                      <a:pt x="0" y="63"/>
                      <a:pt x="1" y="61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îṥḷiḍe">
                <a:extLst>
                  <a:ext uri="{FF2B5EF4-FFF2-40B4-BE49-F238E27FC236}">
                    <a16:creationId xmlns:a16="http://schemas.microsoft.com/office/drawing/2014/main" id="{53217BC2-5324-4C06-A228-FDDEC6089E72}"/>
                  </a:ext>
                </a:extLst>
              </p:cNvPr>
              <p:cNvSpPr/>
              <p:nvPr/>
            </p:nvSpPr>
            <p:spPr bwMode="auto">
              <a:xfrm>
                <a:off x="1579765" y="2637508"/>
                <a:ext cx="268676" cy="104912"/>
              </a:xfrm>
              <a:custGeom>
                <a:avLst/>
                <a:gdLst>
                  <a:gd name="T0" fmla="*/ 133 w 133"/>
                  <a:gd name="T1" fmla="*/ 0 h 52"/>
                  <a:gd name="T2" fmla="*/ 109 w 133"/>
                  <a:gd name="T3" fmla="*/ 52 h 52"/>
                  <a:gd name="T4" fmla="*/ 108 w 133"/>
                  <a:gd name="T5" fmla="*/ 40 h 52"/>
                  <a:gd name="T6" fmla="*/ 114 w 133"/>
                  <a:gd name="T7" fmla="*/ 23 h 52"/>
                  <a:gd name="T8" fmla="*/ 110 w 133"/>
                  <a:gd name="T9" fmla="*/ 5 h 52"/>
                  <a:gd name="T10" fmla="*/ 108 w 133"/>
                  <a:gd name="T11" fmla="*/ 5 h 52"/>
                  <a:gd name="T12" fmla="*/ 88 w 133"/>
                  <a:gd name="T13" fmla="*/ 0 h 52"/>
                  <a:gd name="T14" fmla="*/ 108 w 133"/>
                  <a:gd name="T15" fmla="*/ 5 h 52"/>
                  <a:gd name="T16" fmla="*/ 103 w 133"/>
                  <a:gd name="T17" fmla="*/ 23 h 52"/>
                  <a:gd name="T18" fmla="*/ 106 w 133"/>
                  <a:gd name="T19" fmla="*/ 41 h 52"/>
                  <a:gd name="T20" fmla="*/ 108 w 133"/>
                  <a:gd name="T21" fmla="*/ 40 h 52"/>
                  <a:gd name="T22" fmla="*/ 88 w 133"/>
                  <a:gd name="T23" fmla="*/ 52 h 52"/>
                  <a:gd name="T24" fmla="*/ 92 w 133"/>
                  <a:gd name="T25" fmla="*/ 36 h 52"/>
                  <a:gd name="T26" fmla="*/ 94 w 133"/>
                  <a:gd name="T27" fmla="*/ 10 h 52"/>
                  <a:gd name="T28" fmla="*/ 89 w 133"/>
                  <a:gd name="T29" fmla="*/ 5 h 52"/>
                  <a:gd name="T30" fmla="*/ 88 w 133"/>
                  <a:gd name="T31" fmla="*/ 0 h 52"/>
                  <a:gd name="T32" fmla="*/ 88 w 133"/>
                  <a:gd name="T33" fmla="*/ 0 h 52"/>
                  <a:gd name="T34" fmla="*/ 83 w 133"/>
                  <a:gd name="T35" fmla="*/ 10 h 52"/>
                  <a:gd name="T36" fmla="*/ 81 w 133"/>
                  <a:gd name="T37" fmla="*/ 36 h 52"/>
                  <a:gd name="T38" fmla="*/ 86 w 133"/>
                  <a:gd name="T39" fmla="*/ 41 h 52"/>
                  <a:gd name="T40" fmla="*/ 88 w 133"/>
                  <a:gd name="T41" fmla="*/ 52 h 52"/>
                  <a:gd name="T42" fmla="*/ 67 w 133"/>
                  <a:gd name="T43" fmla="*/ 41 h 52"/>
                  <a:gd name="T44" fmla="*/ 72 w 133"/>
                  <a:gd name="T45" fmla="*/ 23 h 52"/>
                  <a:gd name="T46" fmla="*/ 67 w 133"/>
                  <a:gd name="T47" fmla="*/ 5 h 52"/>
                  <a:gd name="T48" fmla="*/ 67 w 133"/>
                  <a:gd name="T49" fmla="*/ 5 h 52"/>
                  <a:gd name="T50" fmla="*/ 46 w 133"/>
                  <a:gd name="T51" fmla="*/ 0 h 52"/>
                  <a:gd name="T52" fmla="*/ 67 w 133"/>
                  <a:gd name="T53" fmla="*/ 5 h 52"/>
                  <a:gd name="T54" fmla="*/ 61 w 133"/>
                  <a:gd name="T55" fmla="*/ 23 h 52"/>
                  <a:gd name="T56" fmla="*/ 67 w 133"/>
                  <a:gd name="T57" fmla="*/ 41 h 52"/>
                  <a:gd name="T58" fmla="*/ 67 w 133"/>
                  <a:gd name="T59" fmla="*/ 41 h 52"/>
                  <a:gd name="T60" fmla="*/ 46 w 133"/>
                  <a:gd name="T61" fmla="*/ 52 h 52"/>
                  <a:gd name="T62" fmla="*/ 47 w 133"/>
                  <a:gd name="T63" fmla="*/ 41 h 52"/>
                  <a:gd name="T64" fmla="*/ 52 w 133"/>
                  <a:gd name="T65" fmla="*/ 36 h 52"/>
                  <a:gd name="T66" fmla="*/ 51 w 133"/>
                  <a:gd name="T67" fmla="*/ 10 h 52"/>
                  <a:gd name="T68" fmla="*/ 46 w 133"/>
                  <a:gd name="T69" fmla="*/ 0 h 52"/>
                  <a:gd name="T70" fmla="*/ 46 w 133"/>
                  <a:gd name="T71" fmla="*/ 0 h 52"/>
                  <a:gd name="T72" fmla="*/ 45 w 133"/>
                  <a:gd name="T73" fmla="*/ 5 h 52"/>
                  <a:gd name="T74" fmla="*/ 40 w 133"/>
                  <a:gd name="T75" fmla="*/ 10 h 52"/>
                  <a:gd name="T76" fmla="*/ 42 w 133"/>
                  <a:gd name="T77" fmla="*/ 36 h 52"/>
                  <a:gd name="T78" fmla="*/ 46 w 133"/>
                  <a:gd name="T79" fmla="*/ 52 h 52"/>
                  <a:gd name="T80" fmla="*/ 25 w 133"/>
                  <a:gd name="T81" fmla="*/ 40 h 52"/>
                  <a:gd name="T82" fmla="*/ 28 w 133"/>
                  <a:gd name="T83" fmla="*/ 41 h 52"/>
                  <a:gd name="T84" fmla="*/ 31 w 133"/>
                  <a:gd name="T85" fmla="*/ 23 h 52"/>
                  <a:gd name="T86" fmla="*/ 25 w 133"/>
                  <a:gd name="T87" fmla="*/ 5 h 52"/>
                  <a:gd name="T88" fmla="*/ 25 w 133"/>
                  <a:gd name="T89" fmla="*/ 52 h 52"/>
                  <a:gd name="T90" fmla="*/ 0 w 133"/>
                  <a:gd name="T91" fmla="*/ 0 h 52"/>
                  <a:gd name="T92" fmla="*/ 25 w 133"/>
                  <a:gd name="T93" fmla="*/ 5 h 52"/>
                  <a:gd name="T94" fmla="*/ 23 w 133"/>
                  <a:gd name="T95" fmla="*/ 5 h 52"/>
                  <a:gd name="T96" fmla="*/ 20 w 133"/>
                  <a:gd name="T97" fmla="*/ 23 h 52"/>
                  <a:gd name="T98" fmla="*/ 25 w 133"/>
                  <a:gd name="T9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3" h="52">
                    <a:moveTo>
                      <a:pt x="108" y="0"/>
                    </a:moveTo>
                    <a:cubicBezTo>
                      <a:pt x="133" y="0"/>
                      <a:pt x="133" y="0"/>
                      <a:pt x="133" y="0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25" y="46"/>
                      <a:pt x="121" y="52"/>
                      <a:pt x="109" y="52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10" y="40"/>
                      <a:pt x="111" y="38"/>
                      <a:pt x="112" y="36"/>
                    </a:cubicBezTo>
                    <a:cubicBezTo>
                      <a:pt x="112" y="31"/>
                      <a:pt x="113" y="27"/>
                      <a:pt x="114" y="23"/>
                    </a:cubicBezTo>
                    <a:cubicBezTo>
                      <a:pt x="114" y="19"/>
                      <a:pt x="115" y="14"/>
                      <a:pt x="115" y="10"/>
                    </a:cubicBezTo>
                    <a:cubicBezTo>
                      <a:pt x="116" y="7"/>
                      <a:pt x="113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09" y="5"/>
                      <a:pt x="108" y="5"/>
                    </a:cubicBezTo>
                    <a:lnTo>
                      <a:pt x="108" y="0"/>
                    </a:lnTo>
                    <a:close/>
                    <a:moveTo>
                      <a:pt x="88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6" y="6"/>
                      <a:pt x="104" y="8"/>
                      <a:pt x="104" y="10"/>
                    </a:cubicBezTo>
                    <a:cubicBezTo>
                      <a:pt x="104" y="14"/>
                      <a:pt x="103" y="19"/>
                      <a:pt x="103" y="23"/>
                    </a:cubicBezTo>
                    <a:cubicBezTo>
                      <a:pt x="102" y="27"/>
                      <a:pt x="102" y="31"/>
                      <a:pt x="101" y="36"/>
                    </a:cubicBezTo>
                    <a:cubicBezTo>
                      <a:pt x="101" y="39"/>
                      <a:pt x="103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41"/>
                      <a:pt x="108" y="41"/>
                      <a:pt x="108" y="40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90" y="40"/>
                      <a:pt x="92" y="38"/>
                      <a:pt x="92" y="36"/>
                    </a:cubicBezTo>
                    <a:cubicBezTo>
                      <a:pt x="92" y="31"/>
                      <a:pt x="93" y="27"/>
                      <a:pt x="93" y="23"/>
                    </a:cubicBezTo>
                    <a:cubicBezTo>
                      <a:pt x="93" y="19"/>
                      <a:pt x="94" y="14"/>
                      <a:pt x="94" y="10"/>
                    </a:cubicBezTo>
                    <a:cubicBezTo>
                      <a:pt x="94" y="7"/>
                      <a:pt x="92" y="5"/>
                      <a:pt x="8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8" y="5"/>
                      <a:pt x="88" y="5"/>
                    </a:cubicBezTo>
                    <a:lnTo>
                      <a:pt x="88" y="0"/>
                    </a:lnTo>
                    <a:close/>
                    <a:moveTo>
                      <a:pt x="67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5" y="5"/>
                      <a:pt x="83" y="7"/>
                      <a:pt x="83" y="10"/>
                    </a:cubicBezTo>
                    <a:cubicBezTo>
                      <a:pt x="82" y="14"/>
                      <a:pt x="82" y="19"/>
                      <a:pt x="82" y="23"/>
                    </a:cubicBezTo>
                    <a:cubicBezTo>
                      <a:pt x="82" y="27"/>
                      <a:pt x="82" y="31"/>
                      <a:pt x="81" y="36"/>
                    </a:cubicBezTo>
                    <a:cubicBezTo>
                      <a:pt x="81" y="39"/>
                      <a:pt x="84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7" y="41"/>
                      <a:pt x="87" y="41"/>
                      <a:pt x="88" y="41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72" y="39"/>
                      <a:pt x="72" y="36"/>
                    </a:cubicBezTo>
                    <a:cubicBezTo>
                      <a:pt x="72" y="31"/>
                      <a:pt x="72" y="27"/>
                      <a:pt x="72" y="23"/>
                    </a:cubicBezTo>
                    <a:cubicBezTo>
                      <a:pt x="72" y="19"/>
                      <a:pt x="72" y="14"/>
                      <a:pt x="73" y="10"/>
                    </a:cubicBezTo>
                    <a:cubicBezTo>
                      <a:pt x="73" y="7"/>
                      <a:pt x="70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lnTo>
                      <a:pt x="67" y="0"/>
                    </a:lnTo>
                    <a:close/>
                    <a:moveTo>
                      <a:pt x="46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4" y="5"/>
                      <a:pt x="61" y="7"/>
                      <a:pt x="61" y="10"/>
                    </a:cubicBezTo>
                    <a:cubicBezTo>
                      <a:pt x="61" y="14"/>
                      <a:pt x="61" y="19"/>
                      <a:pt x="61" y="23"/>
                    </a:cubicBezTo>
                    <a:cubicBezTo>
                      <a:pt x="62" y="27"/>
                      <a:pt x="62" y="31"/>
                      <a:pt x="62" y="36"/>
                    </a:cubicBezTo>
                    <a:cubicBezTo>
                      <a:pt x="62" y="39"/>
                      <a:pt x="64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50" y="41"/>
                      <a:pt x="52" y="39"/>
                      <a:pt x="52" y="36"/>
                    </a:cubicBezTo>
                    <a:cubicBezTo>
                      <a:pt x="52" y="31"/>
                      <a:pt x="52" y="27"/>
                      <a:pt x="52" y="23"/>
                    </a:cubicBezTo>
                    <a:cubicBezTo>
                      <a:pt x="52" y="19"/>
                      <a:pt x="51" y="14"/>
                      <a:pt x="51" y="10"/>
                    </a:cubicBezTo>
                    <a:cubicBezTo>
                      <a:pt x="51" y="7"/>
                      <a:pt x="49" y="5"/>
                      <a:pt x="46" y="5"/>
                    </a:cubicBezTo>
                    <a:lnTo>
                      <a:pt x="46" y="0"/>
                    </a:lnTo>
                    <a:close/>
                    <a:moveTo>
                      <a:pt x="2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2" y="5"/>
                      <a:pt x="40" y="7"/>
                      <a:pt x="40" y="10"/>
                    </a:cubicBezTo>
                    <a:cubicBezTo>
                      <a:pt x="40" y="14"/>
                      <a:pt x="41" y="19"/>
                      <a:pt x="41" y="23"/>
                    </a:cubicBezTo>
                    <a:cubicBezTo>
                      <a:pt x="41" y="27"/>
                      <a:pt x="42" y="31"/>
                      <a:pt x="42" y="36"/>
                    </a:cubicBezTo>
                    <a:cubicBezTo>
                      <a:pt x="42" y="38"/>
                      <a:pt x="44" y="40"/>
                      <a:pt x="46" y="41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7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1" y="41"/>
                      <a:pt x="33" y="39"/>
                      <a:pt x="32" y="36"/>
                    </a:cubicBezTo>
                    <a:cubicBezTo>
                      <a:pt x="32" y="31"/>
                      <a:pt x="32" y="27"/>
                      <a:pt x="31" y="23"/>
                    </a:cubicBezTo>
                    <a:cubicBezTo>
                      <a:pt x="31" y="19"/>
                      <a:pt x="30" y="14"/>
                      <a:pt x="30" y="10"/>
                    </a:cubicBezTo>
                    <a:cubicBezTo>
                      <a:pt x="30" y="8"/>
                      <a:pt x="28" y="6"/>
                      <a:pt x="25" y="5"/>
                    </a:cubicBezTo>
                    <a:lnTo>
                      <a:pt x="25" y="0"/>
                    </a:lnTo>
                    <a:close/>
                    <a:moveTo>
                      <a:pt x="25" y="52"/>
                    </a:moveTo>
                    <a:cubicBezTo>
                      <a:pt x="12" y="52"/>
                      <a:pt x="8" y="46"/>
                      <a:pt x="7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5"/>
                      <a:pt x="18" y="7"/>
                      <a:pt x="19" y="10"/>
                    </a:cubicBezTo>
                    <a:cubicBezTo>
                      <a:pt x="19" y="14"/>
                      <a:pt x="20" y="19"/>
                      <a:pt x="20" y="23"/>
                    </a:cubicBezTo>
                    <a:cubicBezTo>
                      <a:pt x="21" y="27"/>
                      <a:pt x="21" y="31"/>
                      <a:pt x="22" y="36"/>
                    </a:cubicBezTo>
                    <a:cubicBezTo>
                      <a:pt x="22" y="38"/>
                      <a:pt x="24" y="40"/>
                      <a:pt x="25" y="40"/>
                    </a:cubicBezTo>
                    <a:cubicBezTo>
                      <a:pt x="25" y="52"/>
                      <a:pt x="25" y="52"/>
                      <a:pt x="25" y="52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$ļídê">
                <a:extLst>
                  <a:ext uri="{FF2B5EF4-FFF2-40B4-BE49-F238E27FC236}">
                    <a16:creationId xmlns:a16="http://schemas.microsoft.com/office/drawing/2014/main" id="{BA0B9E24-0750-4143-85E1-26122E4824A2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44353" cy="133911"/>
              </a:xfrm>
              <a:custGeom>
                <a:avLst/>
                <a:gdLst>
                  <a:gd name="T0" fmla="*/ 0 w 52"/>
                  <a:gd name="T1" fmla="*/ 157 h 157"/>
                  <a:gd name="T2" fmla="*/ 52 w 52"/>
                  <a:gd name="T3" fmla="*/ 157 h 157"/>
                  <a:gd name="T4" fmla="*/ 52 w 52"/>
                  <a:gd name="T5" fmla="*/ 0 h 157"/>
                  <a:gd name="T6" fmla="*/ 0 w 52"/>
                  <a:gd name="T7" fmla="*/ 55 h 157"/>
                  <a:gd name="T8" fmla="*/ 0 w 5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7">
                    <a:moveTo>
                      <a:pt x="0" y="157"/>
                    </a:moveTo>
                    <a:lnTo>
                      <a:pt x="52" y="157"/>
                    </a:lnTo>
                    <a:lnTo>
                      <a:pt x="52" y="0"/>
                    </a:lnTo>
                    <a:lnTo>
                      <a:pt x="0" y="55"/>
                    </a:ln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íṥḻíḋè">
                <a:extLst>
                  <a:ext uri="{FF2B5EF4-FFF2-40B4-BE49-F238E27FC236}">
                    <a16:creationId xmlns:a16="http://schemas.microsoft.com/office/drawing/2014/main" id="{8C75770C-4F66-4AA9-868A-157E2D034311}"/>
                  </a:ext>
                </a:extLst>
              </p:cNvPr>
              <p:cNvSpPr/>
              <p:nvPr/>
            </p:nvSpPr>
            <p:spPr bwMode="auto">
              <a:xfrm>
                <a:off x="1429648" y="2758625"/>
                <a:ext cx="46912" cy="133911"/>
              </a:xfrm>
              <a:custGeom>
                <a:avLst/>
                <a:gdLst>
                  <a:gd name="T0" fmla="*/ 55 w 55"/>
                  <a:gd name="T1" fmla="*/ 157 h 157"/>
                  <a:gd name="T2" fmla="*/ 0 w 55"/>
                  <a:gd name="T3" fmla="*/ 157 h 157"/>
                  <a:gd name="T4" fmla="*/ 0 w 55"/>
                  <a:gd name="T5" fmla="*/ 0 h 157"/>
                  <a:gd name="T6" fmla="*/ 55 w 55"/>
                  <a:gd name="T7" fmla="*/ 55 h 157"/>
                  <a:gd name="T8" fmla="*/ 55 w 55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57">
                    <a:moveTo>
                      <a:pt x="55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55" y="55"/>
                    </a:lnTo>
                    <a:lnTo>
                      <a:pt x="55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ï$ḻiḍe">
                <a:extLst>
                  <a:ext uri="{FF2B5EF4-FFF2-40B4-BE49-F238E27FC236}">
                    <a16:creationId xmlns:a16="http://schemas.microsoft.com/office/drawing/2014/main" id="{0B4E350F-0087-4082-9E15-32246A50FF78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283176" cy="46912"/>
              </a:xfrm>
              <a:custGeom>
                <a:avLst/>
                <a:gdLst>
                  <a:gd name="T0" fmla="*/ 0 w 332"/>
                  <a:gd name="T1" fmla="*/ 55 h 55"/>
                  <a:gd name="T2" fmla="*/ 52 w 332"/>
                  <a:gd name="T3" fmla="*/ 0 h 55"/>
                  <a:gd name="T4" fmla="*/ 277 w 332"/>
                  <a:gd name="T5" fmla="*/ 0 h 55"/>
                  <a:gd name="T6" fmla="*/ 332 w 332"/>
                  <a:gd name="T7" fmla="*/ 55 h 55"/>
                  <a:gd name="T8" fmla="*/ 0 w 332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55">
                    <a:moveTo>
                      <a:pt x="0" y="55"/>
                    </a:moveTo>
                    <a:lnTo>
                      <a:pt x="52" y="0"/>
                    </a:lnTo>
                    <a:lnTo>
                      <a:pt x="277" y="0"/>
                    </a:lnTo>
                    <a:lnTo>
                      <a:pt x="332" y="5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s1ïḑê">
                <a:extLst>
                  <a:ext uri="{FF2B5EF4-FFF2-40B4-BE49-F238E27FC236}">
                    <a16:creationId xmlns:a16="http://schemas.microsoft.com/office/drawing/2014/main" id="{CA106D75-6544-43D7-AFA9-D05C57D75621}"/>
                  </a:ext>
                </a:extLst>
              </p:cNvPr>
              <p:cNvSpPr/>
              <p:nvPr/>
            </p:nvSpPr>
            <p:spPr bwMode="auto">
              <a:xfrm>
                <a:off x="1097854" y="2872919"/>
                <a:ext cx="473381" cy="455470"/>
              </a:xfrm>
              <a:prstGeom prst="rect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sḷïdè">
                <a:extLst>
                  <a:ext uri="{FF2B5EF4-FFF2-40B4-BE49-F238E27FC236}">
                    <a16:creationId xmlns:a16="http://schemas.microsoft.com/office/drawing/2014/main" id="{346E2E1B-37A5-4EC6-8F76-ABDA4BF2D79A}"/>
                  </a:ext>
                </a:extLst>
              </p:cNvPr>
              <p:cNvSpPr/>
              <p:nvPr/>
            </p:nvSpPr>
            <p:spPr bwMode="auto">
              <a:xfrm>
                <a:off x="1862941" y="2372243"/>
                <a:ext cx="536499" cy="342029"/>
              </a:xfrm>
              <a:custGeom>
                <a:avLst/>
                <a:gdLst>
                  <a:gd name="T0" fmla="*/ 9 w 265"/>
                  <a:gd name="T1" fmla="*/ 0 h 169"/>
                  <a:gd name="T2" fmla="*/ 257 w 265"/>
                  <a:gd name="T3" fmla="*/ 0 h 169"/>
                  <a:gd name="T4" fmla="*/ 265 w 265"/>
                  <a:gd name="T5" fmla="*/ 9 h 169"/>
                  <a:gd name="T6" fmla="*/ 265 w 265"/>
                  <a:gd name="T7" fmla="*/ 160 h 169"/>
                  <a:gd name="T8" fmla="*/ 257 w 265"/>
                  <a:gd name="T9" fmla="*/ 169 h 169"/>
                  <a:gd name="T10" fmla="*/ 9 w 265"/>
                  <a:gd name="T11" fmla="*/ 169 h 169"/>
                  <a:gd name="T12" fmla="*/ 0 w 265"/>
                  <a:gd name="T13" fmla="*/ 160 h 169"/>
                  <a:gd name="T14" fmla="*/ 0 w 265"/>
                  <a:gd name="T15" fmla="*/ 9 h 169"/>
                  <a:gd name="T16" fmla="*/ 9 w 265"/>
                  <a:gd name="T1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169">
                    <a:moveTo>
                      <a:pt x="9" y="0"/>
                    </a:moveTo>
                    <a:cubicBezTo>
                      <a:pt x="257" y="0"/>
                      <a:pt x="257" y="0"/>
                      <a:pt x="257" y="0"/>
                    </a:cubicBezTo>
                    <a:cubicBezTo>
                      <a:pt x="261" y="0"/>
                      <a:pt x="265" y="4"/>
                      <a:pt x="265" y="9"/>
                    </a:cubicBezTo>
                    <a:cubicBezTo>
                      <a:pt x="265" y="160"/>
                      <a:pt x="265" y="160"/>
                      <a:pt x="265" y="160"/>
                    </a:cubicBezTo>
                    <a:cubicBezTo>
                      <a:pt x="265" y="165"/>
                      <a:pt x="261" y="169"/>
                      <a:pt x="257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4" y="169"/>
                      <a:pt x="0" y="165"/>
                      <a:pt x="0" y="16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ŝľiḋé">
                <a:extLst>
                  <a:ext uri="{FF2B5EF4-FFF2-40B4-BE49-F238E27FC236}">
                    <a16:creationId xmlns:a16="http://schemas.microsoft.com/office/drawing/2014/main" id="{A8EB1E7E-E287-42B8-A2EA-2E413C35C22F}"/>
                  </a:ext>
                </a:extLst>
              </p:cNvPr>
              <p:cNvSpPr/>
              <p:nvPr/>
            </p:nvSpPr>
            <p:spPr bwMode="auto">
              <a:xfrm>
                <a:off x="1862941" y="2611067"/>
                <a:ext cx="536499" cy="64823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ŝḻiďe">
                <a:extLst>
                  <a:ext uri="{FF2B5EF4-FFF2-40B4-BE49-F238E27FC236}">
                    <a16:creationId xmlns:a16="http://schemas.microsoft.com/office/drawing/2014/main" id="{B0C4811E-437B-4F2E-9509-04DCABE6C043}"/>
                  </a:ext>
                </a:extLst>
              </p:cNvPr>
              <p:cNvSpPr/>
              <p:nvPr/>
            </p:nvSpPr>
            <p:spPr bwMode="auto">
              <a:xfrm>
                <a:off x="1897059" y="2404655"/>
                <a:ext cx="121970" cy="87000"/>
              </a:xfrm>
              <a:custGeom>
                <a:avLst/>
                <a:gdLst>
                  <a:gd name="T0" fmla="*/ 5 w 60"/>
                  <a:gd name="T1" fmla="*/ 0 h 43"/>
                  <a:gd name="T2" fmla="*/ 55 w 60"/>
                  <a:gd name="T3" fmla="*/ 0 h 43"/>
                  <a:gd name="T4" fmla="*/ 60 w 60"/>
                  <a:gd name="T5" fmla="*/ 5 h 43"/>
                  <a:gd name="T6" fmla="*/ 60 w 60"/>
                  <a:gd name="T7" fmla="*/ 38 h 43"/>
                  <a:gd name="T8" fmla="*/ 55 w 60"/>
                  <a:gd name="T9" fmla="*/ 43 h 43"/>
                  <a:gd name="T10" fmla="*/ 5 w 60"/>
                  <a:gd name="T11" fmla="*/ 43 h 43"/>
                  <a:gd name="T12" fmla="*/ 0 w 60"/>
                  <a:gd name="T13" fmla="*/ 38 h 43"/>
                  <a:gd name="T14" fmla="*/ 0 w 60"/>
                  <a:gd name="T15" fmla="*/ 5 h 43"/>
                  <a:gd name="T16" fmla="*/ 5 w 60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3">
                    <a:moveTo>
                      <a:pt x="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8" y="0"/>
                      <a:pt x="60" y="2"/>
                      <a:pt x="60" y="5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41"/>
                      <a:pt x="58" y="43"/>
                      <a:pt x="5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1"/>
                      <a:pt x="0" y="3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śḻíḓê">
                <a:extLst>
                  <a:ext uri="{FF2B5EF4-FFF2-40B4-BE49-F238E27FC236}">
                    <a16:creationId xmlns:a16="http://schemas.microsoft.com/office/drawing/2014/main" id="{D813CEAB-9510-45A9-A427-E5DDEF8D3235}"/>
                  </a:ext>
                </a:extLst>
              </p:cNvPr>
              <p:cNvSpPr/>
              <p:nvPr/>
            </p:nvSpPr>
            <p:spPr bwMode="auto">
              <a:xfrm>
                <a:off x="1631794" y="2789331"/>
                <a:ext cx="166323" cy="51176"/>
              </a:xfrm>
              <a:custGeom>
                <a:avLst/>
                <a:gdLst>
                  <a:gd name="T0" fmla="*/ 3 w 82"/>
                  <a:gd name="T1" fmla="*/ 0 h 25"/>
                  <a:gd name="T2" fmla="*/ 79 w 82"/>
                  <a:gd name="T3" fmla="*/ 0 h 25"/>
                  <a:gd name="T4" fmla="*/ 82 w 82"/>
                  <a:gd name="T5" fmla="*/ 2 h 25"/>
                  <a:gd name="T6" fmla="*/ 82 w 82"/>
                  <a:gd name="T7" fmla="*/ 23 h 25"/>
                  <a:gd name="T8" fmla="*/ 79 w 82"/>
                  <a:gd name="T9" fmla="*/ 25 h 25"/>
                  <a:gd name="T10" fmla="*/ 3 w 82"/>
                  <a:gd name="T11" fmla="*/ 25 h 25"/>
                  <a:gd name="T12" fmla="*/ 0 w 82"/>
                  <a:gd name="T13" fmla="*/ 23 h 25"/>
                  <a:gd name="T14" fmla="*/ 0 w 82"/>
                  <a:gd name="T15" fmla="*/ 2 h 25"/>
                  <a:gd name="T16" fmla="*/ 3 w 8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25">
                    <a:moveTo>
                      <a:pt x="3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81" y="0"/>
                      <a:pt x="82" y="1"/>
                      <a:pt x="82" y="2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4"/>
                      <a:pt x="81" y="25"/>
                      <a:pt x="79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ṣlíḓe">
                <a:extLst>
                  <a:ext uri="{FF2B5EF4-FFF2-40B4-BE49-F238E27FC236}">
                    <a16:creationId xmlns:a16="http://schemas.microsoft.com/office/drawing/2014/main" id="{1935286F-0ED9-4317-B93B-37843ACEF4AC}"/>
                  </a:ext>
                </a:extLst>
              </p:cNvPr>
              <p:cNvSpPr/>
              <p:nvPr/>
            </p:nvSpPr>
            <p:spPr bwMode="auto">
              <a:xfrm>
                <a:off x="1687236" y="2864390"/>
                <a:ext cx="56294" cy="147559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şļîḍê">
                <a:extLst>
                  <a:ext uri="{FF2B5EF4-FFF2-40B4-BE49-F238E27FC236}">
                    <a16:creationId xmlns:a16="http://schemas.microsoft.com/office/drawing/2014/main" id="{2C512585-ED14-4B33-B874-A1B2DA5CE48F}"/>
                  </a:ext>
                </a:extLst>
              </p:cNvPr>
              <p:cNvSpPr/>
              <p:nvPr/>
            </p:nvSpPr>
            <p:spPr bwMode="auto">
              <a:xfrm>
                <a:off x="1646294" y="2982095"/>
                <a:ext cx="137323" cy="91265"/>
              </a:xfrm>
              <a:custGeom>
                <a:avLst/>
                <a:gdLst>
                  <a:gd name="T0" fmla="*/ 81 w 161"/>
                  <a:gd name="T1" fmla="*/ 107 h 107"/>
                  <a:gd name="T2" fmla="*/ 161 w 161"/>
                  <a:gd name="T3" fmla="*/ 0 h 107"/>
                  <a:gd name="T4" fmla="*/ 0 w 161"/>
                  <a:gd name="T5" fmla="*/ 0 h 107"/>
                  <a:gd name="T6" fmla="*/ 81 w 161"/>
                  <a:gd name="T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07">
                    <a:moveTo>
                      <a:pt x="81" y="107"/>
                    </a:moveTo>
                    <a:lnTo>
                      <a:pt x="161" y="0"/>
                    </a:lnTo>
                    <a:lnTo>
                      <a:pt x="0" y="0"/>
                    </a:lnTo>
                    <a:lnTo>
                      <a:pt x="81" y="107"/>
                    </a:ln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Sliďé">
              <a:extLst>
                <a:ext uri="{FF2B5EF4-FFF2-40B4-BE49-F238E27FC236}">
                  <a16:creationId xmlns:a16="http://schemas.microsoft.com/office/drawing/2014/main" id="{89DA9ADB-B8EF-42FE-86E9-137C8F7C59D8}"/>
                </a:ext>
              </a:extLst>
            </p:cNvPr>
            <p:cNvGrpSpPr/>
            <p:nvPr/>
          </p:nvGrpSpPr>
          <p:grpSpPr>
            <a:xfrm>
              <a:off x="4036924" y="2071945"/>
              <a:ext cx="1302544" cy="1364767"/>
              <a:chOff x="3988013" y="2071945"/>
              <a:chExt cx="1302544" cy="1364767"/>
            </a:xfrm>
          </p:grpSpPr>
          <p:sp>
            <p:nvSpPr>
              <p:cNvPr id="81" name="iṩľíḓé">
                <a:extLst>
                  <a:ext uri="{FF2B5EF4-FFF2-40B4-BE49-F238E27FC236}">
                    <a16:creationId xmlns:a16="http://schemas.microsoft.com/office/drawing/2014/main" id="{90BE054C-9B58-4E66-93D6-3BFD1471B0E4}"/>
                  </a:ext>
                </a:extLst>
              </p:cNvPr>
              <p:cNvSpPr/>
              <p:nvPr/>
            </p:nvSpPr>
            <p:spPr bwMode="auto">
              <a:xfrm>
                <a:off x="3988013" y="2074019"/>
                <a:ext cx="1300470" cy="1360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ŝḻídé">
                <a:extLst>
                  <a:ext uri="{FF2B5EF4-FFF2-40B4-BE49-F238E27FC236}">
                    <a16:creationId xmlns:a16="http://schemas.microsoft.com/office/drawing/2014/main" id="{CFFC04FC-F861-4791-B0F7-5CBC2324665D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44593" cy="44593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0 h 18"/>
                  <a:gd name="T4" fmla="*/ 6 w 18"/>
                  <a:gd name="T5" fmla="*/ 0 h 18"/>
                  <a:gd name="T6" fmla="*/ 6 w 18"/>
                  <a:gd name="T7" fmla="*/ 0 h 18"/>
                  <a:gd name="T8" fmla="*/ 6 w 18"/>
                  <a:gd name="T9" fmla="*/ 0 h 18"/>
                  <a:gd name="T10" fmla="*/ 10 w 18"/>
                  <a:gd name="T11" fmla="*/ 0 h 18"/>
                  <a:gd name="T12" fmla="*/ 10 w 18"/>
                  <a:gd name="T13" fmla="*/ 15 h 18"/>
                  <a:gd name="T14" fmla="*/ 10 w 18"/>
                  <a:gd name="T15" fmla="*/ 15 h 18"/>
                  <a:gd name="T16" fmla="*/ 8 w 18"/>
                  <a:gd name="T17" fmla="*/ 16 h 18"/>
                  <a:gd name="T18" fmla="*/ 7 w 18"/>
                  <a:gd name="T19" fmla="*/ 16 h 18"/>
                  <a:gd name="T20" fmla="*/ 5 w 18"/>
                  <a:gd name="T21" fmla="*/ 16 h 18"/>
                  <a:gd name="T22" fmla="*/ 4 w 18"/>
                  <a:gd name="T23" fmla="*/ 17 h 18"/>
                  <a:gd name="T24" fmla="*/ 2 w 18"/>
                  <a:gd name="T25" fmla="*/ 17 h 18"/>
                  <a:gd name="T26" fmla="*/ 0 w 18"/>
                  <a:gd name="T27" fmla="*/ 18 h 18"/>
                  <a:gd name="T28" fmla="*/ 0 w 18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7" y="2"/>
                      <a:pt x="18" y="13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ṡ1ïďe">
                <a:extLst>
                  <a:ext uri="{FF2B5EF4-FFF2-40B4-BE49-F238E27FC236}">
                    <a16:creationId xmlns:a16="http://schemas.microsoft.com/office/drawing/2014/main" id="{EEB63DF0-9338-4106-95DB-F8D7E8D71C36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15556" cy="5185"/>
              </a:xfrm>
              <a:custGeom>
                <a:avLst/>
                <a:gdLst>
                  <a:gd name="T0" fmla="*/ 0 w 15"/>
                  <a:gd name="T1" fmla="*/ 5 h 5"/>
                  <a:gd name="T2" fmla="*/ 3 w 15"/>
                  <a:gd name="T3" fmla="*/ 5 h 5"/>
                  <a:gd name="T4" fmla="*/ 7 w 15"/>
                  <a:gd name="T5" fmla="*/ 2 h 5"/>
                  <a:gd name="T6" fmla="*/ 10 w 15"/>
                  <a:gd name="T7" fmla="*/ 2 h 5"/>
                  <a:gd name="T8" fmla="*/ 15 w 15"/>
                  <a:gd name="T9" fmla="*/ 0 h 5"/>
                  <a:gd name="T10" fmla="*/ 0 w 15"/>
                  <a:gd name="T11" fmla="*/ 5 h 5"/>
                  <a:gd name="T12" fmla="*/ 0 w 15"/>
                  <a:gd name="T13" fmla="*/ 5 h 5"/>
                  <a:gd name="T14" fmla="*/ 0 w 1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ṧľïḍè">
                <a:extLst>
                  <a:ext uri="{FF2B5EF4-FFF2-40B4-BE49-F238E27FC236}">
                    <a16:creationId xmlns:a16="http://schemas.microsoft.com/office/drawing/2014/main" id="{47E13749-2ADA-4409-AB73-3959E1D66EE1}"/>
                  </a:ext>
                </a:extLst>
              </p:cNvPr>
              <p:cNvSpPr/>
              <p:nvPr/>
            </p:nvSpPr>
            <p:spPr bwMode="auto">
              <a:xfrm>
                <a:off x="4790695" y="2147650"/>
                <a:ext cx="66372" cy="54964"/>
              </a:xfrm>
              <a:custGeom>
                <a:avLst/>
                <a:gdLst>
                  <a:gd name="T0" fmla="*/ 0 w 27"/>
                  <a:gd name="T1" fmla="*/ 16 h 22"/>
                  <a:gd name="T2" fmla="*/ 0 w 27"/>
                  <a:gd name="T3" fmla="*/ 1 h 22"/>
                  <a:gd name="T4" fmla="*/ 3 w 27"/>
                  <a:gd name="T5" fmla="*/ 1 h 22"/>
                  <a:gd name="T6" fmla="*/ 4 w 27"/>
                  <a:gd name="T7" fmla="*/ 1 h 22"/>
                  <a:gd name="T8" fmla="*/ 5 w 27"/>
                  <a:gd name="T9" fmla="*/ 1 h 22"/>
                  <a:gd name="T10" fmla="*/ 7 w 27"/>
                  <a:gd name="T11" fmla="*/ 2 h 22"/>
                  <a:gd name="T12" fmla="*/ 8 w 27"/>
                  <a:gd name="T13" fmla="*/ 2 h 22"/>
                  <a:gd name="T14" fmla="*/ 10 w 27"/>
                  <a:gd name="T15" fmla="*/ 3 h 22"/>
                  <a:gd name="T16" fmla="*/ 12 w 27"/>
                  <a:gd name="T17" fmla="*/ 3 h 22"/>
                  <a:gd name="T18" fmla="*/ 13 w 27"/>
                  <a:gd name="T19" fmla="*/ 3 h 22"/>
                  <a:gd name="T20" fmla="*/ 15 w 27"/>
                  <a:gd name="T21" fmla="*/ 4 h 22"/>
                  <a:gd name="T22" fmla="*/ 16 w 27"/>
                  <a:gd name="T23" fmla="*/ 4 h 22"/>
                  <a:gd name="T24" fmla="*/ 18 w 27"/>
                  <a:gd name="T25" fmla="*/ 5 h 22"/>
                  <a:gd name="T26" fmla="*/ 18 w 27"/>
                  <a:gd name="T27" fmla="*/ 5 h 22"/>
                  <a:gd name="T28" fmla="*/ 22 w 27"/>
                  <a:gd name="T29" fmla="*/ 7 h 22"/>
                  <a:gd name="T30" fmla="*/ 14 w 27"/>
                  <a:gd name="T31" fmla="*/ 20 h 22"/>
                  <a:gd name="T32" fmla="*/ 13 w 27"/>
                  <a:gd name="T33" fmla="*/ 20 h 22"/>
                  <a:gd name="T34" fmla="*/ 12 w 27"/>
                  <a:gd name="T35" fmla="*/ 19 h 22"/>
                  <a:gd name="T36" fmla="*/ 10 w 27"/>
                  <a:gd name="T37" fmla="*/ 19 h 22"/>
                  <a:gd name="T38" fmla="*/ 9 w 27"/>
                  <a:gd name="T39" fmla="*/ 18 h 22"/>
                  <a:gd name="T40" fmla="*/ 7 w 27"/>
                  <a:gd name="T41" fmla="*/ 18 h 22"/>
                  <a:gd name="T42" fmla="*/ 6 w 27"/>
                  <a:gd name="T43" fmla="*/ 17 h 22"/>
                  <a:gd name="T44" fmla="*/ 4 w 27"/>
                  <a:gd name="T45" fmla="*/ 17 h 22"/>
                  <a:gd name="T46" fmla="*/ 3 w 27"/>
                  <a:gd name="T47" fmla="*/ 17 h 22"/>
                  <a:gd name="T48" fmla="*/ 1 w 27"/>
                  <a:gd name="T49" fmla="*/ 16 h 22"/>
                  <a:gd name="T50" fmla="*/ 0 w 27"/>
                  <a:gd name="T5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" h="22">
                    <a:moveTo>
                      <a:pt x="0" y="1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6"/>
                      <a:pt x="22" y="7"/>
                    </a:cubicBezTo>
                    <a:cubicBezTo>
                      <a:pt x="27" y="13"/>
                      <a:pt x="21" y="22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sḻidè">
                <a:extLst>
                  <a:ext uri="{FF2B5EF4-FFF2-40B4-BE49-F238E27FC236}">
                    <a16:creationId xmlns:a16="http://schemas.microsoft.com/office/drawing/2014/main" id="{CECEDF18-A8A3-4F99-BCF1-1F37CA1D2C10}"/>
                  </a:ext>
                </a:extLst>
              </p:cNvPr>
              <p:cNvSpPr/>
              <p:nvPr/>
            </p:nvSpPr>
            <p:spPr bwMode="auto">
              <a:xfrm>
                <a:off x="4892327" y="3318488"/>
                <a:ext cx="82965" cy="54964"/>
              </a:xfrm>
              <a:custGeom>
                <a:avLst/>
                <a:gdLst>
                  <a:gd name="T0" fmla="*/ 7 w 34"/>
                  <a:gd name="T1" fmla="*/ 8 h 22"/>
                  <a:gd name="T2" fmla="*/ 9 w 34"/>
                  <a:gd name="T3" fmla="*/ 22 h 22"/>
                  <a:gd name="T4" fmla="*/ 13 w 34"/>
                  <a:gd name="T5" fmla="*/ 21 h 22"/>
                  <a:gd name="T6" fmla="*/ 14 w 34"/>
                  <a:gd name="T7" fmla="*/ 21 h 22"/>
                  <a:gd name="T8" fmla="*/ 16 w 34"/>
                  <a:gd name="T9" fmla="*/ 20 h 22"/>
                  <a:gd name="T10" fmla="*/ 17 w 34"/>
                  <a:gd name="T11" fmla="*/ 20 h 22"/>
                  <a:gd name="T12" fmla="*/ 19 w 34"/>
                  <a:gd name="T13" fmla="*/ 19 h 22"/>
                  <a:gd name="T14" fmla="*/ 20 w 34"/>
                  <a:gd name="T15" fmla="*/ 18 h 22"/>
                  <a:gd name="T16" fmla="*/ 22 w 34"/>
                  <a:gd name="T17" fmla="*/ 17 h 22"/>
                  <a:gd name="T18" fmla="*/ 23 w 34"/>
                  <a:gd name="T19" fmla="*/ 17 h 22"/>
                  <a:gd name="T20" fmla="*/ 24 w 34"/>
                  <a:gd name="T21" fmla="*/ 16 h 22"/>
                  <a:gd name="T22" fmla="*/ 26 w 34"/>
                  <a:gd name="T23" fmla="*/ 15 h 22"/>
                  <a:gd name="T24" fmla="*/ 27 w 34"/>
                  <a:gd name="T25" fmla="*/ 14 h 22"/>
                  <a:gd name="T26" fmla="*/ 27 w 34"/>
                  <a:gd name="T27" fmla="*/ 14 h 22"/>
                  <a:gd name="T28" fmla="*/ 24 w 34"/>
                  <a:gd name="T29" fmla="*/ 0 h 22"/>
                  <a:gd name="T30" fmla="*/ 20 w 34"/>
                  <a:gd name="T31" fmla="*/ 1 h 22"/>
                  <a:gd name="T32" fmla="*/ 20 w 34"/>
                  <a:gd name="T33" fmla="*/ 1 h 22"/>
                  <a:gd name="T34" fmla="*/ 18 w 34"/>
                  <a:gd name="T35" fmla="*/ 2 h 22"/>
                  <a:gd name="T36" fmla="*/ 17 w 34"/>
                  <a:gd name="T37" fmla="*/ 2 h 22"/>
                  <a:gd name="T38" fmla="*/ 16 w 34"/>
                  <a:gd name="T39" fmla="*/ 3 h 22"/>
                  <a:gd name="T40" fmla="*/ 14 w 34"/>
                  <a:gd name="T41" fmla="*/ 4 h 22"/>
                  <a:gd name="T42" fmla="*/ 13 w 34"/>
                  <a:gd name="T43" fmla="*/ 4 h 22"/>
                  <a:gd name="T44" fmla="*/ 12 w 34"/>
                  <a:gd name="T45" fmla="*/ 5 h 22"/>
                  <a:gd name="T46" fmla="*/ 10 w 34"/>
                  <a:gd name="T47" fmla="*/ 6 h 22"/>
                  <a:gd name="T48" fmla="*/ 9 w 34"/>
                  <a:gd name="T49" fmla="*/ 6 h 22"/>
                  <a:gd name="T50" fmla="*/ 8 w 34"/>
                  <a:gd name="T51" fmla="*/ 7 h 22"/>
                  <a:gd name="T52" fmla="*/ 7 w 34"/>
                  <a:gd name="T5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2">
                    <a:moveTo>
                      <a:pt x="7" y="8"/>
                    </a:moveTo>
                    <a:cubicBezTo>
                      <a:pt x="0" y="11"/>
                      <a:pt x="1" y="21"/>
                      <a:pt x="9" y="22"/>
                    </a:cubicBezTo>
                    <a:cubicBezTo>
                      <a:pt x="11" y="22"/>
                      <a:pt x="12" y="22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4" y="10"/>
                      <a:pt x="32" y="0"/>
                      <a:pt x="24" y="0"/>
                    </a:cubicBezTo>
                    <a:cubicBezTo>
                      <a:pt x="23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ṡlïďé">
                <a:extLst>
                  <a:ext uri="{FF2B5EF4-FFF2-40B4-BE49-F238E27FC236}">
                    <a16:creationId xmlns:a16="http://schemas.microsoft.com/office/drawing/2014/main" id="{AC4DC0A3-C12E-4109-BED7-5DC2AB30F777}"/>
                  </a:ext>
                </a:extLst>
              </p:cNvPr>
              <p:cNvSpPr/>
              <p:nvPr/>
            </p:nvSpPr>
            <p:spPr bwMode="auto">
              <a:xfrm>
                <a:off x="5022996" y="3225152"/>
                <a:ext cx="70520" cy="71557"/>
              </a:xfrm>
              <a:custGeom>
                <a:avLst/>
                <a:gdLst>
                  <a:gd name="T0" fmla="*/ 4 w 29"/>
                  <a:gd name="T1" fmla="*/ 13 h 29"/>
                  <a:gd name="T2" fmla="*/ 2 w 29"/>
                  <a:gd name="T3" fmla="*/ 23 h 29"/>
                  <a:gd name="T4" fmla="*/ 14 w 29"/>
                  <a:gd name="T5" fmla="*/ 25 h 29"/>
                  <a:gd name="T6" fmla="*/ 14 w 29"/>
                  <a:gd name="T7" fmla="*/ 25 h 29"/>
                  <a:gd name="T8" fmla="*/ 15 w 29"/>
                  <a:gd name="T9" fmla="*/ 24 h 29"/>
                  <a:gd name="T10" fmla="*/ 16 w 29"/>
                  <a:gd name="T11" fmla="*/ 23 h 29"/>
                  <a:gd name="T12" fmla="*/ 17 w 29"/>
                  <a:gd name="T13" fmla="*/ 22 h 29"/>
                  <a:gd name="T14" fmla="*/ 18 w 29"/>
                  <a:gd name="T15" fmla="*/ 21 h 29"/>
                  <a:gd name="T16" fmla="*/ 20 w 29"/>
                  <a:gd name="T17" fmla="*/ 20 h 29"/>
                  <a:gd name="T18" fmla="*/ 21 w 29"/>
                  <a:gd name="T19" fmla="*/ 19 h 29"/>
                  <a:gd name="T20" fmla="*/ 22 w 29"/>
                  <a:gd name="T21" fmla="*/ 18 h 29"/>
                  <a:gd name="T22" fmla="*/ 23 w 29"/>
                  <a:gd name="T23" fmla="*/ 17 h 29"/>
                  <a:gd name="T24" fmla="*/ 24 w 29"/>
                  <a:gd name="T25" fmla="*/ 16 h 29"/>
                  <a:gd name="T26" fmla="*/ 25 w 29"/>
                  <a:gd name="T27" fmla="*/ 15 h 29"/>
                  <a:gd name="T28" fmla="*/ 27 w 29"/>
                  <a:gd name="T29" fmla="*/ 6 h 29"/>
                  <a:gd name="T30" fmla="*/ 15 w 29"/>
                  <a:gd name="T31" fmla="*/ 4 h 29"/>
                  <a:gd name="T32" fmla="*/ 14 w 29"/>
                  <a:gd name="T33" fmla="*/ 5 h 29"/>
                  <a:gd name="T34" fmla="*/ 13 w 29"/>
                  <a:gd name="T35" fmla="*/ 6 h 29"/>
                  <a:gd name="T36" fmla="*/ 12 w 29"/>
                  <a:gd name="T37" fmla="*/ 7 h 29"/>
                  <a:gd name="T38" fmla="*/ 11 w 29"/>
                  <a:gd name="T39" fmla="*/ 8 h 29"/>
                  <a:gd name="T40" fmla="*/ 9 w 29"/>
                  <a:gd name="T41" fmla="*/ 9 h 29"/>
                  <a:gd name="T42" fmla="*/ 8 w 29"/>
                  <a:gd name="T43" fmla="*/ 10 h 29"/>
                  <a:gd name="T44" fmla="*/ 7 w 29"/>
                  <a:gd name="T45" fmla="*/ 11 h 29"/>
                  <a:gd name="T46" fmla="*/ 6 w 29"/>
                  <a:gd name="T47" fmla="*/ 12 h 29"/>
                  <a:gd name="T48" fmla="*/ 5 w 29"/>
                  <a:gd name="T49" fmla="*/ 12 h 29"/>
                  <a:gd name="T50" fmla="*/ 4 w 29"/>
                  <a:gd name="T51" fmla="*/ 13 h 29"/>
                  <a:gd name="T52" fmla="*/ 4 w 29"/>
                  <a:gd name="T5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29">
                    <a:moveTo>
                      <a:pt x="4" y="13"/>
                    </a:moveTo>
                    <a:cubicBezTo>
                      <a:pt x="1" y="16"/>
                      <a:pt x="0" y="19"/>
                      <a:pt x="2" y="23"/>
                    </a:cubicBezTo>
                    <a:cubicBezTo>
                      <a:pt x="4" y="27"/>
                      <a:pt x="10" y="29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8" y="13"/>
                      <a:pt x="29" y="9"/>
                      <a:pt x="27" y="6"/>
                    </a:cubicBezTo>
                    <a:cubicBezTo>
                      <a:pt x="25" y="1"/>
                      <a:pt x="19" y="0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ṣľíḋê">
                <a:extLst>
                  <a:ext uri="{FF2B5EF4-FFF2-40B4-BE49-F238E27FC236}">
                    <a16:creationId xmlns:a16="http://schemas.microsoft.com/office/drawing/2014/main" id="{DB1193FB-70C8-4750-81D2-4F0CD9421BB5}"/>
                  </a:ext>
                </a:extLst>
              </p:cNvPr>
              <p:cNvSpPr/>
              <p:nvPr/>
            </p:nvSpPr>
            <p:spPr bwMode="auto">
              <a:xfrm>
                <a:off x="5128776" y="3112113"/>
                <a:ext cx="66372" cy="73631"/>
              </a:xfrm>
              <a:custGeom>
                <a:avLst/>
                <a:gdLst>
                  <a:gd name="T0" fmla="*/ 2 w 27"/>
                  <a:gd name="T1" fmla="*/ 16 h 30"/>
                  <a:gd name="T2" fmla="*/ 2 w 27"/>
                  <a:gd name="T3" fmla="*/ 26 h 30"/>
                  <a:gd name="T4" fmla="*/ 14 w 27"/>
                  <a:gd name="T5" fmla="*/ 26 h 30"/>
                  <a:gd name="T6" fmla="*/ 14 w 27"/>
                  <a:gd name="T7" fmla="*/ 25 h 30"/>
                  <a:gd name="T8" fmla="*/ 15 w 27"/>
                  <a:gd name="T9" fmla="*/ 24 h 30"/>
                  <a:gd name="T10" fmla="*/ 16 w 27"/>
                  <a:gd name="T11" fmla="*/ 23 h 30"/>
                  <a:gd name="T12" fmla="*/ 17 w 27"/>
                  <a:gd name="T13" fmla="*/ 22 h 30"/>
                  <a:gd name="T14" fmla="*/ 18 w 27"/>
                  <a:gd name="T15" fmla="*/ 20 h 30"/>
                  <a:gd name="T16" fmla="*/ 19 w 27"/>
                  <a:gd name="T17" fmla="*/ 19 h 30"/>
                  <a:gd name="T18" fmla="*/ 20 w 27"/>
                  <a:gd name="T19" fmla="*/ 18 h 30"/>
                  <a:gd name="T20" fmla="*/ 21 w 27"/>
                  <a:gd name="T21" fmla="*/ 16 h 30"/>
                  <a:gd name="T22" fmla="*/ 22 w 27"/>
                  <a:gd name="T23" fmla="*/ 15 h 30"/>
                  <a:gd name="T24" fmla="*/ 23 w 27"/>
                  <a:gd name="T25" fmla="*/ 14 h 30"/>
                  <a:gd name="T26" fmla="*/ 23 w 27"/>
                  <a:gd name="T27" fmla="*/ 13 h 30"/>
                  <a:gd name="T28" fmla="*/ 15 w 27"/>
                  <a:gd name="T29" fmla="*/ 1 h 30"/>
                  <a:gd name="T30" fmla="*/ 10 w 27"/>
                  <a:gd name="T31" fmla="*/ 4 h 30"/>
                  <a:gd name="T32" fmla="*/ 10 w 27"/>
                  <a:gd name="T33" fmla="*/ 5 h 30"/>
                  <a:gd name="T34" fmla="*/ 9 w 27"/>
                  <a:gd name="T35" fmla="*/ 6 h 30"/>
                  <a:gd name="T36" fmla="*/ 8 w 27"/>
                  <a:gd name="T37" fmla="*/ 8 h 30"/>
                  <a:gd name="T38" fmla="*/ 7 w 27"/>
                  <a:gd name="T39" fmla="*/ 9 h 30"/>
                  <a:gd name="T40" fmla="*/ 6 w 27"/>
                  <a:gd name="T41" fmla="*/ 10 h 30"/>
                  <a:gd name="T42" fmla="*/ 6 w 27"/>
                  <a:gd name="T43" fmla="*/ 11 h 30"/>
                  <a:gd name="T44" fmla="*/ 5 w 27"/>
                  <a:gd name="T45" fmla="*/ 13 h 30"/>
                  <a:gd name="T46" fmla="*/ 4 w 27"/>
                  <a:gd name="T47" fmla="*/ 14 h 30"/>
                  <a:gd name="T48" fmla="*/ 3 w 27"/>
                  <a:gd name="T49" fmla="*/ 15 h 30"/>
                  <a:gd name="T50" fmla="*/ 2 w 27"/>
                  <a:gd name="T51" fmla="*/ 16 h 30"/>
                  <a:gd name="T52" fmla="*/ 2 w 27"/>
                  <a:gd name="T53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0">
                    <a:moveTo>
                      <a:pt x="2" y="16"/>
                    </a:moveTo>
                    <a:cubicBezTo>
                      <a:pt x="0" y="19"/>
                      <a:pt x="0" y="23"/>
                      <a:pt x="2" y="26"/>
                    </a:cubicBezTo>
                    <a:cubicBezTo>
                      <a:pt x="5" y="30"/>
                      <a:pt x="11" y="30"/>
                      <a:pt x="14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7" y="7"/>
                      <a:pt x="22" y="0"/>
                      <a:pt x="15" y="1"/>
                    </a:cubicBezTo>
                    <a:cubicBezTo>
                      <a:pt x="13" y="1"/>
                      <a:pt x="12" y="2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$ļídè">
                <a:extLst>
                  <a:ext uri="{FF2B5EF4-FFF2-40B4-BE49-F238E27FC236}">
                    <a16:creationId xmlns:a16="http://schemas.microsoft.com/office/drawing/2014/main" id="{CCDE808B-E946-44B2-9B70-7054B0AC8925}"/>
                  </a:ext>
                </a:extLst>
              </p:cNvPr>
              <p:cNvSpPr/>
              <p:nvPr/>
            </p:nvSpPr>
            <p:spPr bwMode="auto">
              <a:xfrm>
                <a:off x="5202407" y="2968999"/>
                <a:ext cx="59112" cy="86076"/>
              </a:xfrm>
              <a:custGeom>
                <a:avLst/>
                <a:gdLst>
                  <a:gd name="T0" fmla="*/ 2 w 24"/>
                  <a:gd name="T1" fmla="*/ 23 h 35"/>
                  <a:gd name="T2" fmla="*/ 6 w 24"/>
                  <a:gd name="T3" fmla="*/ 33 h 35"/>
                  <a:gd name="T4" fmla="*/ 16 w 24"/>
                  <a:gd name="T5" fmla="*/ 29 h 35"/>
                  <a:gd name="T6" fmla="*/ 16 w 24"/>
                  <a:gd name="T7" fmla="*/ 28 h 35"/>
                  <a:gd name="T8" fmla="*/ 17 w 24"/>
                  <a:gd name="T9" fmla="*/ 27 h 35"/>
                  <a:gd name="T10" fmla="*/ 17 w 24"/>
                  <a:gd name="T11" fmla="*/ 25 h 35"/>
                  <a:gd name="T12" fmla="*/ 18 w 24"/>
                  <a:gd name="T13" fmla="*/ 24 h 35"/>
                  <a:gd name="T14" fmla="*/ 19 w 24"/>
                  <a:gd name="T15" fmla="*/ 22 h 35"/>
                  <a:gd name="T16" fmla="*/ 19 w 24"/>
                  <a:gd name="T17" fmla="*/ 21 h 35"/>
                  <a:gd name="T18" fmla="*/ 20 w 24"/>
                  <a:gd name="T19" fmla="*/ 19 h 35"/>
                  <a:gd name="T20" fmla="*/ 20 w 24"/>
                  <a:gd name="T21" fmla="*/ 17 h 35"/>
                  <a:gd name="T22" fmla="*/ 21 w 24"/>
                  <a:gd name="T23" fmla="*/ 16 h 35"/>
                  <a:gd name="T24" fmla="*/ 21 w 24"/>
                  <a:gd name="T25" fmla="*/ 14 h 35"/>
                  <a:gd name="T26" fmla="*/ 21 w 24"/>
                  <a:gd name="T27" fmla="*/ 14 h 35"/>
                  <a:gd name="T28" fmla="*/ 9 w 24"/>
                  <a:gd name="T29" fmla="*/ 7 h 35"/>
                  <a:gd name="T30" fmla="*/ 7 w 24"/>
                  <a:gd name="T31" fmla="*/ 9 h 35"/>
                  <a:gd name="T32" fmla="*/ 7 w 24"/>
                  <a:gd name="T33" fmla="*/ 9 h 35"/>
                  <a:gd name="T34" fmla="*/ 6 w 24"/>
                  <a:gd name="T35" fmla="*/ 11 h 35"/>
                  <a:gd name="T36" fmla="*/ 6 w 24"/>
                  <a:gd name="T37" fmla="*/ 12 h 35"/>
                  <a:gd name="T38" fmla="*/ 5 w 24"/>
                  <a:gd name="T39" fmla="*/ 14 h 35"/>
                  <a:gd name="T40" fmla="*/ 5 w 24"/>
                  <a:gd name="T41" fmla="*/ 15 h 35"/>
                  <a:gd name="T42" fmla="*/ 4 w 24"/>
                  <a:gd name="T43" fmla="*/ 16 h 35"/>
                  <a:gd name="T44" fmla="*/ 4 w 24"/>
                  <a:gd name="T45" fmla="*/ 18 h 35"/>
                  <a:gd name="T46" fmla="*/ 3 w 24"/>
                  <a:gd name="T47" fmla="*/ 19 h 35"/>
                  <a:gd name="T48" fmla="*/ 3 w 24"/>
                  <a:gd name="T49" fmla="*/ 21 h 35"/>
                  <a:gd name="T50" fmla="*/ 2 w 24"/>
                  <a:gd name="T51" fmla="*/ 22 h 35"/>
                  <a:gd name="T52" fmla="*/ 2 w 24"/>
                  <a:gd name="T5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35">
                    <a:moveTo>
                      <a:pt x="2" y="23"/>
                    </a:moveTo>
                    <a:cubicBezTo>
                      <a:pt x="0" y="27"/>
                      <a:pt x="2" y="32"/>
                      <a:pt x="6" y="33"/>
                    </a:cubicBezTo>
                    <a:cubicBezTo>
                      <a:pt x="10" y="35"/>
                      <a:pt x="14" y="33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6"/>
                      <a:pt x="14" y="0"/>
                      <a:pt x="9" y="7"/>
                    </a:cubicBezTo>
                    <a:cubicBezTo>
                      <a:pt x="8" y="7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s1íḓé">
                <a:extLst>
                  <a:ext uri="{FF2B5EF4-FFF2-40B4-BE49-F238E27FC236}">
                    <a16:creationId xmlns:a16="http://schemas.microsoft.com/office/drawing/2014/main" id="{390952D1-5002-41E7-B7B1-D1EF5F02020F}"/>
                  </a:ext>
                </a:extLst>
              </p:cNvPr>
              <p:cNvSpPr/>
              <p:nvPr/>
            </p:nvSpPr>
            <p:spPr bwMode="auto">
              <a:xfrm>
                <a:off x="5247001" y="2823811"/>
                <a:ext cx="43556" cy="86076"/>
              </a:xfrm>
              <a:custGeom>
                <a:avLst/>
                <a:gdLst>
                  <a:gd name="T0" fmla="*/ 0 w 18"/>
                  <a:gd name="T1" fmla="*/ 25 h 35"/>
                  <a:gd name="T2" fmla="*/ 4 w 18"/>
                  <a:gd name="T3" fmla="*/ 33 h 35"/>
                  <a:gd name="T4" fmla="*/ 15 w 18"/>
                  <a:gd name="T5" fmla="*/ 27 h 35"/>
                  <a:gd name="T6" fmla="*/ 16 w 18"/>
                  <a:gd name="T7" fmla="*/ 26 h 35"/>
                  <a:gd name="T8" fmla="*/ 16 w 18"/>
                  <a:gd name="T9" fmla="*/ 24 h 35"/>
                  <a:gd name="T10" fmla="*/ 16 w 18"/>
                  <a:gd name="T11" fmla="*/ 23 h 35"/>
                  <a:gd name="T12" fmla="*/ 16 w 18"/>
                  <a:gd name="T13" fmla="*/ 21 h 35"/>
                  <a:gd name="T14" fmla="*/ 17 w 18"/>
                  <a:gd name="T15" fmla="*/ 19 h 35"/>
                  <a:gd name="T16" fmla="*/ 17 w 18"/>
                  <a:gd name="T17" fmla="*/ 18 h 35"/>
                  <a:gd name="T18" fmla="*/ 17 w 18"/>
                  <a:gd name="T19" fmla="*/ 16 h 35"/>
                  <a:gd name="T20" fmla="*/ 17 w 18"/>
                  <a:gd name="T21" fmla="*/ 14 h 35"/>
                  <a:gd name="T22" fmla="*/ 17 w 18"/>
                  <a:gd name="T23" fmla="*/ 13 h 35"/>
                  <a:gd name="T24" fmla="*/ 18 w 18"/>
                  <a:gd name="T25" fmla="*/ 12 h 35"/>
                  <a:gd name="T26" fmla="*/ 4 w 18"/>
                  <a:gd name="T27" fmla="*/ 7 h 35"/>
                  <a:gd name="T28" fmla="*/ 2 w 18"/>
                  <a:gd name="T29" fmla="*/ 10 h 35"/>
                  <a:gd name="T30" fmla="*/ 2 w 18"/>
                  <a:gd name="T31" fmla="*/ 11 h 35"/>
                  <a:gd name="T32" fmla="*/ 2 w 18"/>
                  <a:gd name="T33" fmla="*/ 13 h 35"/>
                  <a:gd name="T34" fmla="*/ 2 w 18"/>
                  <a:gd name="T35" fmla="*/ 14 h 35"/>
                  <a:gd name="T36" fmla="*/ 2 w 18"/>
                  <a:gd name="T37" fmla="*/ 16 h 35"/>
                  <a:gd name="T38" fmla="*/ 1 w 18"/>
                  <a:gd name="T39" fmla="*/ 17 h 35"/>
                  <a:gd name="T40" fmla="*/ 1 w 18"/>
                  <a:gd name="T41" fmla="*/ 19 h 35"/>
                  <a:gd name="T42" fmla="*/ 1 w 18"/>
                  <a:gd name="T43" fmla="*/ 20 h 35"/>
                  <a:gd name="T44" fmla="*/ 1 w 18"/>
                  <a:gd name="T45" fmla="*/ 22 h 35"/>
                  <a:gd name="T46" fmla="*/ 0 w 18"/>
                  <a:gd name="T47" fmla="*/ 23 h 35"/>
                  <a:gd name="T48" fmla="*/ 0 w 18"/>
                  <a:gd name="T49" fmla="*/ 2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35">
                    <a:moveTo>
                      <a:pt x="0" y="25"/>
                    </a:moveTo>
                    <a:cubicBezTo>
                      <a:pt x="0" y="28"/>
                      <a:pt x="1" y="31"/>
                      <a:pt x="4" y="33"/>
                    </a:cubicBezTo>
                    <a:cubicBezTo>
                      <a:pt x="9" y="35"/>
                      <a:pt x="15" y="33"/>
                      <a:pt x="15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4"/>
                      <a:pt x="8" y="0"/>
                      <a:pt x="4" y="7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$1ïdé">
                <a:extLst>
                  <a:ext uri="{FF2B5EF4-FFF2-40B4-BE49-F238E27FC236}">
                    <a16:creationId xmlns:a16="http://schemas.microsoft.com/office/drawing/2014/main" id="{FCB868F0-C732-4737-8119-33F530888A62}"/>
                  </a:ext>
                </a:extLst>
              </p:cNvPr>
              <p:cNvSpPr/>
              <p:nvPr/>
            </p:nvSpPr>
            <p:spPr bwMode="auto">
              <a:xfrm>
                <a:off x="5249075" y="2673438"/>
                <a:ext cx="41482" cy="88150"/>
              </a:xfrm>
              <a:custGeom>
                <a:avLst/>
                <a:gdLst>
                  <a:gd name="T0" fmla="*/ 2 w 17"/>
                  <a:gd name="T1" fmla="*/ 27 h 36"/>
                  <a:gd name="T2" fmla="*/ 16 w 17"/>
                  <a:gd name="T3" fmla="*/ 30 h 36"/>
                  <a:gd name="T4" fmla="*/ 17 w 17"/>
                  <a:gd name="T5" fmla="*/ 25 h 36"/>
                  <a:gd name="T6" fmla="*/ 17 w 17"/>
                  <a:gd name="T7" fmla="*/ 25 h 36"/>
                  <a:gd name="T8" fmla="*/ 17 w 17"/>
                  <a:gd name="T9" fmla="*/ 23 h 36"/>
                  <a:gd name="T10" fmla="*/ 17 w 17"/>
                  <a:gd name="T11" fmla="*/ 21 h 36"/>
                  <a:gd name="T12" fmla="*/ 17 w 17"/>
                  <a:gd name="T13" fmla="*/ 19 h 36"/>
                  <a:gd name="T14" fmla="*/ 17 w 17"/>
                  <a:gd name="T15" fmla="*/ 18 h 36"/>
                  <a:gd name="T16" fmla="*/ 16 w 17"/>
                  <a:gd name="T17" fmla="*/ 16 h 36"/>
                  <a:gd name="T18" fmla="*/ 16 w 17"/>
                  <a:gd name="T19" fmla="*/ 14 h 36"/>
                  <a:gd name="T20" fmla="*/ 16 w 17"/>
                  <a:gd name="T21" fmla="*/ 13 h 36"/>
                  <a:gd name="T22" fmla="*/ 16 w 17"/>
                  <a:gd name="T23" fmla="*/ 11 h 36"/>
                  <a:gd name="T24" fmla="*/ 16 w 17"/>
                  <a:gd name="T25" fmla="*/ 10 h 36"/>
                  <a:gd name="T26" fmla="*/ 1 w 17"/>
                  <a:gd name="T27" fmla="*/ 7 h 36"/>
                  <a:gd name="T28" fmla="*/ 0 w 17"/>
                  <a:gd name="T29" fmla="*/ 12 h 36"/>
                  <a:gd name="T30" fmla="*/ 1 w 17"/>
                  <a:gd name="T31" fmla="*/ 13 h 36"/>
                  <a:gd name="T32" fmla="*/ 1 w 17"/>
                  <a:gd name="T33" fmla="*/ 15 h 36"/>
                  <a:gd name="T34" fmla="*/ 1 w 17"/>
                  <a:gd name="T35" fmla="*/ 16 h 36"/>
                  <a:gd name="T36" fmla="*/ 1 w 17"/>
                  <a:gd name="T37" fmla="*/ 18 h 36"/>
                  <a:gd name="T38" fmla="*/ 1 w 17"/>
                  <a:gd name="T39" fmla="*/ 19 h 36"/>
                  <a:gd name="T40" fmla="*/ 1 w 17"/>
                  <a:gd name="T41" fmla="*/ 21 h 36"/>
                  <a:gd name="T42" fmla="*/ 2 w 17"/>
                  <a:gd name="T43" fmla="*/ 23 h 36"/>
                  <a:gd name="T44" fmla="*/ 2 w 17"/>
                  <a:gd name="T45" fmla="*/ 24 h 36"/>
                  <a:gd name="T46" fmla="*/ 2 w 17"/>
                  <a:gd name="T47" fmla="*/ 26 h 36"/>
                  <a:gd name="T48" fmla="*/ 2 w 17"/>
                  <a:gd name="T4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6">
                    <a:moveTo>
                      <a:pt x="2" y="27"/>
                    </a:moveTo>
                    <a:cubicBezTo>
                      <a:pt x="2" y="34"/>
                      <a:pt x="12" y="36"/>
                      <a:pt x="16" y="30"/>
                    </a:cubicBezTo>
                    <a:cubicBezTo>
                      <a:pt x="17" y="29"/>
                      <a:pt x="17" y="27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2"/>
                      <a:pt x="5" y="0"/>
                      <a:pt x="1" y="7"/>
                    </a:cubicBezTo>
                    <a:cubicBezTo>
                      <a:pt x="0" y="9"/>
                      <a:pt x="0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ṧļîḑé">
                <a:extLst>
                  <a:ext uri="{FF2B5EF4-FFF2-40B4-BE49-F238E27FC236}">
                    <a16:creationId xmlns:a16="http://schemas.microsoft.com/office/drawing/2014/main" id="{B3FD3B17-792F-461A-9E76-E895F8BBCDE1}"/>
                  </a:ext>
                </a:extLst>
              </p:cNvPr>
              <p:cNvSpPr/>
              <p:nvPr/>
            </p:nvSpPr>
            <p:spPr bwMode="auto">
              <a:xfrm>
                <a:off x="5211741" y="2527213"/>
                <a:ext cx="51853" cy="87113"/>
              </a:xfrm>
              <a:custGeom>
                <a:avLst/>
                <a:gdLst>
                  <a:gd name="T0" fmla="*/ 6 w 21"/>
                  <a:gd name="T1" fmla="*/ 27 h 35"/>
                  <a:gd name="T2" fmla="*/ 21 w 21"/>
                  <a:gd name="T3" fmla="*/ 25 h 35"/>
                  <a:gd name="T4" fmla="*/ 20 w 21"/>
                  <a:gd name="T5" fmla="*/ 22 h 35"/>
                  <a:gd name="T6" fmla="*/ 20 w 21"/>
                  <a:gd name="T7" fmla="*/ 22 h 35"/>
                  <a:gd name="T8" fmla="*/ 20 w 21"/>
                  <a:gd name="T9" fmla="*/ 20 h 35"/>
                  <a:gd name="T10" fmla="*/ 19 w 21"/>
                  <a:gd name="T11" fmla="*/ 19 h 35"/>
                  <a:gd name="T12" fmla="*/ 19 w 21"/>
                  <a:gd name="T13" fmla="*/ 17 h 35"/>
                  <a:gd name="T14" fmla="*/ 18 w 21"/>
                  <a:gd name="T15" fmla="*/ 16 h 35"/>
                  <a:gd name="T16" fmla="*/ 17 w 21"/>
                  <a:gd name="T17" fmla="*/ 14 h 35"/>
                  <a:gd name="T18" fmla="*/ 17 w 21"/>
                  <a:gd name="T19" fmla="*/ 13 h 35"/>
                  <a:gd name="T20" fmla="*/ 16 w 21"/>
                  <a:gd name="T21" fmla="*/ 11 h 35"/>
                  <a:gd name="T22" fmla="*/ 16 w 21"/>
                  <a:gd name="T23" fmla="*/ 10 h 35"/>
                  <a:gd name="T24" fmla="*/ 15 w 21"/>
                  <a:gd name="T25" fmla="*/ 8 h 35"/>
                  <a:gd name="T26" fmla="*/ 15 w 21"/>
                  <a:gd name="T27" fmla="*/ 7 h 35"/>
                  <a:gd name="T28" fmla="*/ 0 w 21"/>
                  <a:gd name="T29" fmla="*/ 9 h 35"/>
                  <a:gd name="T30" fmla="*/ 1 w 21"/>
                  <a:gd name="T31" fmla="*/ 13 h 35"/>
                  <a:gd name="T32" fmla="*/ 1 w 21"/>
                  <a:gd name="T33" fmla="*/ 14 h 35"/>
                  <a:gd name="T34" fmla="*/ 1 w 21"/>
                  <a:gd name="T35" fmla="*/ 15 h 35"/>
                  <a:gd name="T36" fmla="*/ 2 w 21"/>
                  <a:gd name="T37" fmla="*/ 17 h 35"/>
                  <a:gd name="T38" fmla="*/ 2 w 21"/>
                  <a:gd name="T39" fmla="*/ 18 h 35"/>
                  <a:gd name="T40" fmla="*/ 3 w 21"/>
                  <a:gd name="T41" fmla="*/ 20 h 35"/>
                  <a:gd name="T42" fmla="*/ 3 w 21"/>
                  <a:gd name="T43" fmla="*/ 21 h 35"/>
                  <a:gd name="T44" fmla="*/ 4 w 21"/>
                  <a:gd name="T45" fmla="*/ 22 h 35"/>
                  <a:gd name="T46" fmla="*/ 4 w 21"/>
                  <a:gd name="T47" fmla="*/ 24 h 35"/>
                  <a:gd name="T48" fmla="*/ 5 w 21"/>
                  <a:gd name="T49" fmla="*/ 25 h 35"/>
                  <a:gd name="T50" fmla="*/ 5 w 21"/>
                  <a:gd name="T51" fmla="*/ 27 h 35"/>
                  <a:gd name="T52" fmla="*/ 6 w 21"/>
                  <a:gd name="T5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35">
                    <a:moveTo>
                      <a:pt x="6" y="27"/>
                    </a:moveTo>
                    <a:cubicBezTo>
                      <a:pt x="8" y="35"/>
                      <a:pt x="20" y="34"/>
                      <a:pt x="21" y="25"/>
                    </a:cubicBezTo>
                    <a:cubicBezTo>
                      <a:pt x="21" y="24"/>
                      <a:pt x="21" y="23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0"/>
                      <a:pt x="2" y="1"/>
                      <a:pt x="0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7"/>
                      <a:pt x="6" y="27"/>
                      <a:pt x="6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ṡľîḍè">
                <a:extLst>
                  <a:ext uri="{FF2B5EF4-FFF2-40B4-BE49-F238E27FC236}">
                    <a16:creationId xmlns:a16="http://schemas.microsoft.com/office/drawing/2014/main" id="{794683EF-5A7D-4699-82BF-9851E390FCB0}"/>
                  </a:ext>
                </a:extLst>
              </p:cNvPr>
              <p:cNvSpPr/>
              <p:nvPr/>
            </p:nvSpPr>
            <p:spPr bwMode="auto">
              <a:xfrm>
                <a:off x="5136035" y="2399655"/>
                <a:ext cx="66372" cy="71557"/>
              </a:xfrm>
              <a:custGeom>
                <a:avLst/>
                <a:gdLst>
                  <a:gd name="T0" fmla="*/ 12 w 27"/>
                  <a:gd name="T1" fmla="*/ 25 h 29"/>
                  <a:gd name="T2" fmla="*/ 20 w 27"/>
                  <a:gd name="T3" fmla="*/ 29 h 29"/>
                  <a:gd name="T4" fmla="*/ 25 w 27"/>
                  <a:gd name="T5" fmla="*/ 17 h 29"/>
                  <a:gd name="T6" fmla="*/ 24 w 27"/>
                  <a:gd name="T7" fmla="*/ 16 h 29"/>
                  <a:gd name="T8" fmla="*/ 23 w 27"/>
                  <a:gd name="T9" fmla="*/ 14 h 29"/>
                  <a:gd name="T10" fmla="*/ 22 w 27"/>
                  <a:gd name="T11" fmla="*/ 13 h 29"/>
                  <a:gd name="T12" fmla="*/ 21 w 27"/>
                  <a:gd name="T13" fmla="*/ 12 h 29"/>
                  <a:gd name="T14" fmla="*/ 20 w 27"/>
                  <a:gd name="T15" fmla="*/ 10 h 29"/>
                  <a:gd name="T16" fmla="*/ 20 w 27"/>
                  <a:gd name="T17" fmla="*/ 9 h 29"/>
                  <a:gd name="T18" fmla="*/ 19 w 27"/>
                  <a:gd name="T19" fmla="*/ 8 h 29"/>
                  <a:gd name="T20" fmla="*/ 18 w 27"/>
                  <a:gd name="T21" fmla="*/ 6 h 29"/>
                  <a:gd name="T22" fmla="*/ 17 w 27"/>
                  <a:gd name="T23" fmla="*/ 5 h 29"/>
                  <a:gd name="T24" fmla="*/ 16 w 27"/>
                  <a:gd name="T25" fmla="*/ 4 h 29"/>
                  <a:gd name="T26" fmla="*/ 8 w 27"/>
                  <a:gd name="T27" fmla="*/ 1 h 29"/>
                  <a:gd name="T28" fmla="*/ 3 w 27"/>
                  <a:gd name="T29" fmla="*/ 13 h 29"/>
                  <a:gd name="T30" fmla="*/ 4 w 27"/>
                  <a:gd name="T31" fmla="*/ 14 h 29"/>
                  <a:gd name="T32" fmla="*/ 5 w 27"/>
                  <a:gd name="T33" fmla="*/ 15 h 29"/>
                  <a:gd name="T34" fmla="*/ 6 w 27"/>
                  <a:gd name="T35" fmla="*/ 16 h 29"/>
                  <a:gd name="T36" fmla="*/ 7 w 27"/>
                  <a:gd name="T37" fmla="*/ 18 h 29"/>
                  <a:gd name="T38" fmla="*/ 8 w 27"/>
                  <a:gd name="T39" fmla="*/ 19 h 29"/>
                  <a:gd name="T40" fmla="*/ 8 w 27"/>
                  <a:gd name="T41" fmla="*/ 20 h 29"/>
                  <a:gd name="T42" fmla="*/ 9 w 27"/>
                  <a:gd name="T43" fmla="*/ 21 h 29"/>
                  <a:gd name="T44" fmla="*/ 10 w 27"/>
                  <a:gd name="T45" fmla="*/ 23 h 29"/>
                  <a:gd name="T46" fmla="*/ 11 w 27"/>
                  <a:gd name="T47" fmla="*/ 24 h 29"/>
                  <a:gd name="T48" fmla="*/ 12 w 27"/>
                  <a:gd name="T4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29">
                    <a:moveTo>
                      <a:pt x="12" y="25"/>
                    </a:moveTo>
                    <a:cubicBezTo>
                      <a:pt x="13" y="28"/>
                      <a:pt x="17" y="29"/>
                      <a:pt x="20" y="29"/>
                    </a:cubicBezTo>
                    <a:cubicBezTo>
                      <a:pt x="25" y="27"/>
                      <a:pt x="27" y="22"/>
                      <a:pt x="25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1"/>
                      <a:pt x="11" y="0"/>
                      <a:pt x="8" y="1"/>
                    </a:cubicBezTo>
                    <a:cubicBezTo>
                      <a:pt x="3" y="2"/>
                      <a:pt x="0" y="8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5"/>
                      <a:pt x="12" y="25"/>
                      <a:pt x="12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ṥľíďe">
                <a:extLst>
                  <a:ext uri="{FF2B5EF4-FFF2-40B4-BE49-F238E27FC236}">
                    <a16:creationId xmlns:a16="http://schemas.microsoft.com/office/drawing/2014/main" id="{D01229E8-0B18-441F-9A46-C14345FC70F2}"/>
                  </a:ext>
                </a:extLst>
              </p:cNvPr>
              <p:cNvSpPr/>
              <p:nvPr/>
            </p:nvSpPr>
            <p:spPr bwMode="auto">
              <a:xfrm>
                <a:off x="5034404" y="2288690"/>
                <a:ext cx="74668" cy="71557"/>
              </a:xfrm>
              <a:custGeom>
                <a:avLst/>
                <a:gdLst>
                  <a:gd name="T0" fmla="*/ 16 w 30"/>
                  <a:gd name="T1" fmla="*/ 24 h 29"/>
                  <a:gd name="T2" fmla="*/ 29 w 30"/>
                  <a:gd name="T3" fmla="*/ 17 h 29"/>
                  <a:gd name="T4" fmla="*/ 26 w 30"/>
                  <a:gd name="T5" fmla="*/ 13 h 29"/>
                  <a:gd name="T6" fmla="*/ 26 w 30"/>
                  <a:gd name="T7" fmla="*/ 12 h 29"/>
                  <a:gd name="T8" fmla="*/ 25 w 30"/>
                  <a:gd name="T9" fmla="*/ 11 h 29"/>
                  <a:gd name="T10" fmla="*/ 24 w 30"/>
                  <a:gd name="T11" fmla="*/ 10 h 29"/>
                  <a:gd name="T12" fmla="*/ 23 w 30"/>
                  <a:gd name="T13" fmla="*/ 9 h 29"/>
                  <a:gd name="T14" fmla="*/ 22 w 30"/>
                  <a:gd name="T15" fmla="*/ 8 h 29"/>
                  <a:gd name="T16" fmla="*/ 21 w 30"/>
                  <a:gd name="T17" fmla="*/ 7 h 29"/>
                  <a:gd name="T18" fmla="*/ 19 w 30"/>
                  <a:gd name="T19" fmla="*/ 6 h 29"/>
                  <a:gd name="T20" fmla="*/ 18 w 30"/>
                  <a:gd name="T21" fmla="*/ 5 h 29"/>
                  <a:gd name="T22" fmla="*/ 17 w 30"/>
                  <a:gd name="T23" fmla="*/ 4 h 29"/>
                  <a:gd name="T24" fmla="*/ 16 w 30"/>
                  <a:gd name="T25" fmla="*/ 3 h 29"/>
                  <a:gd name="T26" fmla="*/ 15 w 30"/>
                  <a:gd name="T27" fmla="*/ 2 h 29"/>
                  <a:gd name="T28" fmla="*/ 8 w 30"/>
                  <a:gd name="T29" fmla="*/ 0 h 29"/>
                  <a:gd name="T30" fmla="*/ 5 w 30"/>
                  <a:gd name="T31" fmla="*/ 13 h 29"/>
                  <a:gd name="T32" fmla="*/ 6 w 30"/>
                  <a:gd name="T33" fmla="*/ 14 h 29"/>
                  <a:gd name="T34" fmla="*/ 7 w 30"/>
                  <a:gd name="T35" fmla="*/ 15 h 29"/>
                  <a:gd name="T36" fmla="*/ 8 w 30"/>
                  <a:gd name="T37" fmla="*/ 16 h 29"/>
                  <a:gd name="T38" fmla="*/ 9 w 30"/>
                  <a:gd name="T39" fmla="*/ 17 h 29"/>
                  <a:gd name="T40" fmla="*/ 10 w 30"/>
                  <a:gd name="T41" fmla="*/ 18 h 29"/>
                  <a:gd name="T42" fmla="*/ 11 w 30"/>
                  <a:gd name="T43" fmla="*/ 19 h 29"/>
                  <a:gd name="T44" fmla="*/ 12 w 30"/>
                  <a:gd name="T45" fmla="*/ 20 h 29"/>
                  <a:gd name="T46" fmla="*/ 13 w 30"/>
                  <a:gd name="T47" fmla="*/ 21 h 29"/>
                  <a:gd name="T48" fmla="*/ 14 w 30"/>
                  <a:gd name="T49" fmla="*/ 22 h 29"/>
                  <a:gd name="T50" fmla="*/ 15 w 30"/>
                  <a:gd name="T51" fmla="*/ 23 h 29"/>
                  <a:gd name="T52" fmla="*/ 16 w 30"/>
                  <a:gd name="T5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29">
                    <a:moveTo>
                      <a:pt x="16" y="24"/>
                    </a:moveTo>
                    <a:cubicBezTo>
                      <a:pt x="21" y="29"/>
                      <a:pt x="30" y="24"/>
                      <a:pt x="29" y="17"/>
                    </a:cubicBezTo>
                    <a:cubicBezTo>
                      <a:pt x="28" y="15"/>
                      <a:pt x="28" y="14"/>
                      <a:pt x="26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8" y="0"/>
                    </a:cubicBezTo>
                    <a:cubicBezTo>
                      <a:pt x="2" y="2"/>
                      <a:pt x="0" y="9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4"/>
                      <a:pt x="16" y="24"/>
                      <a:pt x="16" y="2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šḻîdê">
                <a:extLst>
                  <a:ext uri="{FF2B5EF4-FFF2-40B4-BE49-F238E27FC236}">
                    <a16:creationId xmlns:a16="http://schemas.microsoft.com/office/drawing/2014/main" id="{E94B822A-2958-468B-A456-575274A14E77}"/>
                  </a:ext>
                </a:extLst>
              </p:cNvPr>
              <p:cNvSpPr/>
              <p:nvPr/>
            </p:nvSpPr>
            <p:spPr bwMode="auto">
              <a:xfrm>
                <a:off x="4908920" y="2197429"/>
                <a:ext cx="84002" cy="68446"/>
              </a:xfrm>
              <a:custGeom>
                <a:avLst/>
                <a:gdLst>
                  <a:gd name="T0" fmla="*/ 20 w 34"/>
                  <a:gd name="T1" fmla="*/ 24 h 28"/>
                  <a:gd name="T2" fmla="*/ 30 w 34"/>
                  <a:gd name="T3" fmla="*/ 14 h 28"/>
                  <a:gd name="T4" fmla="*/ 28 w 34"/>
                  <a:gd name="T5" fmla="*/ 11 h 28"/>
                  <a:gd name="T6" fmla="*/ 27 w 34"/>
                  <a:gd name="T7" fmla="*/ 11 h 28"/>
                  <a:gd name="T8" fmla="*/ 26 w 34"/>
                  <a:gd name="T9" fmla="*/ 10 h 28"/>
                  <a:gd name="T10" fmla="*/ 24 w 34"/>
                  <a:gd name="T11" fmla="*/ 9 h 28"/>
                  <a:gd name="T12" fmla="*/ 23 w 34"/>
                  <a:gd name="T13" fmla="*/ 8 h 28"/>
                  <a:gd name="T14" fmla="*/ 22 w 34"/>
                  <a:gd name="T15" fmla="*/ 7 h 28"/>
                  <a:gd name="T16" fmla="*/ 20 w 34"/>
                  <a:gd name="T17" fmla="*/ 7 h 28"/>
                  <a:gd name="T18" fmla="*/ 19 w 34"/>
                  <a:gd name="T19" fmla="*/ 6 h 28"/>
                  <a:gd name="T20" fmla="*/ 17 w 34"/>
                  <a:gd name="T21" fmla="*/ 5 h 28"/>
                  <a:gd name="T22" fmla="*/ 16 w 34"/>
                  <a:gd name="T23" fmla="*/ 4 h 28"/>
                  <a:gd name="T24" fmla="*/ 15 w 34"/>
                  <a:gd name="T25" fmla="*/ 3 h 28"/>
                  <a:gd name="T26" fmla="*/ 14 w 34"/>
                  <a:gd name="T27" fmla="*/ 3 h 28"/>
                  <a:gd name="T28" fmla="*/ 4 w 34"/>
                  <a:gd name="T29" fmla="*/ 14 h 28"/>
                  <a:gd name="T30" fmla="*/ 7 w 34"/>
                  <a:gd name="T31" fmla="*/ 17 h 28"/>
                  <a:gd name="T32" fmla="*/ 7 w 34"/>
                  <a:gd name="T33" fmla="*/ 17 h 28"/>
                  <a:gd name="T34" fmla="*/ 9 w 34"/>
                  <a:gd name="T35" fmla="*/ 18 h 28"/>
                  <a:gd name="T36" fmla="*/ 10 w 34"/>
                  <a:gd name="T37" fmla="*/ 18 h 28"/>
                  <a:gd name="T38" fmla="*/ 11 w 34"/>
                  <a:gd name="T39" fmla="*/ 19 h 28"/>
                  <a:gd name="T40" fmla="*/ 13 w 34"/>
                  <a:gd name="T41" fmla="*/ 20 h 28"/>
                  <a:gd name="T42" fmla="*/ 14 w 34"/>
                  <a:gd name="T43" fmla="*/ 21 h 28"/>
                  <a:gd name="T44" fmla="*/ 15 w 34"/>
                  <a:gd name="T45" fmla="*/ 21 h 28"/>
                  <a:gd name="T46" fmla="*/ 17 w 34"/>
                  <a:gd name="T47" fmla="*/ 22 h 28"/>
                  <a:gd name="T48" fmla="*/ 18 w 34"/>
                  <a:gd name="T49" fmla="*/ 23 h 28"/>
                  <a:gd name="T50" fmla="*/ 19 w 34"/>
                  <a:gd name="T51" fmla="*/ 24 h 28"/>
                  <a:gd name="T52" fmla="*/ 20 w 3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8">
                    <a:moveTo>
                      <a:pt x="20" y="24"/>
                    </a:moveTo>
                    <a:cubicBezTo>
                      <a:pt x="27" y="28"/>
                      <a:pt x="34" y="21"/>
                      <a:pt x="30" y="14"/>
                    </a:cubicBezTo>
                    <a:cubicBezTo>
                      <a:pt x="30" y="12"/>
                      <a:pt x="29" y="12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7" y="0"/>
                      <a:pt x="0" y="7"/>
                      <a:pt x="4" y="14"/>
                    </a:cubicBezTo>
                    <a:cubicBezTo>
                      <a:pt x="4" y="15"/>
                      <a:pt x="5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4"/>
                      <a:pt x="19" y="24"/>
                      <a:pt x="19" y="24"/>
                    </a:cubicBez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ṩļîḍê">
                <a:extLst>
                  <a:ext uri="{FF2B5EF4-FFF2-40B4-BE49-F238E27FC236}">
                    <a16:creationId xmlns:a16="http://schemas.microsoft.com/office/drawing/2014/main" id="{DB71A9E4-E137-4BEC-A328-8375054ADE30}"/>
                  </a:ext>
                </a:extLst>
              </p:cNvPr>
              <p:cNvSpPr/>
              <p:nvPr/>
            </p:nvSpPr>
            <p:spPr bwMode="auto">
              <a:xfrm>
                <a:off x="4768917" y="2150761"/>
                <a:ext cx="21778" cy="36297"/>
              </a:xfrm>
              <a:custGeom>
                <a:avLst/>
                <a:gdLst>
                  <a:gd name="T0" fmla="*/ 9 w 9"/>
                  <a:gd name="T1" fmla="*/ 0 h 15"/>
                  <a:gd name="T2" fmla="*/ 9 w 9"/>
                  <a:gd name="T3" fmla="*/ 15 h 15"/>
                  <a:gd name="T4" fmla="*/ 9 w 9"/>
                  <a:gd name="T5" fmla="*/ 15 h 15"/>
                  <a:gd name="T6" fmla="*/ 8 w 9"/>
                  <a:gd name="T7" fmla="*/ 15 h 15"/>
                  <a:gd name="T8" fmla="*/ 5 w 9"/>
                  <a:gd name="T9" fmla="*/ 13 h 15"/>
                  <a:gd name="T10" fmla="*/ 9 w 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9" y="0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0" y="9"/>
                      <a:pt x="3" y="0"/>
                      <a:pt x="9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ŝľïḓè">
                <a:extLst>
                  <a:ext uri="{FF2B5EF4-FFF2-40B4-BE49-F238E27FC236}">
                    <a16:creationId xmlns:a16="http://schemas.microsoft.com/office/drawing/2014/main" id="{FC776B46-59A3-4018-A0E6-23BBA1D20C33}"/>
                  </a:ext>
                </a:extLst>
              </p:cNvPr>
              <p:cNvSpPr/>
              <p:nvPr/>
            </p:nvSpPr>
            <p:spPr bwMode="auto">
              <a:xfrm>
                <a:off x="4768917" y="3380711"/>
                <a:ext cx="21778" cy="4148"/>
              </a:xfrm>
              <a:custGeom>
                <a:avLst/>
                <a:gdLst>
                  <a:gd name="T0" fmla="*/ 21 w 21"/>
                  <a:gd name="T1" fmla="*/ 0 h 4"/>
                  <a:gd name="T2" fmla="*/ 21 w 21"/>
                  <a:gd name="T3" fmla="*/ 0 h 4"/>
                  <a:gd name="T4" fmla="*/ 21 w 21"/>
                  <a:gd name="T5" fmla="*/ 0 h 4"/>
                  <a:gd name="T6" fmla="*/ 17 w 21"/>
                  <a:gd name="T7" fmla="*/ 0 h 4"/>
                  <a:gd name="T8" fmla="*/ 14 w 21"/>
                  <a:gd name="T9" fmla="*/ 2 h 4"/>
                  <a:gd name="T10" fmla="*/ 9 w 21"/>
                  <a:gd name="T11" fmla="*/ 2 h 4"/>
                  <a:gd name="T12" fmla="*/ 7 w 21"/>
                  <a:gd name="T13" fmla="*/ 2 h 4"/>
                  <a:gd name="T14" fmla="*/ 2 w 21"/>
                  <a:gd name="T15" fmla="*/ 4 h 4"/>
                  <a:gd name="T16" fmla="*/ 0 w 21"/>
                  <a:gd name="T17" fmla="*/ 4 h 4"/>
                  <a:gd name="T18" fmla="*/ 21 w 21"/>
                  <a:gd name="T19" fmla="*/ 0 h 4"/>
                  <a:gd name="T20" fmla="*/ 21 w 2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lnTo>
                      <a:pt x="21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śļïdê">
                <a:extLst>
                  <a:ext uri="{FF2B5EF4-FFF2-40B4-BE49-F238E27FC236}">
                    <a16:creationId xmlns:a16="http://schemas.microsoft.com/office/drawing/2014/main" id="{B59E4FCA-35DF-4837-811C-421EA00E7305}"/>
                  </a:ext>
                </a:extLst>
              </p:cNvPr>
              <p:cNvSpPr/>
              <p:nvPr/>
            </p:nvSpPr>
            <p:spPr bwMode="auto">
              <a:xfrm>
                <a:off x="4778251" y="3400415"/>
                <a:ext cx="12445" cy="21778"/>
              </a:xfrm>
              <a:custGeom>
                <a:avLst/>
                <a:gdLst>
                  <a:gd name="T0" fmla="*/ 12 w 12"/>
                  <a:gd name="T1" fmla="*/ 0 h 21"/>
                  <a:gd name="T2" fmla="*/ 12 w 12"/>
                  <a:gd name="T3" fmla="*/ 19 h 21"/>
                  <a:gd name="T4" fmla="*/ 10 w 12"/>
                  <a:gd name="T5" fmla="*/ 19 h 21"/>
                  <a:gd name="T6" fmla="*/ 5 w 12"/>
                  <a:gd name="T7" fmla="*/ 19 h 21"/>
                  <a:gd name="T8" fmla="*/ 3 w 12"/>
                  <a:gd name="T9" fmla="*/ 21 h 21"/>
                  <a:gd name="T10" fmla="*/ 0 w 12"/>
                  <a:gd name="T11" fmla="*/ 21 h 21"/>
                  <a:gd name="T12" fmla="*/ 12 w 12"/>
                  <a:gd name="T13" fmla="*/ 0 h 21"/>
                  <a:gd name="T14" fmla="*/ 12 w 1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lnTo>
                      <a:pt x="12" y="19"/>
                    </a:lnTo>
                    <a:lnTo>
                      <a:pt x="10" y="19"/>
                    </a:lnTo>
                    <a:lnTo>
                      <a:pt x="5" y="19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ṩḷîḑe">
                <a:extLst>
                  <a:ext uri="{FF2B5EF4-FFF2-40B4-BE49-F238E27FC236}">
                    <a16:creationId xmlns:a16="http://schemas.microsoft.com/office/drawing/2014/main" id="{4198FE82-4C2D-4808-B5AD-6DB203C5D0D6}"/>
                  </a:ext>
                </a:extLst>
              </p:cNvPr>
              <p:cNvSpPr/>
              <p:nvPr/>
            </p:nvSpPr>
            <p:spPr bwMode="auto">
              <a:xfrm>
                <a:off x="4660026" y="3397304"/>
                <a:ext cx="28001" cy="39408"/>
              </a:xfrm>
              <a:custGeom>
                <a:avLst/>
                <a:gdLst>
                  <a:gd name="T0" fmla="*/ 1 w 11"/>
                  <a:gd name="T1" fmla="*/ 16 h 16"/>
                  <a:gd name="T2" fmla="*/ 0 w 11"/>
                  <a:gd name="T3" fmla="*/ 0 h 16"/>
                  <a:gd name="T4" fmla="*/ 0 w 11"/>
                  <a:gd name="T5" fmla="*/ 0 h 16"/>
                  <a:gd name="T6" fmla="*/ 4 w 11"/>
                  <a:gd name="T7" fmla="*/ 1 h 16"/>
                  <a:gd name="T8" fmla="*/ 1 w 1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" y="1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11" y="5"/>
                      <a:pt x="9" y="15"/>
                      <a:pt x="1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Sľïdè">
                <a:extLst>
                  <a:ext uri="{FF2B5EF4-FFF2-40B4-BE49-F238E27FC236}">
                    <a16:creationId xmlns:a16="http://schemas.microsoft.com/office/drawing/2014/main" id="{72402EFA-731D-4746-9598-B8BDB8A325A2}"/>
                  </a:ext>
                </a:extLst>
              </p:cNvPr>
              <p:cNvSpPr/>
              <p:nvPr/>
            </p:nvSpPr>
            <p:spPr bwMode="auto">
              <a:xfrm>
                <a:off x="4650693" y="3397304"/>
                <a:ext cx="9334" cy="0"/>
              </a:xfrm>
              <a:custGeom>
                <a:avLst/>
                <a:gdLst>
                  <a:gd name="T0" fmla="*/ 0 w 9"/>
                  <a:gd name="T1" fmla="*/ 2 w 9"/>
                  <a:gd name="T2" fmla="*/ 7 w 9"/>
                  <a:gd name="T3" fmla="*/ 9 w 9"/>
                  <a:gd name="T4" fmla="*/ 0 w 9"/>
                  <a:gd name="T5" fmla="*/ 0 w 9"/>
                  <a:gd name="T6" fmla="*/ 0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ḷîḍe">
                <a:extLst>
                  <a:ext uri="{FF2B5EF4-FFF2-40B4-BE49-F238E27FC236}">
                    <a16:creationId xmlns:a16="http://schemas.microsoft.com/office/drawing/2014/main" id="{C061C9D6-0ADD-40AC-8A1A-0D27DEA6BD28}"/>
                  </a:ext>
                </a:extLst>
              </p:cNvPr>
              <p:cNvSpPr/>
              <p:nvPr/>
            </p:nvSpPr>
            <p:spPr bwMode="auto">
              <a:xfrm>
                <a:off x="4650693" y="2131057"/>
                <a:ext cx="57038" cy="39408"/>
              </a:xfrm>
              <a:custGeom>
                <a:avLst/>
                <a:gdLst>
                  <a:gd name="T0" fmla="*/ 0 w 23"/>
                  <a:gd name="T1" fmla="*/ 15 h 16"/>
                  <a:gd name="T2" fmla="*/ 0 w 23"/>
                  <a:gd name="T3" fmla="*/ 0 h 16"/>
                  <a:gd name="T4" fmla="*/ 1 w 23"/>
                  <a:gd name="T5" fmla="*/ 0 h 16"/>
                  <a:gd name="T6" fmla="*/ 3 w 23"/>
                  <a:gd name="T7" fmla="*/ 0 h 16"/>
                  <a:gd name="T8" fmla="*/ 5 w 23"/>
                  <a:gd name="T9" fmla="*/ 0 h 16"/>
                  <a:gd name="T10" fmla="*/ 6 w 23"/>
                  <a:gd name="T11" fmla="*/ 0 h 16"/>
                  <a:gd name="T12" fmla="*/ 8 w 23"/>
                  <a:gd name="T13" fmla="*/ 0 h 16"/>
                  <a:gd name="T14" fmla="*/ 10 w 23"/>
                  <a:gd name="T15" fmla="*/ 0 h 16"/>
                  <a:gd name="T16" fmla="*/ 11 w 23"/>
                  <a:gd name="T17" fmla="*/ 0 h 16"/>
                  <a:gd name="T18" fmla="*/ 13 w 23"/>
                  <a:gd name="T19" fmla="*/ 1 h 16"/>
                  <a:gd name="T20" fmla="*/ 18 w 23"/>
                  <a:gd name="T21" fmla="*/ 13 h 16"/>
                  <a:gd name="T22" fmla="*/ 12 w 23"/>
                  <a:gd name="T23" fmla="*/ 16 h 16"/>
                  <a:gd name="T24" fmla="*/ 11 w 23"/>
                  <a:gd name="T25" fmla="*/ 16 h 16"/>
                  <a:gd name="T26" fmla="*/ 9 w 23"/>
                  <a:gd name="T27" fmla="*/ 16 h 16"/>
                  <a:gd name="T28" fmla="*/ 7 w 23"/>
                  <a:gd name="T29" fmla="*/ 16 h 16"/>
                  <a:gd name="T30" fmla="*/ 6 w 23"/>
                  <a:gd name="T31" fmla="*/ 16 h 16"/>
                  <a:gd name="T32" fmla="*/ 4 w 23"/>
                  <a:gd name="T33" fmla="*/ 15 h 16"/>
                  <a:gd name="T34" fmla="*/ 3 w 23"/>
                  <a:gd name="T35" fmla="*/ 15 h 16"/>
                  <a:gd name="T36" fmla="*/ 1 w 23"/>
                  <a:gd name="T37" fmla="*/ 15 h 16"/>
                  <a:gd name="T38" fmla="*/ 0 w 23"/>
                  <a:gd name="T3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16">
                    <a:moveTo>
                      <a:pt x="0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9" y="1"/>
                      <a:pt x="23" y="9"/>
                      <a:pt x="18" y="13"/>
                    </a:cubicBezTo>
                    <a:cubicBezTo>
                      <a:pt x="17" y="15"/>
                      <a:pt x="14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ŝḻîḋé">
                <a:extLst>
                  <a:ext uri="{FF2B5EF4-FFF2-40B4-BE49-F238E27FC236}">
                    <a16:creationId xmlns:a16="http://schemas.microsoft.com/office/drawing/2014/main" id="{9FABF92F-6DB0-4A91-A466-AA279D2ADDF2}"/>
                  </a:ext>
                </a:extLst>
              </p:cNvPr>
              <p:cNvSpPr/>
              <p:nvPr/>
            </p:nvSpPr>
            <p:spPr bwMode="auto">
              <a:xfrm>
                <a:off x="4749213" y="3384859"/>
                <a:ext cx="29038" cy="37334"/>
              </a:xfrm>
              <a:custGeom>
                <a:avLst/>
                <a:gdLst>
                  <a:gd name="T0" fmla="*/ 8 w 12"/>
                  <a:gd name="T1" fmla="*/ 0 h 15"/>
                  <a:gd name="T2" fmla="*/ 6 w 12"/>
                  <a:gd name="T3" fmla="*/ 14 h 15"/>
                  <a:gd name="T4" fmla="*/ 12 w 12"/>
                  <a:gd name="T5" fmla="*/ 15 h 15"/>
                  <a:gd name="T6" fmla="*/ 8 w 1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8" y="0"/>
                    </a:moveTo>
                    <a:cubicBezTo>
                      <a:pt x="2" y="1"/>
                      <a:pt x="0" y="11"/>
                      <a:pt x="6" y="14"/>
                    </a:cubicBezTo>
                    <a:cubicBezTo>
                      <a:pt x="8" y="15"/>
                      <a:pt x="10" y="15"/>
                      <a:pt x="12" y="1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şḷidé">
                <a:extLst>
                  <a:ext uri="{FF2B5EF4-FFF2-40B4-BE49-F238E27FC236}">
                    <a16:creationId xmlns:a16="http://schemas.microsoft.com/office/drawing/2014/main" id="{2538D876-8493-4D00-8CC8-A6F2AF98CC5D}"/>
                  </a:ext>
                </a:extLst>
              </p:cNvPr>
              <p:cNvSpPr/>
              <p:nvPr/>
            </p:nvSpPr>
            <p:spPr bwMode="auto">
              <a:xfrm>
                <a:off x="4325057" y="2184984"/>
                <a:ext cx="87113" cy="53927"/>
              </a:xfrm>
              <a:custGeom>
                <a:avLst/>
                <a:gdLst>
                  <a:gd name="T0" fmla="*/ 10 w 35"/>
                  <a:gd name="T1" fmla="*/ 22 h 22"/>
                  <a:gd name="T2" fmla="*/ 15 w 35"/>
                  <a:gd name="T3" fmla="*/ 21 h 22"/>
                  <a:gd name="T4" fmla="*/ 16 w 35"/>
                  <a:gd name="T5" fmla="*/ 20 h 22"/>
                  <a:gd name="T6" fmla="*/ 16 w 35"/>
                  <a:gd name="T7" fmla="*/ 20 h 22"/>
                  <a:gd name="T8" fmla="*/ 17 w 35"/>
                  <a:gd name="T9" fmla="*/ 19 h 22"/>
                  <a:gd name="T10" fmla="*/ 18 w 35"/>
                  <a:gd name="T11" fmla="*/ 19 h 22"/>
                  <a:gd name="T12" fmla="*/ 19 w 35"/>
                  <a:gd name="T13" fmla="*/ 19 h 22"/>
                  <a:gd name="T14" fmla="*/ 20 w 35"/>
                  <a:gd name="T15" fmla="*/ 18 h 22"/>
                  <a:gd name="T16" fmla="*/ 20 w 35"/>
                  <a:gd name="T17" fmla="*/ 18 h 22"/>
                  <a:gd name="T18" fmla="*/ 21 w 35"/>
                  <a:gd name="T19" fmla="*/ 17 h 22"/>
                  <a:gd name="T20" fmla="*/ 22 w 35"/>
                  <a:gd name="T21" fmla="*/ 17 h 22"/>
                  <a:gd name="T22" fmla="*/ 23 w 35"/>
                  <a:gd name="T23" fmla="*/ 17 h 22"/>
                  <a:gd name="T24" fmla="*/ 24 w 35"/>
                  <a:gd name="T25" fmla="*/ 16 h 22"/>
                  <a:gd name="T26" fmla="*/ 24 w 35"/>
                  <a:gd name="T27" fmla="*/ 16 h 22"/>
                  <a:gd name="T28" fmla="*/ 25 w 35"/>
                  <a:gd name="T29" fmla="*/ 15 h 22"/>
                  <a:gd name="T30" fmla="*/ 26 w 35"/>
                  <a:gd name="T31" fmla="*/ 15 h 22"/>
                  <a:gd name="T32" fmla="*/ 27 w 35"/>
                  <a:gd name="T33" fmla="*/ 15 h 22"/>
                  <a:gd name="T34" fmla="*/ 28 w 35"/>
                  <a:gd name="T35" fmla="*/ 14 h 22"/>
                  <a:gd name="T36" fmla="*/ 25 w 35"/>
                  <a:gd name="T37" fmla="*/ 0 h 22"/>
                  <a:gd name="T38" fmla="*/ 22 w 35"/>
                  <a:gd name="T39" fmla="*/ 0 h 22"/>
                  <a:gd name="T40" fmla="*/ 21 w 35"/>
                  <a:gd name="T41" fmla="*/ 1 h 22"/>
                  <a:gd name="T42" fmla="*/ 20 w 35"/>
                  <a:gd name="T43" fmla="*/ 1 h 22"/>
                  <a:gd name="T44" fmla="*/ 19 w 35"/>
                  <a:gd name="T45" fmla="*/ 1 h 22"/>
                  <a:gd name="T46" fmla="*/ 18 w 35"/>
                  <a:gd name="T47" fmla="*/ 2 h 22"/>
                  <a:gd name="T48" fmla="*/ 17 w 35"/>
                  <a:gd name="T49" fmla="*/ 2 h 22"/>
                  <a:gd name="T50" fmla="*/ 16 w 35"/>
                  <a:gd name="T51" fmla="*/ 3 h 22"/>
                  <a:gd name="T52" fmla="*/ 15 w 35"/>
                  <a:gd name="T53" fmla="*/ 3 h 22"/>
                  <a:gd name="T54" fmla="*/ 15 w 35"/>
                  <a:gd name="T55" fmla="*/ 3 h 22"/>
                  <a:gd name="T56" fmla="*/ 14 w 35"/>
                  <a:gd name="T57" fmla="*/ 4 h 22"/>
                  <a:gd name="T58" fmla="*/ 13 w 35"/>
                  <a:gd name="T59" fmla="*/ 4 h 22"/>
                  <a:gd name="T60" fmla="*/ 12 w 35"/>
                  <a:gd name="T61" fmla="*/ 5 h 22"/>
                  <a:gd name="T62" fmla="*/ 11 w 35"/>
                  <a:gd name="T63" fmla="*/ 5 h 22"/>
                  <a:gd name="T64" fmla="*/ 10 w 35"/>
                  <a:gd name="T65" fmla="*/ 6 h 22"/>
                  <a:gd name="T66" fmla="*/ 9 w 35"/>
                  <a:gd name="T67" fmla="*/ 6 h 22"/>
                  <a:gd name="T68" fmla="*/ 9 w 35"/>
                  <a:gd name="T69" fmla="*/ 6 h 22"/>
                  <a:gd name="T70" fmla="*/ 8 w 35"/>
                  <a:gd name="T7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22">
                    <a:moveTo>
                      <a:pt x="7" y="7"/>
                    </a:moveTo>
                    <a:cubicBezTo>
                      <a:pt x="0" y="11"/>
                      <a:pt x="3" y="21"/>
                      <a:pt x="10" y="22"/>
                    </a:cubicBezTo>
                    <a:cubicBezTo>
                      <a:pt x="12" y="22"/>
                      <a:pt x="13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5" y="11"/>
                      <a:pt x="33" y="0"/>
                      <a:pt x="25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şḷiḓé">
                <a:extLst>
                  <a:ext uri="{FF2B5EF4-FFF2-40B4-BE49-F238E27FC236}">
                    <a16:creationId xmlns:a16="http://schemas.microsoft.com/office/drawing/2014/main" id="{A6FE7D43-0D0B-4DC8-A4A6-E824B0371B59}"/>
                  </a:ext>
                </a:extLst>
              </p:cNvPr>
              <p:cNvSpPr/>
              <p:nvPr/>
            </p:nvSpPr>
            <p:spPr bwMode="auto">
              <a:xfrm>
                <a:off x="4618544" y="2131057"/>
                <a:ext cx="32149" cy="36297"/>
              </a:xfrm>
              <a:custGeom>
                <a:avLst/>
                <a:gdLst>
                  <a:gd name="T0" fmla="*/ 13 w 13"/>
                  <a:gd name="T1" fmla="*/ 0 h 15"/>
                  <a:gd name="T2" fmla="*/ 13 w 13"/>
                  <a:gd name="T3" fmla="*/ 15 h 15"/>
                  <a:gd name="T4" fmla="*/ 12 w 13"/>
                  <a:gd name="T5" fmla="*/ 15 h 15"/>
                  <a:gd name="T6" fmla="*/ 11 w 13"/>
                  <a:gd name="T7" fmla="*/ 15 h 15"/>
                  <a:gd name="T8" fmla="*/ 10 w 13"/>
                  <a:gd name="T9" fmla="*/ 15 h 15"/>
                  <a:gd name="T10" fmla="*/ 4 w 13"/>
                  <a:gd name="T11" fmla="*/ 3 h 15"/>
                  <a:gd name="T12" fmla="*/ 10 w 13"/>
                  <a:gd name="T13" fmla="*/ 0 h 15"/>
                  <a:gd name="T14" fmla="*/ 11 w 13"/>
                  <a:gd name="T15" fmla="*/ 0 h 15"/>
                  <a:gd name="T16" fmla="*/ 12 w 13"/>
                  <a:gd name="T17" fmla="*/ 0 h 15"/>
                  <a:gd name="T18" fmla="*/ 13 w 13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5">
                    <a:moveTo>
                      <a:pt x="13" y="0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4" y="15"/>
                      <a:pt x="0" y="8"/>
                      <a:pt x="4" y="3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ṥḷíḑè">
                <a:extLst>
                  <a:ext uri="{FF2B5EF4-FFF2-40B4-BE49-F238E27FC236}">
                    <a16:creationId xmlns:a16="http://schemas.microsoft.com/office/drawing/2014/main" id="{07E4C3CE-2307-4881-8B78-F027777D671C}"/>
                  </a:ext>
                </a:extLst>
              </p:cNvPr>
              <p:cNvSpPr/>
              <p:nvPr/>
            </p:nvSpPr>
            <p:spPr bwMode="auto">
              <a:xfrm>
                <a:off x="4640322" y="3397304"/>
                <a:ext cx="10371" cy="0"/>
              </a:xfrm>
              <a:custGeom>
                <a:avLst/>
                <a:gdLst>
                  <a:gd name="T0" fmla="*/ 10 w 10"/>
                  <a:gd name="T1" fmla="*/ 10 w 10"/>
                  <a:gd name="T2" fmla="*/ 8 w 10"/>
                  <a:gd name="T3" fmla="*/ 5 w 10"/>
                  <a:gd name="T4" fmla="*/ 0 w 10"/>
                  <a:gd name="T5" fmla="*/ 10 w 10"/>
                  <a:gd name="T6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ṩļidê">
                <a:extLst>
                  <a:ext uri="{FF2B5EF4-FFF2-40B4-BE49-F238E27FC236}">
                    <a16:creationId xmlns:a16="http://schemas.microsoft.com/office/drawing/2014/main" id="{77F6E485-3D60-42F1-8A3C-13D9D15839C9}"/>
                  </a:ext>
                </a:extLst>
              </p:cNvPr>
              <p:cNvSpPr/>
              <p:nvPr/>
            </p:nvSpPr>
            <p:spPr bwMode="auto">
              <a:xfrm>
                <a:off x="3998384" y="2324987"/>
                <a:ext cx="174226" cy="205337"/>
              </a:xfrm>
              <a:custGeom>
                <a:avLst/>
                <a:gdLst>
                  <a:gd name="T0" fmla="*/ 0 w 168"/>
                  <a:gd name="T1" fmla="*/ 103 h 198"/>
                  <a:gd name="T2" fmla="*/ 168 w 168"/>
                  <a:gd name="T3" fmla="*/ 0 h 198"/>
                  <a:gd name="T4" fmla="*/ 166 w 168"/>
                  <a:gd name="T5" fmla="*/ 198 h 198"/>
                  <a:gd name="T6" fmla="*/ 0 w 168"/>
                  <a:gd name="T7" fmla="*/ 103 h 198"/>
                  <a:gd name="T8" fmla="*/ 0 w 168"/>
                  <a:gd name="T9" fmla="*/ 10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98">
                    <a:moveTo>
                      <a:pt x="0" y="103"/>
                    </a:moveTo>
                    <a:lnTo>
                      <a:pt x="168" y="0"/>
                    </a:lnTo>
                    <a:lnTo>
                      <a:pt x="166" y="198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ṣḷîďè">
                <a:extLst>
                  <a:ext uri="{FF2B5EF4-FFF2-40B4-BE49-F238E27FC236}">
                    <a16:creationId xmlns:a16="http://schemas.microsoft.com/office/drawing/2014/main" id="{64DFD0BA-E0A1-459B-BC93-3CF91BCB7909}"/>
                  </a:ext>
                </a:extLst>
              </p:cNvPr>
              <p:cNvSpPr/>
              <p:nvPr/>
            </p:nvSpPr>
            <p:spPr bwMode="auto">
              <a:xfrm>
                <a:off x="4018088" y="2532398"/>
                <a:ext cx="50816" cy="81928"/>
              </a:xfrm>
              <a:custGeom>
                <a:avLst/>
                <a:gdLst>
                  <a:gd name="T0" fmla="*/ 20 w 21"/>
                  <a:gd name="T1" fmla="*/ 6 h 33"/>
                  <a:gd name="T2" fmla="*/ 6 w 21"/>
                  <a:gd name="T3" fmla="*/ 7 h 33"/>
                  <a:gd name="T4" fmla="*/ 5 w 21"/>
                  <a:gd name="T5" fmla="*/ 8 h 33"/>
                  <a:gd name="T6" fmla="*/ 5 w 21"/>
                  <a:gd name="T7" fmla="*/ 9 h 33"/>
                  <a:gd name="T8" fmla="*/ 4 w 21"/>
                  <a:gd name="T9" fmla="*/ 10 h 33"/>
                  <a:gd name="T10" fmla="*/ 4 w 21"/>
                  <a:gd name="T11" fmla="*/ 11 h 33"/>
                  <a:gd name="T12" fmla="*/ 4 w 21"/>
                  <a:gd name="T13" fmla="*/ 12 h 33"/>
                  <a:gd name="T14" fmla="*/ 3 w 21"/>
                  <a:gd name="T15" fmla="*/ 13 h 33"/>
                  <a:gd name="T16" fmla="*/ 3 w 21"/>
                  <a:gd name="T17" fmla="*/ 14 h 33"/>
                  <a:gd name="T18" fmla="*/ 3 w 21"/>
                  <a:gd name="T19" fmla="*/ 15 h 33"/>
                  <a:gd name="T20" fmla="*/ 2 w 21"/>
                  <a:gd name="T21" fmla="*/ 16 h 33"/>
                  <a:gd name="T22" fmla="*/ 2 w 21"/>
                  <a:gd name="T23" fmla="*/ 17 h 33"/>
                  <a:gd name="T24" fmla="*/ 2 w 21"/>
                  <a:gd name="T25" fmla="*/ 18 h 33"/>
                  <a:gd name="T26" fmla="*/ 1 w 21"/>
                  <a:gd name="T27" fmla="*/ 19 h 33"/>
                  <a:gd name="T28" fmla="*/ 1 w 21"/>
                  <a:gd name="T29" fmla="*/ 20 h 33"/>
                  <a:gd name="T30" fmla="*/ 1 w 21"/>
                  <a:gd name="T31" fmla="*/ 21 h 33"/>
                  <a:gd name="T32" fmla="*/ 3 w 21"/>
                  <a:gd name="T33" fmla="*/ 30 h 33"/>
                  <a:gd name="T34" fmla="*/ 15 w 21"/>
                  <a:gd name="T35" fmla="*/ 26 h 33"/>
                  <a:gd name="T36" fmla="*/ 16 w 21"/>
                  <a:gd name="T37" fmla="*/ 25 h 33"/>
                  <a:gd name="T38" fmla="*/ 16 w 21"/>
                  <a:gd name="T39" fmla="*/ 24 h 33"/>
                  <a:gd name="T40" fmla="*/ 16 w 21"/>
                  <a:gd name="T41" fmla="*/ 23 h 33"/>
                  <a:gd name="T42" fmla="*/ 17 w 21"/>
                  <a:gd name="T43" fmla="*/ 22 h 33"/>
                  <a:gd name="T44" fmla="*/ 17 w 21"/>
                  <a:gd name="T45" fmla="*/ 21 h 33"/>
                  <a:gd name="T46" fmla="*/ 17 w 21"/>
                  <a:gd name="T47" fmla="*/ 20 h 33"/>
                  <a:gd name="T48" fmla="*/ 18 w 21"/>
                  <a:gd name="T49" fmla="*/ 19 h 33"/>
                  <a:gd name="T50" fmla="*/ 18 w 21"/>
                  <a:gd name="T51" fmla="*/ 18 h 33"/>
                  <a:gd name="T52" fmla="*/ 18 w 21"/>
                  <a:gd name="T53" fmla="*/ 17 h 33"/>
                  <a:gd name="T54" fmla="*/ 19 w 21"/>
                  <a:gd name="T55" fmla="*/ 16 h 33"/>
                  <a:gd name="T56" fmla="*/ 19 w 21"/>
                  <a:gd name="T57" fmla="*/ 16 h 33"/>
                  <a:gd name="T58" fmla="*/ 19 w 21"/>
                  <a:gd name="T59" fmla="*/ 15 h 33"/>
                  <a:gd name="T60" fmla="*/ 20 w 21"/>
                  <a:gd name="T61" fmla="*/ 14 h 33"/>
                  <a:gd name="T62" fmla="*/ 20 w 21"/>
                  <a:gd name="T63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3">
                    <a:moveTo>
                      <a:pt x="20" y="12"/>
                    </a:moveTo>
                    <a:cubicBezTo>
                      <a:pt x="21" y="10"/>
                      <a:pt x="21" y="8"/>
                      <a:pt x="20" y="6"/>
                    </a:cubicBezTo>
                    <a:cubicBezTo>
                      <a:pt x="17" y="0"/>
                      <a:pt x="8" y="0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5"/>
                      <a:pt x="1" y="28"/>
                      <a:pt x="3" y="30"/>
                    </a:cubicBezTo>
                    <a:cubicBezTo>
                      <a:pt x="8" y="33"/>
                      <a:pt x="14" y="31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śliḓé">
                <a:extLst>
                  <a:ext uri="{FF2B5EF4-FFF2-40B4-BE49-F238E27FC236}">
                    <a16:creationId xmlns:a16="http://schemas.microsoft.com/office/drawing/2014/main" id="{98DF7665-AE8C-4C9E-B196-5889B1B5E0CA}"/>
                  </a:ext>
                </a:extLst>
              </p:cNvPr>
              <p:cNvSpPr/>
              <p:nvPr/>
            </p:nvSpPr>
            <p:spPr bwMode="auto">
              <a:xfrm>
                <a:off x="3988013" y="2675512"/>
                <a:ext cx="44593" cy="91261"/>
              </a:xfrm>
              <a:custGeom>
                <a:avLst/>
                <a:gdLst>
                  <a:gd name="T0" fmla="*/ 4 w 18"/>
                  <a:gd name="T1" fmla="*/ 6 h 37"/>
                  <a:gd name="T2" fmla="*/ 2 w 18"/>
                  <a:gd name="T3" fmla="*/ 10 h 37"/>
                  <a:gd name="T4" fmla="*/ 2 w 18"/>
                  <a:gd name="T5" fmla="*/ 11 h 37"/>
                  <a:gd name="T6" fmla="*/ 2 w 18"/>
                  <a:gd name="T7" fmla="*/ 12 h 37"/>
                  <a:gd name="T8" fmla="*/ 2 w 18"/>
                  <a:gd name="T9" fmla="*/ 13 h 37"/>
                  <a:gd name="T10" fmla="*/ 2 w 18"/>
                  <a:gd name="T11" fmla="*/ 15 h 37"/>
                  <a:gd name="T12" fmla="*/ 2 w 18"/>
                  <a:gd name="T13" fmla="*/ 16 h 37"/>
                  <a:gd name="T14" fmla="*/ 2 w 18"/>
                  <a:gd name="T15" fmla="*/ 17 h 37"/>
                  <a:gd name="T16" fmla="*/ 1 w 18"/>
                  <a:gd name="T17" fmla="*/ 18 h 37"/>
                  <a:gd name="T18" fmla="*/ 1 w 18"/>
                  <a:gd name="T19" fmla="*/ 19 h 37"/>
                  <a:gd name="T20" fmla="*/ 1 w 18"/>
                  <a:gd name="T21" fmla="*/ 20 h 37"/>
                  <a:gd name="T22" fmla="*/ 1 w 18"/>
                  <a:gd name="T23" fmla="*/ 21 h 37"/>
                  <a:gd name="T24" fmla="*/ 1 w 18"/>
                  <a:gd name="T25" fmla="*/ 22 h 37"/>
                  <a:gd name="T26" fmla="*/ 1 w 18"/>
                  <a:gd name="T27" fmla="*/ 23 h 37"/>
                  <a:gd name="T28" fmla="*/ 1 w 18"/>
                  <a:gd name="T29" fmla="*/ 24 h 37"/>
                  <a:gd name="T30" fmla="*/ 1 w 18"/>
                  <a:gd name="T31" fmla="*/ 26 h 37"/>
                  <a:gd name="T32" fmla="*/ 15 w 18"/>
                  <a:gd name="T33" fmla="*/ 31 h 37"/>
                  <a:gd name="T34" fmla="*/ 16 w 18"/>
                  <a:gd name="T35" fmla="*/ 27 h 37"/>
                  <a:gd name="T36" fmla="*/ 16 w 18"/>
                  <a:gd name="T37" fmla="*/ 26 h 37"/>
                  <a:gd name="T38" fmla="*/ 16 w 18"/>
                  <a:gd name="T39" fmla="*/ 24 h 37"/>
                  <a:gd name="T40" fmla="*/ 16 w 18"/>
                  <a:gd name="T41" fmla="*/ 23 h 37"/>
                  <a:gd name="T42" fmla="*/ 16 w 18"/>
                  <a:gd name="T43" fmla="*/ 22 h 37"/>
                  <a:gd name="T44" fmla="*/ 17 w 18"/>
                  <a:gd name="T45" fmla="*/ 21 h 37"/>
                  <a:gd name="T46" fmla="*/ 17 w 18"/>
                  <a:gd name="T47" fmla="*/ 20 h 37"/>
                  <a:gd name="T48" fmla="*/ 17 w 18"/>
                  <a:gd name="T49" fmla="*/ 19 h 37"/>
                  <a:gd name="T50" fmla="*/ 17 w 18"/>
                  <a:gd name="T51" fmla="*/ 18 h 37"/>
                  <a:gd name="T52" fmla="*/ 17 w 18"/>
                  <a:gd name="T53" fmla="*/ 17 h 37"/>
                  <a:gd name="T54" fmla="*/ 17 w 18"/>
                  <a:gd name="T55" fmla="*/ 16 h 37"/>
                  <a:gd name="T56" fmla="*/ 17 w 18"/>
                  <a:gd name="T57" fmla="*/ 15 h 37"/>
                  <a:gd name="T58" fmla="*/ 17 w 18"/>
                  <a:gd name="T59" fmla="*/ 14 h 37"/>
                  <a:gd name="T60" fmla="*/ 17 w 18"/>
                  <a:gd name="T61" fmla="*/ 13 h 37"/>
                  <a:gd name="T62" fmla="*/ 18 w 18"/>
                  <a:gd name="T6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37">
                    <a:moveTo>
                      <a:pt x="18" y="12"/>
                    </a:moveTo>
                    <a:cubicBezTo>
                      <a:pt x="18" y="4"/>
                      <a:pt x="9" y="0"/>
                      <a:pt x="4" y="6"/>
                    </a:cubicBezTo>
                    <a:cubicBezTo>
                      <a:pt x="3" y="7"/>
                      <a:pt x="3" y="8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3"/>
                      <a:pt x="10" y="37"/>
                      <a:pt x="15" y="31"/>
                    </a:cubicBezTo>
                    <a:cubicBezTo>
                      <a:pt x="15" y="30"/>
                      <a:pt x="16" y="28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Sḻïḍe">
                <a:extLst>
                  <a:ext uri="{FF2B5EF4-FFF2-40B4-BE49-F238E27FC236}">
                    <a16:creationId xmlns:a16="http://schemas.microsoft.com/office/drawing/2014/main" id="{31F6EB9D-C79E-44C3-98B1-6DADD45DAC8B}"/>
                  </a:ext>
                </a:extLst>
              </p:cNvPr>
              <p:cNvSpPr/>
              <p:nvPr/>
            </p:nvSpPr>
            <p:spPr bwMode="auto">
              <a:xfrm>
                <a:off x="3993198" y="2827960"/>
                <a:ext cx="41482" cy="86076"/>
              </a:xfrm>
              <a:custGeom>
                <a:avLst/>
                <a:gdLst>
                  <a:gd name="T0" fmla="*/ 15 w 17"/>
                  <a:gd name="T1" fmla="*/ 9 h 35"/>
                  <a:gd name="T2" fmla="*/ 0 w 17"/>
                  <a:gd name="T3" fmla="*/ 8 h 35"/>
                  <a:gd name="T4" fmla="*/ 0 w 17"/>
                  <a:gd name="T5" fmla="*/ 11 h 35"/>
                  <a:gd name="T6" fmla="*/ 0 w 17"/>
                  <a:gd name="T7" fmla="*/ 12 h 35"/>
                  <a:gd name="T8" fmla="*/ 0 w 17"/>
                  <a:gd name="T9" fmla="*/ 14 h 35"/>
                  <a:gd name="T10" fmla="*/ 0 w 17"/>
                  <a:gd name="T11" fmla="*/ 16 h 35"/>
                  <a:gd name="T12" fmla="*/ 0 w 17"/>
                  <a:gd name="T13" fmla="*/ 17 h 35"/>
                  <a:gd name="T14" fmla="*/ 1 w 17"/>
                  <a:gd name="T15" fmla="*/ 19 h 35"/>
                  <a:gd name="T16" fmla="*/ 1 w 17"/>
                  <a:gd name="T17" fmla="*/ 21 h 35"/>
                  <a:gd name="T18" fmla="*/ 1 w 17"/>
                  <a:gd name="T19" fmla="*/ 22 h 35"/>
                  <a:gd name="T20" fmla="*/ 1 w 17"/>
                  <a:gd name="T21" fmla="*/ 24 h 35"/>
                  <a:gd name="T22" fmla="*/ 2 w 17"/>
                  <a:gd name="T23" fmla="*/ 25 h 35"/>
                  <a:gd name="T24" fmla="*/ 2 w 17"/>
                  <a:gd name="T25" fmla="*/ 27 h 35"/>
                  <a:gd name="T26" fmla="*/ 17 w 17"/>
                  <a:gd name="T27" fmla="*/ 27 h 35"/>
                  <a:gd name="T28" fmla="*/ 17 w 17"/>
                  <a:gd name="T29" fmla="*/ 24 h 35"/>
                  <a:gd name="T30" fmla="*/ 17 w 17"/>
                  <a:gd name="T31" fmla="*/ 23 h 35"/>
                  <a:gd name="T32" fmla="*/ 17 w 17"/>
                  <a:gd name="T33" fmla="*/ 21 h 35"/>
                  <a:gd name="T34" fmla="*/ 16 w 17"/>
                  <a:gd name="T35" fmla="*/ 20 h 35"/>
                  <a:gd name="T36" fmla="*/ 16 w 17"/>
                  <a:gd name="T37" fmla="*/ 18 h 35"/>
                  <a:gd name="T38" fmla="*/ 16 w 17"/>
                  <a:gd name="T39" fmla="*/ 17 h 35"/>
                  <a:gd name="T40" fmla="*/ 16 w 17"/>
                  <a:gd name="T41" fmla="*/ 15 h 35"/>
                  <a:gd name="T42" fmla="*/ 16 w 17"/>
                  <a:gd name="T43" fmla="*/ 14 h 35"/>
                  <a:gd name="T44" fmla="*/ 15 w 17"/>
                  <a:gd name="T45" fmla="*/ 12 h 35"/>
                  <a:gd name="T46" fmla="*/ 15 w 17"/>
                  <a:gd name="T47" fmla="*/ 11 h 35"/>
                  <a:gd name="T48" fmla="*/ 15 w 17"/>
                  <a:gd name="T4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5">
                    <a:moveTo>
                      <a:pt x="15" y="9"/>
                    </a:moveTo>
                    <a:cubicBezTo>
                      <a:pt x="14" y="1"/>
                      <a:pt x="3" y="0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35"/>
                      <a:pt x="15" y="35"/>
                      <a:pt x="17" y="27"/>
                    </a:cubicBezTo>
                    <a:cubicBezTo>
                      <a:pt x="17" y="26"/>
                      <a:pt x="17" y="25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9"/>
                      <a:pt x="15" y="9"/>
                      <a:pt x="15" y="9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íṩ1iḑê">
                <a:extLst>
                  <a:ext uri="{FF2B5EF4-FFF2-40B4-BE49-F238E27FC236}">
                    <a16:creationId xmlns:a16="http://schemas.microsoft.com/office/drawing/2014/main" id="{A4BA6AEE-FA69-4C32-B004-20F69384434B}"/>
                  </a:ext>
                </a:extLst>
              </p:cNvPr>
              <p:cNvSpPr/>
              <p:nvPr/>
            </p:nvSpPr>
            <p:spPr bwMode="auto">
              <a:xfrm>
                <a:off x="4025347" y="2976259"/>
                <a:ext cx="53927" cy="86076"/>
              </a:xfrm>
              <a:custGeom>
                <a:avLst/>
                <a:gdLst>
                  <a:gd name="T0" fmla="*/ 16 w 22"/>
                  <a:gd name="T1" fmla="*/ 7 h 35"/>
                  <a:gd name="T2" fmla="*/ 1 w 22"/>
                  <a:gd name="T3" fmla="*/ 9 h 35"/>
                  <a:gd name="T4" fmla="*/ 1 w 22"/>
                  <a:gd name="T5" fmla="*/ 13 h 35"/>
                  <a:gd name="T6" fmla="*/ 1 w 22"/>
                  <a:gd name="T7" fmla="*/ 13 h 35"/>
                  <a:gd name="T8" fmla="*/ 2 w 22"/>
                  <a:gd name="T9" fmla="*/ 14 h 35"/>
                  <a:gd name="T10" fmla="*/ 2 w 22"/>
                  <a:gd name="T11" fmla="*/ 16 h 35"/>
                  <a:gd name="T12" fmla="*/ 3 w 22"/>
                  <a:gd name="T13" fmla="*/ 18 h 35"/>
                  <a:gd name="T14" fmla="*/ 4 w 22"/>
                  <a:gd name="T15" fmla="*/ 19 h 35"/>
                  <a:gd name="T16" fmla="*/ 4 w 22"/>
                  <a:gd name="T17" fmla="*/ 21 h 35"/>
                  <a:gd name="T18" fmla="*/ 5 w 22"/>
                  <a:gd name="T19" fmla="*/ 22 h 35"/>
                  <a:gd name="T20" fmla="*/ 5 w 22"/>
                  <a:gd name="T21" fmla="*/ 24 h 35"/>
                  <a:gd name="T22" fmla="*/ 6 w 22"/>
                  <a:gd name="T23" fmla="*/ 25 h 35"/>
                  <a:gd name="T24" fmla="*/ 7 w 22"/>
                  <a:gd name="T25" fmla="*/ 26 h 35"/>
                  <a:gd name="T26" fmla="*/ 7 w 22"/>
                  <a:gd name="T27" fmla="*/ 27 h 35"/>
                  <a:gd name="T28" fmla="*/ 22 w 22"/>
                  <a:gd name="T29" fmla="*/ 24 h 35"/>
                  <a:gd name="T30" fmla="*/ 21 w 22"/>
                  <a:gd name="T31" fmla="*/ 21 h 35"/>
                  <a:gd name="T32" fmla="*/ 21 w 22"/>
                  <a:gd name="T33" fmla="*/ 20 h 35"/>
                  <a:gd name="T34" fmla="*/ 20 w 22"/>
                  <a:gd name="T35" fmla="*/ 19 h 35"/>
                  <a:gd name="T36" fmla="*/ 20 w 22"/>
                  <a:gd name="T37" fmla="*/ 18 h 35"/>
                  <a:gd name="T38" fmla="*/ 19 w 22"/>
                  <a:gd name="T39" fmla="*/ 16 h 35"/>
                  <a:gd name="T40" fmla="*/ 18 w 22"/>
                  <a:gd name="T41" fmla="*/ 15 h 35"/>
                  <a:gd name="T42" fmla="*/ 18 w 22"/>
                  <a:gd name="T43" fmla="*/ 13 h 35"/>
                  <a:gd name="T44" fmla="*/ 17 w 22"/>
                  <a:gd name="T45" fmla="*/ 12 h 35"/>
                  <a:gd name="T46" fmla="*/ 17 w 22"/>
                  <a:gd name="T47" fmla="*/ 11 h 35"/>
                  <a:gd name="T48" fmla="*/ 16 w 22"/>
                  <a:gd name="T49" fmla="*/ 9 h 35"/>
                  <a:gd name="T50" fmla="*/ 16 w 22"/>
                  <a:gd name="T51" fmla="*/ 8 h 35"/>
                  <a:gd name="T52" fmla="*/ 16 w 22"/>
                  <a:gd name="T5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35">
                    <a:moveTo>
                      <a:pt x="16" y="7"/>
                    </a:moveTo>
                    <a:cubicBezTo>
                      <a:pt x="13" y="0"/>
                      <a:pt x="2" y="1"/>
                      <a:pt x="1" y="9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0" y="35"/>
                      <a:pt x="22" y="32"/>
                      <a:pt x="22" y="24"/>
                    </a:cubicBezTo>
                    <a:cubicBezTo>
                      <a:pt x="22" y="23"/>
                      <a:pt x="21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ṥ1îḋé">
                <a:extLst>
                  <a:ext uri="{FF2B5EF4-FFF2-40B4-BE49-F238E27FC236}">
                    <a16:creationId xmlns:a16="http://schemas.microsoft.com/office/drawing/2014/main" id="{5C21FE90-B357-43DD-98F0-B3B3661BBFEE}"/>
                  </a:ext>
                </a:extLst>
              </p:cNvPr>
              <p:cNvSpPr/>
              <p:nvPr/>
            </p:nvSpPr>
            <p:spPr bwMode="auto">
              <a:xfrm>
                <a:off x="4091719" y="3106928"/>
                <a:ext cx="66372" cy="78816"/>
              </a:xfrm>
              <a:custGeom>
                <a:avLst/>
                <a:gdLst>
                  <a:gd name="T0" fmla="*/ 15 w 27"/>
                  <a:gd name="T1" fmla="*/ 7 h 32"/>
                  <a:gd name="T2" fmla="*/ 1 w 27"/>
                  <a:gd name="T3" fmla="*/ 13 h 32"/>
                  <a:gd name="T4" fmla="*/ 3 w 27"/>
                  <a:gd name="T5" fmla="*/ 16 h 32"/>
                  <a:gd name="T6" fmla="*/ 3 w 27"/>
                  <a:gd name="T7" fmla="*/ 17 h 32"/>
                  <a:gd name="T8" fmla="*/ 4 w 27"/>
                  <a:gd name="T9" fmla="*/ 18 h 32"/>
                  <a:gd name="T10" fmla="*/ 5 w 27"/>
                  <a:gd name="T11" fmla="*/ 20 h 32"/>
                  <a:gd name="T12" fmla="*/ 6 w 27"/>
                  <a:gd name="T13" fmla="*/ 21 h 32"/>
                  <a:gd name="T14" fmla="*/ 7 w 27"/>
                  <a:gd name="T15" fmla="*/ 22 h 32"/>
                  <a:gd name="T16" fmla="*/ 8 w 27"/>
                  <a:gd name="T17" fmla="*/ 24 h 32"/>
                  <a:gd name="T18" fmla="*/ 9 w 27"/>
                  <a:gd name="T19" fmla="*/ 25 h 32"/>
                  <a:gd name="T20" fmla="*/ 10 w 27"/>
                  <a:gd name="T21" fmla="*/ 26 h 32"/>
                  <a:gd name="T22" fmla="*/ 11 w 27"/>
                  <a:gd name="T23" fmla="*/ 27 h 32"/>
                  <a:gd name="T24" fmla="*/ 12 w 27"/>
                  <a:gd name="T25" fmla="*/ 29 h 32"/>
                  <a:gd name="T26" fmla="*/ 12 w 27"/>
                  <a:gd name="T27" fmla="*/ 29 h 32"/>
                  <a:gd name="T28" fmla="*/ 20 w 27"/>
                  <a:gd name="T29" fmla="*/ 32 h 32"/>
                  <a:gd name="T30" fmla="*/ 24 w 27"/>
                  <a:gd name="T31" fmla="*/ 19 h 32"/>
                  <a:gd name="T32" fmla="*/ 24 w 27"/>
                  <a:gd name="T33" fmla="*/ 19 h 32"/>
                  <a:gd name="T34" fmla="*/ 23 w 27"/>
                  <a:gd name="T35" fmla="*/ 18 h 32"/>
                  <a:gd name="T36" fmla="*/ 22 w 27"/>
                  <a:gd name="T37" fmla="*/ 17 h 32"/>
                  <a:gd name="T38" fmla="*/ 21 w 27"/>
                  <a:gd name="T39" fmla="*/ 16 h 32"/>
                  <a:gd name="T40" fmla="*/ 20 w 27"/>
                  <a:gd name="T41" fmla="*/ 15 h 32"/>
                  <a:gd name="T42" fmla="*/ 20 w 27"/>
                  <a:gd name="T43" fmla="*/ 13 h 32"/>
                  <a:gd name="T44" fmla="*/ 19 w 27"/>
                  <a:gd name="T45" fmla="*/ 12 h 32"/>
                  <a:gd name="T46" fmla="*/ 18 w 27"/>
                  <a:gd name="T47" fmla="*/ 11 h 32"/>
                  <a:gd name="T48" fmla="*/ 17 w 27"/>
                  <a:gd name="T49" fmla="*/ 10 h 32"/>
                  <a:gd name="T50" fmla="*/ 16 w 27"/>
                  <a:gd name="T51" fmla="*/ 8 h 32"/>
                  <a:gd name="T52" fmla="*/ 15 w 27"/>
                  <a:gd name="T53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2">
                    <a:moveTo>
                      <a:pt x="15" y="7"/>
                    </a:moveTo>
                    <a:cubicBezTo>
                      <a:pt x="11" y="0"/>
                      <a:pt x="0" y="5"/>
                      <a:pt x="1" y="13"/>
                    </a:cubicBezTo>
                    <a:cubicBezTo>
                      <a:pt x="2" y="14"/>
                      <a:pt x="2" y="15"/>
                      <a:pt x="3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4" y="31"/>
                      <a:pt x="17" y="32"/>
                      <a:pt x="20" y="32"/>
                    </a:cubicBezTo>
                    <a:cubicBezTo>
                      <a:pt x="25" y="30"/>
                      <a:pt x="27" y="24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iṣḻïḋé">
                <a:extLst>
                  <a:ext uri="{FF2B5EF4-FFF2-40B4-BE49-F238E27FC236}">
                    <a16:creationId xmlns:a16="http://schemas.microsoft.com/office/drawing/2014/main" id="{7D80BB6D-2DBA-45A6-B7F9-ED36B0D10133}"/>
                  </a:ext>
                </a:extLst>
              </p:cNvPr>
              <p:cNvSpPr/>
              <p:nvPr/>
            </p:nvSpPr>
            <p:spPr bwMode="auto">
              <a:xfrm>
                <a:off x="4185054" y="3227226"/>
                <a:ext cx="78816" cy="74668"/>
              </a:xfrm>
              <a:custGeom>
                <a:avLst/>
                <a:gdLst>
                  <a:gd name="T0" fmla="*/ 16 w 32"/>
                  <a:gd name="T1" fmla="*/ 4 h 30"/>
                  <a:gd name="T2" fmla="*/ 12 w 32"/>
                  <a:gd name="T3" fmla="*/ 2 h 30"/>
                  <a:gd name="T4" fmla="*/ 6 w 32"/>
                  <a:gd name="T5" fmla="*/ 15 h 30"/>
                  <a:gd name="T6" fmla="*/ 6 w 32"/>
                  <a:gd name="T7" fmla="*/ 15 h 30"/>
                  <a:gd name="T8" fmla="*/ 7 w 32"/>
                  <a:gd name="T9" fmla="*/ 16 h 30"/>
                  <a:gd name="T10" fmla="*/ 8 w 32"/>
                  <a:gd name="T11" fmla="*/ 17 h 30"/>
                  <a:gd name="T12" fmla="*/ 9 w 32"/>
                  <a:gd name="T13" fmla="*/ 18 h 30"/>
                  <a:gd name="T14" fmla="*/ 10 w 32"/>
                  <a:gd name="T15" fmla="*/ 19 h 30"/>
                  <a:gd name="T16" fmla="*/ 12 w 32"/>
                  <a:gd name="T17" fmla="*/ 20 h 30"/>
                  <a:gd name="T18" fmla="*/ 13 w 32"/>
                  <a:gd name="T19" fmla="*/ 21 h 30"/>
                  <a:gd name="T20" fmla="*/ 14 w 32"/>
                  <a:gd name="T21" fmla="*/ 22 h 30"/>
                  <a:gd name="T22" fmla="*/ 15 w 32"/>
                  <a:gd name="T23" fmla="*/ 23 h 30"/>
                  <a:gd name="T24" fmla="*/ 17 w 32"/>
                  <a:gd name="T25" fmla="*/ 24 h 30"/>
                  <a:gd name="T26" fmla="*/ 18 w 32"/>
                  <a:gd name="T27" fmla="*/ 25 h 30"/>
                  <a:gd name="T28" fmla="*/ 30 w 32"/>
                  <a:gd name="T29" fmla="*/ 17 h 30"/>
                  <a:gd name="T30" fmla="*/ 27 w 32"/>
                  <a:gd name="T31" fmla="*/ 13 h 30"/>
                  <a:gd name="T32" fmla="*/ 26 w 32"/>
                  <a:gd name="T33" fmla="*/ 12 h 30"/>
                  <a:gd name="T34" fmla="*/ 25 w 32"/>
                  <a:gd name="T35" fmla="*/ 11 h 30"/>
                  <a:gd name="T36" fmla="*/ 24 w 32"/>
                  <a:gd name="T37" fmla="*/ 11 h 30"/>
                  <a:gd name="T38" fmla="*/ 23 w 32"/>
                  <a:gd name="T39" fmla="*/ 10 h 30"/>
                  <a:gd name="T40" fmla="*/ 22 w 32"/>
                  <a:gd name="T41" fmla="*/ 9 h 30"/>
                  <a:gd name="T42" fmla="*/ 21 w 32"/>
                  <a:gd name="T43" fmla="*/ 8 h 30"/>
                  <a:gd name="T44" fmla="*/ 20 w 32"/>
                  <a:gd name="T45" fmla="*/ 7 h 30"/>
                  <a:gd name="T46" fmla="*/ 18 w 32"/>
                  <a:gd name="T47" fmla="*/ 6 h 30"/>
                  <a:gd name="T48" fmla="*/ 17 w 32"/>
                  <a:gd name="T49" fmla="*/ 5 h 30"/>
                  <a:gd name="T50" fmla="*/ 16 w 32"/>
                  <a:gd name="T51" fmla="*/ 4 h 30"/>
                  <a:gd name="T52" fmla="*/ 16 w 32"/>
                  <a:gd name="T53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0">
                    <a:moveTo>
                      <a:pt x="16" y="4"/>
                    </a:moveTo>
                    <a:cubicBezTo>
                      <a:pt x="15" y="3"/>
                      <a:pt x="14" y="2"/>
                      <a:pt x="12" y="2"/>
                    </a:cubicBezTo>
                    <a:cubicBezTo>
                      <a:pt x="5" y="0"/>
                      <a:pt x="0" y="10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3" y="30"/>
                      <a:pt x="32" y="24"/>
                      <a:pt x="30" y="17"/>
                    </a:cubicBezTo>
                    <a:cubicBezTo>
                      <a:pt x="29" y="16"/>
                      <a:pt x="29" y="14"/>
                      <a:pt x="27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îşḻíḍè">
                <a:extLst>
                  <a:ext uri="{FF2B5EF4-FFF2-40B4-BE49-F238E27FC236}">
                    <a16:creationId xmlns:a16="http://schemas.microsoft.com/office/drawing/2014/main" id="{45A79252-F508-421F-9DBC-20A23487C905}"/>
                  </a:ext>
                </a:extLst>
              </p:cNvPr>
              <p:cNvSpPr/>
              <p:nvPr/>
            </p:nvSpPr>
            <p:spPr bwMode="auto">
              <a:xfrm>
                <a:off x="4313649" y="3314339"/>
                <a:ext cx="80890" cy="66372"/>
              </a:xfrm>
              <a:custGeom>
                <a:avLst/>
                <a:gdLst>
                  <a:gd name="T0" fmla="*/ 12 w 33"/>
                  <a:gd name="T1" fmla="*/ 3 h 27"/>
                  <a:gd name="T2" fmla="*/ 1 w 33"/>
                  <a:gd name="T3" fmla="*/ 12 h 27"/>
                  <a:gd name="T4" fmla="*/ 5 w 33"/>
                  <a:gd name="T5" fmla="*/ 17 h 27"/>
                  <a:gd name="T6" fmla="*/ 5 w 33"/>
                  <a:gd name="T7" fmla="*/ 17 h 27"/>
                  <a:gd name="T8" fmla="*/ 7 w 33"/>
                  <a:gd name="T9" fmla="*/ 18 h 27"/>
                  <a:gd name="T10" fmla="*/ 8 w 33"/>
                  <a:gd name="T11" fmla="*/ 19 h 27"/>
                  <a:gd name="T12" fmla="*/ 10 w 33"/>
                  <a:gd name="T13" fmla="*/ 19 h 27"/>
                  <a:gd name="T14" fmla="*/ 11 w 33"/>
                  <a:gd name="T15" fmla="*/ 20 h 27"/>
                  <a:gd name="T16" fmla="*/ 12 w 33"/>
                  <a:gd name="T17" fmla="*/ 21 h 27"/>
                  <a:gd name="T18" fmla="*/ 14 w 33"/>
                  <a:gd name="T19" fmla="*/ 22 h 27"/>
                  <a:gd name="T20" fmla="*/ 15 w 33"/>
                  <a:gd name="T21" fmla="*/ 22 h 27"/>
                  <a:gd name="T22" fmla="*/ 17 w 33"/>
                  <a:gd name="T23" fmla="*/ 23 h 27"/>
                  <a:gd name="T24" fmla="*/ 18 w 33"/>
                  <a:gd name="T25" fmla="*/ 24 h 27"/>
                  <a:gd name="T26" fmla="*/ 19 w 33"/>
                  <a:gd name="T27" fmla="*/ 24 h 27"/>
                  <a:gd name="T28" fmla="*/ 29 w 33"/>
                  <a:gd name="T29" fmla="*/ 13 h 27"/>
                  <a:gd name="T30" fmla="*/ 26 w 33"/>
                  <a:gd name="T31" fmla="*/ 10 h 27"/>
                  <a:gd name="T32" fmla="*/ 25 w 33"/>
                  <a:gd name="T33" fmla="*/ 10 h 27"/>
                  <a:gd name="T34" fmla="*/ 24 w 33"/>
                  <a:gd name="T35" fmla="*/ 9 h 27"/>
                  <a:gd name="T36" fmla="*/ 22 w 33"/>
                  <a:gd name="T37" fmla="*/ 8 h 27"/>
                  <a:gd name="T38" fmla="*/ 21 w 33"/>
                  <a:gd name="T39" fmla="*/ 8 h 27"/>
                  <a:gd name="T40" fmla="*/ 19 w 33"/>
                  <a:gd name="T41" fmla="*/ 7 h 27"/>
                  <a:gd name="T42" fmla="*/ 18 w 33"/>
                  <a:gd name="T43" fmla="*/ 6 h 27"/>
                  <a:gd name="T44" fmla="*/ 17 w 33"/>
                  <a:gd name="T45" fmla="*/ 6 h 27"/>
                  <a:gd name="T46" fmla="*/ 15 w 33"/>
                  <a:gd name="T47" fmla="*/ 5 h 27"/>
                  <a:gd name="T48" fmla="*/ 14 w 33"/>
                  <a:gd name="T49" fmla="*/ 4 h 27"/>
                  <a:gd name="T50" fmla="*/ 13 w 33"/>
                  <a:gd name="T51" fmla="*/ 4 h 27"/>
                  <a:gd name="T52" fmla="*/ 12 w 33"/>
                  <a:gd name="T5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" h="27">
                    <a:moveTo>
                      <a:pt x="12" y="3"/>
                    </a:moveTo>
                    <a:cubicBezTo>
                      <a:pt x="7" y="0"/>
                      <a:pt x="0" y="5"/>
                      <a:pt x="1" y="12"/>
                    </a:cubicBezTo>
                    <a:cubicBezTo>
                      <a:pt x="2" y="14"/>
                      <a:pt x="3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6" y="27"/>
                      <a:pt x="33" y="20"/>
                      <a:pt x="29" y="13"/>
                    </a:cubicBezTo>
                    <a:cubicBezTo>
                      <a:pt x="28" y="12"/>
                      <a:pt x="27" y="11"/>
                      <a:pt x="26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íSḷiďé">
                <a:extLst>
                  <a:ext uri="{FF2B5EF4-FFF2-40B4-BE49-F238E27FC236}">
                    <a16:creationId xmlns:a16="http://schemas.microsoft.com/office/drawing/2014/main" id="{26552CA7-BB94-4522-914F-4FF3D53AC9A6}"/>
                  </a:ext>
                </a:extLst>
              </p:cNvPr>
              <p:cNvSpPr/>
              <p:nvPr/>
            </p:nvSpPr>
            <p:spPr bwMode="auto">
              <a:xfrm>
                <a:off x="4448466" y="3373452"/>
                <a:ext cx="86076" cy="50816"/>
              </a:xfrm>
              <a:custGeom>
                <a:avLst/>
                <a:gdLst>
                  <a:gd name="T0" fmla="*/ 12 w 35"/>
                  <a:gd name="T1" fmla="*/ 2 h 21"/>
                  <a:gd name="T2" fmla="*/ 5 w 35"/>
                  <a:gd name="T3" fmla="*/ 14 h 21"/>
                  <a:gd name="T4" fmla="*/ 8 w 35"/>
                  <a:gd name="T5" fmla="*/ 17 h 21"/>
                  <a:gd name="T6" fmla="*/ 9 w 35"/>
                  <a:gd name="T7" fmla="*/ 17 h 21"/>
                  <a:gd name="T8" fmla="*/ 10 w 35"/>
                  <a:gd name="T9" fmla="*/ 17 h 21"/>
                  <a:gd name="T10" fmla="*/ 12 w 35"/>
                  <a:gd name="T11" fmla="*/ 17 h 21"/>
                  <a:gd name="T12" fmla="*/ 13 w 35"/>
                  <a:gd name="T13" fmla="*/ 18 h 21"/>
                  <a:gd name="T14" fmla="*/ 15 w 35"/>
                  <a:gd name="T15" fmla="*/ 18 h 21"/>
                  <a:gd name="T16" fmla="*/ 17 w 35"/>
                  <a:gd name="T17" fmla="*/ 19 h 21"/>
                  <a:gd name="T18" fmla="*/ 18 w 35"/>
                  <a:gd name="T19" fmla="*/ 19 h 21"/>
                  <a:gd name="T20" fmla="*/ 20 w 35"/>
                  <a:gd name="T21" fmla="*/ 19 h 21"/>
                  <a:gd name="T22" fmla="*/ 21 w 35"/>
                  <a:gd name="T23" fmla="*/ 20 h 21"/>
                  <a:gd name="T24" fmla="*/ 23 w 35"/>
                  <a:gd name="T25" fmla="*/ 20 h 21"/>
                  <a:gd name="T26" fmla="*/ 24 w 35"/>
                  <a:gd name="T27" fmla="*/ 20 h 21"/>
                  <a:gd name="T28" fmla="*/ 29 w 35"/>
                  <a:gd name="T29" fmla="*/ 19 h 21"/>
                  <a:gd name="T30" fmla="*/ 27 w 35"/>
                  <a:gd name="T31" fmla="*/ 5 h 21"/>
                  <a:gd name="T32" fmla="*/ 26 w 35"/>
                  <a:gd name="T33" fmla="*/ 5 h 21"/>
                  <a:gd name="T34" fmla="*/ 25 w 35"/>
                  <a:gd name="T35" fmla="*/ 5 h 21"/>
                  <a:gd name="T36" fmla="*/ 23 w 35"/>
                  <a:gd name="T37" fmla="*/ 4 h 21"/>
                  <a:gd name="T38" fmla="*/ 22 w 35"/>
                  <a:gd name="T39" fmla="*/ 4 h 21"/>
                  <a:gd name="T40" fmla="*/ 20 w 35"/>
                  <a:gd name="T41" fmla="*/ 4 h 21"/>
                  <a:gd name="T42" fmla="*/ 19 w 35"/>
                  <a:gd name="T43" fmla="*/ 3 h 21"/>
                  <a:gd name="T44" fmla="*/ 17 w 35"/>
                  <a:gd name="T45" fmla="*/ 3 h 21"/>
                  <a:gd name="T46" fmla="*/ 16 w 35"/>
                  <a:gd name="T47" fmla="*/ 3 h 21"/>
                  <a:gd name="T48" fmla="*/ 14 w 35"/>
                  <a:gd name="T49" fmla="*/ 2 h 21"/>
                  <a:gd name="T50" fmla="*/ 13 w 35"/>
                  <a:gd name="T51" fmla="*/ 2 h 21"/>
                  <a:gd name="T52" fmla="*/ 12 w 35"/>
                  <a:gd name="T5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21">
                    <a:moveTo>
                      <a:pt x="12" y="2"/>
                    </a:moveTo>
                    <a:cubicBezTo>
                      <a:pt x="5" y="0"/>
                      <a:pt x="0" y="9"/>
                      <a:pt x="5" y="14"/>
                    </a:cubicBezTo>
                    <a:cubicBezTo>
                      <a:pt x="6" y="15"/>
                      <a:pt x="7" y="16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6" y="21"/>
                      <a:pt x="28" y="20"/>
                      <a:pt x="29" y="19"/>
                    </a:cubicBezTo>
                    <a:cubicBezTo>
                      <a:pt x="35" y="16"/>
                      <a:pt x="34" y="7"/>
                      <a:pt x="27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ṣ1îḓé">
                <a:extLst>
                  <a:ext uri="{FF2B5EF4-FFF2-40B4-BE49-F238E27FC236}">
                    <a16:creationId xmlns:a16="http://schemas.microsoft.com/office/drawing/2014/main" id="{96298585-B3F4-4FE5-B93B-27CAC9740D56}"/>
                  </a:ext>
                </a:extLst>
              </p:cNvPr>
              <p:cNvSpPr/>
              <p:nvPr/>
            </p:nvSpPr>
            <p:spPr bwMode="auto">
              <a:xfrm>
                <a:off x="4598840" y="3397304"/>
                <a:ext cx="41482" cy="39408"/>
              </a:xfrm>
              <a:custGeom>
                <a:avLst/>
                <a:gdLst>
                  <a:gd name="T0" fmla="*/ 17 w 17"/>
                  <a:gd name="T1" fmla="*/ 16 h 16"/>
                  <a:gd name="T2" fmla="*/ 17 w 17"/>
                  <a:gd name="T3" fmla="*/ 0 h 16"/>
                  <a:gd name="T4" fmla="*/ 15 w 17"/>
                  <a:gd name="T5" fmla="*/ 0 h 16"/>
                  <a:gd name="T6" fmla="*/ 14 w 17"/>
                  <a:gd name="T7" fmla="*/ 0 h 16"/>
                  <a:gd name="T8" fmla="*/ 12 w 17"/>
                  <a:gd name="T9" fmla="*/ 0 h 16"/>
                  <a:gd name="T10" fmla="*/ 11 w 17"/>
                  <a:gd name="T11" fmla="*/ 0 h 16"/>
                  <a:gd name="T12" fmla="*/ 10 w 17"/>
                  <a:gd name="T13" fmla="*/ 0 h 16"/>
                  <a:gd name="T14" fmla="*/ 10 w 17"/>
                  <a:gd name="T15" fmla="*/ 0 h 16"/>
                  <a:gd name="T16" fmla="*/ 4 w 17"/>
                  <a:gd name="T17" fmla="*/ 4 h 16"/>
                  <a:gd name="T18" fmla="*/ 10 w 17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6">
                    <a:moveTo>
                      <a:pt x="17" y="16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4" y="4"/>
                    </a:cubicBezTo>
                    <a:cubicBezTo>
                      <a:pt x="0" y="9"/>
                      <a:pt x="4" y="16"/>
                      <a:pt x="10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ṣ1ïḋè">
                <a:extLst>
                  <a:ext uri="{FF2B5EF4-FFF2-40B4-BE49-F238E27FC236}">
                    <a16:creationId xmlns:a16="http://schemas.microsoft.com/office/drawing/2014/main" id="{2C1624F3-3171-4B5B-8D8B-DDF3C743C373}"/>
                  </a:ext>
                </a:extLst>
              </p:cNvPr>
              <p:cNvSpPr/>
              <p:nvPr/>
            </p:nvSpPr>
            <p:spPr bwMode="auto">
              <a:xfrm>
                <a:off x="4468171" y="2140391"/>
                <a:ext cx="86076" cy="46668"/>
              </a:xfrm>
              <a:custGeom>
                <a:avLst/>
                <a:gdLst>
                  <a:gd name="T0" fmla="*/ 27 w 35"/>
                  <a:gd name="T1" fmla="*/ 0 h 19"/>
                  <a:gd name="T2" fmla="*/ 24 w 35"/>
                  <a:gd name="T3" fmla="*/ 0 h 19"/>
                  <a:gd name="T4" fmla="*/ 23 w 35"/>
                  <a:gd name="T5" fmla="*/ 0 h 19"/>
                  <a:gd name="T6" fmla="*/ 22 w 35"/>
                  <a:gd name="T7" fmla="*/ 0 h 19"/>
                  <a:gd name="T8" fmla="*/ 21 w 35"/>
                  <a:gd name="T9" fmla="*/ 1 h 19"/>
                  <a:gd name="T10" fmla="*/ 20 w 35"/>
                  <a:gd name="T11" fmla="*/ 1 h 19"/>
                  <a:gd name="T12" fmla="*/ 19 w 35"/>
                  <a:gd name="T13" fmla="*/ 1 h 19"/>
                  <a:gd name="T14" fmla="*/ 18 w 35"/>
                  <a:gd name="T15" fmla="*/ 1 h 19"/>
                  <a:gd name="T16" fmla="*/ 17 w 35"/>
                  <a:gd name="T17" fmla="*/ 1 h 19"/>
                  <a:gd name="T18" fmla="*/ 16 w 35"/>
                  <a:gd name="T19" fmla="*/ 1 h 19"/>
                  <a:gd name="T20" fmla="*/ 15 w 35"/>
                  <a:gd name="T21" fmla="*/ 2 h 19"/>
                  <a:gd name="T22" fmla="*/ 14 w 35"/>
                  <a:gd name="T23" fmla="*/ 2 h 19"/>
                  <a:gd name="T24" fmla="*/ 13 w 35"/>
                  <a:gd name="T25" fmla="*/ 2 h 19"/>
                  <a:gd name="T26" fmla="*/ 12 w 35"/>
                  <a:gd name="T27" fmla="*/ 2 h 19"/>
                  <a:gd name="T28" fmla="*/ 11 w 35"/>
                  <a:gd name="T29" fmla="*/ 3 h 19"/>
                  <a:gd name="T30" fmla="*/ 10 w 35"/>
                  <a:gd name="T31" fmla="*/ 3 h 19"/>
                  <a:gd name="T32" fmla="*/ 9 w 35"/>
                  <a:gd name="T33" fmla="*/ 3 h 19"/>
                  <a:gd name="T34" fmla="*/ 9 w 35"/>
                  <a:gd name="T35" fmla="*/ 3 h 19"/>
                  <a:gd name="T36" fmla="*/ 12 w 35"/>
                  <a:gd name="T37" fmla="*/ 18 h 19"/>
                  <a:gd name="T38" fmla="*/ 13 w 35"/>
                  <a:gd name="T39" fmla="*/ 18 h 19"/>
                  <a:gd name="T40" fmla="*/ 14 w 35"/>
                  <a:gd name="T41" fmla="*/ 18 h 19"/>
                  <a:gd name="T42" fmla="*/ 15 w 35"/>
                  <a:gd name="T43" fmla="*/ 18 h 19"/>
                  <a:gd name="T44" fmla="*/ 16 w 35"/>
                  <a:gd name="T45" fmla="*/ 17 h 19"/>
                  <a:gd name="T46" fmla="*/ 16 w 35"/>
                  <a:gd name="T47" fmla="*/ 17 h 19"/>
                  <a:gd name="T48" fmla="*/ 17 w 35"/>
                  <a:gd name="T49" fmla="*/ 17 h 19"/>
                  <a:gd name="T50" fmla="*/ 18 w 35"/>
                  <a:gd name="T51" fmla="*/ 17 h 19"/>
                  <a:gd name="T52" fmla="*/ 19 w 35"/>
                  <a:gd name="T53" fmla="*/ 17 h 19"/>
                  <a:gd name="T54" fmla="*/ 20 w 35"/>
                  <a:gd name="T55" fmla="*/ 16 h 19"/>
                  <a:gd name="T56" fmla="*/ 21 w 35"/>
                  <a:gd name="T57" fmla="*/ 16 h 19"/>
                  <a:gd name="T58" fmla="*/ 22 w 35"/>
                  <a:gd name="T59" fmla="*/ 16 h 19"/>
                  <a:gd name="T60" fmla="*/ 23 w 35"/>
                  <a:gd name="T61" fmla="*/ 16 h 19"/>
                  <a:gd name="T62" fmla="*/ 24 w 35"/>
                  <a:gd name="T63" fmla="*/ 16 h 19"/>
                  <a:gd name="T64" fmla="*/ 25 w 35"/>
                  <a:gd name="T65" fmla="*/ 15 h 19"/>
                  <a:gd name="T66" fmla="*/ 26 w 35"/>
                  <a:gd name="T67" fmla="*/ 15 h 19"/>
                  <a:gd name="T68" fmla="*/ 26 w 35"/>
                  <a:gd name="T6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19">
                    <a:moveTo>
                      <a:pt x="27" y="15"/>
                    </a:moveTo>
                    <a:cubicBezTo>
                      <a:pt x="35" y="14"/>
                      <a:pt x="35" y="2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5"/>
                      <a:pt x="0" y="15"/>
                      <a:pt x="7" y="18"/>
                    </a:cubicBezTo>
                    <a:cubicBezTo>
                      <a:pt x="9" y="18"/>
                      <a:pt x="10" y="19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ś1îde">
                <a:extLst>
                  <a:ext uri="{FF2B5EF4-FFF2-40B4-BE49-F238E27FC236}">
                    <a16:creationId xmlns:a16="http://schemas.microsoft.com/office/drawing/2014/main" id="{A684300C-CE6D-44EC-B349-45F6C3E26BB0}"/>
                  </a:ext>
                </a:extLst>
              </p:cNvPr>
              <p:cNvSpPr/>
              <p:nvPr/>
            </p:nvSpPr>
            <p:spPr bwMode="auto">
              <a:xfrm>
                <a:off x="4138386" y="2281431"/>
                <a:ext cx="1004909" cy="1002834"/>
              </a:xfrm>
              <a:custGeom>
                <a:avLst/>
                <a:gdLst>
                  <a:gd name="T0" fmla="*/ 3 w 408"/>
                  <a:gd name="T1" fmla="*/ 173 h 407"/>
                  <a:gd name="T2" fmla="*/ 0 w 408"/>
                  <a:gd name="T3" fmla="*/ 204 h 407"/>
                  <a:gd name="T4" fmla="*/ 3 w 408"/>
                  <a:gd name="T5" fmla="*/ 235 h 407"/>
                  <a:gd name="T6" fmla="*/ 7 w 408"/>
                  <a:gd name="T7" fmla="*/ 255 h 407"/>
                  <a:gd name="T8" fmla="*/ 16 w 408"/>
                  <a:gd name="T9" fmla="*/ 283 h 407"/>
                  <a:gd name="T10" fmla="*/ 23 w 408"/>
                  <a:gd name="T11" fmla="*/ 297 h 407"/>
                  <a:gd name="T12" fmla="*/ 44 w 408"/>
                  <a:gd name="T13" fmla="*/ 330 h 407"/>
                  <a:gd name="T14" fmla="*/ 60 w 408"/>
                  <a:gd name="T15" fmla="*/ 348 h 407"/>
                  <a:gd name="T16" fmla="*/ 103 w 408"/>
                  <a:gd name="T17" fmla="*/ 380 h 407"/>
                  <a:gd name="T18" fmla="*/ 129 w 408"/>
                  <a:gd name="T19" fmla="*/ 393 h 407"/>
                  <a:gd name="T20" fmla="*/ 204 w 408"/>
                  <a:gd name="T21" fmla="*/ 407 h 407"/>
                  <a:gd name="T22" fmla="*/ 269 w 408"/>
                  <a:gd name="T23" fmla="*/ 397 h 407"/>
                  <a:gd name="T24" fmla="*/ 297 w 408"/>
                  <a:gd name="T25" fmla="*/ 385 h 407"/>
                  <a:gd name="T26" fmla="*/ 341 w 408"/>
                  <a:gd name="T27" fmla="*/ 355 h 407"/>
                  <a:gd name="T28" fmla="*/ 355 w 408"/>
                  <a:gd name="T29" fmla="*/ 341 h 407"/>
                  <a:gd name="T30" fmla="*/ 377 w 408"/>
                  <a:gd name="T31" fmla="*/ 311 h 407"/>
                  <a:gd name="T32" fmla="*/ 385 w 408"/>
                  <a:gd name="T33" fmla="*/ 297 h 407"/>
                  <a:gd name="T34" fmla="*/ 392 w 408"/>
                  <a:gd name="T35" fmla="*/ 283 h 407"/>
                  <a:gd name="T36" fmla="*/ 401 w 408"/>
                  <a:gd name="T37" fmla="*/ 255 h 407"/>
                  <a:gd name="T38" fmla="*/ 405 w 408"/>
                  <a:gd name="T39" fmla="*/ 235 h 407"/>
                  <a:gd name="T40" fmla="*/ 408 w 408"/>
                  <a:gd name="T41" fmla="*/ 204 h 407"/>
                  <a:gd name="T42" fmla="*/ 405 w 408"/>
                  <a:gd name="T43" fmla="*/ 173 h 407"/>
                  <a:gd name="T44" fmla="*/ 401 w 408"/>
                  <a:gd name="T45" fmla="*/ 153 h 407"/>
                  <a:gd name="T46" fmla="*/ 394 w 408"/>
                  <a:gd name="T47" fmla="*/ 129 h 407"/>
                  <a:gd name="T48" fmla="*/ 385 w 408"/>
                  <a:gd name="T49" fmla="*/ 111 h 407"/>
                  <a:gd name="T50" fmla="*/ 364 w 408"/>
                  <a:gd name="T51" fmla="*/ 78 h 407"/>
                  <a:gd name="T52" fmla="*/ 348 w 408"/>
                  <a:gd name="T53" fmla="*/ 60 h 407"/>
                  <a:gd name="T54" fmla="*/ 326 w 408"/>
                  <a:gd name="T55" fmla="*/ 41 h 407"/>
                  <a:gd name="T56" fmla="*/ 297 w 408"/>
                  <a:gd name="T57" fmla="*/ 23 h 407"/>
                  <a:gd name="T58" fmla="*/ 288 w 408"/>
                  <a:gd name="T59" fmla="*/ 18 h 407"/>
                  <a:gd name="T60" fmla="*/ 279 w 408"/>
                  <a:gd name="T61" fmla="*/ 14 h 407"/>
                  <a:gd name="T62" fmla="*/ 271 w 408"/>
                  <a:gd name="T63" fmla="*/ 12 h 407"/>
                  <a:gd name="T64" fmla="*/ 251 w 408"/>
                  <a:gd name="T65" fmla="*/ 6 h 407"/>
                  <a:gd name="T66" fmla="*/ 241 w 408"/>
                  <a:gd name="T67" fmla="*/ 4 h 407"/>
                  <a:gd name="T68" fmla="*/ 204 w 408"/>
                  <a:gd name="T69" fmla="*/ 0 h 407"/>
                  <a:gd name="T70" fmla="*/ 139 w 408"/>
                  <a:gd name="T71" fmla="*/ 11 h 407"/>
                  <a:gd name="T72" fmla="*/ 127 w 408"/>
                  <a:gd name="T73" fmla="*/ 16 h 407"/>
                  <a:gd name="T74" fmla="*/ 111 w 408"/>
                  <a:gd name="T75" fmla="*/ 23 h 407"/>
                  <a:gd name="T76" fmla="*/ 71 w 408"/>
                  <a:gd name="T77" fmla="*/ 50 h 407"/>
                  <a:gd name="T78" fmla="*/ 60 w 408"/>
                  <a:gd name="T79" fmla="*/ 60 h 407"/>
                  <a:gd name="T80" fmla="*/ 44 w 408"/>
                  <a:gd name="T81" fmla="*/ 78 h 407"/>
                  <a:gd name="T82" fmla="*/ 23 w 408"/>
                  <a:gd name="T83" fmla="*/ 111 h 407"/>
                  <a:gd name="T84" fmla="*/ 15 w 408"/>
                  <a:gd name="T85" fmla="*/ 129 h 407"/>
                  <a:gd name="T86" fmla="*/ 7 w 408"/>
                  <a:gd name="T87" fmla="*/ 153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8" h="407">
                    <a:moveTo>
                      <a:pt x="5" y="163"/>
                    </a:moveTo>
                    <a:cubicBezTo>
                      <a:pt x="4" y="166"/>
                      <a:pt x="3" y="170"/>
                      <a:pt x="3" y="173"/>
                    </a:cubicBezTo>
                    <a:cubicBezTo>
                      <a:pt x="2" y="176"/>
                      <a:pt x="2" y="180"/>
                      <a:pt x="2" y="183"/>
                    </a:cubicBezTo>
                    <a:cubicBezTo>
                      <a:pt x="1" y="190"/>
                      <a:pt x="0" y="197"/>
                      <a:pt x="0" y="204"/>
                    </a:cubicBezTo>
                    <a:cubicBezTo>
                      <a:pt x="0" y="211"/>
                      <a:pt x="1" y="218"/>
                      <a:pt x="2" y="225"/>
                    </a:cubicBezTo>
                    <a:cubicBezTo>
                      <a:pt x="2" y="228"/>
                      <a:pt x="2" y="232"/>
                      <a:pt x="3" y="235"/>
                    </a:cubicBezTo>
                    <a:cubicBezTo>
                      <a:pt x="3" y="238"/>
                      <a:pt x="4" y="242"/>
                      <a:pt x="5" y="245"/>
                    </a:cubicBezTo>
                    <a:cubicBezTo>
                      <a:pt x="5" y="248"/>
                      <a:pt x="6" y="252"/>
                      <a:pt x="7" y="255"/>
                    </a:cubicBezTo>
                    <a:cubicBezTo>
                      <a:pt x="9" y="261"/>
                      <a:pt x="11" y="268"/>
                      <a:pt x="13" y="274"/>
                    </a:cubicBezTo>
                    <a:cubicBezTo>
                      <a:pt x="14" y="277"/>
                      <a:pt x="15" y="280"/>
                      <a:pt x="16" y="283"/>
                    </a:cubicBezTo>
                    <a:cubicBezTo>
                      <a:pt x="18" y="286"/>
                      <a:pt x="19" y="289"/>
                      <a:pt x="21" y="292"/>
                    </a:cubicBezTo>
                    <a:cubicBezTo>
                      <a:pt x="21" y="294"/>
                      <a:pt x="22" y="295"/>
                      <a:pt x="23" y="297"/>
                    </a:cubicBezTo>
                    <a:cubicBezTo>
                      <a:pt x="24" y="299"/>
                      <a:pt x="26" y="302"/>
                      <a:pt x="27" y="305"/>
                    </a:cubicBezTo>
                    <a:cubicBezTo>
                      <a:pt x="32" y="314"/>
                      <a:pt x="38" y="322"/>
                      <a:pt x="44" y="330"/>
                    </a:cubicBezTo>
                    <a:cubicBezTo>
                      <a:pt x="47" y="333"/>
                      <a:pt x="50" y="337"/>
                      <a:pt x="53" y="341"/>
                    </a:cubicBezTo>
                    <a:cubicBezTo>
                      <a:pt x="56" y="343"/>
                      <a:pt x="58" y="346"/>
                      <a:pt x="60" y="348"/>
                    </a:cubicBezTo>
                    <a:cubicBezTo>
                      <a:pt x="62" y="350"/>
                      <a:pt x="65" y="352"/>
                      <a:pt x="67" y="355"/>
                    </a:cubicBezTo>
                    <a:cubicBezTo>
                      <a:pt x="78" y="364"/>
                      <a:pt x="90" y="373"/>
                      <a:pt x="103" y="380"/>
                    </a:cubicBezTo>
                    <a:cubicBezTo>
                      <a:pt x="106" y="382"/>
                      <a:pt x="108" y="384"/>
                      <a:pt x="111" y="385"/>
                    </a:cubicBezTo>
                    <a:cubicBezTo>
                      <a:pt x="117" y="388"/>
                      <a:pt x="123" y="391"/>
                      <a:pt x="129" y="393"/>
                    </a:cubicBezTo>
                    <a:cubicBezTo>
                      <a:pt x="132" y="395"/>
                      <a:pt x="136" y="396"/>
                      <a:pt x="139" y="397"/>
                    </a:cubicBezTo>
                    <a:cubicBezTo>
                      <a:pt x="159" y="404"/>
                      <a:pt x="181" y="407"/>
                      <a:pt x="204" y="407"/>
                    </a:cubicBezTo>
                    <a:cubicBezTo>
                      <a:pt x="220" y="407"/>
                      <a:pt x="235" y="406"/>
                      <a:pt x="249" y="402"/>
                    </a:cubicBezTo>
                    <a:cubicBezTo>
                      <a:pt x="256" y="401"/>
                      <a:pt x="263" y="399"/>
                      <a:pt x="269" y="397"/>
                    </a:cubicBezTo>
                    <a:cubicBezTo>
                      <a:pt x="272" y="396"/>
                      <a:pt x="276" y="395"/>
                      <a:pt x="279" y="393"/>
                    </a:cubicBezTo>
                    <a:cubicBezTo>
                      <a:pt x="285" y="391"/>
                      <a:pt x="291" y="388"/>
                      <a:pt x="297" y="385"/>
                    </a:cubicBezTo>
                    <a:cubicBezTo>
                      <a:pt x="300" y="384"/>
                      <a:pt x="303" y="382"/>
                      <a:pt x="305" y="380"/>
                    </a:cubicBezTo>
                    <a:cubicBezTo>
                      <a:pt x="318" y="373"/>
                      <a:pt x="330" y="364"/>
                      <a:pt x="341" y="355"/>
                    </a:cubicBezTo>
                    <a:cubicBezTo>
                      <a:pt x="343" y="352"/>
                      <a:pt x="346" y="350"/>
                      <a:pt x="348" y="348"/>
                    </a:cubicBezTo>
                    <a:cubicBezTo>
                      <a:pt x="350" y="346"/>
                      <a:pt x="353" y="343"/>
                      <a:pt x="355" y="341"/>
                    </a:cubicBezTo>
                    <a:cubicBezTo>
                      <a:pt x="358" y="337"/>
                      <a:pt x="361" y="333"/>
                      <a:pt x="364" y="330"/>
                    </a:cubicBezTo>
                    <a:cubicBezTo>
                      <a:pt x="369" y="323"/>
                      <a:pt x="373" y="317"/>
                      <a:pt x="377" y="311"/>
                    </a:cubicBezTo>
                    <a:cubicBezTo>
                      <a:pt x="379" y="309"/>
                      <a:pt x="380" y="307"/>
                      <a:pt x="381" y="305"/>
                    </a:cubicBezTo>
                    <a:cubicBezTo>
                      <a:pt x="382" y="302"/>
                      <a:pt x="384" y="299"/>
                      <a:pt x="385" y="297"/>
                    </a:cubicBezTo>
                    <a:cubicBezTo>
                      <a:pt x="386" y="295"/>
                      <a:pt x="387" y="294"/>
                      <a:pt x="388" y="292"/>
                    </a:cubicBezTo>
                    <a:cubicBezTo>
                      <a:pt x="389" y="289"/>
                      <a:pt x="390" y="286"/>
                      <a:pt x="392" y="283"/>
                    </a:cubicBezTo>
                    <a:cubicBezTo>
                      <a:pt x="393" y="280"/>
                      <a:pt x="394" y="277"/>
                      <a:pt x="395" y="274"/>
                    </a:cubicBezTo>
                    <a:cubicBezTo>
                      <a:pt x="398" y="268"/>
                      <a:pt x="400" y="261"/>
                      <a:pt x="401" y="255"/>
                    </a:cubicBezTo>
                    <a:cubicBezTo>
                      <a:pt x="402" y="252"/>
                      <a:pt x="403" y="248"/>
                      <a:pt x="403" y="245"/>
                    </a:cubicBezTo>
                    <a:cubicBezTo>
                      <a:pt x="404" y="242"/>
                      <a:pt x="405" y="238"/>
                      <a:pt x="405" y="235"/>
                    </a:cubicBezTo>
                    <a:cubicBezTo>
                      <a:pt x="406" y="232"/>
                      <a:pt x="406" y="228"/>
                      <a:pt x="407" y="225"/>
                    </a:cubicBezTo>
                    <a:cubicBezTo>
                      <a:pt x="407" y="218"/>
                      <a:pt x="408" y="211"/>
                      <a:pt x="408" y="204"/>
                    </a:cubicBezTo>
                    <a:cubicBezTo>
                      <a:pt x="408" y="197"/>
                      <a:pt x="407" y="190"/>
                      <a:pt x="407" y="183"/>
                    </a:cubicBezTo>
                    <a:cubicBezTo>
                      <a:pt x="406" y="180"/>
                      <a:pt x="406" y="176"/>
                      <a:pt x="405" y="173"/>
                    </a:cubicBezTo>
                    <a:cubicBezTo>
                      <a:pt x="405" y="170"/>
                      <a:pt x="404" y="166"/>
                      <a:pt x="403" y="163"/>
                    </a:cubicBezTo>
                    <a:cubicBezTo>
                      <a:pt x="403" y="160"/>
                      <a:pt x="402" y="156"/>
                      <a:pt x="401" y="153"/>
                    </a:cubicBezTo>
                    <a:cubicBezTo>
                      <a:pt x="400" y="147"/>
                      <a:pt x="398" y="140"/>
                      <a:pt x="395" y="134"/>
                    </a:cubicBezTo>
                    <a:cubicBezTo>
                      <a:pt x="395" y="132"/>
                      <a:pt x="394" y="131"/>
                      <a:pt x="394" y="129"/>
                    </a:cubicBezTo>
                    <a:cubicBezTo>
                      <a:pt x="392" y="125"/>
                      <a:pt x="390" y="120"/>
                      <a:pt x="388" y="116"/>
                    </a:cubicBezTo>
                    <a:cubicBezTo>
                      <a:pt x="387" y="114"/>
                      <a:pt x="386" y="113"/>
                      <a:pt x="385" y="111"/>
                    </a:cubicBezTo>
                    <a:cubicBezTo>
                      <a:pt x="384" y="108"/>
                      <a:pt x="382" y="105"/>
                      <a:pt x="381" y="103"/>
                    </a:cubicBezTo>
                    <a:cubicBezTo>
                      <a:pt x="376" y="94"/>
                      <a:pt x="370" y="86"/>
                      <a:pt x="364" y="78"/>
                    </a:cubicBezTo>
                    <a:cubicBezTo>
                      <a:pt x="361" y="74"/>
                      <a:pt x="358" y="71"/>
                      <a:pt x="355" y="67"/>
                    </a:cubicBezTo>
                    <a:cubicBezTo>
                      <a:pt x="353" y="65"/>
                      <a:pt x="350" y="62"/>
                      <a:pt x="348" y="60"/>
                    </a:cubicBezTo>
                    <a:cubicBezTo>
                      <a:pt x="346" y="58"/>
                      <a:pt x="343" y="55"/>
                      <a:pt x="341" y="53"/>
                    </a:cubicBezTo>
                    <a:cubicBezTo>
                      <a:pt x="336" y="49"/>
                      <a:pt x="331" y="45"/>
                      <a:pt x="326" y="41"/>
                    </a:cubicBezTo>
                    <a:cubicBezTo>
                      <a:pt x="320" y="36"/>
                      <a:pt x="313" y="31"/>
                      <a:pt x="305" y="27"/>
                    </a:cubicBezTo>
                    <a:cubicBezTo>
                      <a:pt x="303" y="26"/>
                      <a:pt x="300" y="24"/>
                      <a:pt x="297" y="23"/>
                    </a:cubicBezTo>
                    <a:cubicBezTo>
                      <a:pt x="295" y="22"/>
                      <a:pt x="294" y="21"/>
                      <a:pt x="293" y="21"/>
                    </a:cubicBezTo>
                    <a:cubicBezTo>
                      <a:pt x="291" y="20"/>
                      <a:pt x="289" y="19"/>
                      <a:pt x="288" y="18"/>
                    </a:cubicBezTo>
                    <a:cubicBezTo>
                      <a:pt x="287" y="18"/>
                      <a:pt x="286" y="18"/>
                      <a:pt x="286" y="17"/>
                    </a:cubicBezTo>
                    <a:cubicBezTo>
                      <a:pt x="283" y="16"/>
                      <a:pt x="281" y="15"/>
                      <a:pt x="279" y="14"/>
                    </a:cubicBezTo>
                    <a:cubicBezTo>
                      <a:pt x="279" y="14"/>
                      <a:pt x="279" y="14"/>
                      <a:pt x="279" y="14"/>
                    </a:cubicBezTo>
                    <a:cubicBezTo>
                      <a:pt x="276" y="13"/>
                      <a:pt x="273" y="12"/>
                      <a:pt x="271" y="12"/>
                    </a:cubicBezTo>
                    <a:cubicBezTo>
                      <a:pt x="270" y="11"/>
                      <a:pt x="270" y="11"/>
                      <a:pt x="269" y="11"/>
                    </a:cubicBezTo>
                    <a:cubicBezTo>
                      <a:pt x="263" y="9"/>
                      <a:pt x="257" y="7"/>
                      <a:pt x="251" y="6"/>
                    </a:cubicBezTo>
                    <a:cubicBezTo>
                      <a:pt x="249" y="5"/>
                      <a:pt x="247" y="5"/>
                      <a:pt x="245" y="4"/>
                    </a:cubicBezTo>
                    <a:cubicBezTo>
                      <a:pt x="244" y="4"/>
                      <a:pt x="242" y="4"/>
                      <a:pt x="241" y="4"/>
                    </a:cubicBezTo>
                    <a:cubicBezTo>
                      <a:pt x="230" y="2"/>
                      <a:pt x="219" y="1"/>
                      <a:pt x="208" y="0"/>
                    </a:cubicBezTo>
                    <a:cubicBezTo>
                      <a:pt x="207" y="0"/>
                      <a:pt x="205" y="0"/>
                      <a:pt x="204" y="0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77" y="1"/>
                      <a:pt x="157" y="5"/>
                      <a:pt x="139" y="11"/>
                    </a:cubicBezTo>
                    <a:cubicBezTo>
                      <a:pt x="136" y="12"/>
                      <a:pt x="132" y="13"/>
                      <a:pt x="129" y="14"/>
                    </a:cubicBezTo>
                    <a:cubicBezTo>
                      <a:pt x="128" y="15"/>
                      <a:pt x="128" y="15"/>
                      <a:pt x="127" y="16"/>
                    </a:cubicBezTo>
                    <a:cubicBezTo>
                      <a:pt x="124" y="16"/>
                      <a:pt x="122" y="17"/>
                      <a:pt x="120" y="18"/>
                    </a:cubicBezTo>
                    <a:cubicBezTo>
                      <a:pt x="117" y="20"/>
                      <a:pt x="114" y="21"/>
                      <a:pt x="111" y="23"/>
                    </a:cubicBezTo>
                    <a:cubicBezTo>
                      <a:pt x="108" y="24"/>
                      <a:pt x="106" y="26"/>
                      <a:pt x="103" y="27"/>
                    </a:cubicBezTo>
                    <a:cubicBezTo>
                      <a:pt x="91" y="34"/>
                      <a:pt x="81" y="42"/>
                      <a:pt x="71" y="50"/>
                    </a:cubicBezTo>
                    <a:cubicBezTo>
                      <a:pt x="69" y="51"/>
                      <a:pt x="68" y="52"/>
                      <a:pt x="67" y="53"/>
                    </a:cubicBezTo>
                    <a:cubicBezTo>
                      <a:pt x="65" y="55"/>
                      <a:pt x="62" y="58"/>
                      <a:pt x="60" y="60"/>
                    </a:cubicBezTo>
                    <a:cubicBezTo>
                      <a:pt x="58" y="62"/>
                      <a:pt x="56" y="65"/>
                      <a:pt x="53" y="67"/>
                    </a:cubicBezTo>
                    <a:cubicBezTo>
                      <a:pt x="50" y="71"/>
                      <a:pt x="47" y="74"/>
                      <a:pt x="44" y="78"/>
                    </a:cubicBezTo>
                    <a:cubicBezTo>
                      <a:pt x="38" y="86"/>
                      <a:pt x="32" y="94"/>
                      <a:pt x="27" y="103"/>
                    </a:cubicBezTo>
                    <a:cubicBezTo>
                      <a:pt x="26" y="105"/>
                      <a:pt x="24" y="108"/>
                      <a:pt x="23" y="111"/>
                    </a:cubicBezTo>
                    <a:cubicBezTo>
                      <a:pt x="22" y="113"/>
                      <a:pt x="21" y="114"/>
                      <a:pt x="21" y="116"/>
                    </a:cubicBezTo>
                    <a:cubicBezTo>
                      <a:pt x="18" y="120"/>
                      <a:pt x="16" y="125"/>
                      <a:pt x="15" y="129"/>
                    </a:cubicBezTo>
                    <a:cubicBezTo>
                      <a:pt x="14" y="131"/>
                      <a:pt x="13" y="132"/>
                      <a:pt x="13" y="134"/>
                    </a:cubicBezTo>
                    <a:cubicBezTo>
                      <a:pt x="11" y="140"/>
                      <a:pt x="9" y="147"/>
                      <a:pt x="7" y="153"/>
                    </a:cubicBezTo>
                    <a:cubicBezTo>
                      <a:pt x="6" y="156"/>
                      <a:pt x="5" y="160"/>
                      <a:pt x="5" y="163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ṣḷídè">
                <a:extLst>
                  <a:ext uri="{FF2B5EF4-FFF2-40B4-BE49-F238E27FC236}">
                    <a16:creationId xmlns:a16="http://schemas.microsoft.com/office/drawing/2014/main" id="{F1436D45-987F-4B44-B9C1-2F8814EFE055}"/>
                  </a:ext>
                </a:extLst>
              </p:cNvPr>
              <p:cNvSpPr/>
              <p:nvPr/>
            </p:nvSpPr>
            <p:spPr bwMode="auto">
              <a:xfrm>
                <a:off x="4140460" y="2281431"/>
                <a:ext cx="1002834" cy="961352"/>
              </a:xfrm>
              <a:custGeom>
                <a:avLst/>
                <a:gdLst>
                  <a:gd name="T0" fmla="*/ 352 w 407"/>
                  <a:gd name="T1" fmla="*/ 170 h 390"/>
                  <a:gd name="T2" fmla="*/ 355 w 407"/>
                  <a:gd name="T3" fmla="*/ 159 h 390"/>
                  <a:gd name="T4" fmla="*/ 333 w 407"/>
                  <a:gd name="T5" fmla="*/ 104 h 390"/>
                  <a:gd name="T6" fmla="*/ 354 w 407"/>
                  <a:gd name="T7" fmla="*/ 67 h 390"/>
                  <a:gd name="T8" fmla="*/ 404 w 407"/>
                  <a:gd name="T9" fmla="*/ 173 h 390"/>
                  <a:gd name="T10" fmla="*/ 372 w 407"/>
                  <a:gd name="T11" fmla="*/ 200 h 390"/>
                  <a:gd name="T12" fmla="*/ 376 w 407"/>
                  <a:gd name="T13" fmla="*/ 311 h 390"/>
                  <a:gd name="T14" fmla="*/ 323 w 407"/>
                  <a:gd name="T15" fmla="*/ 166 h 390"/>
                  <a:gd name="T16" fmla="*/ 343 w 407"/>
                  <a:gd name="T17" fmla="*/ 56 h 390"/>
                  <a:gd name="T18" fmla="*/ 301 w 407"/>
                  <a:gd name="T19" fmla="*/ 91 h 390"/>
                  <a:gd name="T20" fmla="*/ 277 w 407"/>
                  <a:gd name="T21" fmla="*/ 122 h 390"/>
                  <a:gd name="T22" fmla="*/ 315 w 407"/>
                  <a:gd name="T23" fmla="*/ 104 h 390"/>
                  <a:gd name="T24" fmla="*/ 277 w 407"/>
                  <a:gd name="T25" fmla="*/ 274 h 390"/>
                  <a:gd name="T26" fmla="*/ 277 w 407"/>
                  <a:gd name="T27" fmla="*/ 113 h 390"/>
                  <a:gd name="T28" fmla="*/ 273 w 407"/>
                  <a:gd name="T29" fmla="*/ 123 h 390"/>
                  <a:gd name="T30" fmla="*/ 273 w 407"/>
                  <a:gd name="T31" fmla="*/ 96 h 390"/>
                  <a:gd name="T32" fmla="*/ 273 w 407"/>
                  <a:gd name="T33" fmla="*/ 164 h 390"/>
                  <a:gd name="T34" fmla="*/ 273 w 407"/>
                  <a:gd name="T35" fmla="*/ 274 h 390"/>
                  <a:gd name="T36" fmla="*/ 261 w 407"/>
                  <a:gd name="T37" fmla="*/ 91 h 390"/>
                  <a:gd name="T38" fmla="*/ 261 w 407"/>
                  <a:gd name="T39" fmla="*/ 176 h 390"/>
                  <a:gd name="T40" fmla="*/ 247 w 407"/>
                  <a:gd name="T41" fmla="*/ 277 h 390"/>
                  <a:gd name="T42" fmla="*/ 247 w 407"/>
                  <a:gd name="T43" fmla="*/ 31 h 390"/>
                  <a:gd name="T44" fmla="*/ 247 w 407"/>
                  <a:gd name="T45" fmla="*/ 120 h 390"/>
                  <a:gd name="T46" fmla="*/ 247 w 407"/>
                  <a:gd name="T47" fmla="*/ 183 h 390"/>
                  <a:gd name="T48" fmla="*/ 226 w 407"/>
                  <a:gd name="T49" fmla="*/ 187 h 390"/>
                  <a:gd name="T50" fmla="*/ 221 w 407"/>
                  <a:gd name="T51" fmla="*/ 69 h 390"/>
                  <a:gd name="T52" fmla="*/ 224 w 407"/>
                  <a:gd name="T53" fmla="*/ 255 h 390"/>
                  <a:gd name="T54" fmla="*/ 223 w 407"/>
                  <a:gd name="T55" fmla="*/ 200 h 390"/>
                  <a:gd name="T56" fmla="*/ 221 w 407"/>
                  <a:gd name="T57" fmla="*/ 55 h 390"/>
                  <a:gd name="T58" fmla="*/ 221 w 407"/>
                  <a:gd name="T59" fmla="*/ 224 h 390"/>
                  <a:gd name="T60" fmla="*/ 209 w 407"/>
                  <a:gd name="T61" fmla="*/ 5 h 390"/>
                  <a:gd name="T62" fmla="*/ 102 w 407"/>
                  <a:gd name="T63" fmla="*/ 120 h 390"/>
                  <a:gd name="T64" fmla="*/ 137 w 407"/>
                  <a:gd name="T65" fmla="*/ 85 h 390"/>
                  <a:gd name="T66" fmla="*/ 126 w 407"/>
                  <a:gd name="T67" fmla="*/ 16 h 390"/>
                  <a:gd name="T68" fmla="*/ 102 w 407"/>
                  <a:gd name="T69" fmla="*/ 381 h 390"/>
                  <a:gd name="T70" fmla="*/ 128 w 407"/>
                  <a:gd name="T71" fmla="*/ 375 h 390"/>
                  <a:gd name="T72" fmla="*/ 108 w 407"/>
                  <a:gd name="T73" fmla="*/ 139 h 390"/>
                  <a:gd name="T74" fmla="*/ 85 w 407"/>
                  <a:gd name="T75" fmla="*/ 126 h 390"/>
                  <a:gd name="T76" fmla="*/ 85 w 407"/>
                  <a:gd name="T77" fmla="*/ 260 h 390"/>
                  <a:gd name="T78" fmla="*/ 85 w 407"/>
                  <a:gd name="T79" fmla="*/ 57 h 390"/>
                  <a:gd name="T80" fmla="*/ 82 w 407"/>
                  <a:gd name="T81" fmla="*/ 83 h 390"/>
                  <a:gd name="T82" fmla="*/ 85 w 407"/>
                  <a:gd name="T83" fmla="*/ 51 h 390"/>
                  <a:gd name="T84" fmla="*/ 85 w 407"/>
                  <a:gd name="T85" fmla="*/ 260 h 390"/>
                  <a:gd name="T86" fmla="*/ 79 w 407"/>
                  <a:gd name="T87" fmla="*/ 64 h 390"/>
                  <a:gd name="T88" fmla="*/ 70 w 407"/>
                  <a:gd name="T89" fmla="*/ 89 h 390"/>
                  <a:gd name="T90" fmla="*/ 70 w 407"/>
                  <a:gd name="T91" fmla="*/ 50 h 390"/>
                  <a:gd name="T92" fmla="*/ 77 w 407"/>
                  <a:gd name="T93" fmla="*/ 239 h 390"/>
                  <a:gd name="T94" fmla="*/ 62 w 407"/>
                  <a:gd name="T95" fmla="*/ 157 h 390"/>
                  <a:gd name="T96" fmla="*/ 62 w 407"/>
                  <a:gd name="T97" fmla="*/ 70 h 390"/>
                  <a:gd name="T98" fmla="*/ 62 w 407"/>
                  <a:gd name="T99" fmla="*/ 259 h 390"/>
                  <a:gd name="T100" fmla="*/ 56 w 407"/>
                  <a:gd name="T101" fmla="*/ 162 h 390"/>
                  <a:gd name="T102" fmla="*/ 59 w 407"/>
                  <a:gd name="T103" fmla="*/ 60 h 390"/>
                  <a:gd name="T104" fmla="*/ 52 w 407"/>
                  <a:gd name="T105" fmla="*/ 341 h 390"/>
                  <a:gd name="T106" fmla="*/ 45 w 407"/>
                  <a:gd name="T107" fmla="*/ 230 h 390"/>
                  <a:gd name="T108" fmla="*/ 45 w 407"/>
                  <a:gd name="T109" fmla="*/ 76 h 390"/>
                  <a:gd name="T110" fmla="*/ 45 w 407"/>
                  <a:gd name="T111" fmla="*/ 218 h 390"/>
                  <a:gd name="T112" fmla="*/ 45 w 407"/>
                  <a:gd name="T113" fmla="*/ 332 h 390"/>
                  <a:gd name="T114" fmla="*/ 32 w 407"/>
                  <a:gd name="T115" fmla="*/ 261 h 390"/>
                  <a:gd name="T116" fmla="*/ 1 w 407"/>
                  <a:gd name="T117" fmla="*/ 183 h 390"/>
                  <a:gd name="T118" fmla="*/ 20 w 407"/>
                  <a:gd name="T119" fmla="*/ 116 h 390"/>
                  <a:gd name="T120" fmla="*/ 32 w 407"/>
                  <a:gd name="T121" fmla="*/ 261 h 390"/>
                  <a:gd name="T122" fmla="*/ 25 w 407"/>
                  <a:gd name="T123" fmla="*/ 267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90">
                    <a:moveTo>
                      <a:pt x="315" y="369"/>
                    </a:moveTo>
                    <a:cubicBezTo>
                      <a:pt x="315" y="188"/>
                      <a:pt x="315" y="188"/>
                      <a:pt x="315" y="188"/>
                    </a:cubicBezTo>
                    <a:cubicBezTo>
                      <a:pt x="316" y="189"/>
                      <a:pt x="317" y="189"/>
                      <a:pt x="318" y="189"/>
                    </a:cubicBezTo>
                    <a:cubicBezTo>
                      <a:pt x="323" y="193"/>
                      <a:pt x="330" y="197"/>
                      <a:pt x="332" y="192"/>
                    </a:cubicBezTo>
                    <a:cubicBezTo>
                      <a:pt x="334" y="187"/>
                      <a:pt x="341" y="189"/>
                      <a:pt x="347" y="190"/>
                    </a:cubicBezTo>
                    <a:cubicBezTo>
                      <a:pt x="353" y="191"/>
                      <a:pt x="362" y="193"/>
                      <a:pt x="368" y="193"/>
                    </a:cubicBezTo>
                    <a:cubicBezTo>
                      <a:pt x="373" y="192"/>
                      <a:pt x="378" y="187"/>
                      <a:pt x="379" y="183"/>
                    </a:cubicBezTo>
                    <a:cubicBezTo>
                      <a:pt x="379" y="178"/>
                      <a:pt x="372" y="177"/>
                      <a:pt x="363" y="177"/>
                    </a:cubicBezTo>
                    <a:cubicBezTo>
                      <a:pt x="354" y="177"/>
                      <a:pt x="351" y="175"/>
                      <a:pt x="352" y="170"/>
                    </a:cubicBezTo>
                    <a:cubicBezTo>
                      <a:pt x="354" y="165"/>
                      <a:pt x="356" y="160"/>
                      <a:pt x="361" y="158"/>
                    </a:cubicBezTo>
                    <a:cubicBezTo>
                      <a:pt x="366" y="156"/>
                      <a:pt x="370" y="155"/>
                      <a:pt x="374" y="155"/>
                    </a:cubicBezTo>
                    <a:cubicBezTo>
                      <a:pt x="379" y="155"/>
                      <a:pt x="385" y="159"/>
                      <a:pt x="391" y="158"/>
                    </a:cubicBezTo>
                    <a:cubicBezTo>
                      <a:pt x="397" y="158"/>
                      <a:pt x="395" y="153"/>
                      <a:pt x="389" y="150"/>
                    </a:cubicBezTo>
                    <a:cubicBezTo>
                      <a:pt x="383" y="146"/>
                      <a:pt x="382" y="142"/>
                      <a:pt x="385" y="139"/>
                    </a:cubicBezTo>
                    <a:cubicBezTo>
                      <a:pt x="387" y="137"/>
                      <a:pt x="386" y="134"/>
                      <a:pt x="381" y="137"/>
                    </a:cubicBezTo>
                    <a:cubicBezTo>
                      <a:pt x="377" y="139"/>
                      <a:pt x="370" y="146"/>
                      <a:pt x="368" y="142"/>
                    </a:cubicBezTo>
                    <a:cubicBezTo>
                      <a:pt x="367" y="138"/>
                      <a:pt x="355" y="141"/>
                      <a:pt x="355" y="147"/>
                    </a:cubicBezTo>
                    <a:cubicBezTo>
                      <a:pt x="355" y="154"/>
                      <a:pt x="357" y="155"/>
                      <a:pt x="355" y="159"/>
                    </a:cubicBezTo>
                    <a:cubicBezTo>
                      <a:pt x="353" y="163"/>
                      <a:pt x="348" y="166"/>
                      <a:pt x="344" y="166"/>
                    </a:cubicBezTo>
                    <a:cubicBezTo>
                      <a:pt x="340" y="165"/>
                      <a:pt x="344" y="173"/>
                      <a:pt x="340" y="175"/>
                    </a:cubicBezTo>
                    <a:cubicBezTo>
                      <a:pt x="336" y="177"/>
                      <a:pt x="334" y="172"/>
                      <a:pt x="331" y="167"/>
                    </a:cubicBezTo>
                    <a:cubicBezTo>
                      <a:pt x="329" y="161"/>
                      <a:pt x="327" y="158"/>
                      <a:pt x="324" y="155"/>
                    </a:cubicBezTo>
                    <a:cubicBezTo>
                      <a:pt x="322" y="152"/>
                      <a:pt x="320" y="151"/>
                      <a:pt x="316" y="147"/>
                    </a:cubicBezTo>
                    <a:cubicBezTo>
                      <a:pt x="316" y="147"/>
                      <a:pt x="316" y="147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ubicBezTo>
                      <a:pt x="317" y="104"/>
                      <a:pt x="318" y="103"/>
                      <a:pt x="319" y="103"/>
                    </a:cubicBezTo>
                    <a:cubicBezTo>
                      <a:pt x="325" y="103"/>
                      <a:pt x="329" y="108"/>
                      <a:pt x="333" y="104"/>
                    </a:cubicBezTo>
                    <a:cubicBezTo>
                      <a:pt x="338" y="101"/>
                      <a:pt x="330" y="94"/>
                      <a:pt x="337" y="94"/>
                    </a:cubicBezTo>
                    <a:cubicBezTo>
                      <a:pt x="343" y="94"/>
                      <a:pt x="348" y="95"/>
                      <a:pt x="343" y="90"/>
                    </a:cubicBezTo>
                    <a:cubicBezTo>
                      <a:pt x="339" y="86"/>
                      <a:pt x="345" y="88"/>
                      <a:pt x="350" y="86"/>
                    </a:cubicBezTo>
                    <a:cubicBezTo>
                      <a:pt x="355" y="83"/>
                      <a:pt x="355" y="79"/>
                      <a:pt x="348" y="80"/>
                    </a:cubicBezTo>
                    <a:cubicBezTo>
                      <a:pt x="342" y="81"/>
                      <a:pt x="337" y="85"/>
                      <a:pt x="334" y="78"/>
                    </a:cubicBezTo>
                    <a:cubicBezTo>
                      <a:pt x="332" y="72"/>
                      <a:pt x="340" y="65"/>
                      <a:pt x="344" y="60"/>
                    </a:cubicBezTo>
                    <a:cubicBezTo>
                      <a:pt x="345" y="59"/>
                      <a:pt x="345" y="58"/>
                      <a:pt x="345" y="58"/>
                    </a:cubicBezTo>
                    <a:cubicBezTo>
                      <a:pt x="345" y="58"/>
                      <a:pt x="346" y="59"/>
                      <a:pt x="347" y="60"/>
                    </a:cubicBezTo>
                    <a:cubicBezTo>
                      <a:pt x="349" y="62"/>
                      <a:pt x="352" y="65"/>
                      <a:pt x="354" y="67"/>
                    </a:cubicBezTo>
                    <a:cubicBezTo>
                      <a:pt x="357" y="71"/>
                      <a:pt x="360" y="74"/>
                      <a:pt x="363" y="78"/>
                    </a:cubicBezTo>
                    <a:cubicBezTo>
                      <a:pt x="369" y="86"/>
                      <a:pt x="375" y="94"/>
                      <a:pt x="380" y="103"/>
                    </a:cubicBezTo>
                    <a:cubicBezTo>
                      <a:pt x="381" y="105"/>
                      <a:pt x="383" y="108"/>
                      <a:pt x="384" y="111"/>
                    </a:cubicBezTo>
                    <a:cubicBezTo>
                      <a:pt x="385" y="113"/>
                      <a:pt x="386" y="114"/>
                      <a:pt x="387" y="116"/>
                    </a:cubicBezTo>
                    <a:cubicBezTo>
                      <a:pt x="389" y="120"/>
                      <a:pt x="391" y="125"/>
                      <a:pt x="393" y="129"/>
                    </a:cubicBezTo>
                    <a:cubicBezTo>
                      <a:pt x="393" y="131"/>
                      <a:pt x="394" y="132"/>
                      <a:pt x="394" y="134"/>
                    </a:cubicBezTo>
                    <a:cubicBezTo>
                      <a:pt x="397" y="140"/>
                      <a:pt x="399" y="147"/>
                      <a:pt x="400" y="153"/>
                    </a:cubicBezTo>
                    <a:cubicBezTo>
                      <a:pt x="401" y="156"/>
                      <a:pt x="402" y="160"/>
                      <a:pt x="402" y="163"/>
                    </a:cubicBezTo>
                    <a:cubicBezTo>
                      <a:pt x="403" y="166"/>
                      <a:pt x="404" y="170"/>
                      <a:pt x="404" y="173"/>
                    </a:cubicBezTo>
                    <a:cubicBezTo>
                      <a:pt x="405" y="176"/>
                      <a:pt x="405" y="180"/>
                      <a:pt x="406" y="183"/>
                    </a:cubicBezTo>
                    <a:cubicBezTo>
                      <a:pt x="406" y="190"/>
                      <a:pt x="407" y="197"/>
                      <a:pt x="407" y="204"/>
                    </a:cubicBezTo>
                    <a:cubicBezTo>
                      <a:pt x="407" y="211"/>
                      <a:pt x="406" y="218"/>
                      <a:pt x="406" y="225"/>
                    </a:cubicBezTo>
                    <a:cubicBezTo>
                      <a:pt x="405" y="228"/>
                      <a:pt x="405" y="232"/>
                      <a:pt x="404" y="235"/>
                    </a:cubicBezTo>
                    <a:cubicBezTo>
                      <a:pt x="404" y="238"/>
                      <a:pt x="403" y="242"/>
                      <a:pt x="402" y="245"/>
                    </a:cubicBezTo>
                    <a:cubicBezTo>
                      <a:pt x="402" y="246"/>
                      <a:pt x="402" y="248"/>
                      <a:pt x="402" y="249"/>
                    </a:cubicBezTo>
                    <a:cubicBezTo>
                      <a:pt x="401" y="249"/>
                      <a:pt x="401" y="249"/>
                      <a:pt x="401" y="249"/>
                    </a:cubicBezTo>
                    <a:cubicBezTo>
                      <a:pt x="397" y="238"/>
                      <a:pt x="386" y="226"/>
                      <a:pt x="383" y="216"/>
                    </a:cubicBezTo>
                    <a:cubicBezTo>
                      <a:pt x="379" y="206"/>
                      <a:pt x="375" y="200"/>
                      <a:pt x="372" y="200"/>
                    </a:cubicBezTo>
                    <a:cubicBezTo>
                      <a:pt x="368" y="201"/>
                      <a:pt x="377" y="220"/>
                      <a:pt x="380" y="226"/>
                    </a:cubicBezTo>
                    <a:cubicBezTo>
                      <a:pt x="384" y="233"/>
                      <a:pt x="388" y="244"/>
                      <a:pt x="394" y="250"/>
                    </a:cubicBezTo>
                    <a:cubicBezTo>
                      <a:pt x="396" y="252"/>
                      <a:pt x="398" y="254"/>
                      <a:pt x="400" y="255"/>
                    </a:cubicBezTo>
                    <a:cubicBezTo>
                      <a:pt x="399" y="261"/>
                      <a:pt x="397" y="268"/>
                      <a:pt x="394" y="274"/>
                    </a:cubicBezTo>
                    <a:cubicBezTo>
                      <a:pt x="393" y="277"/>
                      <a:pt x="392" y="280"/>
                      <a:pt x="391" y="283"/>
                    </a:cubicBezTo>
                    <a:cubicBezTo>
                      <a:pt x="389" y="286"/>
                      <a:pt x="388" y="289"/>
                      <a:pt x="387" y="292"/>
                    </a:cubicBezTo>
                    <a:cubicBezTo>
                      <a:pt x="386" y="294"/>
                      <a:pt x="385" y="295"/>
                      <a:pt x="384" y="297"/>
                    </a:cubicBezTo>
                    <a:cubicBezTo>
                      <a:pt x="383" y="299"/>
                      <a:pt x="381" y="302"/>
                      <a:pt x="380" y="305"/>
                    </a:cubicBezTo>
                    <a:cubicBezTo>
                      <a:pt x="379" y="307"/>
                      <a:pt x="378" y="309"/>
                      <a:pt x="376" y="311"/>
                    </a:cubicBezTo>
                    <a:cubicBezTo>
                      <a:pt x="372" y="317"/>
                      <a:pt x="368" y="323"/>
                      <a:pt x="363" y="330"/>
                    </a:cubicBezTo>
                    <a:cubicBezTo>
                      <a:pt x="360" y="333"/>
                      <a:pt x="357" y="337"/>
                      <a:pt x="354" y="341"/>
                    </a:cubicBezTo>
                    <a:cubicBezTo>
                      <a:pt x="352" y="343"/>
                      <a:pt x="349" y="346"/>
                      <a:pt x="347" y="348"/>
                    </a:cubicBezTo>
                    <a:cubicBezTo>
                      <a:pt x="345" y="350"/>
                      <a:pt x="342" y="352"/>
                      <a:pt x="340" y="355"/>
                    </a:cubicBezTo>
                    <a:cubicBezTo>
                      <a:pt x="333" y="361"/>
                      <a:pt x="325" y="367"/>
                      <a:pt x="316" y="373"/>
                    </a:cubicBezTo>
                    <a:cubicBezTo>
                      <a:pt x="316" y="372"/>
                      <a:pt x="316" y="370"/>
                      <a:pt x="315" y="369"/>
                    </a:cubicBezTo>
                    <a:close/>
                    <a:moveTo>
                      <a:pt x="315" y="162"/>
                    </a:moveTo>
                    <a:cubicBezTo>
                      <a:pt x="316" y="165"/>
                      <a:pt x="316" y="168"/>
                      <a:pt x="316" y="171"/>
                    </a:cubicBezTo>
                    <a:cubicBezTo>
                      <a:pt x="316" y="179"/>
                      <a:pt x="322" y="169"/>
                      <a:pt x="323" y="166"/>
                    </a:cubicBezTo>
                    <a:cubicBezTo>
                      <a:pt x="324" y="162"/>
                      <a:pt x="326" y="155"/>
                      <a:pt x="322" y="155"/>
                    </a:cubicBezTo>
                    <a:cubicBezTo>
                      <a:pt x="319" y="155"/>
                      <a:pt x="317" y="154"/>
                      <a:pt x="315" y="152"/>
                    </a:cubicBezTo>
                    <a:cubicBezTo>
                      <a:pt x="315" y="162"/>
                      <a:pt x="315" y="162"/>
                      <a:pt x="315" y="162"/>
                    </a:cubicBezTo>
                    <a:close/>
                    <a:moveTo>
                      <a:pt x="315" y="98"/>
                    </a:moveTo>
                    <a:cubicBezTo>
                      <a:pt x="316" y="98"/>
                      <a:pt x="317" y="97"/>
                      <a:pt x="318" y="97"/>
                    </a:cubicBezTo>
                    <a:cubicBezTo>
                      <a:pt x="322" y="97"/>
                      <a:pt x="323" y="92"/>
                      <a:pt x="327" y="88"/>
                    </a:cubicBezTo>
                    <a:cubicBezTo>
                      <a:pt x="331" y="84"/>
                      <a:pt x="324" y="79"/>
                      <a:pt x="326" y="73"/>
                    </a:cubicBezTo>
                    <a:cubicBezTo>
                      <a:pt x="328" y="68"/>
                      <a:pt x="334" y="65"/>
                      <a:pt x="336" y="59"/>
                    </a:cubicBezTo>
                    <a:cubicBezTo>
                      <a:pt x="336" y="56"/>
                      <a:pt x="341" y="55"/>
                      <a:pt x="343" y="56"/>
                    </a:cubicBezTo>
                    <a:cubicBezTo>
                      <a:pt x="342" y="55"/>
                      <a:pt x="341" y="54"/>
                      <a:pt x="340" y="53"/>
                    </a:cubicBezTo>
                    <a:cubicBezTo>
                      <a:pt x="335" y="49"/>
                      <a:pt x="330" y="45"/>
                      <a:pt x="325" y="41"/>
                    </a:cubicBezTo>
                    <a:cubicBezTo>
                      <a:pt x="324" y="40"/>
                      <a:pt x="323" y="39"/>
                      <a:pt x="322" y="39"/>
                    </a:cubicBezTo>
                    <a:cubicBezTo>
                      <a:pt x="320" y="40"/>
                      <a:pt x="317" y="42"/>
                      <a:pt x="315" y="45"/>
                    </a:cubicBezTo>
                    <a:lnTo>
                      <a:pt x="315" y="98"/>
                    </a:lnTo>
                    <a:close/>
                    <a:moveTo>
                      <a:pt x="315" y="45"/>
                    </a:moveTo>
                    <a:cubicBezTo>
                      <a:pt x="315" y="98"/>
                      <a:pt x="315" y="98"/>
                      <a:pt x="315" y="98"/>
                    </a:cubicBezTo>
                    <a:cubicBezTo>
                      <a:pt x="313" y="100"/>
                      <a:pt x="311" y="104"/>
                      <a:pt x="310" y="100"/>
                    </a:cubicBezTo>
                    <a:cubicBezTo>
                      <a:pt x="308" y="94"/>
                      <a:pt x="305" y="89"/>
                      <a:pt x="301" y="91"/>
                    </a:cubicBezTo>
                    <a:cubicBezTo>
                      <a:pt x="298" y="94"/>
                      <a:pt x="298" y="103"/>
                      <a:pt x="293" y="96"/>
                    </a:cubicBezTo>
                    <a:cubicBezTo>
                      <a:pt x="289" y="88"/>
                      <a:pt x="285" y="78"/>
                      <a:pt x="290" y="72"/>
                    </a:cubicBezTo>
                    <a:cubicBezTo>
                      <a:pt x="295" y="66"/>
                      <a:pt x="302" y="62"/>
                      <a:pt x="306" y="56"/>
                    </a:cubicBezTo>
                    <a:cubicBezTo>
                      <a:pt x="308" y="53"/>
                      <a:pt x="312" y="49"/>
                      <a:pt x="315" y="45"/>
                    </a:cubicBezTo>
                    <a:close/>
                    <a:moveTo>
                      <a:pt x="315" y="104"/>
                    </a:moveTo>
                    <a:cubicBezTo>
                      <a:pt x="312" y="105"/>
                      <a:pt x="310" y="106"/>
                      <a:pt x="305" y="106"/>
                    </a:cubicBezTo>
                    <a:cubicBezTo>
                      <a:pt x="299" y="106"/>
                      <a:pt x="301" y="101"/>
                      <a:pt x="297" y="101"/>
                    </a:cubicBezTo>
                    <a:cubicBezTo>
                      <a:pt x="293" y="101"/>
                      <a:pt x="294" y="109"/>
                      <a:pt x="290" y="113"/>
                    </a:cubicBezTo>
                    <a:cubicBezTo>
                      <a:pt x="287" y="116"/>
                      <a:pt x="282" y="120"/>
                      <a:pt x="277" y="122"/>
                    </a:cubicBez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9" y="163"/>
                      <a:pt x="280" y="158"/>
                      <a:pt x="278" y="153"/>
                    </a:cubicBezTo>
                    <a:cubicBezTo>
                      <a:pt x="277" y="147"/>
                      <a:pt x="287" y="149"/>
                      <a:pt x="295" y="149"/>
                    </a:cubicBezTo>
                    <a:cubicBezTo>
                      <a:pt x="303" y="149"/>
                      <a:pt x="304" y="155"/>
                      <a:pt x="310" y="157"/>
                    </a:cubicBezTo>
                    <a:cubicBezTo>
                      <a:pt x="313" y="158"/>
                      <a:pt x="315" y="160"/>
                      <a:pt x="315" y="162"/>
                    </a:cubicBezTo>
                    <a:cubicBezTo>
                      <a:pt x="315" y="152"/>
                      <a:pt x="315" y="152"/>
                      <a:pt x="315" y="152"/>
                    </a:cubicBezTo>
                    <a:cubicBezTo>
                      <a:pt x="315" y="152"/>
                      <a:pt x="314" y="151"/>
                      <a:pt x="313" y="150"/>
                    </a:cubicBezTo>
                    <a:cubicBezTo>
                      <a:pt x="310" y="147"/>
                      <a:pt x="312" y="145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lose/>
                    <a:moveTo>
                      <a:pt x="315" y="188"/>
                    </a:moveTo>
                    <a:cubicBezTo>
                      <a:pt x="315" y="369"/>
                      <a:pt x="315" y="369"/>
                      <a:pt x="315" y="369"/>
                    </a:cubicBezTo>
                    <a:cubicBezTo>
                      <a:pt x="315" y="365"/>
                      <a:pt x="315" y="362"/>
                      <a:pt x="312" y="358"/>
                    </a:cubicBezTo>
                    <a:cubicBezTo>
                      <a:pt x="307" y="351"/>
                      <a:pt x="303" y="339"/>
                      <a:pt x="307" y="333"/>
                    </a:cubicBezTo>
                    <a:cubicBezTo>
                      <a:pt x="312" y="327"/>
                      <a:pt x="314" y="322"/>
                      <a:pt x="310" y="321"/>
                    </a:cubicBezTo>
                    <a:cubicBezTo>
                      <a:pt x="306" y="319"/>
                      <a:pt x="312" y="312"/>
                      <a:pt x="306" y="308"/>
                    </a:cubicBezTo>
                    <a:cubicBezTo>
                      <a:pt x="301" y="305"/>
                      <a:pt x="297" y="295"/>
                      <a:pt x="299" y="290"/>
                    </a:cubicBezTo>
                    <a:cubicBezTo>
                      <a:pt x="301" y="285"/>
                      <a:pt x="302" y="278"/>
                      <a:pt x="295" y="278"/>
                    </a:cubicBezTo>
                    <a:cubicBezTo>
                      <a:pt x="290" y="278"/>
                      <a:pt x="283" y="275"/>
                      <a:pt x="277" y="274"/>
                    </a:cubicBezTo>
                    <a:cubicBezTo>
                      <a:pt x="277" y="175"/>
                      <a:pt x="277" y="175"/>
                      <a:pt x="277" y="175"/>
                    </a:cubicBezTo>
                    <a:cubicBezTo>
                      <a:pt x="280" y="174"/>
                      <a:pt x="283" y="173"/>
                      <a:pt x="288" y="173"/>
                    </a:cubicBezTo>
                    <a:cubicBezTo>
                      <a:pt x="298" y="173"/>
                      <a:pt x="305" y="169"/>
                      <a:pt x="304" y="177"/>
                    </a:cubicBezTo>
                    <a:cubicBezTo>
                      <a:pt x="303" y="184"/>
                      <a:pt x="310" y="186"/>
                      <a:pt x="315" y="188"/>
                    </a:cubicBezTo>
                    <a:close/>
                    <a:moveTo>
                      <a:pt x="277" y="118"/>
                    </a:moveTo>
                    <a:cubicBezTo>
                      <a:pt x="277" y="113"/>
                      <a:pt x="277" y="113"/>
                      <a:pt x="277" y="113"/>
                    </a:cubicBezTo>
                    <a:cubicBezTo>
                      <a:pt x="278" y="113"/>
                      <a:pt x="279" y="114"/>
                      <a:pt x="279" y="115"/>
                    </a:cubicBezTo>
                    <a:cubicBezTo>
                      <a:pt x="278" y="116"/>
                      <a:pt x="278" y="118"/>
                      <a:pt x="277" y="118"/>
                    </a:cubicBezTo>
                    <a:close/>
                    <a:moveTo>
                      <a:pt x="277" y="113"/>
                    </a:moveTo>
                    <a:cubicBezTo>
                      <a:pt x="277" y="118"/>
                      <a:pt x="277" y="118"/>
                      <a:pt x="277" y="118"/>
                    </a:cubicBezTo>
                    <a:cubicBezTo>
                      <a:pt x="276" y="118"/>
                      <a:pt x="276" y="117"/>
                      <a:pt x="276" y="117"/>
                    </a:cubicBezTo>
                    <a:cubicBezTo>
                      <a:pt x="274" y="115"/>
                      <a:pt x="274" y="114"/>
                      <a:pt x="276" y="113"/>
                    </a:cubicBezTo>
                    <a:cubicBezTo>
                      <a:pt x="276" y="113"/>
                      <a:pt x="276" y="113"/>
                      <a:pt x="277" y="113"/>
                    </a:cubicBezTo>
                    <a:close/>
                    <a:moveTo>
                      <a:pt x="277" y="122"/>
                    </a:move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6" y="163"/>
                      <a:pt x="276" y="164"/>
                      <a:pt x="276" y="164"/>
                    </a:cubicBezTo>
                    <a:cubicBezTo>
                      <a:pt x="275" y="164"/>
                      <a:pt x="274" y="164"/>
                      <a:pt x="273" y="164"/>
                    </a:cubicBezTo>
                    <a:cubicBezTo>
                      <a:pt x="273" y="123"/>
                      <a:pt x="273" y="123"/>
                      <a:pt x="273" y="123"/>
                    </a:cubicBezTo>
                    <a:cubicBezTo>
                      <a:pt x="274" y="123"/>
                      <a:pt x="274" y="123"/>
                      <a:pt x="274" y="123"/>
                    </a:cubicBezTo>
                    <a:cubicBezTo>
                      <a:pt x="275" y="122"/>
                      <a:pt x="276" y="122"/>
                      <a:pt x="277" y="122"/>
                    </a:cubicBezTo>
                    <a:close/>
                    <a:moveTo>
                      <a:pt x="277" y="175"/>
                    </a:moveTo>
                    <a:cubicBezTo>
                      <a:pt x="277" y="274"/>
                      <a:pt x="277" y="274"/>
                      <a:pt x="277" y="274"/>
                    </a:cubicBezTo>
                    <a:cubicBezTo>
                      <a:pt x="275" y="274"/>
                      <a:pt x="274" y="274"/>
                      <a:pt x="273" y="274"/>
                    </a:cubicBezTo>
                    <a:cubicBezTo>
                      <a:pt x="273" y="176"/>
                      <a:pt x="273" y="176"/>
                      <a:pt x="273" y="176"/>
                    </a:cubicBezTo>
                    <a:cubicBezTo>
                      <a:pt x="274" y="176"/>
                      <a:pt x="276" y="176"/>
                      <a:pt x="277" y="175"/>
                    </a:cubicBezTo>
                    <a:close/>
                    <a:moveTo>
                      <a:pt x="273" y="100"/>
                    </a:moveTo>
                    <a:cubicBezTo>
                      <a:pt x="273" y="96"/>
                      <a:pt x="273" y="96"/>
                      <a:pt x="273" y="96"/>
                    </a:cubicBezTo>
                    <a:cubicBezTo>
                      <a:pt x="275" y="95"/>
                      <a:pt x="276" y="96"/>
                      <a:pt x="275" y="98"/>
                    </a:cubicBezTo>
                    <a:cubicBezTo>
                      <a:pt x="275" y="99"/>
                      <a:pt x="274" y="100"/>
                      <a:pt x="273" y="100"/>
                    </a:cubicBezTo>
                    <a:close/>
                    <a:moveTo>
                      <a:pt x="273" y="96"/>
                    </a:moveTo>
                    <a:cubicBezTo>
                      <a:pt x="273" y="100"/>
                      <a:pt x="273" y="100"/>
                      <a:pt x="273" y="100"/>
                    </a:cubicBezTo>
                    <a:cubicBezTo>
                      <a:pt x="273" y="100"/>
                      <a:pt x="272" y="100"/>
                      <a:pt x="272" y="100"/>
                    </a:cubicBezTo>
                    <a:cubicBezTo>
                      <a:pt x="271" y="98"/>
                      <a:pt x="271" y="97"/>
                      <a:pt x="273" y="96"/>
                    </a:cubicBezTo>
                    <a:cubicBezTo>
                      <a:pt x="273" y="96"/>
                      <a:pt x="273" y="96"/>
                      <a:pt x="273" y="96"/>
                    </a:cubicBezTo>
                    <a:close/>
                    <a:moveTo>
                      <a:pt x="273" y="123"/>
                    </a:moveTo>
                    <a:cubicBezTo>
                      <a:pt x="273" y="164"/>
                      <a:pt x="273" y="164"/>
                      <a:pt x="273" y="164"/>
                    </a:cubicBezTo>
                    <a:cubicBezTo>
                      <a:pt x="271" y="164"/>
                      <a:pt x="269" y="165"/>
                      <a:pt x="270" y="168"/>
                    </a:cubicBezTo>
                    <a:cubicBezTo>
                      <a:pt x="270" y="171"/>
                      <a:pt x="269" y="171"/>
                      <a:pt x="266" y="173"/>
                    </a:cubicBezTo>
                    <a:cubicBezTo>
                      <a:pt x="265" y="174"/>
                      <a:pt x="263" y="175"/>
                      <a:pt x="261" y="176"/>
                    </a:cubicBezTo>
                    <a:cubicBezTo>
                      <a:pt x="261" y="151"/>
                      <a:pt x="261" y="151"/>
                      <a:pt x="261" y="151"/>
                    </a:cubicBezTo>
                    <a:cubicBezTo>
                      <a:pt x="266" y="149"/>
                      <a:pt x="268" y="145"/>
                      <a:pt x="264" y="141"/>
                    </a:cubicBezTo>
                    <a:cubicBezTo>
                      <a:pt x="260" y="137"/>
                      <a:pt x="261" y="131"/>
                      <a:pt x="264" y="127"/>
                    </a:cubicBezTo>
                    <a:cubicBezTo>
                      <a:pt x="266" y="122"/>
                      <a:pt x="268" y="124"/>
                      <a:pt x="273" y="123"/>
                    </a:cubicBezTo>
                    <a:close/>
                    <a:moveTo>
                      <a:pt x="273" y="176"/>
                    </a:moveTo>
                    <a:cubicBezTo>
                      <a:pt x="273" y="274"/>
                      <a:pt x="273" y="274"/>
                      <a:pt x="273" y="274"/>
                    </a:cubicBezTo>
                    <a:cubicBezTo>
                      <a:pt x="272" y="274"/>
                      <a:pt x="271" y="274"/>
                      <a:pt x="271" y="275"/>
                    </a:cubicBezTo>
                    <a:cubicBezTo>
                      <a:pt x="267" y="276"/>
                      <a:pt x="264" y="277"/>
                      <a:pt x="261" y="277"/>
                    </a:cubicBezTo>
                    <a:cubicBezTo>
                      <a:pt x="261" y="178"/>
                      <a:pt x="261" y="178"/>
                      <a:pt x="261" y="178"/>
                    </a:cubicBezTo>
                    <a:cubicBezTo>
                      <a:pt x="263" y="178"/>
                      <a:pt x="264" y="178"/>
                      <a:pt x="266" y="178"/>
                    </a:cubicBezTo>
                    <a:cubicBezTo>
                      <a:pt x="269" y="178"/>
                      <a:pt x="271" y="177"/>
                      <a:pt x="273" y="176"/>
                    </a:cubicBezTo>
                    <a:close/>
                    <a:moveTo>
                      <a:pt x="261" y="123"/>
                    </a:moveTo>
                    <a:cubicBezTo>
                      <a:pt x="263" y="122"/>
                      <a:pt x="265" y="121"/>
                      <a:pt x="267" y="121"/>
                    </a:cubicBezTo>
                    <a:cubicBezTo>
                      <a:pt x="275" y="121"/>
                      <a:pt x="267" y="109"/>
                      <a:pt x="268" y="104"/>
                    </a:cubicBezTo>
                    <a:cubicBezTo>
                      <a:pt x="269" y="100"/>
                      <a:pt x="269" y="91"/>
                      <a:pt x="261" y="91"/>
                    </a:cubicBezTo>
                    <a:lnTo>
                      <a:pt x="261" y="123"/>
                    </a:lnTo>
                    <a:close/>
                    <a:moveTo>
                      <a:pt x="261" y="91"/>
                    </a:moveTo>
                    <a:cubicBezTo>
                      <a:pt x="261" y="123"/>
                      <a:pt x="261" y="123"/>
                      <a:pt x="261" y="123"/>
                    </a:cubicBezTo>
                    <a:cubicBezTo>
                      <a:pt x="257" y="125"/>
                      <a:pt x="254" y="127"/>
                      <a:pt x="253" y="122"/>
                    </a:cubicBezTo>
                    <a:cubicBezTo>
                      <a:pt x="252" y="114"/>
                      <a:pt x="251" y="115"/>
                      <a:pt x="258" y="112"/>
                    </a:cubicBezTo>
                    <a:cubicBezTo>
                      <a:pt x="265" y="109"/>
                      <a:pt x="255" y="90"/>
                      <a:pt x="260" y="91"/>
                    </a:cubicBezTo>
                    <a:cubicBezTo>
                      <a:pt x="261" y="91"/>
                      <a:pt x="261" y="91"/>
                      <a:pt x="261" y="91"/>
                    </a:cubicBezTo>
                    <a:close/>
                    <a:moveTo>
                      <a:pt x="261" y="151"/>
                    </a:moveTo>
                    <a:cubicBezTo>
                      <a:pt x="261" y="176"/>
                      <a:pt x="261" y="176"/>
                      <a:pt x="261" y="176"/>
                    </a:cubicBezTo>
                    <a:cubicBezTo>
                      <a:pt x="259" y="176"/>
                      <a:pt x="257" y="176"/>
                      <a:pt x="255" y="175"/>
                    </a:cubicBezTo>
                    <a:cubicBezTo>
                      <a:pt x="253" y="174"/>
                      <a:pt x="250" y="174"/>
                      <a:pt x="247" y="174"/>
                    </a:cubicBezTo>
                    <a:cubicBezTo>
                      <a:pt x="247" y="150"/>
                      <a:pt x="247" y="150"/>
                      <a:pt x="247" y="150"/>
                    </a:cubicBezTo>
                    <a:cubicBezTo>
                      <a:pt x="252" y="150"/>
                      <a:pt x="253" y="151"/>
                      <a:pt x="259" y="151"/>
                    </a:cubicBezTo>
                    <a:cubicBezTo>
                      <a:pt x="260" y="151"/>
                      <a:pt x="261" y="151"/>
                      <a:pt x="261" y="151"/>
                    </a:cubicBezTo>
                    <a:close/>
                    <a:moveTo>
                      <a:pt x="261" y="178"/>
                    </a:moveTo>
                    <a:cubicBezTo>
                      <a:pt x="261" y="277"/>
                      <a:pt x="261" y="277"/>
                      <a:pt x="261" y="277"/>
                    </a:cubicBezTo>
                    <a:cubicBezTo>
                      <a:pt x="259" y="278"/>
                      <a:pt x="256" y="279"/>
                      <a:pt x="254" y="280"/>
                    </a:cubicBezTo>
                    <a:cubicBezTo>
                      <a:pt x="252" y="280"/>
                      <a:pt x="250" y="279"/>
                      <a:pt x="247" y="277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8" y="183"/>
                      <a:pt x="249" y="182"/>
                      <a:pt x="250" y="182"/>
                    </a:cubicBezTo>
                    <a:cubicBezTo>
                      <a:pt x="255" y="181"/>
                      <a:pt x="256" y="179"/>
                      <a:pt x="261" y="178"/>
                    </a:cubicBezTo>
                    <a:close/>
                    <a:moveTo>
                      <a:pt x="247" y="120"/>
                    </a:moveTo>
                    <a:cubicBezTo>
                      <a:pt x="249" y="120"/>
                      <a:pt x="250" y="119"/>
                      <a:pt x="250" y="117"/>
                    </a:cubicBezTo>
                    <a:cubicBezTo>
                      <a:pt x="253" y="112"/>
                      <a:pt x="253" y="103"/>
                      <a:pt x="248" y="103"/>
                    </a:cubicBezTo>
                    <a:cubicBezTo>
                      <a:pt x="248" y="103"/>
                      <a:pt x="248" y="103"/>
                      <a:pt x="247" y="103"/>
                    </a:cubicBezTo>
                    <a:cubicBezTo>
                      <a:pt x="247" y="120"/>
                      <a:pt x="247" y="120"/>
                      <a:pt x="247" y="120"/>
                    </a:cubicBezTo>
                    <a:close/>
                    <a:moveTo>
                      <a:pt x="247" y="31"/>
                    </a:moveTo>
                    <a:cubicBezTo>
                      <a:pt x="247" y="25"/>
                      <a:pt x="247" y="25"/>
                      <a:pt x="247" y="25"/>
                    </a:cubicBezTo>
                    <a:cubicBezTo>
                      <a:pt x="248" y="25"/>
                      <a:pt x="248" y="25"/>
                      <a:pt x="249" y="25"/>
                    </a:cubicBezTo>
                    <a:cubicBezTo>
                      <a:pt x="253" y="25"/>
                      <a:pt x="256" y="32"/>
                      <a:pt x="250" y="32"/>
                    </a:cubicBezTo>
                    <a:cubicBezTo>
                      <a:pt x="249" y="32"/>
                      <a:pt x="248" y="32"/>
                      <a:pt x="247" y="31"/>
                    </a:cubicBezTo>
                    <a:close/>
                    <a:moveTo>
                      <a:pt x="247" y="25"/>
                    </a:moveTo>
                    <a:cubicBezTo>
                      <a:pt x="247" y="31"/>
                      <a:pt x="247" y="31"/>
                      <a:pt x="247" y="31"/>
                    </a:cubicBezTo>
                    <a:cubicBezTo>
                      <a:pt x="244" y="30"/>
                      <a:pt x="243" y="26"/>
                      <a:pt x="247" y="25"/>
                    </a:cubicBezTo>
                    <a:close/>
                    <a:moveTo>
                      <a:pt x="247" y="103"/>
                    </a:moveTo>
                    <a:cubicBezTo>
                      <a:pt x="247" y="120"/>
                      <a:pt x="247" y="120"/>
                      <a:pt x="247" y="120"/>
                    </a:cubicBezTo>
                    <a:cubicBezTo>
                      <a:pt x="245" y="121"/>
                      <a:pt x="242" y="119"/>
                      <a:pt x="243" y="116"/>
                    </a:cubicBezTo>
                    <a:cubicBezTo>
                      <a:pt x="244" y="110"/>
                      <a:pt x="240" y="103"/>
                      <a:pt x="247" y="103"/>
                    </a:cubicBezTo>
                    <a:close/>
                    <a:moveTo>
                      <a:pt x="247" y="150"/>
                    </a:moveTo>
                    <a:cubicBezTo>
                      <a:pt x="247" y="174"/>
                      <a:pt x="247" y="174"/>
                      <a:pt x="247" y="174"/>
                    </a:cubicBezTo>
                    <a:cubicBezTo>
                      <a:pt x="245" y="174"/>
                      <a:pt x="243" y="174"/>
                      <a:pt x="243" y="171"/>
                    </a:cubicBezTo>
                    <a:cubicBezTo>
                      <a:pt x="243" y="166"/>
                      <a:pt x="239" y="164"/>
                      <a:pt x="242" y="159"/>
                    </a:cubicBezTo>
                    <a:cubicBezTo>
                      <a:pt x="244" y="155"/>
                      <a:pt x="242" y="150"/>
                      <a:pt x="247" y="150"/>
                    </a:cubicBezTo>
                    <a:cubicBezTo>
                      <a:pt x="247" y="150"/>
                      <a:pt x="247" y="150"/>
                      <a:pt x="247" y="150"/>
                    </a:cubicBezTo>
                    <a:close/>
                    <a:moveTo>
                      <a:pt x="247" y="183"/>
                    </a:moveTo>
                    <a:cubicBezTo>
                      <a:pt x="247" y="277"/>
                      <a:pt x="247" y="277"/>
                      <a:pt x="247" y="277"/>
                    </a:cubicBezTo>
                    <a:cubicBezTo>
                      <a:pt x="243" y="274"/>
                      <a:pt x="238" y="269"/>
                      <a:pt x="234" y="265"/>
                    </a:cubicBezTo>
                    <a:cubicBezTo>
                      <a:pt x="231" y="262"/>
                      <a:pt x="227" y="258"/>
                      <a:pt x="224" y="255"/>
                    </a:cubicBezTo>
                    <a:cubicBezTo>
                      <a:pt x="224" y="219"/>
                      <a:pt x="224" y="219"/>
                      <a:pt x="224" y="219"/>
                    </a:cubicBezTo>
                    <a:cubicBezTo>
                      <a:pt x="226" y="214"/>
                      <a:pt x="228" y="203"/>
                      <a:pt x="233" y="203"/>
                    </a:cubicBezTo>
                    <a:cubicBezTo>
                      <a:pt x="238" y="202"/>
                      <a:pt x="242" y="197"/>
                      <a:pt x="242" y="192"/>
                    </a:cubicBezTo>
                    <a:cubicBezTo>
                      <a:pt x="242" y="188"/>
                      <a:pt x="244" y="185"/>
                      <a:pt x="247" y="183"/>
                    </a:cubicBezTo>
                    <a:close/>
                    <a:moveTo>
                      <a:pt x="224" y="190"/>
                    </a:moveTo>
                    <a:cubicBezTo>
                      <a:pt x="225" y="190"/>
                      <a:pt x="226" y="188"/>
                      <a:pt x="226" y="187"/>
                    </a:cubicBezTo>
                    <a:cubicBezTo>
                      <a:pt x="226" y="186"/>
                      <a:pt x="225" y="185"/>
                      <a:pt x="224" y="185"/>
                    </a:cubicBezTo>
                    <a:cubicBezTo>
                      <a:pt x="224" y="190"/>
                      <a:pt x="224" y="190"/>
                      <a:pt x="224" y="190"/>
                    </a:cubicBezTo>
                    <a:close/>
                    <a:moveTo>
                      <a:pt x="224" y="67"/>
                    </a:moveTo>
                    <a:cubicBezTo>
                      <a:pt x="224" y="55"/>
                      <a:pt x="224" y="55"/>
                      <a:pt x="224" y="55"/>
                    </a:cubicBezTo>
                    <a:cubicBezTo>
                      <a:pt x="229" y="55"/>
                      <a:pt x="232" y="59"/>
                      <a:pt x="228" y="63"/>
                    </a:cubicBezTo>
                    <a:cubicBezTo>
                      <a:pt x="227" y="65"/>
                      <a:pt x="226" y="66"/>
                      <a:pt x="224" y="67"/>
                    </a:cubicBezTo>
                    <a:close/>
                    <a:moveTo>
                      <a:pt x="224" y="55"/>
                    </a:moveTo>
                    <a:cubicBezTo>
                      <a:pt x="224" y="67"/>
                      <a:pt x="224" y="67"/>
                      <a:pt x="224" y="67"/>
                    </a:cubicBezTo>
                    <a:cubicBezTo>
                      <a:pt x="223" y="68"/>
                      <a:pt x="222" y="68"/>
                      <a:pt x="221" y="69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3" y="55"/>
                      <a:pt x="224" y="55"/>
                    </a:cubicBezTo>
                    <a:close/>
                    <a:moveTo>
                      <a:pt x="224" y="185"/>
                    </a:move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3" y="189"/>
                      <a:pt x="223" y="189"/>
                    </a:cubicBezTo>
                    <a:cubicBezTo>
                      <a:pt x="221" y="187"/>
                      <a:pt x="221" y="186"/>
                      <a:pt x="223" y="186"/>
                    </a:cubicBezTo>
                    <a:cubicBezTo>
                      <a:pt x="224" y="185"/>
                      <a:pt x="224" y="185"/>
                      <a:pt x="224" y="185"/>
                    </a:cubicBezTo>
                    <a:close/>
                    <a:moveTo>
                      <a:pt x="224" y="219"/>
                    </a:moveTo>
                    <a:cubicBezTo>
                      <a:pt x="224" y="255"/>
                      <a:pt x="224" y="255"/>
                      <a:pt x="224" y="255"/>
                    </a:cubicBezTo>
                    <a:cubicBezTo>
                      <a:pt x="223" y="253"/>
                      <a:pt x="222" y="252"/>
                      <a:pt x="221" y="251"/>
                    </a:cubicBezTo>
                    <a:cubicBezTo>
                      <a:pt x="221" y="243"/>
                      <a:pt x="221" y="243"/>
                      <a:pt x="221" y="243"/>
                    </a:cubicBezTo>
                    <a:cubicBezTo>
                      <a:pt x="225" y="239"/>
                      <a:pt x="223" y="238"/>
                      <a:pt x="221" y="235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2" y="222"/>
                      <a:pt x="223" y="221"/>
                      <a:pt x="223" y="220"/>
                    </a:cubicBezTo>
                    <a:cubicBezTo>
                      <a:pt x="224" y="219"/>
                      <a:pt x="224" y="219"/>
                      <a:pt x="224" y="219"/>
                    </a:cubicBezTo>
                    <a:close/>
                    <a:moveTo>
                      <a:pt x="221" y="202"/>
                    </a:moveTo>
                    <a:cubicBezTo>
                      <a:pt x="221" y="198"/>
                      <a:pt x="221" y="198"/>
                      <a:pt x="221" y="198"/>
                    </a:cubicBezTo>
                    <a:cubicBezTo>
                      <a:pt x="222" y="198"/>
                      <a:pt x="223" y="198"/>
                      <a:pt x="223" y="200"/>
                    </a:cubicBezTo>
                    <a:cubicBezTo>
                      <a:pt x="222" y="201"/>
                      <a:pt x="222" y="202"/>
                      <a:pt x="221" y="202"/>
                    </a:cubicBezTo>
                    <a:close/>
                    <a:moveTo>
                      <a:pt x="221" y="55"/>
                    </a:moveTo>
                    <a:cubicBezTo>
                      <a:pt x="221" y="69"/>
                      <a:pt x="221" y="69"/>
                      <a:pt x="221" y="69"/>
                    </a:cubicBezTo>
                    <a:cubicBezTo>
                      <a:pt x="217" y="70"/>
                      <a:pt x="212" y="71"/>
                      <a:pt x="207" y="67"/>
                    </a:cubicBezTo>
                    <a:cubicBezTo>
                      <a:pt x="207" y="67"/>
                      <a:pt x="207" y="67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8" y="52"/>
                      <a:pt x="208" y="52"/>
                      <a:pt x="209" y="53"/>
                    </a:cubicBezTo>
                    <a:cubicBezTo>
                      <a:pt x="215" y="55"/>
                      <a:pt x="216" y="55"/>
                      <a:pt x="221" y="55"/>
                    </a:cubicBezTo>
                    <a:cubicBezTo>
                      <a:pt x="221" y="55"/>
                      <a:pt x="221" y="55"/>
                      <a:pt x="221" y="55"/>
                    </a:cubicBezTo>
                    <a:close/>
                    <a:moveTo>
                      <a:pt x="221" y="198"/>
                    </a:moveTo>
                    <a:cubicBezTo>
                      <a:pt x="221" y="202"/>
                      <a:pt x="221" y="202"/>
                      <a:pt x="221" y="202"/>
                    </a:cubicBezTo>
                    <a:cubicBezTo>
                      <a:pt x="220" y="202"/>
                      <a:pt x="220" y="202"/>
                      <a:pt x="219" y="202"/>
                    </a:cubicBezTo>
                    <a:cubicBezTo>
                      <a:pt x="218" y="200"/>
                      <a:pt x="218" y="199"/>
                      <a:pt x="220" y="198"/>
                    </a:cubicBezTo>
                    <a:cubicBezTo>
                      <a:pt x="220" y="198"/>
                      <a:pt x="220" y="198"/>
                      <a:pt x="221" y="198"/>
                    </a:cubicBezTo>
                    <a:close/>
                    <a:moveTo>
                      <a:pt x="221" y="224"/>
                    </a:moveTo>
                    <a:cubicBezTo>
                      <a:pt x="221" y="235"/>
                      <a:pt x="221" y="235"/>
                      <a:pt x="221" y="235"/>
                    </a:cubicBezTo>
                    <a:cubicBezTo>
                      <a:pt x="220" y="235"/>
                      <a:pt x="220" y="235"/>
                      <a:pt x="220" y="234"/>
                    </a:cubicBezTo>
                    <a:cubicBezTo>
                      <a:pt x="218" y="232"/>
                      <a:pt x="219" y="228"/>
                      <a:pt x="221" y="224"/>
                    </a:cubicBezTo>
                    <a:close/>
                    <a:moveTo>
                      <a:pt x="221" y="243"/>
                    </a:move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19" y="248"/>
                      <a:pt x="218" y="245"/>
                      <a:pt x="220" y="243"/>
                    </a:cubicBezTo>
                    <a:cubicBezTo>
                      <a:pt x="221" y="243"/>
                      <a:pt x="221" y="243"/>
                      <a:pt x="221" y="243"/>
                    </a:cubicBezTo>
                    <a:close/>
                    <a:moveTo>
                      <a:pt x="207" y="7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8" y="0"/>
                      <a:pt x="209" y="0"/>
                      <a:pt x="211" y="0"/>
                    </a:cubicBezTo>
                    <a:cubicBezTo>
                      <a:pt x="211" y="2"/>
                      <a:pt x="210" y="3"/>
                      <a:pt x="209" y="5"/>
                    </a:cubicBezTo>
                    <a:cubicBezTo>
                      <a:pt x="208" y="6"/>
                      <a:pt x="207" y="6"/>
                      <a:pt x="207" y="7"/>
                    </a:cubicBezTo>
                    <a:close/>
                    <a:moveTo>
                      <a:pt x="214" y="188"/>
                    </a:moveTo>
                    <a:cubicBezTo>
                      <a:pt x="216" y="187"/>
                      <a:pt x="217" y="188"/>
                      <a:pt x="217" y="189"/>
                    </a:cubicBezTo>
                    <a:cubicBezTo>
                      <a:pt x="216" y="191"/>
                      <a:pt x="215" y="193"/>
                      <a:pt x="214" y="191"/>
                    </a:cubicBezTo>
                    <a:cubicBezTo>
                      <a:pt x="212" y="190"/>
                      <a:pt x="212" y="188"/>
                      <a:pt x="214" y="188"/>
                    </a:cubicBezTo>
                    <a:close/>
                    <a:moveTo>
                      <a:pt x="102" y="120"/>
                    </a:moveTo>
                    <a:cubicBezTo>
                      <a:pt x="103" y="120"/>
                      <a:pt x="103" y="120"/>
                      <a:pt x="103" y="120"/>
                    </a:cubicBezTo>
                    <a:cubicBezTo>
                      <a:pt x="109" y="120"/>
                      <a:pt x="105" y="116"/>
                      <a:pt x="102" y="112"/>
                    </a:cubicBezTo>
                    <a:cubicBezTo>
                      <a:pt x="102" y="120"/>
                      <a:pt x="102" y="120"/>
                      <a:pt x="102" y="120"/>
                    </a:cubicBezTo>
                    <a:close/>
                    <a:moveTo>
                      <a:pt x="207" y="0"/>
                    </a:moveTo>
                    <a:cubicBezTo>
                      <a:pt x="207" y="7"/>
                      <a:pt x="207" y="7"/>
                      <a:pt x="207" y="7"/>
                    </a:cubicBezTo>
                    <a:cubicBezTo>
                      <a:pt x="204" y="11"/>
                      <a:pt x="204" y="13"/>
                      <a:pt x="198" y="13"/>
                    </a:cubicBezTo>
                    <a:cubicBezTo>
                      <a:pt x="191" y="13"/>
                      <a:pt x="207" y="24"/>
                      <a:pt x="199" y="24"/>
                    </a:cubicBezTo>
                    <a:cubicBezTo>
                      <a:pt x="191" y="24"/>
                      <a:pt x="188" y="34"/>
                      <a:pt x="196" y="33"/>
                    </a:cubicBezTo>
                    <a:cubicBezTo>
                      <a:pt x="204" y="32"/>
                      <a:pt x="204" y="35"/>
                      <a:pt x="195" y="39"/>
                    </a:cubicBezTo>
                    <a:cubicBezTo>
                      <a:pt x="187" y="43"/>
                      <a:pt x="174" y="43"/>
                      <a:pt x="170" y="50"/>
                    </a:cubicBezTo>
                    <a:cubicBezTo>
                      <a:pt x="166" y="56"/>
                      <a:pt x="151" y="56"/>
                      <a:pt x="151" y="61"/>
                    </a:cubicBezTo>
                    <a:cubicBezTo>
                      <a:pt x="151" y="67"/>
                      <a:pt x="149" y="89"/>
                      <a:pt x="137" y="85"/>
                    </a:cubicBezTo>
                    <a:cubicBezTo>
                      <a:pt x="126" y="81"/>
                      <a:pt x="123" y="70"/>
                      <a:pt x="119" y="63"/>
                    </a:cubicBezTo>
                    <a:cubicBezTo>
                      <a:pt x="115" y="56"/>
                      <a:pt x="122" y="49"/>
                      <a:pt x="117" y="46"/>
                    </a:cubicBezTo>
                    <a:cubicBezTo>
                      <a:pt x="113" y="44"/>
                      <a:pt x="127" y="32"/>
                      <a:pt x="122" y="36"/>
                    </a:cubicBezTo>
                    <a:cubicBezTo>
                      <a:pt x="117" y="39"/>
                      <a:pt x="109" y="34"/>
                      <a:pt x="116" y="33"/>
                    </a:cubicBezTo>
                    <a:cubicBezTo>
                      <a:pt x="123" y="31"/>
                      <a:pt x="121" y="25"/>
                      <a:pt x="116" y="26"/>
                    </a:cubicBezTo>
                    <a:cubicBezTo>
                      <a:pt x="112" y="27"/>
                      <a:pt x="108" y="26"/>
                      <a:pt x="109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3" y="21"/>
                      <a:pt x="116" y="20"/>
                      <a:pt x="119" y="18"/>
                    </a:cubicBezTo>
                    <a:cubicBezTo>
                      <a:pt x="121" y="17"/>
                      <a:pt x="123" y="16"/>
                      <a:pt x="126" y="16"/>
                    </a:cubicBezTo>
                    <a:cubicBezTo>
                      <a:pt x="127" y="15"/>
                      <a:pt x="127" y="15"/>
                      <a:pt x="128" y="14"/>
                    </a:cubicBezTo>
                    <a:cubicBezTo>
                      <a:pt x="131" y="13"/>
                      <a:pt x="135" y="12"/>
                      <a:pt x="138" y="11"/>
                    </a:cubicBezTo>
                    <a:cubicBezTo>
                      <a:pt x="156" y="5"/>
                      <a:pt x="176" y="1"/>
                      <a:pt x="197" y="0"/>
                    </a:cubicBezTo>
                    <a:cubicBezTo>
                      <a:pt x="199" y="0"/>
                      <a:pt x="201" y="0"/>
                      <a:pt x="203" y="0"/>
                    </a:cubicBezTo>
                    <a:cubicBezTo>
                      <a:pt x="204" y="0"/>
                      <a:pt x="205" y="0"/>
                      <a:pt x="207" y="0"/>
                    </a:cubicBezTo>
                    <a:close/>
                    <a:moveTo>
                      <a:pt x="207" y="53"/>
                    </a:moveTo>
                    <a:cubicBezTo>
                      <a:pt x="203" y="54"/>
                      <a:pt x="200" y="61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lose/>
                    <a:moveTo>
                      <a:pt x="102" y="381"/>
                    </a:moveTo>
                    <a:cubicBezTo>
                      <a:pt x="102" y="268"/>
                      <a:pt x="102" y="268"/>
                      <a:pt x="102" y="268"/>
                    </a:cubicBezTo>
                    <a:cubicBezTo>
                      <a:pt x="108" y="272"/>
                      <a:pt x="113" y="276"/>
                      <a:pt x="117" y="276"/>
                    </a:cubicBezTo>
                    <a:cubicBezTo>
                      <a:pt x="123" y="276"/>
                      <a:pt x="122" y="282"/>
                      <a:pt x="122" y="288"/>
                    </a:cubicBezTo>
                    <a:cubicBezTo>
                      <a:pt x="122" y="295"/>
                      <a:pt x="131" y="295"/>
                      <a:pt x="140" y="298"/>
                    </a:cubicBezTo>
                    <a:cubicBezTo>
                      <a:pt x="149" y="301"/>
                      <a:pt x="153" y="300"/>
                      <a:pt x="161" y="306"/>
                    </a:cubicBezTo>
                    <a:cubicBezTo>
                      <a:pt x="170" y="311"/>
                      <a:pt x="172" y="314"/>
                      <a:pt x="168" y="320"/>
                    </a:cubicBezTo>
                    <a:cubicBezTo>
                      <a:pt x="163" y="327"/>
                      <a:pt x="154" y="337"/>
                      <a:pt x="154" y="346"/>
                    </a:cubicBezTo>
                    <a:cubicBezTo>
                      <a:pt x="153" y="355"/>
                      <a:pt x="147" y="364"/>
                      <a:pt x="141" y="365"/>
                    </a:cubicBezTo>
                    <a:cubicBezTo>
                      <a:pt x="134" y="366"/>
                      <a:pt x="128" y="371"/>
                      <a:pt x="128" y="375"/>
                    </a:cubicBezTo>
                    <a:cubicBezTo>
                      <a:pt x="128" y="380"/>
                      <a:pt x="122" y="378"/>
                      <a:pt x="122" y="386"/>
                    </a:cubicBezTo>
                    <a:cubicBezTo>
                      <a:pt x="122" y="388"/>
                      <a:pt x="122" y="389"/>
                      <a:pt x="121" y="390"/>
                    </a:cubicBezTo>
                    <a:cubicBezTo>
                      <a:pt x="118" y="389"/>
                      <a:pt x="114" y="387"/>
                      <a:pt x="110" y="385"/>
                    </a:cubicBezTo>
                    <a:cubicBezTo>
                      <a:pt x="108" y="384"/>
                      <a:pt x="105" y="382"/>
                      <a:pt x="102" y="381"/>
                    </a:cubicBezTo>
                    <a:close/>
                    <a:moveTo>
                      <a:pt x="102" y="137"/>
                    </a:moveTo>
                    <a:cubicBezTo>
                      <a:pt x="102" y="122"/>
                      <a:pt x="102" y="122"/>
                      <a:pt x="102" y="122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11" y="122"/>
                      <a:pt x="112" y="128"/>
                      <a:pt x="114" y="133"/>
                    </a:cubicBezTo>
                    <a:cubicBezTo>
                      <a:pt x="117" y="138"/>
                      <a:pt x="115" y="142"/>
                      <a:pt x="108" y="139"/>
                    </a:cubicBezTo>
                    <a:cubicBezTo>
                      <a:pt x="106" y="138"/>
                      <a:pt x="104" y="137"/>
                      <a:pt x="102" y="137"/>
                    </a:cubicBezTo>
                    <a:close/>
                    <a:moveTo>
                      <a:pt x="85" y="126"/>
                    </a:moveTo>
                    <a:cubicBezTo>
                      <a:pt x="87" y="128"/>
                      <a:pt x="88" y="128"/>
                      <a:pt x="89" y="126"/>
                    </a:cubicBezTo>
                    <a:cubicBezTo>
                      <a:pt x="91" y="123"/>
                      <a:pt x="95" y="120"/>
                      <a:pt x="102" y="120"/>
                    </a:cubicBezTo>
                    <a:cubicBezTo>
                      <a:pt x="102" y="112"/>
                      <a:pt x="102" y="112"/>
                      <a:pt x="102" y="112"/>
                    </a:cubicBezTo>
                    <a:cubicBezTo>
                      <a:pt x="101" y="111"/>
                      <a:pt x="100" y="109"/>
                      <a:pt x="101" y="108"/>
                    </a:cubicBezTo>
                    <a:cubicBezTo>
                      <a:pt x="102" y="105"/>
                      <a:pt x="95" y="103"/>
                      <a:pt x="91" y="99"/>
                    </a:cubicBezTo>
                    <a:cubicBezTo>
                      <a:pt x="88" y="97"/>
                      <a:pt x="88" y="89"/>
                      <a:pt x="85" y="86"/>
                    </a:cubicBezTo>
                    <a:cubicBezTo>
                      <a:pt x="85" y="126"/>
                      <a:pt x="85" y="126"/>
                      <a:pt x="85" y="126"/>
                    </a:cubicBezTo>
                    <a:close/>
                    <a:moveTo>
                      <a:pt x="102" y="122"/>
                    </a:moveTo>
                    <a:cubicBezTo>
                      <a:pt x="102" y="137"/>
                      <a:pt x="102" y="137"/>
                      <a:pt x="102" y="137"/>
                    </a:cubicBezTo>
                    <a:cubicBezTo>
                      <a:pt x="99" y="135"/>
                      <a:pt x="97" y="134"/>
                      <a:pt x="99" y="129"/>
                    </a:cubicBezTo>
                    <a:cubicBezTo>
                      <a:pt x="102" y="122"/>
                      <a:pt x="99" y="122"/>
                      <a:pt x="102" y="122"/>
                    </a:cubicBezTo>
                    <a:close/>
                    <a:moveTo>
                      <a:pt x="102" y="268"/>
                    </a:moveTo>
                    <a:cubicBezTo>
                      <a:pt x="102" y="381"/>
                      <a:pt x="102" y="381"/>
                      <a:pt x="102" y="381"/>
                    </a:cubicBezTo>
                    <a:cubicBezTo>
                      <a:pt x="102" y="380"/>
                      <a:pt x="102" y="380"/>
                      <a:pt x="102" y="380"/>
                    </a:cubicBezTo>
                    <a:cubicBezTo>
                      <a:pt x="96" y="377"/>
                      <a:pt x="91" y="374"/>
                      <a:pt x="85" y="370"/>
                    </a:cubicBezTo>
                    <a:cubicBezTo>
                      <a:pt x="85" y="260"/>
                      <a:pt x="85" y="260"/>
                      <a:pt x="85" y="260"/>
                    </a:cubicBezTo>
                    <a:cubicBezTo>
                      <a:pt x="89" y="261"/>
                      <a:pt x="92" y="262"/>
                      <a:pt x="95" y="264"/>
                    </a:cubicBezTo>
                    <a:cubicBezTo>
                      <a:pt x="98" y="265"/>
                      <a:pt x="100" y="267"/>
                      <a:pt x="102" y="268"/>
                    </a:cubicBezTo>
                    <a:close/>
                    <a:moveTo>
                      <a:pt x="85" y="149"/>
                    </a:moveTo>
                    <a:cubicBezTo>
                      <a:pt x="85" y="142"/>
                      <a:pt x="85" y="142"/>
                      <a:pt x="85" y="142"/>
                    </a:cubicBezTo>
                    <a:cubicBezTo>
                      <a:pt x="89" y="142"/>
                      <a:pt x="90" y="149"/>
                      <a:pt x="86" y="149"/>
                    </a:cubicBezTo>
                    <a:cubicBezTo>
                      <a:pt x="86" y="149"/>
                      <a:pt x="86" y="149"/>
                      <a:pt x="85" y="149"/>
                    </a:cubicBezTo>
                    <a:close/>
                    <a:moveTo>
                      <a:pt x="85" y="57"/>
                    </a:moveTo>
                    <a:cubicBezTo>
                      <a:pt x="85" y="51"/>
                      <a:pt x="85" y="51"/>
                      <a:pt x="85" y="51"/>
                    </a:cubicBezTo>
                    <a:cubicBezTo>
                      <a:pt x="87" y="53"/>
                      <a:pt x="87" y="56"/>
                      <a:pt x="85" y="57"/>
                    </a:cubicBezTo>
                    <a:close/>
                    <a:moveTo>
                      <a:pt x="79" y="143"/>
                    </a:moveTo>
                    <a:cubicBezTo>
                      <a:pt x="79" y="143"/>
                      <a:pt x="79" y="142"/>
                      <a:pt x="80" y="142"/>
                    </a:cubicBezTo>
                    <a:cubicBezTo>
                      <a:pt x="82" y="139"/>
                      <a:pt x="81" y="135"/>
                      <a:pt x="79" y="132"/>
                    </a:cubicBezTo>
                    <a:cubicBezTo>
                      <a:pt x="79" y="143"/>
                      <a:pt x="79" y="143"/>
                      <a:pt x="79" y="143"/>
                    </a:cubicBezTo>
                    <a:close/>
                    <a:moveTo>
                      <a:pt x="79" y="124"/>
                    </a:moveTo>
                    <a:cubicBezTo>
                      <a:pt x="81" y="123"/>
                      <a:pt x="82" y="123"/>
                      <a:pt x="83" y="124"/>
                    </a:cubicBezTo>
                    <a:cubicBezTo>
                      <a:pt x="84" y="125"/>
                      <a:pt x="85" y="126"/>
                      <a:pt x="85" y="12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4"/>
                      <a:pt x="83" y="83"/>
                      <a:pt x="82" y="83"/>
                    </a:cubicBezTo>
                    <a:cubicBezTo>
                      <a:pt x="80" y="83"/>
                      <a:pt x="80" y="83"/>
                      <a:pt x="79" y="83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85" y="51"/>
                    </a:move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4" y="57"/>
                      <a:pt x="83" y="57"/>
                    </a:cubicBezTo>
                    <a:cubicBezTo>
                      <a:pt x="82" y="56"/>
                      <a:pt x="80" y="56"/>
                      <a:pt x="79" y="56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6"/>
                      <a:pt x="79" y="46"/>
                      <a:pt x="80" y="46"/>
                    </a:cubicBezTo>
                    <a:cubicBezTo>
                      <a:pt x="82" y="47"/>
                      <a:pt x="84" y="49"/>
                      <a:pt x="85" y="51"/>
                    </a:cubicBezTo>
                    <a:close/>
                    <a:moveTo>
                      <a:pt x="85" y="142"/>
                    </a:moveTo>
                    <a:cubicBezTo>
                      <a:pt x="85" y="149"/>
                      <a:pt x="85" y="149"/>
                      <a:pt x="85" y="149"/>
                    </a:cubicBezTo>
                    <a:cubicBezTo>
                      <a:pt x="82" y="148"/>
                      <a:pt x="80" y="143"/>
                      <a:pt x="85" y="143"/>
                    </a:cubicBezTo>
                    <a:cubicBezTo>
                      <a:pt x="85" y="143"/>
                      <a:pt x="85" y="143"/>
                      <a:pt x="85" y="142"/>
                    </a:cubicBezTo>
                    <a:close/>
                    <a:moveTo>
                      <a:pt x="85" y="260"/>
                    </a:moveTo>
                    <a:cubicBezTo>
                      <a:pt x="85" y="370"/>
                      <a:pt x="85" y="370"/>
                      <a:pt x="85" y="370"/>
                    </a:cubicBezTo>
                    <a:cubicBezTo>
                      <a:pt x="83" y="369"/>
                      <a:pt x="81" y="367"/>
                      <a:pt x="79" y="365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1" y="260"/>
                      <a:pt x="83" y="260"/>
                      <a:pt x="85" y="260"/>
                    </a:cubicBezTo>
                    <a:close/>
                    <a:moveTo>
                      <a:pt x="79" y="239"/>
                    </a:moveTo>
                    <a:cubicBezTo>
                      <a:pt x="79" y="238"/>
                      <a:pt x="79" y="238"/>
                      <a:pt x="79" y="238"/>
                    </a:cubicBezTo>
                    <a:cubicBezTo>
                      <a:pt x="80" y="238"/>
                      <a:pt x="80" y="239"/>
                      <a:pt x="79" y="239"/>
                    </a:cubicBezTo>
                    <a:close/>
                    <a:moveTo>
                      <a:pt x="79" y="151"/>
                    </a:moveTo>
                    <a:cubicBezTo>
                      <a:pt x="79" y="151"/>
                      <a:pt x="80" y="151"/>
                      <a:pt x="80" y="151"/>
                    </a:cubicBezTo>
                    <a:cubicBezTo>
                      <a:pt x="83" y="151"/>
                      <a:pt x="82" y="146"/>
                      <a:pt x="79" y="147"/>
                    </a:cubicBezTo>
                    <a:cubicBezTo>
                      <a:pt x="79" y="151"/>
                      <a:pt x="79" y="151"/>
                      <a:pt x="79" y="151"/>
                    </a:cubicBezTo>
                    <a:close/>
                    <a:moveTo>
                      <a:pt x="79" y="74"/>
                    </a:moveTo>
                    <a:cubicBezTo>
                      <a:pt x="79" y="64"/>
                      <a:pt x="79" y="64"/>
                      <a:pt x="79" y="64"/>
                    </a:cubicBezTo>
                    <a:cubicBezTo>
                      <a:pt x="82" y="68"/>
                      <a:pt x="81" y="72"/>
                      <a:pt x="79" y="74"/>
                    </a:cubicBezTo>
                    <a:close/>
                    <a:moveTo>
                      <a:pt x="70" y="150"/>
                    </a:moveTo>
                    <a:cubicBezTo>
                      <a:pt x="73" y="148"/>
                      <a:pt x="76" y="147"/>
                      <a:pt x="79" y="143"/>
                    </a:cubicBezTo>
                    <a:cubicBezTo>
                      <a:pt x="79" y="132"/>
                      <a:pt x="79" y="132"/>
                      <a:pt x="79" y="132"/>
                    </a:cubicBezTo>
                    <a:cubicBezTo>
                      <a:pt x="77" y="130"/>
                      <a:pt x="73" y="128"/>
                      <a:pt x="71" y="128"/>
                    </a:cubicBezTo>
                    <a:cubicBezTo>
                      <a:pt x="67" y="128"/>
                      <a:pt x="74" y="124"/>
                      <a:pt x="79" y="124"/>
                    </a:cubicBezTo>
                    <a:cubicBezTo>
                      <a:pt x="79" y="83"/>
                      <a:pt x="79" y="83"/>
                      <a:pt x="79" y="83"/>
                    </a:cubicBezTo>
                    <a:cubicBezTo>
                      <a:pt x="77" y="84"/>
                      <a:pt x="79" y="88"/>
                      <a:pt x="75" y="89"/>
                    </a:cubicBezTo>
                    <a:cubicBezTo>
                      <a:pt x="73" y="90"/>
                      <a:pt x="71" y="90"/>
                      <a:pt x="70" y="89"/>
                    </a:cubicBezTo>
                    <a:cubicBezTo>
                      <a:pt x="70" y="150"/>
                      <a:pt x="70" y="150"/>
                      <a:pt x="70" y="150"/>
                    </a:cubicBezTo>
                    <a:close/>
                    <a:moveTo>
                      <a:pt x="79" y="45"/>
                    </a:moveTo>
                    <a:cubicBezTo>
                      <a:pt x="79" y="56"/>
                      <a:pt x="79" y="56"/>
                      <a:pt x="79" y="56"/>
                    </a:cubicBezTo>
                    <a:cubicBezTo>
                      <a:pt x="75" y="56"/>
                      <a:pt x="73" y="58"/>
                      <a:pt x="78" y="63"/>
                    </a:cubicBezTo>
                    <a:cubicBezTo>
                      <a:pt x="78" y="63"/>
                      <a:pt x="79" y="64"/>
                      <a:pt x="79" y="6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5"/>
                      <a:pt x="76" y="75"/>
                      <a:pt x="75" y="74"/>
                    </a:cubicBezTo>
                    <a:cubicBezTo>
                      <a:pt x="74" y="74"/>
                      <a:pt x="72" y="73"/>
                      <a:pt x="70" y="72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2" y="48"/>
                      <a:pt x="75" y="46"/>
                      <a:pt x="77" y="44"/>
                    </a:cubicBezTo>
                    <a:cubicBezTo>
                      <a:pt x="78" y="45"/>
                      <a:pt x="78" y="45"/>
                      <a:pt x="79" y="45"/>
                    </a:cubicBezTo>
                    <a:close/>
                    <a:moveTo>
                      <a:pt x="79" y="147"/>
                    </a:moveTo>
                    <a:cubicBezTo>
                      <a:pt x="79" y="151"/>
                      <a:pt x="79" y="151"/>
                      <a:pt x="79" y="151"/>
                    </a:cubicBezTo>
                    <a:cubicBezTo>
                      <a:pt x="77" y="151"/>
                      <a:pt x="75" y="147"/>
                      <a:pt x="78" y="147"/>
                    </a:cubicBezTo>
                    <a:cubicBezTo>
                      <a:pt x="79" y="147"/>
                      <a:pt x="79" y="147"/>
                      <a:pt x="79" y="147"/>
                    </a:cubicBezTo>
                    <a:close/>
                    <a:moveTo>
                      <a:pt x="79" y="238"/>
                    </a:moveTo>
                    <a:cubicBezTo>
                      <a:pt x="79" y="239"/>
                      <a:pt x="79" y="239"/>
                      <a:pt x="79" y="239"/>
                    </a:cubicBezTo>
                    <a:cubicBezTo>
                      <a:pt x="79" y="239"/>
                      <a:pt x="78" y="239"/>
                      <a:pt x="77" y="239"/>
                    </a:cubicBezTo>
                    <a:cubicBezTo>
                      <a:pt x="71" y="239"/>
                      <a:pt x="67" y="235"/>
                      <a:pt x="74" y="236"/>
                    </a:cubicBezTo>
                    <a:cubicBezTo>
                      <a:pt x="76" y="236"/>
                      <a:pt x="78" y="237"/>
                      <a:pt x="79" y="238"/>
                    </a:cubicBezTo>
                    <a:close/>
                    <a:moveTo>
                      <a:pt x="79" y="260"/>
                    </a:moveTo>
                    <a:cubicBezTo>
                      <a:pt x="79" y="365"/>
                      <a:pt x="79" y="365"/>
                      <a:pt x="79" y="365"/>
                    </a:cubicBezTo>
                    <a:cubicBezTo>
                      <a:pt x="76" y="363"/>
                      <a:pt x="73" y="360"/>
                      <a:pt x="70" y="358"/>
                    </a:cubicBezTo>
                    <a:cubicBezTo>
                      <a:pt x="70" y="261"/>
                      <a:pt x="70" y="261"/>
                      <a:pt x="70" y="261"/>
                    </a:cubicBezTo>
                    <a:cubicBezTo>
                      <a:pt x="72" y="261"/>
                      <a:pt x="74" y="260"/>
                      <a:pt x="75" y="260"/>
                    </a:cubicBezTo>
                    <a:cubicBezTo>
                      <a:pt x="76" y="260"/>
                      <a:pt x="78" y="260"/>
                      <a:pt x="79" y="260"/>
                    </a:cubicBezTo>
                    <a:close/>
                    <a:moveTo>
                      <a:pt x="62" y="157"/>
                    </a:moveTo>
                    <a:cubicBezTo>
                      <a:pt x="63" y="156"/>
                      <a:pt x="64" y="154"/>
                      <a:pt x="65" y="153"/>
                    </a:cubicBezTo>
                    <a:cubicBezTo>
                      <a:pt x="66" y="151"/>
                      <a:pt x="68" y="150"/>
                      <a:pt x="70" y="150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68" y="88"/>
                      <a:pt x="67" y="86"/>
                      <a:pt x="67" y="84"/>
                    </a:cubicBezTo>
                    <a:cubicBezTo>
                      <a:pt x="67" y="82"/>
                      <a:pt x="65" y="79"/>
                      <a:pt x="62" y="77"/>
                    </a:cubicBezTo>
                    <a:cubicBezTo>
                      <a:pt x="62" y="157"/>
                      <a:pt x="62" y="157"/>
                      <a:pt x="62" y="157"/>
                    </a:cubicBezTo>
                    <a:close/>
                    <a:moveTo>
                      <a:pt x="70" y="50"/>
                    </a:moveTo>
                    <a:cubicBezTo>
                      <a:pt x="70" y="72"/>
                      <a:pt x="70" y="72"/>
                      <a:pt x="70" y="72"/>
                    </a:cubicBezTo>
                    <a:cubicBezTo>
                      <a:pt x="67" y="71"/>
                      <a:pt x="65" y="70"/>
                      <a:pt x="62" y="70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3" y="56"/>
                      <a:pt x="65" y="55"/>
                      <a:pt x="66" y="53"/>
                    </a:cubicBezTo>
                    <a:cubicBezTo>
                      <a:pt x="67" y="52"/>
                      <a:pt x="68" y="51"/>
                      <a:pt x="70" y="50"/>
                    </a:cubicBezTo>
                    <a:cubicBezTo>
                      <a:pt x="70" y="50"/>
                      <a:pt x="70" y="50"/>
                      <a:pt x="70" y="50"/>
                    </a:cubicBezTo>
                    <a:close/>
                    <a:moveTo>
                      <a:pt x="70" y="261"/>
                    </a:moveTo>
                    <a:cubicBezTo>
                      <a:pt x="70" y="358"/>
                      <a:pt x="70" y="358"/>
                      <a:pt x="70" y="358"/>
                    </a:cubicBezTo>
                    <a:cubicBezTo>
                      <a:pt x="68" y="357"/>
                      <a:pt x="67" y="356"/>
                      <a:pt x="66" y="355"/>
                    </a:cubicBezTo>
                    <a:cubicBezTo>
                      <a:pt x="65" y="353"/>
                      <a:pt x="63" y="352"/>
                      <a:pt x="62" y="350"/>
                    </a:cubicBezTo>
                    <a:cubicBezTo>
                      <a:pt x="62" y="259"/>
                      <a:pt x="62" y="259"/>
                      <a:pt x="62" y="259"/>
                    </a:cubicBezTo>
                    <a:cubicBezTo>
                      <a:pt x="64" y="261"/>
                      <a:pt x="67" y="261"/>
                      <a:pt x="70" y="261"/>
                    </a:cubicBezTo>
                    <a:close/>
                    <a:moveTo>
                      <a:pt x="62" y="238"/>
                    </a:moveTo>
                    <a:cubicBezTo>
                      <a:pt x="62" y="232"/>
                      <a:pt x="62" y="232"/>
                      <a:pt x="62" y="232"/>
                    </a:cubicBezTo>
                    <a:cubicBezTo>
                      <a:pt x="62" y="232"/>
                      <a:pt x="63" y="232"/>
                      <a:pt x="63" y="232"/>
                    </a:cubicBezTo>
                    <a:cubicBezTo>
                      <a:pt x="68" y="231"/>
                      <a:pt x="67" y="238"/>
                      <a:pt x="63" y="238"/>
                    </a:cubicBezTo>
                    <a:cubicBezTo>
                      <a:pt x="62" y="238"/>
                      <a:pt x="62" y="238"/>
                      <a:pt x="62" y="238"/>
                    </a:cubicBezTo>
                    <a:close/>
                    <a:moveTo>
                      <a:pt x="45" y="182"/>
                    </a:moveTo>
                    <a:cubicBezTo>
                      <a:pt x="46" y="181"/>
                      <a:pt x="47" y="180"/>
                      <a:pt x="47" y="179"/>
                    </a:cubicBezTo>
                    <a:cubicBezTo>
                      <a:pt x="47" y="174"/>
                      <a:pt x="50" y="162"/>
                      <a:pt x="56" y="162"/>
                    </a:cubicBezTo>
                    <a:cubicBezTo>
                      <a:pt x="59" y="162"/>
                      <a:pt x="60" y="160"/>
                      <a:pt x="62" y="15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8" y="74"/>
                      <a:pt x="53" y="72"/>
                      <a:pt x="49" y="71"/>
                    </a:cubicBezTo>
                    <a:cubicBezTo>
                      <a:pt x="47" y="73"/>
                      <a:pt x="46" y="74"/>
                      <a:pt x="45" y="76"/>
                    </a:cubicBezTo>
                    <a:cubicBezTo>
                      <a:pt x="45" y="182"/>
                      <a:pt x="45" y="182"/>
                      <a:pt x="45" y="182"/>
                    </a:cubicBezTo>
                    <a:close/>
                    <a:moveTo>
                      <a:pt x="62" y="57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59" y="69"/>
                      <a:pt x="55" y="68"/>
                      <a:pt x="52" y="67"/>
                    </a:cubicBezTo>
                    <a:cubicBezTo>
                      <a:pt x="55" y="65"/>
                      <a:pt x="57" y="62"/>
                      <a:pt x="59" y="60"/>
                    </a:cubicBezTo>
                    <a:cubicBezTo>
                      <a:pt x="60" y="59"/>
                      <a:pt x="61" y="58"/>
                      <a:pt x="62" y="57"/>
                    </a:cubicBezTo>
                    <a:close/>
                    <a:moveTo>
                      <a:pt x="62" y="232"/>
                    </a:moveTo>
                    <a:cubicBezTo>
                      <a:pt x="62" y="238"/>
                      <a:pt x="62" y="238"/>
                      <a:pt x="62" y="238"/>
                    </a:cubicBezTo>
                    <a:cubicBezTo>
                      <a:pt x="58" y="238"/>
                      <a:pt x="54" y="232"/>
                      <a:pt x="62" y="232"/>
                    </a:cubicBezTo>
                    <a:close/>
                    <a:moveTo>
                      <a:pt x="62" y="259"/>
                    </a:moveTo>
                    <a:cubicBezTo>
                      <a:pt x="62" y="350"/>
                      <a:pt x="62" y="350"/>
                      <a:pt x="62" y="350"/>
                    </a:cubicBezTo>
                    <a:cubicBezTo>
                      <a:pt x="61" y="350"/>
                      <a:pt x="61" y="349"/>
                      <a:pt x="60" y="349"/>
                    </a:cubicBezTo>
                    <a:cubicBezTo>
                      <a:pt x="58" y="346"/>
                      <a:pt x="56" y="343"/>
                      <a:pt x="53" y="341"/>
                    </a:cubicBezTo>
                    <a:cubicBezTo>
                      <a:pt x="52" y="341"/>
                      <a:pt x="52" y="341"/>
                      <a:pt x="52" y="341"/>
                    </a:cubicBezTo>
                    <a:cubicBezTo>
                      <a:pt x="50" y="338"/>
                      <a:pt x="47" y="335"/>
                      <a:pt x="45" y="332"/>
                    </a:cubicBezTo>
                    <a:cubicBezTo>
                      <a:pt x="45" y="261"/>
                      <a:pt x="45" y="261"/>
                      <a:pt x="45" y="261"/>
                    </a:cubicBezTo>
                    <a:cubicBezTo>
                      <a:pt x="47" y="261"/>
                      <a:pt x="49" y="261"/>
                      <a:pt x="51" y="260"/>
                    </a:cubicBezTo>
                    <a:cubicBezTo>
                      <a:pt x="55" y="257"/>
                      <a:pt x="59" y="252"/>
                      <a:pt x="60" y="257"/>
                    </a:cubicBezTo>
                    <a:cubicBezTo>
                      <a:pt x="61" y="258"/>
                      <a:pt x="61" y="259"/>
                      <a:pt x="62" y="259"/>
                    </a:cubicBezTo>
                    <a:close/>
                    <a:moveTo>
                      <a:pt x="45" y="230"/>
                    </a:moveTo>
                    <a:cubicBezTo>
                      <a:pt x="45" y="226"/>
                      <a:pt x="45" y="226"/>
                      <a:pt x="45" y="226"/>
                    </a:cubicBezTo>
                    <a:cubicBezTo>
                      <a:pt x="49" y="226"/>
                      <a:pt x="51" y="230"/>
                      <a:pt x="47" y="230"/>
                    </a:cubicBezTo>
                    <a:cubicBezTo>
                      <a:pt x="46" y="230"/>
                      <a:pt x="46" y="230"/>
                      <a:pt x="45" y="230"/>
                    </a:cubicBezTo>
                    <a:close/>
                    <a:moveTo>
                      <a:pt x="45" y="218"/>
                    </a:moveTo>
                    <a:cubicBezTo>
                      <a:pt x="45" y="212"/>
                      <a:pt x="45" y="212"/>
                      <a:pt x="45" y="212"/>
                    </a:cubicBezTo>
                    <a:cubicBezTo>
                      <a:pt x="49" y="214"/>
                      <a:pt x="52" y="220"/>
                      <a:pt x="49" y="218"/>
                    </a:cubicBezTo>
                    <a:cubicBezTo>
                      <a:pt x="47" y="217"/>
                      <a:pt x="46" y="217"/>
                      <a:pt x="45" y="218"/>
                    </a:cubicBezTo>
                    <a:close/>
                    <a:moveTo>
                      <a:pt x="32" y="209"/>
                    </a:moveTo>
                    <a:cubicBezTo>
                      <a:pt x="34" y="210"/>
                      <a:pt x="35" y="209"/>
                      <a:pt x="35" y="205"/>
                    </a:cubicBezTo>
                    <a:cubicBezTo>
                      <a:pt x="35" y="198"/>
                      <a:pt x="33" y="194"/>
                      <a:pt x="35" y="190"/>
                    </a:cubicBezTo>
                    <a:cubicBezTo>
                      <a:pt x="37" y="187"/>
                      <a:pt x="42" y="185"/>
                      <a:pt x="45" y="182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6"/>
                      <a:pt x="44" y="77"/>
                      <a:pt x="43" y="78"/>
                    </a:cubicBezTo>
                    <a:cubicBezTo>
                      <a:pt x="41" y="80"/>
                      <a:pt x="40" y="82"/>
                      <a:pt x="38" y="84"/>
                    </a:cubicBezTo>
                    <a:cubicBezTo>
                      <a:pt x="39" y="86"/>
                      <a:pt x="39" y="87"/>
                      <a:pt x="39" y="89"/>
                    </a:cubicBezTo>
                    <a:cubicBezTo>
                      <a:pt x="41" y="96"/>
                      <a:pt x="44" y="101"/>
                      <a:pt x="40" y="101"/>
                    </a:cubicBezTo>
                    <a:cubicBezTo>
                      <a:pt x="36" y="101"/>
                      <a:pt x="36" y="107"/>
                      <a:pt x="36" y="116"/>
                    </a:cubicBezTo>
                    <a:cubicBezTo>
                      <a:pt x="36" y="121"/>
                      <a:pt x="34" y="120"/>
                      <a:pt x="32" y="118"/>
                    </a:cubicBezTo>
                    <a:cubicBezTo>
                      <a:pt x="32" y="209"/>
                      <a:pt x="32" y="209"/>
                      <a:pt x="32" y="209"/>
                    </a:cubicBezTo>
                    <a:close/>
                    <a:moveTo>
                      <a:pt x="45" y="212"/>
                    </a:moveTo>
                    <a:cubicBezTo>
                      <a:pt x="45" y="218"/>
                      <a:pt x="45" y="218"/>
                      <a:pt x="45" y="218"/>
                    </a:cubicBezTo>
                    <a:cubicBezTo>
                      <a:pt x="43" y="218"/>
                      <a:pt x="41" y="219"/>
                      <a:pt x="39" y="218"/>
                    </a:cubicBezTo>
                    <a:cubicBezTo>
                      <a:pt x="36" y="217"/>
                      <a:pt x="37" y="212"/>
                      <a:pt x="42" y="211"/>
                    </a:cubicBezTo>
                    <a:cubicBezTo>
                      <a:pt x="43" y="211"/>
                      <a:pt x="44" y="212"/>
                      <a:pt x="45" y="212"/>
                    </a:cubicBezTo>
                    <a:close/>
                    <a:moveTo>
                      <a:pt x="45" y="226"/>
                    </a:moveTo>
                    <a:cubicBezTo>
                      <a:pt x="45" y="230"/>
                      <a:pt x="45" y="230"/>
                      <a:pt x="45" y="230"/>
                    </a:cubicBezTo>
                    <a:cubicBezTo>
                      <a:pt x="41" y="229"/>
                      <a:pt x="39" y="225"/>
                      <a:pt x="43" y="225"/>
                    </a:cubicBezTo>
                    <a:cubicBezTo>
                      <a:pt x="44" y="225"/>
                      <a:pt x="44" y="226"/>
                      <a:pt x="45" y="226"/>
                    </a:cubicBezTo>
                    <a:close/>
                    <a:moveTo>
                      <a:pt x="45" y="261"/>
                    </a:move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1"/>
                      <a:pt x="45" y="331"/>
                      <a:pt x="45" y="330"/>
                    </a:cubicBezTo>
                    <a:cubicBezTo>
                      <a:pt x="45" y="326"/>
                      <a:pt x="37" y="320"/>
                      <a:pt x="32" y="314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8" y="291"/>
                      <a:pt x="36" y="283"/>
                      <a:pt x="41" y="282"/>
                    </a:cubicBezTo>
                    <a:cubicBezTo>
                      <a:pt x="47" y="280"/>
                      <a:pt x="43" y="275"/>
                      <a:pt x="41" y="271"/>
                    </a:cubicBezTo>
                    <a:cubicBezTo>
                      <a:pt x="40" y="269"/>
                      <a:pt x="36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4" y="261"/>
                      <a:pt x="35" y="261"/>
                      <a:pt x="36" y="261"/>
                    </a:cubicBezTo>
                    <a:cubicBezTo>
                      <a:pt x="38" y="260"/>
                      <a:pt x="42" y="261"/>
                      <a:pt x="45" y="261"/>
                    </a:cubicBezTo>
                    <a:close/>
                    <a:moveTo>
                      <a:pt x="32" y="225"/>
                    </a:moveTo>
                    <a:cubicBezTo>
                      <a:pt x="32" y="220"/>
                      <a:pt x="32" y="220"/>
                      <a:pt x="32" y="220"/>
                    </a:cubicBezTo>
                    <a:cubicBezTo>
                      <a:pt x="37" y="220"/>
                      <a:pt x="39" y="225"/>
                      <a:pt x="34" y="225"/>
                    </a:cubicBezTo>
                    <a:cubicBezTo>
                      <a:pt x="34" y="225"/>
                      <a:pt x="33" y="225"/>
                      <a:pt x="32" y="225"/>
                    </a:cubicBezTo>
                    <a:close/>
                    <a:moveTo>
                      <a:pt x="4" y="163"/>
                    </a:moveTo>
                    <a:cubicBezTo>
                      <a:pt x="3" y="166"/>
                      <a:pt x="2" y="170"/>
                      <a:pt x="2" y="173"/>
                    </a:cubicBezTo>
                    <a:cubicBezTo>
                      <a:pt x="1" y="176"/>
                      <a:pt x="1" y="180"/>
                      <a:pt x="1" y="183"/>
                    </a:cubicBezTo>
                    <a:cubicBezTo>
                      <a:pt x="0" y="189"/>
                      <a:pt x="0" y="194"/>
                      <a:pt x="0" y="200"/>
                    </a:cubicBezTo>
                    <a:cubicBezTo>
                      <a:pt x="2" y="200"/>
                      <a:pt x="4" y="200"/>
                      <a:pt x="6" y="199"/>
                    </a:cubicBezTo>
                    <a:cubicBezTo>
                      <a:pt x="11" y="197"/>
                      <a:pt x="21" y="195"/>
                      <a:pt x="27" y="203"/>
                    </a:cubicBezTo>
                    <a:cubicBezTo>
                      <a:pt x="29" y="206"/>
                      <a:pt x="31" y="208"/>
                      <a:pt x="32" y="209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1" y="115"/>
                      <a:pt x="29" y="111"/>
                      <a:pt x="29" y="109"/>
                    </a:cubicBezTo>
                    <a:cubicBezTo>
                      <a:pt x="29" y="107"/>
                      <a:pt x="28" y="106"/>
                      <a:pt x="25" y="105"/>
                    </a:cubicBezTo>
                    <a:cubicBezTo>
                      <a:pt x="24" y="107"/>
                      <a:pt x="23" y="109"/>
                      <a:pt x="22" y="111"/>
                    </a:cubicBezTo>
                    <a:cubicBezTo>
                      <a:pt x="21" y="113"/>
                      <a:pt x="20" y="114"/>
                      <a:pt x="20" y="116"/>
                    </a:cubicBezTo>
                    <a:cubicBezTo>
                      <a:pt x="17" y="120"/>
                      <a:pt x="15" y="125"/>
                      <a:pt x="14" y="129"/>
                    </a:cubicBezTo>
                    <a:cubicBezTo>
                      <a:pt x="13" y="131"/>
                      <a:pt x="12" y="132"/>
                      <a:pt x="12" y="134"/>
                    </a:cubicBezTo>
                    <a:cubicBezTo>
                      <a:pt x="10" y="140"/>
                      <a:pt x="8" y="147"/>
                      <a:pt x="6" y="153"/>
                    </a:cubicBezTo>
                    <a:cubicBezTo>
                      <a:pt x="5" y="156"/>
                      <a:pt x="4" y="160"/>
                      <a:pt x="4" y="163"/>
                    </a:cubicBezTo>
                    <a:close/>
                    <a:moveTo>
                      <a:pt x="32" y="220"/>
                    </a:moveTo>
                    <a:cubicBezTo>
                      <a:pt x="32" y="225"/>
                      <a:pt x="32" y="225"/>
                      <a:pt x="32" y="225"/>
                    </a:cubicBezTo>
                    <a:cubicBezTo>
                      <a:pt x="28" y="223"/>
                      <a:pt x="26" y="219"/>
                      <a:pt x="31" y="219"/>
                    </a:cubicBezTo>
                    <a:cubicBezTo>
                      <a:pt x="31" y="219"/>
                      <a:pt x="32" y="219"/>
                      <a:pt x="32" y="220"/>
                    </a:cubicBezTo>
                    <a:close/>
                    <a:moveTo>
                      <a:pt x="32" y="261"/>
                    </a:moveTo>
                    <a:cubicBezTo>
                      <a:pt x="29" y="260"/>
                      <a:pt x="26" y="257"/>
                      <a:pt x="24" y="254"/>
                    </a:cubicBezTo>
                    <a:cubicBezTo>
                      <a:pt x="21" y="249"/>
                      <a:pt x="26" y="244"/>
                      <a:pt x="19" y="244"/>
                    </a:cubicBezTo>
                    <a:cubicBezTo>
                      <a:pt x="11" y="244"/>
                      <a:pt x="16" y="227"/>
                      <a:pt x="16" y="222"/>
                    </a:cubicBezTo>
                    <a:cubicBezTo>
                      <a:pt x="16" y="217"/>
                      <a:pt x="6" y="226"/>
                      <a:pt x="1" y="231"/>
                    </a:cubicBezTo>
                    <a:cubicBezTo>
                      <a:pt x="1" y="232"/>
                      <a:pt x="2" y="234"/>
                      <a:pt x="2" y="235"/>
                    </a:cubicBezTo>
                    <a:cubicBezTo>
                      <a:pt x="2" y="238"/>
                      <a:pt x="3" y="242"/>
                      <a:pt x="4" y="245"/>
                    </a:cubicBezTo>
                    <a:cubicBezTo>
                      <a:pt x="4" y="246"/>
                      <a:pt x="4" y="247"/>
                      <a:pt x="4" y="249"/>
                    </a:cubicBezTo>
                    <a:cubicBezTo>
                      <a:pt x="7" y="250"/>
                      <a:pt x="10" y="251"/>
                      <a:pt x="13" y="251"/>
                    </a:cubicBezTo>
                    <a:cubicBezTo>
                      <a:pt x="22" y="251"/>
                      <a:pt x="22" y="263"/>
                      <a:pt x="25" y="267"/>
                    </a:cubicBezTo>
                    <a:cubicBezTo>
                      <a:pt x="26" y="269"/>
                      <a:pt x="29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lose/>
                    <a:moveTo>
                      <a:pt x="32" y="294"/>
                    </a:move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1" y="313"/>
                      <a:pt x="31" y="312"/>
                    </a:cubicBezTo>
                    <a:cubicBezTo>
                      <a:pt x="28" y="306"/>
                      <a:pt x="28" y="296"/>
                      <a:pt x="32" y="294"/>
                    </a:cubicBezTo>
                    <a:close/>
                  </a:path>
                </a:pathLst>
              </a:custGeom>
              <a:solidFill>
                <a:srgbClr val="A0DE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s1îḓè">
                <a:extLst>
                  <a:ext uri="{FF2B5EF4-FFF2-40B4-BE49-F238E27FC236}">
                    <a16:creationId xmlns:a16="http://schemas.microsoft.com/office/drawing/2014/main" id="{47A6CD60-C2E1-432F-A136-83F5B6C994A5}"/>
                  </a:ext>
                </a:extLst>
              </p:cNvPr>
              <p:cNvSpPr/>
              <p:nvPr/>
            </p:nvSpPr>
            <p:spPr bwMode="auto">
              <a:xfrm>
                <a:off x="4559432" y="2071945"/>
                <a:ext cx="401341" cy="709347"/>
              </a:xfrm>
              <a:custGeom>
                <a:avLst/>
                <a:gdLst>
                  <a:gd name="T0" fmla="*/ 82 w 163"/>
                  <a:gd name="T1" fmla="*/ 0 h 288"/>
                  <a:gd name="T2" fmla="*/ 0 w 163"/>
                  <a:gd name="T3" fmla="*/ 81 h 288"/>
                  <a:gd name="T4" fmla="*/ 6 w 163"/>
                  <a:gd name="T5" fmla="*/ 113 h 288"/>
                  <a:gd name="T6" fmla="*/ 82 w 163"/>
                  <a:gd name="T7" fmla="*/ 288 h 288"/>
                  <a:gd name="T8" fmla="*/ 158 w 163"/>
                  <a:gd name="T9" fmla="*/ 112 h 288"/>
                  <a:gd name="T10" fmla="*/ 163 w 163"/>
                  <a:gd name="T11" fmla="*/ 81 h 288"/>
                  <a:gd name="T12" fmla="*/ 82 w 163"/>
                  <a:gd name="T13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88">
                    <a:moveTo>
                      <a:pt x="82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91"/>
                      <a:pt x="2" y="104"/>
                      <a:pt x="6" y="113"/>
                    </a:cubicBezTo>
                    <a:cubicBezTo>
                      <a:pt x="82" y="288"/>
                      <a:pt x="82" y="288"/>
                      <a:pt x="82" y="288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1" y="104"/>
                      <a:pt x="163" y="91"/>
                      <a:pt x="163" y="81"/>
                    </a:cubicBezTo>
                    <a:cubicBezTo>
                      <a:pt x="163" y="36"/>
                      <a:pt x="127" y="0"/>
                      <a:pt x="82" y="0"/>
                    </a:cubicBezTo>
                    <a:close/>
                  </a:path>
                </a:pathLst>
              </a:custGeom>
              <a:solidFill>
                <a:srgbClr val="ED5C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sļídé">
                <a:extLst>
                  <a:ext uri="{FF2B5EF4-FFF2-40B4-BE49-F238E27FC236}">
                    <a16:creationId xmlns:a16="http://schemas.microsoft.com/office/drawing/2014/main" id="{34A7519B-CD10-45E6-B7EB-0E0B9E0BC1AE}"/>
                  </a:ext>
                </a:extLst>
              </p:cNvPr>
              <p:cNvSpPr/>
              <p:nvPr/>
            </p:nvSpPr>
            <p:spPr bwMode="auto">
              <a:xfrm>
                <a:off x="4593654" y="2106168"/>
                <a:ext cx="332895" cy="332895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îṩḻídé">
                <a:extLst>
                  <a:ext uri="{FF2B5EF4-FFF2-40B4-BE49-F238E27FC236}">
                    <a16:creationId xmlns:a16="http://schemas.microsoft.com/office/drawing/2014/main" id="{F54C7C71-3FB4-4EFD-8D36-7BB3562CADE3}"/>
                  </a:ext>
                </a:extLst>
              </p:cNvPr>
              <p:cNvSpPr/>
              <p:nvPr/>
            </p:nvSpPr>
            <p:spPr bwMode="auto">
              <a:xfrm>
                <a:off x="4204758" y="2566621"/>
                <a:ext cx="234375" cy="411712"/>
              </a:xfrm>
              <a:custGeom>
                <a:avLst/>
                <a:gdLst>
                  <a:gd name="T0" fmla="*/ 47 w 95"/>
                  <a:gd name="T1" fmla="*/ 0 h 167"/>
                  <a:gd name="T2" fmla="*/ 0 w 95"/>
                  <a:gd name="T3" fmla="*/ 47 h 167"/>
                  <a:gd name="T4" fmla="*/ 4 w 95"/>
                  <a:gd name="T5" fmla="*/ 65 h 167"/>
                  <a:gd name="T6" fmla="*/ 47 w 95"/>
                  <a:gd name="T7" fmla="*/ 167 h 167"/>
                  <a:gd name="T8" fmla="*/ 92 w 95"/>
                  <a:gd name="T9" fmla="*/ 65 h 167"/>
                  <a:gd name="T10" fmla="*/ 95 w 95"/>
                  <a:gd name="T11" fmla="*/ 47 h 167"/>
                  <a:gd name="T12" fmla="*/ 47 w 95"/>
                  <a:gd name="T1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67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53"/>
                      <a:pt x="1" y="60"/>
                      <a:pt x="4" y="65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4" y="60"/>
                      <a:pt x="95" y="53"/>
                      <a:pt x="95" y="47"/>
                    </a:cubicBezTo>
                    <a:cubicBezTo>
                      <a:pt x="95" y="21"/>
                      <a:pt x="74" y="0"/>
                      <a:pt x="47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ṧḷîde">
                <a:extLst>
                  <a:ext uri="{FF2B5EF4-FFF2-40B4-BE49-F238E27FC236}">
                    <a16:creationId xmlns:a16="http://schemas.microsoft.com/office/drawing/2014/main" id="{580AB3A0-F69A-4A9C-8BD2-E2C825C41485}"/>
                  </a:ext>
                </a:extLst>
              </p:cNvPr>
              <p:cNvSpPr/>
              <p:nvPr/>
            </p:nvSpPr>
            <p:spPr bwMode="auto">
              <a:xfrm>
                <a:off x="4224462" y="2586325"/>
                <a:ext cx="194967" cy="192893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ṥ1íde">
              <a:extLst>
                <a:ext uri="{FF2B5EF4-FFF2-40B4-BE49-F238E27FC236}">
                  <a16:creationId xmlns:a16="http://schemas.microsoft.com/office/drawing/2014/main" id="{A455B728-F5C2-4312-8B19-9ACB80F423C4}"/>
                </a:ext>
              </a:extLst>
            </p:cNvPr>
            <p:cNvGrpSpPr/>
            <p:nvPr/>
          </p:nvGrpSpPr>
          <p:grpSpPr>
            <a:xfrm>
              <a:off x="6805198" y="2122291"/>
              <a:ext cx="1421535" cy="1359661"/>
              <a:chOff x="6879214" y="2122291"/>
              <a:chExt cx="1421535" cy="1359661"/>
            </a:xfrm>
          </p:grpSpPr>
          <p:sp>
            <p:nvSpPr>
              <p:cNvPr id="58" name="íŝḻíḍè">
                <a:extLst>
                  <a:ext uri="{FF2B5EF4-FFF2-40B4-BE49-F238E27FC236}">
                    <a16:creationId xmlns:a16="http://schemas.microsoft.com/office/drawing/2014/main" id="{F34C339E-D7DE-4375-AF35-CE21955C90E6}"/>
                  </a:ext>
                </a:extLst>
              </p:cNvPr>
              <p:cNvSpPr/>
              <p:nvPr/>
            </p:nvSpPr>
            <p:spPr bwMode="auto">
              <a:xfrm>
                <a:off x="6879214" y="2122291"/>
                <a:ext cx="1421535" cy="1358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é">
                <a:extLst>
                  <a:ext uri="{FF2B5EF4-FFF2-40B4-BE49-F238E27FC236}">
                    <a16:creationId xmlns:a16="http://schemas.microsoft.com/office/drawing/2014/main" id="{73FE0E88-C2FE-4F15-A4F9-8F2DC4D5CDA6}"/>
                  </a:ext>
                </a:extLst>
              </p:cNvPr>
              <p:cNvSpPr/>
              <p:nvPr/>
            </p:nvSpPr>
            <p:spPr bwMode="auto">
              <a:xfrm>
                <a:off x="7118781" y="3025030"/>
                <a:ext cx="239567" cy="447403"/>
              </a:xfrm>
              <a:custGeom>
                <a:avLst/>
                <a:gdLst>
                  <a:gd name="T0" fmla="*/ 0 w 122"/>
                  <a:gd name="T1" fmla="*/ 227 h 227"/>
                  <a:gd name="T2" fmla="*/ 0 w 122"/>
                  <a:gd name="T3" fmla="*/ 199 h 227"/>
                  <a:gd name="T4" fmla="*/ 74 w 122"/>
                  <a:gd name="T5" fmla="*/ 145 h 227"/>
                  <a:gd name="T6" fmla="*/ 23 w 122"/>
                  <a:gd name="T7" fmla="*/ 48 h 227"/>
                  <a:gd name="T8" fmla="*/ 0 w 122"/>
                  <a:gd name="T9" fmla="*/ 45 h 227"/>
                  <a:gd name="T10" fmla="*/ 0 w 122"/>
                  <a:gd name="T11" fmla="*/ 17 h 227"/>
                  <a:gd name="T12" fmla="*/ 12 w 122"/>
                  <a:gd name="T13" fmla="*/ 18 h 227"/>
                  <a:gd name="T14" fmla="*/ 17 w 122"/>
                  <a:gd name="T15" fmla="*/ 0 h 227"/>
                  <a:gd name="T16" fmla="*/ 54 w 122"/>
                  <a:gd name="T17" fmla="*/ 12 h 227"/>
                  <a:gd name="T18" fmla="*/ 49 w 122"/>
                  <a:gd name="T19" fmla="*/ 29 h 227"/>
                  <a:gd name="T20" fmla="*/ 82 w 122"/>
                  <a:gd name="T21" fmla="*/ 57 h 227"/>
                  <a:gd name="T22" fmla="*/ 98 w 122"/>
                  <a:gd name="T23" fmla="*/ 48 h 227"/>
                  <a:gd name="T24" fmla="*/ 116 w 122"/>
                  <a:gd name="T25" fmla="*/ 82 h 227"/>
                  <a:gd name="T26" fmla="*/ 100 w 122"/>
                  <a:gd name="T27" fmla="*/ 90 h 227"/>
                  <a:gd name="T28" fmla="*/ 104 w 122"/>
                  <a:gd name="T29" fmla="*/ 134 h 227"/>
                  <a:gd name="T30" fmla="*/ 122 w 122"/>
                  <a:gd name="T31" fmla="*/ 139 h 227"/>
                  <a:gd name="T32" fmla="*/ 111 w 122"/>
                  <a:gd name="T33" fmla="*/ 176 h 227"/>
                  <a:gd name="T34" fmla="*/ 93 w 122"/>
                  <a:gd name="T35" fmla="*/ 170 h 227"/>
                  <a:gd name="T36" fmla="*/ 66 w 122"/>
                  <a:gd name="T37" fmla="*/ 204 h 227"/>
                  <a:gd name="T38" fmla="*/ 74 w 122"/>
                  <a:gd name="T39" fmla="*/ 22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227">
                    <a:moveTo>
                      <a:pt x="0" y="227"/>
                    </a:moveTo>
                    <a:cubicBezTo>
                      <a:pt x="0" y="199"/>
                      <a:pt x="0" y="199"/>
                      <a:pt x="0" y="199"/>
                    </a:cubicBezTo>
                    <a:cubicBezTo>
                      <a:pt x="33" y="199"/>
                      <a:pt x="64" y="178"/>
                      <a:pt x="74" y="145"/>
                    </a:cubicBezTo>
                    <a:cubicBezTo>
                      <a:pt x="87" y="104"/>
                      <a:pt x="64" y="60"/>
                      <a:pt x="23" y="48"/>
                    </a:cubicBezTo>
                    <a:cubicBezTo>
                      <a:pt x="15" y="46"/>
                      <a:pt x="8" y="45"/>
                      <a:pt x="0" y="4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17"/>
                      <a:pt x="8" y="17"/>
                      <a:pt x="12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62" y="36"/>
                      <a:pt x="73" y="45"/>
                      <a:pt x="82" y="57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5" y="104"/>
                      <a:pt x="106" y="119"/>
                      <a:pt x="104" y="134"/>
                    </a:cubicBezTo>
                    <a:cubicBezTo>
                      <a:pt x="122" y="139"/>
                      <a:pt x="122" y="139"/>
                      <a:pt x="122" y="139"/>
                    </a:cubicBezTo>
                    <a:cubicBezTo>
                      <a:pt x="111" y="176"/>
                      <a:pt x="111" y="176"/>
                      <a:pt x="111" y="176"/>
                    </a:cubicBezTo>
                    <a:cubicBezTo>
                      <a:pt x="93" y="170"/>
                      <a:pt x="93" y="170"/>
                      <a:pt x="93" y="170"/>
                    </a:cubicBezTo>
                    <a:cubicBezTo>
                      <a:pt x="86" y="184"/>
                      <a:pt x="77" y="195"/>
                      <a:pt x="66" y="204"/>
                    </a:cubicBezTo>
                    <a:cubicBezTo>
                      <a:pt x="74" y="220"/>
                      <a:pt x="74" y="220"/>
                      <a:pt x="74" y="22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Sḻîḓe">
                <a:extLst>
                  <a:ext uri="{FF2B5EF4-FFF2-40B4-BE49-F238E27FC236}">
                    <a16:creationId xmlns:a16="http://schemas.microsoft.com/office/drawing/2014/main" id="{AF1290C3-0B4A-419A-A50F-20399675C156}"/>
                  </a:ext>
                </a:extLst>
              </p:cNvPr>
              <p:cNvSpPr/>
              <p:nvPr/>
            </p:nvSpPr>
            <p:spPr bwMode="auto">
              <a:xfrm>
                <a:off x="6880801" y="3037722"/>
                <a:ext cx="237980" cy="444230"/>
              </a:xfrm>
              <a:custGeom>
                <a:avLst/>
                <a:gdLst>
                  <a:gd name="T0" fmla="*/ 68 w 121"/>
                  <a:gd name="T1" fmla="*/ 226 h 226"/>
                  <a:gd name="T2" fmla="*/ 73 w 121"/>
                  <a:gd name="T3" fmla="*/ 209 h 226"/>
                  <a:gd name="T4" fmla="*/ 39 w 121"/>
                  <a:gd name="T5" fmla="*/ 181 h 226"/>
                  <a:gd name="T6" fmla="*/ 23 w 121"/>
                  <a:gd name="T7" fmla="*/ 190 h 226"/>
                  <a:gd name="T8" fmla="*/ 5 w 121"/>
                  <a:gd name="T9" fmla="*/ 156 h 226"/>
                  <a:gd name="T10" fmla="*/ 21 w 121"/>
                  <a:gd name="T11" fmla="*/ 148 h 226"/>
                  <a:gd name="T12" fmla="*/ 17 w 121"/>
                  <a:gd name="T13" fmla="*/ 104 h 226"/>
                  <a:gd name="T14" fmla="*/ 0 w 121"/>
                  <a:gd name="T15" fmla="*/ 99 h 226"/>
                  <a:gd name="T16" fmla="*/ 11 w 121"/>
                  <a:gd name="T17" fmla="*/ 62 h 226"/>
                  <a:gd name="T18" fmla="*/ 28 w 121"/>
                  <a:gd name="T19" fmla="*/ 68 h 226"/>
                  <a:gd name="T20" fmla="*/ 56 w 121"/>
                  <a:gd name="T21" fmla="*/ 34 h 226"/>
                  <a:gd name="T22" fmla="*/ 47 w 121"/>
                  <a:gd name="T23" fmla="*/ 18 h 226"/>
                  <a:gd name="T24" fmla="*/ 81 w 121"/>
                  <a:gd name="T25" fmla="*/ 0 h 226"/>
                  <a:gd name="T26" fmla="*/ 90 w 121"/>
                  <a:gd name="T27" fmla="*/ 16 h 226"/>
                  <a:gd name="T28" fmla="*/ 121 w 121"/>
                  <a:gd name="T29" fmla="*/ 11 h 226"/>
                  <a:gd name="T30" fmla="*/ 121 w 121"/>
                  <a:gd name="T31" fmla="*/ 39 h 226"/>
                  <a:gd name="T32" fmla="*/ 47 w 121"/>
                  <a:gd name="T33" fmla="*/ 94 h 226"/>
                  <a:gd name="T34" fmla="*/ 99 w 121"/>
                  <a:gd name="T35" fmla="*/ 190 h 226"/>
                  <a:gd name="T36" fmla="*/ 99 w 121"/>
                  <a:gd name="T37" fmla="*/ 190 h 226"/>
                  <a:gd name="T38" fmla="*/ 121 w 121"/>
                  <a:gd name="T39" fmla="*/ 193 h 226"/>
                  <a:gd name="T40" fmla="*/ 121 w 121"/>
                  <a:gd name="T4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226">
                    <a:moveTo>
                      <a:pt x="68" y="226"/>
                    </a:moveTo>
                    <a:cubicBezTo>
                      <a:pt x="73" y="209"/>
                      <a:pt x="73" y="209"/>
                      <a:pt x="73" y="209"/>
                    </a:cubicBezTo>
                    <a:cubicBezTo>
                      <a:pt x="60" y="202"/>
                      <a:pt x="48" y="193"/>
                      <a:pt x="39" y="181"/>
                    </a:cubicBezTo>
                    <a:cubicBezTo>
                      <a:pt x="23" y="190"/>
                      <a:pt x="23" y="190"/>
                      <a:pt x="23" y="190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34"/>
                      <a:pt x="15" y="119"/>
                      <a:pt x="17" y="10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5" y="54"/>
                      <a:pt x="45" y="43"/>
                      <a:pt x="56" y="3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100" y="13"/>
                      <a:pt x="110" y="11"/>
                      <a:pt x="121" y="11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88" y="39"/>
                      <a:pt x="57" y="60"/>
                      <a:pt x="47" y="94"/>
                    </a:cubicBezTo>
                    <a:cubicBezTo>
                      <a:pt x="35" y="134"/>
                      <a:pt x="58" y="178"/>
                      <a:pt x="99" y="190"/>
                    </a:cubicBezTo>
                    <a:cubicBezTo>
                      <a:pt x="99" y="190"/>
                      <a:pt x="99" y="190"/>
                      <a:pt x="99" y="190"/>
                    </a:cubicBezTo>
                    <a:cubicBezTo>
                      <a:pt x="106" y="192"/>
                      <a:pt x="114" y="193"/>
                      <a:pt x="121" y="193"/>
                    </a:cubicBezTo>
                    <a:cubicBezTo>
                      <a:pt x="121" y="221"/>
                      <a:pt x="121" y="221"/>
                      <a:pt x="121" y="221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š1íďé">
                <a:extLst>
                  <a:ext uri="{FF2B5EF4-FFF2-40B4-BE49-F238E27FC236}">
                    <a16:creationId xmlns:a16="http://schemas.microsoft.com/office/drawing/2014/main" id="{5CDD3C2D-F0CD-4A1E-92F8-5D6D0F58923A}"/>
                  </a:ext>
                </a:extLst>
              </p:cNvPr>
              <p:cNvSpPr/>
              <p:nvPr/>
            </p:nvSpPr>
            <p:spPr bwMode="auto">
              <a:xfrm>
                <a:off x="7907288" y="2123878"/>
                <a:ext cx="393461" cy="769470"/>
              </a:xfrm>
              <a:custGeom>
                <a:avLst/>
                <a:gdLst>
                  <a:gd name="T0" fmla="*/ 28 w 200"/>
                  <a:gd name="T1" fmla="*/ 0 h 391"/>
                  <a:gd name="T2" fmla="*/ 88 w 200"/>
                  <a:gd name="T3" fmla="*/ 18 h 391"/>
                  <a:gd name="T4" fmla="*/ 80 w 200"/>
                  <a:gd name="T5" fmla="*/ 47 h 391"/>
                  <a:gd name="T6" fmla="*/ 135 w 200"/>
                  <a:gd name="T7" fmla="*/ 92 h 391"/>
                  <a:gd name="T8" fmla="*/ 161 w 200"/>
                  <a:gd name="T9" fmla="*/ 78 h 391"/>
                  <a:gd name="T10" fmla="*/ 191 w 200"/>
                  <a:gd name="T11" fmla="*/ 134 h 391"/>
                  <a:gd name="T12" fmla="*/ 165 w 200"/>
                  <a:gd name="T13" fmla="*/ 148 h 391"/>
                  <a:gd name="T14" fmla="*/ 172 w 200"/>
                  <a:gd name="T15" fmla="*/ 219 h 391"/>
                  <a:gd name="T16" fmla="*/ 200 w 200"/>
                  <a:gd name="T17" fmla="*/ 228 h 391"/>
                  <a:gd name="T18" fmla="*/ 182 w 200"/>
                  <a:gd name="T19" fmla="*/ 288 h 391"/>
                  <a:gd name="T20" fmla="*/ 153 w 200"/>
                  <a:gd name="T21" fmla="*/ 279 h 391"/>
                  <a:gd name="T22" fmla="*/ 108 w 200"/>
                  <a:gd name="T23" fmla="*/ 335 h 391"/>
                  <a:gd name="T24" fmla="*/ 122 w 200"/>
                  <a:gd name="T25" fmla="*/ 361 h 391"/>
                  <a:gd name="T26" fmla="*/ 66 w 200"/>
                  <a:gd name="T27" fmla="*/ 391 h 391"/>
                  <a:gd name="T28" fmla="*/ 52 w 200"/>
                  <a:gd name="T29" fmla="*/ 364 h 391"/>
                  <a:gd name="T30" fmla="*/ 0 w 200"/>
                  <a:gd name="T31" fmla="*/ 372 h 391"/>
                  <a:gd name="T32" fmla="*/ 0 w 200"/>
                  <a:gd name="T33" fmla="*/ 327 h 391"/>
                  <a:gd name="T34" fmla="*/ 122 w 200"/>
                  <a:gd name="T35" fmla="*/ 237 h 391"/>
                  <a:gd name="T36" fmla="*/ 37 w 200"/>
                  <a:gd name="T37" fmla="*/ 78 h 391"/>
                  <a:gd name="T38" fmla="*/ 0 w 200"/>
                  <a:gd name="T39" fmla="*/ 72 h 391"/>
                  <a:gd name="T40" fmla="*/ 0 w 200"/>
                  <a:gd name="T41" fmla="*/ 27 h 391"/>
                  <a:gd name="T42" fmla="*/ 20 w 200"/>
                  <a:gd name="T43" fmla="*/ 28 h 391"/>
                  <a:gd name="T44" fmla="*/ 28 w 200"/>
                  <a:gd name="T45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0" h="391">
                    <a:moveTo>
                      <a:pt x="28" y="0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02" y="58"/>
                      <a:pt x="120" y="74"/>
                      <a:pt x="135" y="92"/>
                    </a:cubicBezTo>
                    <a:cubicBezTo>
                      <a:pt x="161" y="78"/>
                      <a:pt x="161" y="78"/>
                      <a:pt x="161" y="78"/>
                    </a:cubicBezTo>
                    <a:cubicBezTo>
                      <a:pt x="191" y="134"/>
                      <a:pt x="191" y="134"/>
                      <a:pt x="191" y="134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72" y="170"/>
                      <a:pt x="175" y="195"/>
                      <a:pt x="172" y="219"/>
                    </a:cubicBezTo>
                    <a:cubicBezTo>
                      <a:pt x="200" y="228"/>
                      <a:pt x="200" y="228"/>
                      <a:pt x="200" y="228"/>
                    </a:cubicBezTo>
                    <a:cubicBezTo>
                      <a:pt x="182" y="288"/>
                      <a:pt x="182" y="288"/>
                      <a:pt x="182" y="288"/>
                    </a:cubicBezTo>
                    <a:cubicBezTo>
                      <a:pt x="153" y="279"/>
                      <a:pt x="153" y="279"/>
                      <a:pt x="153" y="279"/>
                    </a:cubicBezTo>
                    <a:cubicBezTo>
                      <a:pt x="142" y="301"/>
                      <a:pt x="127" y="320"/>
                      <a:pt x="108" y="335"/>
                    </a:cubicBezTo>
                    <a:cubicBezTo>
                      <a:pt x="122" y="361"/>
                      <a:pt x="122" y="361"/>
                      <a:pt x="122" y="361"/>
                    </a:cubicBezTo>
                    <a:cubicBezTo>
                      <a:pt x="66" y="391"/>
                      <a:pt x="66" y="391"/>
                      <a:pt x="66" y="391"/>
                    </a:cubicBezTo>
                    <a:cubicBezTo>
                      <a:pt x="52" y="364"/>
                      <a:pt x="52" y="364"/>
                      <a:pt x="52" y="364"/>
                    </a:cubicBezTo>
                    <a:cubicBezTo>
                      <a:pt x="36" y="370"/>
                      <a:pt x="18" y="372"/>
                      <a:pt x="0" y="372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55" y="327"/>
                      <a:pt x="106" y="292"/>
                      <a:pt x="122" y="237"/>
                    </a:cubicBezTo>
                    <a:cubicBezTo>
                      <a:pt x="143" y="170"/>
                      <a:pt x="105" y="98"/>
                      <a:pt x="37" y="78"/>
                    </a:cubicBezTo>
                    <a:cubicBezTo>
                      <a:pt x="25" y="74"/>
                      <a:pt x="13" y="72"/>
                      <a:pt x="0" y="7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" y="27"/>
                      <a:pt x="13" y="28"/>
                      <a:pt x="20" y="28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ṩľiďè">
                <a:extLst>
                  <a:ext uri="{FF2B5EF4-FFF2-40B4-BE49-F238E27FC236}">
                    <a16:creationId xmlns:a16="http://schemas.microsoft.com/office/drawing/2014/main" id="{878A6A2C-0939-413A-9CFA-8138499189D7}"/>
                  </a:ext>
                </a:extLst>
              </p:cNvPr>
              <p:cNvSpPr/>
              <p:nvPr/>
            </p:nvSpPr>
            <p:spPr bwMode="auto">
              <a:xfrm>
                <a:off x="7513828" y="2141329"/>
                <a:ext cx="393461" cy="769470"/>
              </a:xfrm>
              <a:custGeom>
                <a:avLst/>
                <a:gdLst>
                  <a:gd name="T0" fmla="*/ 134 w 200"/>
                  <a:gd name="T1" fmla="*/ 0 h 391"/>
                  <a:gd name="T2" fmla="*/ 148 w 200"/>
                  <a:gd name="T3" fmla="*/ 26 h 391"/>
                  <a:gd name="T4" fmla="*/ 200 w 200"/>
                  <a:gd name="T5" fmla="*/ 18 h 391"/>
                  <a:gd name="T6" fmla="*/ 200 w 200"/>
                  <a:gd name="T7" fmla="*/ 63 h 391"/>
                  <a:gd name="T8" fmla="*/ 79 w 200"/>
                  <a:gd name="T9" fmla="*/ 154 h 391"/>
                  <a:gd name="T10" fmla="*/ 163 w 200"/>
                  <a:gd name="T11" fmla="*/ 313 h 391"/>
                  <a:gd name="T12" fmla="*/ 163 w 200"/>
                  <a:gd name="T13" fmla="*/ 313 h 391"/>
                  <a:gd name="T14" fmla="*/ 200 w 200"/>
                  <a:gd name="T15" fmla="*/ 318 h 391"/>
                  <a:gd name="T16" fmla="*/ 200 w 200"/>
                  <a:gd name="T17" fmla="*/ 363 h 391"/>
                  <a:gd name="T18" fmla="*/ 181 w 200"/>
                  <a:gd name="T19" fmla="*/ 362 h 391"/>
                  <a:gd name="T20" fmla="*/ 173 w 200"/>
                  <a:gd name="T21" fmla="*/ 391 h 391"/>
                  <a:gd name="T22" fmla="*/ 112 w 200"/>
                  <a:gd name="T23" fmla="*/ 372 h 391"/>
                  <a:gd name="T24" fmla="*/ 121 w 200"/>
                  <a:gd name="T25" fmla="*/ 344 h 391"/>
                  <a:gd name="T26" fmla="*/ 66 w 200"/>
                  <a:gd name="T27" fmla="*/ 298 h 391"/>
                  <a:gd name="T28" fmla="*/ 39 w 200"/>
                  <a:gd name="T29" fmla="*/ 312 h 391"/>
                  <a:gd name="T30" fmla="*/ 10 w 200"/>
                  <a:gd name="T31" fmla="*/ 257 h 391"/>
                  <a:gd name="T32" fmla="*/ 36 w 200"/>
                  <a:gd name="T33" fmla="*/ 243 h 391"/>
                  <a:gd name="T34" fmla="*/ 29 w 200"/>
                  <a:gd name="T35" fmla="*/ 172 h 391"/>
                  <a:gd name="T36" fmla="*/ 0 w 200"/>
                  <a:gd name="T37" fmla="*/ 163 h 391"/>
                  <a:gd name="T38" fmla="*/ 19 w 200"/>
                  <a:gd name="T39" fmla="*/ 103 h 391"/>
                  <a:gd name="T40" fmla="*/ 47 w 200"/>
                  <a:gd name="T41" fmla="*/ 111 h 391"/>
                  <a:gd name="T42" fmla="*/ 93 w 200"/>
                  <a:gd name="T43" fmla="*/ 56 h 391"/>
                  <a:gd name="T44" fmla="*/ 79 w 200"/>
                  <a:gd name="T45" fmla="*/ 30 h 391"/>
                  <a:gd name="T46" fmla="*/ 134 w 200"/>
                  <a:gd name="T47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391">
                    <a:moveTo>
                      <a:pt x="134" y="0"/>
                    </a:moveTo>
                    <a:cubicBezTo>
                      <a:pt x="148" y="26"/>
                      <a:pt x="148" y="26"/>
                      <a:pt x="148" y="26"/>
                    </a:cubicBezTo>
                    <a:cubicBezTo>
                      <a:pt x="165" y="21"/>
                      <a:pt x="183" y="18"/>
                      <a:pt x="200" y="18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146" y="63"/>
                      <a:pt x="95" y="99"/>
                      <a:pt x="79" y="154"/>
                    </a:cubicBezTo>
                    <a:cubicBezTo>
                      <a:pt x="58" y="221"/>
                      <a:pt x="96" y="292"/>
                      <a:pt x="163" y="313"/>
                    </a:cubicBezTo>
                    <a:cubicBezTo>
                      <a:pt x="163" y="313"/>
                      <a:pt x="163" y="313"/>
                      <a:pt x="163" y="313"/>
                    </a:cubicBezTo>
                    <a:cubicBezTo>
                      <a:pt x="176" y="316"/>
                      <a:pt x="188" y="318"/>
                      <a:pt x="200" y="318"/>
                    </a:cubicBezTo>
                    <a:cubicBezTo>
                      <a:pt x="200" y="363"/>
                      <a:pt x="200" y="363"/>
                      <a:pt x="200" y="363"/>
                    </a:cubicBezTo>
                    <a:cubicBezTo>
                      <a:pt x="194" y="363"/>
                      <a:pt x="188" y="363"/>
                      <a:pt x="181" y="362"/>
                    </a:cubicBezTo>
                    <a:cubicBezTo>
                      <a:pt x="173" y="391"/>
                      <a:pt x="173" y="391"/>
                      <a:pt x="173" y="391"/>
                    </a:cubicBezTo>
                    <a:cubicBezTo>
                      <a:pt x="112" y="372"/>
                      <a:pt x="112" y="372"/>
                      <a:pt x="112" y="372"/>
                    </a:cubicBezTo>
                    <a:cubicBezTo>
                      <a:pt x="121" y="344"/>
                      <a:pt x="121" y="344"/>
                      <a:pt x="121" y="344"/>
                    </a:cubicBezTo>
                    <a:cubicBezTo>
                      <a:pt x="99" y="333"/>
                      <a:pt x="80" y="317"/>
                      <a:pt x="66" y="298"/>
                    </a:cubicBezTo>
                    <a:cubicBezTo>
                      <a:pt x="39" y="312"/>
                      <a:pt x="39" y="312"/>
                      <a:pt x="39" y="312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36" y="243"/>
                      <a:pt x="36" y="243"/>
                      <a:pt x="36" y="243"/>
                    </a:cubicBezTo>
                    <a:cubicBezTo>
                      <a:pt x="29" y="220"/>
                      <a:pt x="26" y="196"/>
                      <a:pt x="29" y="172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59" y="90"/>
                      <a:pt x="74" y="71"/>
                      <a:pt x="93" y="5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ṣ1iḍe">
                <a:extLst>
                  <a:ext uri="{FF2B5EF4-FFF2-40B4-BE49-F238E27FC236}">
                    <a16:creationId xmlns:a16="http://schemas.microsoft.com/office/drawing/2014/main" id="{46842F85-80E9-42B0-9010-51D0BEF3DCFB}"/>
                  </a:ext>
                </a:extLst>
              </p:cNvPr>
              <p:cNvSpPr/>
              <p:nvPr/>
            </p:nvSpPr>
            <p:spPr bwMode="auto">
              <a:xfrm>
                <a:off x="7388492" y="3129741"/>
                <a:ext cx="350624" cy="153894"/>
              </a:xfrm>
              <a:custGeom>
                <a:avLst/>
                <a:gdLst>
                  <a:gd name="T0" fmla="*/ 53 w 221"/>
                  <a:gd name="T1" fmla="*/ 0 h 97"/>
                  <a:gd name="T2" fmla="*/ 167 w 221"/>
                  <a:gd name="T3" fmla="*/ 0 h 97"/>
                  <a:gd name="T4" fmla="*/ 221 w 221"/>
                  <a:gd name="T5" fmla="*/ 97 h 97"/>
                  <a:gd name="T6" fmla="*/ 0 w 221"/>
                  <a:gd name="T7" fmla="*/ 97 h 97"/>
                  <a:gd name="T8" fmla="*/ 53 w 221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97">
                    <a:moveTo>
                      <a:pt x="53" y="0"/>
                    </a:moveTo>
                    <a:lnTo>
                      <a:pt x="167" y="0"/>
                    </a:lnTo>
                    <a:lnTo>
                      <a:pt x="221" y="97"/>
                    </a:lnTo>
                    <a:lnTo>
                      <a:pt x="0" y="9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ŝḷiḓe">
                <a:extLst>
                  <a:ext uri="{FF2B5EF4-FFF2-40B4-BE49-F238E27FC236}">
                    <a16:creationId xmlns:a16="http://schemas.microsoft.com/office/drawing/2014/main" id="{CF045A8A-1EAD-41A0-A0F2-BE9B91A82B0A}"/>
                  </a:ext>
                </a:extLst>
              </p:cNvPr>
              <p:cNvSpPr/>
              <p:nvPr/>
            </p:nvSpPr>
            <p:spPr bwMode="auto">
              <a:xfrm>
                <a:off x="7093396" y="2468156"/>
                <a:ext cx="937642" cy="699662"/>
              </a:xfrm>
              <a:custGeom>
                <a:avLst/>
                <a:gdLst>
                  <a:gd name="T0" fmla="*/ 22 w 477"/>
                  <a:gd name="T1" fmla="*/ 0 h 355"/>
                  <a:gd name="T2" fmla="*/ 455 w 477"/>
                  <a:gd name="T3" fmla="*/ 0 h 355"/>
                  <a:gd name="T4" fmla="*/ 477 w 477"/>
                  <a:gd name="T5" fmla="*/ 22 h 355"/>
                  <a:gd name="T6" fmla="*/ 477 w 477"/>
                  <a:gd name="T7" fmla="*/ 333 h 355"/>
                  <a:gd name="T8" fmla="*/ 455 w 477"/>
                  <a:gd name="T9" fmla="*/ 355 h 355"/>
                  <a:gd name="T10" fmla="*/ 22 w 477"/>
                  <a:gd name="T11" fmla="*/ 355 h 355"/>
                  <a:gd name="T12" fmla="*/ 0 w 477"/>
                  <a:gd name="T13" fmla="*/ 333 h 355"/>
                  <a:gd name="T14" fmla="*/ 0 w 477"/>
                  <a:gd name="T15" fmla="*/ 22 h 355"/>
                  <a:gd name="T16" fmla="*/ 22 w 477"/>
                  <a:gd name="T17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7" h="355">
                    <a:moveTo>
                      <a:pt x="22" y="0"/>
                    </a:moveTo>
                    <a:cubicBezTo>
                      <a:pt x="455" y="0"/>
                      <a:pt x="455" y="0"/>
                      <a:pt x="455" y="0"/>
                    </a:cubicBezTo>
                    <a:cubicBezTo>
                      <a:pt x="467" y="0"/>
                      <a:pt x="477" y="10"/>
                      <a:pt x="477" y="22"/>
                    </a:cubicBezTo>
                    <a:cubicBezTo>
                      <a:pt x="477" y="333"/>
                      <a:pt x="477" y="333"/>
                      <a:pt x="477" y="333"/>
                    </a:cubicBezTo>
                    <a:cubicBezTo>
                      <a:pt x="477" y="345"/>
                      <a:pt x="467" y="355"/>
                      <a:pt x="455" y="355"/>
                    </a:cubicBezTo>
                    <a:cubicBezTo>
                      <a:pt x="22" y="355"/>
                      <a:pt x="22" y="355"/>
                      <a:pt x="22" y="355"/>
                    </a:cubicBezTo>
                    <a:cubicBezTo>
                      <a:pt x="10" y="355"/>
                      <a:pt x="0" y="345"/>
                      <a:pt x="0" y="3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Sḻiḓe">
                <a:extLst>
                  <a:ext uri="{FF2B5EF4-FFF2-40B4-BE49-F238E27FC236}">
                    <a16:creationId xmlns:a16="http://schemas.microsoft.com/office/drawing/2014/main" id="{D8F14E9F-33C5-49D4-8AD0-B73D4AA27D18}"/>
                  </a:ext>
                </a:extLst>
              </p:cNvPr>
              <p:cNvSpPr/>
              <p:nvPr/>
            </p:nvSpPr>
            <p:spPr bwMode="auto">
              <a:xfrm>
                <a:off x="7972336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ş1îḑe">
                <a:extLst>
                  <a:ext uri="{FF2B5EF4-FFF2-40B4-BE49-F238E27FC236}">
                    <a16:creationId xmlns:a16="http://schemas.microsoft.com/office/drawing/2014/main" id="{9BD18E67-C579-41A9-8527-DCE5DBECED7E}"/>
                  </a:ext>
                </a:extLst>
              </p:cNvPr>
              <p:cNvSpPr/>
              <p:nvPr/>
            </p:nvSpPr>
            <p:spPr bwMode="auto">
              <a:xfrm>
                <a:off x="7950125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šḷídê">
                <a:extLst>
                  <a:ext uri="{FF2B5EF4-FFF2-40B4-BE49-F238E27FC236}">
                    <a16:creationId xmlns:a16="http://schemas.microsoft.com/office/drawing/2014/main" id="{0B70DDE6-EE4E-4348-BB96-D07E28CE535C}"/>
                  </a:ext>
                </a:extLst>
              </p:cNvPr>
              <p:cNvSpPr/>
              <p:nvPr/>
            </p:nvSpPr>
            <p:spPr bwMode="auto">
              <a:xfrm>
                <a:off x="7929500" y="3123395"/>
                <a:ext cx="11106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ṣ1iḓê">
                <a:extLst>
                  <a:ext uri="{FF2B5EF4-FFF2-40B4-BE49-F238E27FC236}">
                    <a16:creationId xmlns:a16="http://schemas.microsoft.com/office/drawing/2014/main" id="{1FE221AC-BCF3-49A0-8D93-F48871E81457}"/>
                  </a:ext>
                </a:extLst>
              </p:cNvPr>
              <p:cNvSpPr/>
              <p:nvPr/>
            </p:nvSpPr>
            <p:spPr bwMode="auto">
              <a:xfrm>
                <a:off x="7020416" y="3236039"/>
                <a:ext cx="1083603" cy="47596"/>
              </a:xfrm>
              <a:custGeom>
                <a:avLst/>
                <a:gdLst>
                  <a:gd name="T0" fmla="*/ 12 w 551"/>
                  <a:gd name="T1" fmla="*/ 0 h 24"/>
                  <a:gd name="T2" fmla="*/ 540 w 551"/>
                  <a:gd name="T3" fmla="*/ 0 h 24"/>
                  <a:gd name="T4" fmla="*/ 551 w 551"/>
                  <a:gd name="T5" fmla="*/ 12 h 24"/>
                  <a:gd name="T6" fmla="*/ 551 w 551"/>
                  <a:gd name="T7" fmla="*/ 12 h 24"/>
                  <a:gd name="T8" fmla="*/ 540 w 551"/>
                  <a:gd name="T9" fmla="*/ 24 h 24"/>
                  <a:gd name="T10" fmla="*/ 12 w 551"/>
                  <a:gd name="T11" fmla="*/ 24 h 24"/>
                  <a:gd name="T12" fmla="*/ 0 w 551"/>
                  <a:gd name="T13" fmla="*/ 12 h 24"/>
                  <a:gd name="T14" fmla="*/ 0 w 551"/>
                  <a:gd name="T15" fmla="*/ 12 h 24"/>
                  <a:gd name="T16" fmla="*/ 12 w 551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1" h="24">
                    <a:moveTo>
                      <a:pt x="12" y="0"/>
                    </a:moveTo>
                    <a:cubicBezTo>
                      <a:pt x="540" y="0"/>
                      <a:pt x="540" y="0"/>
                      <a:pt x="540" y="0"/>
                    </a:cubicBezTo>
                    <a:cubicBezTo>
                      <a:pt x="546" y="0"/>
                      <a:pt x="551" y="5"/>
                      <a:pt x="551" y="12"/>
                    </a:cubicBezTo>
                    <a:cubicBezTo>
                      <a:pt x="551" y="12"/>
                      <a:pt x="551" y="12"/>
                      <a:pt x="551" y="12"/>
                    </a:cubicBezTo>
                    <a:cubicBezTo>
                      <a:pt x="551" y="18"/>
                      <a:pt x="546" y="24"/>
                      <a:pt x="54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ṩļïďê">
                <a:extLst>
                  <a:ext uri="{FF2B5EF4-FFF2-40B4-BE49-F238E27FC236}">
                    <a16:creationId xmlns:a16="http://schemas.microsoft.com/office/drawing/2014/main" id="{1790497A-105D-4F5E-8399-406012008512}"/>
                  </a:ext>
                </a:extLst>
              </p:cNvPr>
              <p:cNvSpPr/>
              <p:nvPr/>
            </p:nvSpPr>
            <p:spPr bwMode="auto">
              <a:xfrm>
                <a:off x="7020416" y="3259837"/>
                <a:ext cx="1083603" cy="23798"/>
              </a:xfrm>
              <a:custGeom>
                <a:avLst/>
                <a:gdLst>
                  <a:gd name="T0" fmla="*/ 551 w 551"/>
                  <a:gd name="T1" fmla="*/ 0 h 12"/>
                  <a:gd name="T2" fmla="*/ 540 w 551"/>
                  <a:gd name="T3" fmla="*/ 12 h 12"/>
                  <a:gd name="T4" fmla="*/ 12 w 551"/>
                  <a:gd name="T5" fmla="*/ 12 h 12"/>
                  <a:gd name="T6" fmla="*/ 0 w 551"/>
                  <a:gd name="T7" fmla="*/ 0 h 12"/>
                  <a:gd name="T8" fmla="*/ 551 w 55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1" h="12">
                    <a:moveTo>
                      <a:pt x="551" y="0"/>
                    </a:moveTo>
                    <a:cubicBezTo>
                      <a:pt x="551" y="6"/>
                      <a:pt x="546" y="12"/>
                      <a:pt x="540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5" y="12"/>
                      <a:pt x="0" y="6"/>
                      <a:pt x="0" y="0"/>
                    </a:cubicBez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ṧlïḍê">
                <a:extLst>
                  <a:ext uri="{FF2B5EF4-FFF2-40B4-BE49-F238E27FC236}">
                    <a16:creationId xmlns:a16="http://schemas.microsoft.com/office/drawing/2014/main" id="{45419A99-B275-4BA7-8BA9-B90E6AA646BE}"/>
                  </a:ext>
                </a:extLst>
              </p:cNvPr>
              <p:cNvSpPr/>
              <p:nvPr/>
            </p:nvSpPr>
            <p:spPr bwMode="auto">
              <a:xfrm>
                <a:off x="7123540" y="2493540"/>
                <a:ext cx="878940" cy="596537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sḷíḋê">
                <a:extLst>
                  <a:ext uri="{FF2B5EF4-FFF2-40B4-BE49-F238E27FC236}">
                    <a16:creationId xmlns:a16="http://schemas.microsoft.com/office/drawing/2014/main" id="{E47D520B-31FE-45AD-AF9D-3BB9A30268B8}"/>
                  </a:ext>
                </a:extLst>
              </p:cNvPr>
              <p:cNvSpPr/>
              <p:nvPr/>
            </p:nvSpPr>
            <p:spPr bwMode="auto">
              <a:xfrm>
                <a:off x="7344069" y="2549069"/>
                <a:ext cx="422018" cy="423605"/>
              </a:xfrm>
              <a:custGeom>
                <a:avLst/>
                <a:gdLst>
                  <a:gd name="T0" fmla="*/ 107 w 215"/>
                  <a:gd name="T1" fmla="*/ 15 h 215"/>
                  <a:gd name="T2" fmla="*/ 118 w 215"/>
                  <a:gd name="T3" fmla="*/ 16 h 215"/>
                  <a:gd name="T4" fmla="*/ 122 w 215"/>
                  <a:gd name="T5" fmla="*/ 0 h 215"/>
                  <a:gd name="T6" fmla="*/ 155 w 215"/>
                  <a:gd name="T7" fmla="*/ 10 h 215"/>
                  <a:gd name="T8" fmla="*/ 150 w 215"/>
                  <a:gd name="T9" fmla="*/ 26 h 215"/>
                  <a:gd name="T10" fmla="*/ 180 w 215"/>
                  <a:gd name="T11" fmla="*/ 50 h 215"/>
                  <a:gd name="T12" fmla="*/ 194 w 215"/>
                  <a:gd name="T13" fmla="*/ 42 h 215"/>
                  <a:gd name="T14" fmla="*/ 210 w 215"/>
                  <a:gd name="T15" fmla="*/ 72 h 215"/>
                  <a:gd name="T16" fmla="*/ 196 w 215"/>
                  <a:gd name="T17" fmla="*/ 80 h 215"/>
                  <a:gd name="T18" fmla="*/ 199 w 215"/>
                  <a:gd name="T19" fmla="*/ 118 h 215"/>
                  <a:gd name="T20" fmla="*/ 215 w 215"/>
                  <a:gd name="T21" fmla="*/ 123 h 215"/>
                  <a:gd name="T22" fmla="*/ 205 w 215"/>
                  <a:gd name="T23" fmla="*/ 155 h 215"/>
                  <a:gd name="T24" fmla="*/ 190 w 215"/>
                  <a:gd name="T25" fmla="*/ 150 h 215"/>
                  <a:gd name="T26" fmla="*/ 165 w 215"/>
                  <a:gd name="T27" fmla="*/ 180 h 215"/>
                  <a:gd name="T28" fmla="*/ 173 w 215"/>
                  <a:gd name="T29" fmla="*/ 194 h 215"/>
                  <a:gd name="T30" fmla="*/ 143 w 215"/>
                  <a:gd name="T31" fmla="*/ 210 h 215"/>
                  <a:gd name="T32" fmla="*/ 135 w 215"/>
                  <a:gd name="T33" fmla="*/ 196 h 215"/>
                  <a:gd name="T34" fmla="*/ 107 w 215"/>
                  <a:gd name="T35" fmla="*/ 200 h 215"/>
                  <a:gd name="T36" fmla="*/ 107 w 215"/>
                  <a:gd name="T37" fmla="*/ 176 h 215"/>
                  <a:gd name="T38" fmla="*/ 173 w 215"/>
                  <a:gd name="T39" fmla="*/ 127 h 215"/>
                  <a:gd name="T40" fmla="*/ 127 w 215"/>
                  <a:gd name="T41" fmla="*/ 42 h 215"/>
                  <a:gd name="T42" fmla="*/ 107 w 215"/>
                  <a:gd name="T43" fmla="*/ 39 h 215"/>
                  <a:gd name="T44" fmla="*/ 107 w 215"/>
                  <a:gd name="T45" fmla="*/ 15 h 215"/>
                  <a:gd name="T46" fmla="*/ 50 w 215"/>
                  <a:gd name="T47" fmla="*/ 35 h 215"/>
                  <a:gd name="T48" fmla="*/ 42 w 215"/>
                  <a:gd name="T49" fmla="*/ 21 h 215"/>
                  <a:gd name="T50" fmla="*/ 72 w 215"/>
                  <a:gd name="T51" fmla="*/ 5 h 215"/>
                  <a:gd name="T52" fmla="*/ 80 w 215"/>
                  <a:gd name="T53" fmla="*/ 19 h 215"/>
                  <a:gd name="T54" fmla="*/ 107 w 215"/>
                  <a:gd name="T55" fmla="*/ 15 h 215"/>
                  <a:gd name="T56" fmla="*/ 107 w 215"/>
                  <a:gd name="T57" fmla="*/ 39 h 215"/>
                  <a:gd name="T58" fmla="*/ 42 w 215"/>
                  <a:gd name="T59" fmla="*/ 88 h 215"/>
                  <a:gd name="T60" fmla="*/ 88 w 215"/>
                  <a:gd name="T61" fmla="*/ 173 h 215"/>
                  <a:gd name="T62" fmla="*/ 88 w 215"/>
                  <a:gd name="T63" fmla="*/ 173 h 215"/>
                  <a:gd name="T64" fmla="*/ 107 w 215"/>
                  <a:gd name="T65" fmla="*/ 176 h 215"/>
                  <a:gd name="T66" fmla="*/ 107 w 215"/>
                  <a:gd name="T67" fmla="*/ 200 h 215"/>
                  <a:gd name="T68" fmla="*/ 97 w 215"/>
                  <a:gd name="T69" fmla="*/ 200 h 215"/>
                  <a:gd name="T70" fmla="*/ 92 w 215"/>
                  <a:gd name="T71" fmla="*/ 215 h 215"/>
                  <a:gd name="T72" fmla="*/ 60 w 215"/>
                  <a:gd name="T73" fmla="*/ 205 h 215"/>
                  <a:gd name="T74" fmla="*/ 65 w 215"/>
                  <a:gd name="T75" fmla="*/ 190 h 215"/>
                  <a:gd name="T76" fmla="*/ 35 w 215"/>
                  <a:gd name="T77" fmla="*/ 165 h 215"/>
                  <a:gd name="T78" fmla="*/ 21 w 215"/>
                  <a:gd name="T79" fmla="*/ 173 h 215"/>
                  <a:gd name="T80" fmla="*/ 5 w 215"/>
                  <a:gd name="T81" fmla="*/ 143 h 215"/>
                  <a:gd name="T82" fmla="*/ 19 w 215"/>
                  <a:gd name="T83" fmla="*/ 136 h 215"/>
                  <a:gd name="T84" fmla="*/ 16 w 215"/>
                  <a:gd name="T85" fmla="*/ 97 h 215"/>
                  <a:gd name="T86" fmla="*/ 0 w 215"/>
                  <a:gd name="T87" fmla="*/ 93 h 215"/>
                  <a:gd name="T88" fmla="*/ 10 w 215"/>
                  <a:gd name="T89" fmla="*/ 60 h 215"/>
                  <a:gd name="T90" fmla="*/ 25 w 215"/>
                  <a:gd name="T91" fmla="*/ 65 h 215"/>
                  <a:gd name="T92" fmla="*/ 50 w 215"/>
                  <a:gd name="T93" fmla="*/ 3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5" h="215">
                    <a:moveTo>
                      <a:pt x="107" y="15"/>
                    </a:moveTo>
                    <a:cubicBezTo>
                      <a:pt x="111" y="15"/>
                      <a:pt x="114" y="15"/>
                      <a:pt x="118" y="1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0" y="26"/>
                      <a:pt x="150" y="26"/>
                      <a:pt x="150" y="26"/>
                    </a:cubicBezTo>
                    <a:cubicBezTo>
                      <a:pt x="162" y="32"/>
                      <a:pt x="172" y="40"/>
                      <a:pt x="180" y="50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9" y="92"/>
                      <a:pt x="201" y="105"/>
                      <a:pt x="199" y="118"/>
                    </a:cubicBezTo>
                    <a:cubicBezTo>
                      <a:pt x="215" y="123"/>
                      <a:pt x="215" y="123"/>
                      <a:pt x="215" y="123"/>
                    </a:cubicBezTo>
                    <a:cubicBezTo>
                      <a:pt x="205" y="155"/>
                      <a:pt x="205" y="155"/>
                      <a:pt x="205" y="155"/>
                    </a:cubicBezTo>
                    <a:cubicBezTo>
                      <a:pt x="190" y="150"/>
                      <a:pt x="190" y="150"/>
                      <a:pt x="190" y="150"/>
                    </a:cubicBezTo>
                    <a:cubicBezTo>
                      <a:pt x="183" y="162"/>
                      <a:pt x="175" y="172"/>
                      <a:pt x="165" y="180"/>
                    </a:cubicBezTo>
                    <a:cubicBezTo>
                      <a:pt x="173" y="194"/>
                      <a:pt x="173" y="194"/>
                      <a:pt x="173" y="194"/>
                    </a:cubicBezTo>
                    <a:cubicBezTo>
                      <a:pt x="143" y="210"/>
                      <a:pt x="143" y="210"/>
                      <a:pt x="143" y="210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26" y="199"/>
                      <a:pt x="117" y="200"/>
                      <a:pt x="107" y="200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37" y="176"/>
                      <a:pt x="164" y="157"/>
                      <a:pt x="173" y="127"/>
                    </a:cubicBezTo>
                    <a:cubicBezTo>
                      <a:pt x="184" y="91"/>
                      <a:pt x="163" y="53"/>
                      <a:pt x="127" y="42"/>
                    </a:cubicBezTo>
                    <a:cubicBezTo>
                      <a:pt x="121" y="40"/>
                      <a:pt x="114" y="39"/>
                      <a:pt x="107" y="39"/>
                    </a:cubicBezTo>
                    <a:lnTo>
                      <a:pt x="107" y="15"/>
                    </a:lnTo>
                    <a:close/>
                    <a:moveTo>
                      <a:pt x="50" y="35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8" y="17"/>
                      <a:pt x="98" y="15"/>
                      <a:pt x="107" y="15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78" y="39"/>
                      <a:pt x="51" y="58"/>
                      <a:pt x="42" y="88"/>
                    </a:cubicBezTo>
                    <a:cubicBezTo>
                      <a:pt x="31" y="124"/>
                      <a:pt x="51" y="162"/>
                      <a:pt x="88" y="173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94" y="175"/>
                      <a:pt x="101" y="176"/>
                      <a:pt x="107" y="176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0"/>
                      <a:pt x="101" y="200"/>
                      <a:pt x="97" y="200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5" y="190"/>
                      <a:pt x="65" y="190"/>
                      <a:pt x="65" y="190"/>
                    </a:cubicBezTo>
                    <a:cubicBezTo>
                      <a:pt x="53" y="184"/>
                      <a:pt x="43" y="175"/>
                      <a:pt x="35" y="165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15" y="123"/>
                      <a:pt x="14" y="110"/>
                      <a:pt x="16" y="9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1" y="53"/>
                      <a:pt x="40" y="43"/>
                      <a:pt x="50" y="35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s1ïdé">
                <a:extLst>
                  <a:ext uri="{FF2B5EF4-FFF2-40B4-BE49-F238E27FC236}">
                    <a16:creationId xmlns:a16="http://schemas.microsoft.com/office/drawing/2014/main" id="{03D9B2BC-E2CA-4D04-8BBE-A97928F84A9D}"/>
                  </a:ext>
                </a:extLst>
              </p:cNvPr>
              <p:cNvSpPr/>
              <p:nvPr/>
            </p:nvSpPr>
            <p:spPr bwMode="auto">
              <a:xfrm>
                <a:off x="7056906" y="2395175"/>
                <a:ext cx="493412" cy="388701"/>
              </a:xfrm>
              <a:custGeom>
                <a:avLst/>
                <a:gdLst>
                  <a:gd name="T0" fmla="*/ 0 w 311"/>
                  <a:gd name="T1" fmla="*/ 62 h 245"/>
                  <a:gd name="T2" fmla="*/ 42 w 311"/>
                  <a:gd name="T3" fmla="*/ 0 h 245"/>
                  <a:gd name="T4" fmla="*/ 311 w 311"/>
                  <a:gd name="T5" fmla="*/ 183 h 245"/>
                  <a:gd name="T6" fmla="*/ 269 w 311"/>
                  <a:gd name="T7" fmla="*/ 245 h 245"/>
                  <a:gd name="T8" fmla="*/ 0 w 311"/>
                  <a:gd name="T9" fmla="*/ 6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245">
                    <a:moveTo>
                      <a:pt x="0" y="62"/>
                    </a:moveTo>
                    <a:lnTo>
                      <a:pt x="42" y="0"/>
                    </a:lnTo>
                    <a:lnTo>
                      <a:pt x="311" y="183"/>
                    </a:lnTo>
                    <a:lnTo>
                      <a:pt x="269" y="245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śļîde">
                <a:extLst>
                  <a:ext uri="{FF2B5EF4-FFF2-40B4-BE49-F238E27FC236}">
                    <a16:creationId xmlns:a16="http://schemas.microsoft.com/office/drawing/2014/main" id="{0771F6A9-1D8A-4986-B797-3B358D6F3A8D}"/>
                  </a:ext>
                </a:extLst>
              </p:cNvPr>
              <p:cNvSpPr/>
              <p:nvPr/>
            </p:nvSpPr>
            <p:spPr bwMode="auto">
              <a:xfrm>
                <a:off x="7090223" y="2426906"/>
                <a:ext cx="426778" cy="325240"/>
              </a:xfrm>
              <a:custGeom>
                <a:avLst/>
                <a:gdLst>
                  <a:gd name="T0" fmla="*/ 0 w 269"/>
                  <a:gd name="T1" fmla="*/ 39 h 205"/>
                  <a:gd name="T2" fmla="*/ 244 w 269"/>
                  <a:gd name="T3" fmla="*/ 205 h 205"/>
                  <a:gd name="T4" fmla="*/ 269 w 269"/>
                  <a:gd name="T5" fmla="*/ 167 h 205"/>
                  <a:gd name="T6" fmla="*/ 24 w 269"/>
                  <a:gd name="T7" fmla="*/ 0 h 205"/>
                  <a:gd name="T8" fmla="*/ 0 w 269"/>
                  <a:gd name="T9" fmla="*/ 3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05">
                    <a:moveTo>
                      <a:pt x="0" y="39"/>
                    </a:moveTo>
                    <a:lnTo>
                      <a:pt x="244" y="205"/>
                    </a:lnTo>
                    <a:lnTo>
                      <a:pt x="269" y="167"/>
                    </a:lnTo>
                    <a:lnTo>
                      <a:pt x="24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şliḓè">
                <a:extLst>
                  <a:ext uri="{FF2B5EF4-FFF2-40B4-BE49-F238E27FC236}">
                    <a16:creationId xmlns:a16="http://schemas.microsoft.com/office/drawing/2014/main" id="{2367FC68-15A5-4D7E-AD5D-8E1381A967FD}"/>
                  </a:ext>
                </a:extLst>
              </p:cNvPr>
              <p:cNvSpPr/>
              <p:nvPr/>
            </p:nvSpPr>
            <p:spPr bwMode="auto">
              <a:xfrm>
                <a:off x="6906185" y="2268252"/>
                <a:ext cx="309374" cy="314134"/>
              </a:xfrm>
              <a:custGeom>
                <a:avLst/>
                <a:gdLst>
                  <a:gd name="T0" fmla="*/ 44 w 157"/>
                  <a:gd name="T1" fmla="*/ 11 h 160"/>
                  <a:gd name="T2" fmla="*/ 115 w 157"/>
                  <a:gd name="T3" fmla="*/ 17 h 160"/>
                  <a:gd name="T4" fmla="*/ 135 w 157"/>
                  <a:gd name="T5" fmla="*/ 118 h 160"/>
                  <a:gd name="T6" fmla="*/ 33 w 157"/>
                  <a:gd name="T7" fmla="*/ 137 h 160"/>
                  <a:gd name="T8" fmla="*/ 1 w 157"/>
                  <a:gd name="T9" fmla="*/ 73 h 160"/>
                  <a:gd name="T10" fmla="*/ 36 w 157"/>
                  <a:gd name="T11" fmla="*/ 97 h 160"/>
                  <a:gd name="T12" fmla="*/ 54 w 157"/>
                  <a:gd name="T13" fmla="*/ 109 h 160"/>
                  <a:gd name="T14" fmla="*/ 73 w 157"/>
                  <a:gd name="T15" fmla="*/ 99 h 160"/>
                  <a:gd name="T16" fmla="*/ 93 w 157"/>
                  <a:gd name="T17" fmla="*/ 90 h 160"/>
                  <a:gd name="T18" fmla="*/ 95 w 157"/>
                  <a:gd name="T19" fmla="*/ 68 h 160"/>
                  <a:gd name="T20" fmla="*/ 96 w 157"/>
                  <a:gd name="T21" fmla="*/ 46 h 160"/>
                  <a:gd name="T22" fmla="*/ 78 w 157"/>
                  <a:gd name="T23" fmla="*/ 34 h 160"/>
                  <a:gd name="T24" fmla="*/ 44 w 157"/>
                  <a:gd name="T2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44" y="11"/>
                    </a:moveTo>
                    <a:cubicBezTo>
                      <a:pt x="67" y="0"/>
                      <a:pt x="94" y="2"/>
                      <a:pt x="115" y="17"/>
                    </a:cubicBezTo>
                    <a:cubicBezTo>
                      <a:pt x="149" y="39"/>
                      <a:pt x="157" y="85"/>
                      <a:pt x="135" y="118"/>
                    </a:cubicBezTo>
                    <a:cubicBezTo>
                      <a:pt x="112" y="151"/>
                      <a:pt x="67" y="160"/>
                      <a:pt x="33" y="137"/>
                    </a:cubicBezTo>
                    <a:cubicBezTo>
                      <a:pt x="11" y="122"/>
                      <a:pt x="0" y="98"/>
                      <a:pt x="1" y="73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78" y="34"/>
                      <a:pt x="78" y="34"/>
                      <a:pt x="78" y="34"/>
                    </a:cubicBezTo>
                    <a:lnTo>
                      <a:pt x="44" y="11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şḻiḋé">
                <a:extLst>
                  <a:ext uri="{FF2B5EF4-FFF2-40B4-BE49-F238E27FC236}">
                    <a16:creationId xmlns:a16="http://schemas.microsoft.com/office/drawing/2014/main" id="{9BC76F27-E5BE-4484-99F1-1BA4721E1B90}"/>
                  </a:ext>
                </a:extLst>
              </p:cNvPr>
              <p:cNvSpPr/>
              <p:nvPr/>
            </p:nvSpPr>
            <p:spPr bwMode="auto">
              <a:xfrm>
                <a:off x="7390078" y="2596665"/>
                <a:ext cx="309374" cy="314134"/>
              </a:xfrm>
              <a:custGeom>
                <a:avLst/>
                <a:gdLst>
                  <a:gd name="T0" fmla="*/ 155 w 157"/>
                  <a:gd name="T1" fmla="*/ 87 h 160"/>
                  <a:gd name="T2" fmla="*/ 124 w 157"/>
                  <a:gd name="T3" fmla="*/ 23 h 160"/>
                  <a:gd name="T4" fmla="*/ 22 w 157"/>
                  <a:gd name="T5" fmla="*/ 42 h 160"/>
                  <a:gd name="T6" fmla="*/ 42 w 157"/>
                  <a:gd name="T7" fmla="*/ 143 h 160"/>
                  <a:gd name="T8" fmla="*/ 113 w 157"/>
                  <a:gd name="T9" fmla="*/ 150 h 160"/>
                  <a:gd name="T10" fmla="*/ 79 w 157"/>
                  <a:gd name="T11" fmla="*/ 126 h 160"/>
                  <a:gd name="T12" fmla="*/ 60 w 157"/>
                  <a:gd name="T13" fmla="*/ 114 h 160"/>
                  <a:gd name="T14" fmla="*/ 62 w 157"/>
                  <a:gd name="T15" fmla="*/ 92 h 160"/>
                  <a:gd name="T16" fmla="*/ 64 w 157"/>
                  <a:gd name="T17" fmla="*/ 70 h 160"/>
                  <a:gd name="T18" fmla="*/ 83 w 157"/>
                  <a:gd name="T19" fmla="*/ 61 h 160"/>
                  <a:gd name="T20" fmla="*/ 103 w 157"/>
                  <a:gd name="T21" fmla="*/ 51 h 160"/>
                  <a:gd name="T22" fmla="*/ 121 w 157"/>
                  <a:gd name="T23" fmla="*/ 63 h 160"/>
                  <a:gd name="T24" fmla="*/ 155 w 157"/>
                  <a:gd name="T25" fmla="*/ 8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155" y="87"/>
                    </a:moveTo>
                    <a:cubicBezTo>
                      <a:pt x="157" y="62"/>
                      <a:pt x="145" y="38"/>
                      <a:pt x="124" y="23"/>
                    </a:cubicBezTo>
                    <a:cubicBezTo>
                      <a:pt x="90" y="0"/>
                      <a:pt x="45" y="9"/>
                      <a:pt x="22" y="42"/>
                    </a:cubicBezTo>
                    <a:cubicBezTo>
                      <a:pt x="0" y="75"/>
                      <a:pt x="8" y="121"/>
                      <a:pt x="42" y="143"/>
                    </a:cubicBezTo>
                    <a:cubicBezTo>
                      <a:pt x="63" y="158"/>
                      <a:pt x="90" y="160"/>
                      <a:pt x="113" y="150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21" y="63"/>
                      <a:pt x="121" y="63"/>
                      <a:pt x="121" y="63"/>
                    </a:cubicBezTo>
                    <a:lnTo>
                      <a:pt x="155" y="8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şľïḑe">
                <a:extLst>
                  <a:ext uri="{FF2B5EF4-FFF2-40B4-BE49-F238E27FC236}">
                    <a16:creationId xmlns:a16="http://schemas.microsoft.com/office/drawing/2014/main" id="{9B0F4D0D-14AE-417F-9EE6-39D06F759CD1}"/>
                  </a:ext>
                </a:extLst>
              </p:cNvPr>
              <p:cNvSpPr/>
              <p:nvPr/>
            </p:nvSpPr>
            <p:spPr bwMode="auto">
              <a:xfrm>
                <a:off x="7415463" y="2623636"/>
                <a:ext cx="250672" cy="258605"/>
              </a:xfrm>
              <a:custGeom>
                <a:avLst/>
                <a:gdLst>
                  <a:gd name="T0" fmla="*/ 127 w 127"/>
                  <a:gd name="T1" fmla="*/ 48 h 131"/>
                  <a:gd name="T2" fmla="*/ 104 w 127"/>
                  <a:gd name="T3" fmla="*/ 19 h 131"/>
                  <a:gd name="T4" fmla="*/ 19 w 127"/>
                  <a:gd name="T5" fmla="*/ 35 h 131"/>
                  <a:gd name="T6" fmla="*/ 35 w 127"/>
                  <a:gd name="T7" fmla="*/ 120 h 131"/>
                  <a:gd name="T8" fmla="*/ 71 w 127"/>
                  <a:gd name="T9" fmla="*/ 130 h 131"/>
                  <a:gd name="T10" fmla="*/ 35 w 127"/>
                  <a:gd name="T11" fmla="*/ 106 h 131"/>
                  <a:gd name="T12" fmla="*/ 40 w 127"/>
                  <a:gd name="T13" fmla="*/ 49 h 131"/>
                  <a:gd name="T14" fmla="*/ 91 w 127"/>
                  <a:gd name="T15" fmla="*/ 24 h 131"/>
                  <a:gd name="T16" fmla="*/ 127 w 127"/>
                  <a:gd name="T17" fmla="*/ 4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127" y="48"/>
                    </a:moveTo>
                    <a:cubicBezTo>
                      <a:pt x="123" y="36"/>
                      <a:pt x="115" y="26"/>
                      <a:pt x="104" y="19"/>
                    </a:cubicBezTo>
                    <a:cubicBezTo>
                      <a:pt x="76" y="0"/>
                      <a:pt x="38" y="7"/>
                      <a:pt x="19" y="35"/>
                    </a:cubicBezTo>
                    <a:cubicBezTo>
                      <a:pt x="0" y="63"/>
                      <a:pt x="7" y="101"/>
                      <a:pt x="35" y="120"/>
                    </a:cubicBezTo>
                    <a:cubicBezTo>
                      <a:pt x="46" y="127"/>
                      <a:pt x="59" y="131"/>
                      <a:pt x="71" y="130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91" y="24"/>
                      <a:pt x="91" y="24"/>
                      <a:pt x="91" y="24"/>
                    </a:cubicBezTo>
                    <a:lnTo>
                      <a:pt x="127" y="48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ṣlidé">
                <a:extLst>
                  <a:ext uri="{FF2B5EF4-FFF2-40B4-BE49-F238E27FC236}">
                    <a16:creationId xmlns:a16="http://schemas.microsoft.com/office/drawing/2014/main" id="{8C32ABFE-EA09-4B53-8BAC-ABDBA156264C}"/>
                  </a:ext>
                </a:extLst>
              </p:cNvPr>
              <p:cNvSpPr/>
              <p:nvPr/>
            </p:nvSpPr>
            <p:spPr bwMode="auto">
              <a:xfrm>
                <a:off x="6937916" y="2296810"/>
                <a:ext cx="250672" cy="258605"/>
              </a:xfrm>
              <a:custGeom>
                <a:avLst/>
                <a:gdLst>
                  <a:gd name="T0" fmla="*/ 0 w 127"/>
                  <a:gd name="T1" fmla="*/ 83 h 131"/>
                  <a:gd name="T2" fmla="*/ 23 w 127"/>
                  <a:gd name="T3" fmla="*/ 112 h 131"/>
                  <a:gd name="T4" fmla="*/ 108 w 127"/>
                  <a:gd name="T5" fmla="*/ 96 h 131"/>
                  <a:gd name="T6" fmla="*/ 92 w 127"/>
                  <a:gd name="T7" fmla="*/ 11 h 131"/>
                  <a:gd name="T8" fmla="*/ 56 w 127"/>
                  <a:gd name="T9" fmla="*/ 1 h 131"/>
                  <a:gd name="T10" fmla="*/ 92 w 127"/>
                  <a:gd name="T11" fmla="*/ 25 h 131"/>
                  <a:gd name="T12" fmla="*/ 88 w 127"/>
                  <a:gd name="T13" fmla="*/ 82 h 131"/>
                  <a:gd name="T14" fmla="*/ 36 w 127"/>
                  <a:gd name="T15" fmla="*/ 107 h 131"/>
                  <a:gd name="T16" fmla="*/ 0 w 127"/>
                  <a:gd name="T17" fmla="*/ 8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0" y="83"/>
                    </a:moveTo>
                    <a:cubicBezTo>
                      <a:pt x="5" y="95"/>
                      <a:pt x="13" y="105"/>
                      <a:pt x="23" y="112"/>
                    </a:cubicBezTo>
                    <a:cubicBezTo>
                      <a:pt x="51" y="131"/>
                      <a:pt x="89" y="124"/>
                      <a:pt x="108" y="96"/>
                    </a:cubicBezTo>
                    <a:cubicBezTo>
                      <a:pt x="127" y="68"/>
                      <a:pt x="120" y="30"/>
                      <a:pt x="92" y="11"/>
                    </a:cubicBezTo>
                    <a:cubicBezTo>
                      <a:pt x="81" y="4"/>
                      <a:pt x="69" y="0"/>
                      <a:pt x="56" y="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36" y="107"/>
                      <a:pt x="36" y="107"/>
                      <a:pt x="36" y="107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ṥliḑé">
                <a:extLst>
                  <a:ext uri="{FF2B5EF4-FFF2-40B4-BE49-F238E27FC236}">
                    <a16:creationId xmlns:a16="http://schemas.microsoft.com/office/drawing/2014/main" id="{8C1FBB36-88C5-4249-A007-B8F87921C4A4}"/>
                  </a:ext>
                </a:extLst>
              </p:cNvPr>
              <p:cNvSpPr/>
              <p:nvPr/>
            </p:nvSpPr>
            <p:spPr bwMode="auto">
              <a:xfrm>
                <a:off x="7691520" y="2734694"/>
                <a:ext cx="310961" cy="355384"/>
              </a:xfrm>
              <a:custGeom>
                <a:avLst/>
                <a:gdLst>
                  <a:gd name="T0" fmla="*/ 74 w 158"/>
                  <a:gd name="T1" fmla="*/ 39 h 181"/>
                  <a:gd name="T2" fmla="*/ 65 w 158"/>
                  <a:gd name="T3" fmla="*/ 19 h 181"/>
                  <a:gd name="T4" fmla="*/ 107 w 158"/>
                  <a:gd name="T5" fmla="*/ 0 h 181"/>
                  <a:gd name="T6" fmla="*/ 116 w 158"/>
                  <a:gd name="T7" fmla="*/ 20 h 181"/>
                  <a:gd name="T8" fmla="*/ 158 w 158"/>
                  <a:gd name="T9" fmla="*/ 18 h 181"/>
                  <a:gd name="T10" fmla="*/ 158 w 158"/>
                  <a:gd name="T11" fmla="*/ 51 h 181"/>
                  <a:gd name="T12" fmla="*/ 57 w 158"/>
                  <a:gd name="T13" fmla="*/ 109 h 181"/>
                  <a:gd name="T14" fmla="*/ 59 w 158"/>
                  <a:gd name="T15" fmla="*/ 181 h 181"/>
                  <a:gd name="T16" fmla="*/ 2 w 158"/>
                  <a:gd name="T17" fmla="*/ 181 h 181"/>
                  <a:gd name="T18" fmla="*/ 1 w 158"/>
                  <a:gd name="T19" fmla="*/ 179 h 181"/>
                  <a:gd name="T20" fmla="*/ 21 w 158"/>
                  <a:gd name="T21" fmla="*/ 171 h 181"/>
                  <a:gd name="T22" fmla="*/ 20 w 158"/>
                  <a:gd name="T23" fmla="*/ 118 h 181"/>
                  <a:gd name="T24" fmla="*/ 0 w 158"/>
                  <a:gd name="T25" fmla="*/ 110 h 181"/>
                  <a:gd name="T26" fmla="*/ 17 w 158"/>
                  <a:gd name="T27" fmla="*/ 68 h 181"/>
                  <a:gd name="T28" fmla="*/ 37 w 158"/>
                  <a:gd name="T29" fmla="*/ 76 h 181"/>
                  <a:gd name="T30" fmla="*/ 74 w 158"/>
                  <a:gd name="T31" fmla="*/ 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81">
                    <a:moveTo>
                      <a:pt x="74" y="39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29" y="17"/>
                      <a:pt x="144" y="16"/>
                      <a:pt x="158" y="18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116" y="45"/>
                      <a:pt x="74" y="67"/>
                      <a:pt x="57" y="109"/>
                    </a:cubicBezTo>
                    <a:cubicBezTo>
                      <a:pt x="48" y="133"/>
                      <a:pt x="49" y="159"/>
                      <a:pt x="59" y="181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7" y="154"/>
                      <a:pt x="17" y="136"/>
                      <a:pt x="20" y="11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7" y="61"/>
                      <a:pt x="59" y="48"/>
                      <a:pt x="74" y="39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ŝļiďè">
                <a:extLst>
                  <a:ext uri="{FF2B5EF4-FFF2-40B4-BE49-F238E27FC236}">
                    <a16:creationId xmlns:a16="http://schemas.microsoft.com/office/drawing/2014/main" id="{89C74EC2-E297-4C1C-B511-40BED8DF2556}"/>
                  </a:ext>
                </a:extLst>
              </p:cNvPr>
              <p:cNvSpPr/>
              <p:nvPr/>
            </p:nvSpPr>
            <p:spPr bwMode="auto">
              <a:xfrm>
                <a:off x="7123540" y="2817194"/>
                <a:ext cx="323653" cy="272884"/>
              </a:xfrm>
              <a:custGeom>
                <a:avLst/>
                <a:gdLst>
                  <a:gd name="T0" fmla="*/ 0 w 165"/>
                  <a:gd name="T1" fmla="*/ 35 h 139"/>
                  <a:gd name="T2" fmla="*/ 0 w 165"/>
                  <a:gd name="T3" fmla="*/ 34 h 139"/>
                  <a:gd name="T4" fmla="*/ 0 w 165"/>
                  <a:gd name="T5" fmla="*/ 17 h 139"/>
                  <a:gd name="T6" fmla="*/ 22 w 165"/>
                  <a:gd name="T7" fmla="*/ 5 h 139"/>
                  <a:gd name="T8" fmla="*/ 30 w 165"/>
                  <a:gd name="T9" fmla="*/ 19 h 139"/>
                  <a:gd name="T10" fmla="*/ 68 w 165"/>
                  <a:gd name="T11" fmla="*/ 15 h 139"/>
                  <a:gd name="T12" fmla="*/ 73 w 165"/>
                  <a:gd name="T13" fmla="*/ 0 h 139"/>
                  <a:gd name="T14" fmla="*/ 105 w 165"/>
                  <a:gd name="T15" fmla="*/ 10 h 139"/>
                  <a:gd name="T16" fmla="*/ 100 w 165"/>
                  <a:gd name="T17" fmla="*/ 25 h 139"/>
                  <a:gd name="T18" fmla="*/ 130 w 165"/>
                  <a:gd name="T19" fmla="*/ 49 h 139"/>
                  <a:gd name="T20" fmla="*/ 144 w 165"/>
                  <a:gd name="T21" fmla="*/ 42 h 139"/>
                  <a:gd name="T22" fmla="*/ 160 w 165"/>
                  <a:gd name="T23" fmla="*/ 71 h 139"/>
                  <a:gd name="T24" fmla="*/ 146 w 165"/>
                  <a:gd name="T25" fmla="*/ 79 h 139"/>
                  <a:gd name="T26" fmla="*/ 150 w 165"/>
                  <a:gd name="T27" fmla="*/ 117 h 139"/>
                  <a:gd name="T28" fmla="*/ 165 w 165"/>
                  <a:gd name="T29" fmla="*/ 122 h 139"/>
                  <a:gd name="T30" fmla="*/ 160 w 165"/>
                  <a:gd name="T31" fmla="*/ 139 h 139"/>
                  <a:gd name="T32" fmla="*/ 118 w 165"/>
                  <a:gd name="T33" fmla="*/ 139 h 139"/>
                  <a:gd name="T34" fmla="*/ 123 w 165"/>
                  <a:gd name="T35" fmla="*/ 127 h 139"/>
                  <a:gd name="T36" fmla="*/ 78 w 165"/>
                  <a:gd name="T37" fmla="*/ 42 h 139"/>
                  <a:gd name="T38" fmla="*/ 0 w 165"/>
                  <a:gd name="T39" fmla="*/ 71 h 139"/>
                  <a:gd name="T40" fmla="*/ 0 w 165"/>
                  <a:gd name="T41" fmla="*/ 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39">
                    <a:moveTo>
                      <a:pt x="0" y="35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42" y="15"/>
                      <a:pt x="55" y="14"/>
                      <a:pt x="68" y="1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12" y="31"/>
                      <a:pt x="122" y="39"/>
                      <a:pt x="130" y="49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50" y="91"/>
                      <a:pt x="151" y="104"/>
                      <a:pt x="150" y="117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0" y="139"/>
                      <a:pt x="160" y="139"/>
                      <a:pt x="160" y="139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20" y="135"/>
                      <a:pt x="122" y="131"/>
                      <a:pt x="123" y="127"/>
                    </a:cubicBezTo>
                    <a:cubicBezTo>
                      <a:pt x="134" y="91"/>
                      <a:pt x="114" y="53"/>
                      <a:pt x="78" y="42"/>
                    </a:cubicBezTo>
                    <a:cubicBezTo>
                      <a:pt x="48" y="32"/>
                      <a:pt x="16" y="45"/>
                      <a:pt x="0" y="71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ṥľíḓè">
                <a:extLst>
                  <a:ext uri="{FF2B5EF4-FFF2-40B4-BE49-F238E27FC236}">
                    <a16:creationId xmlns:a16="http://schemas.microsoft.com/office/drawing/2014/main" id="{9EBA3FF4-0813-43B4-92BE-3DA072BCF25C}"/>
                  </a:ext>
                </a:extLst>
              </p:cNvPr>
              <p:cNvSpPr/>
              <p:nvPr/>
            </p:nvSpPr>
            <p:spPr bwMode="auto">
              <a:xfrm>
                <a:off x="7604260" y="2734694"/>
                <a:ext cx="333172" cy="334759"/>
              </a:xfrm>
              <a:custGeom>
                <a:avLst/>
                <a:gdLst>
                  <a:gd name="T0" fmla="*/ 85 w 169"/>
                  <a:gd name="T1" fmla="*/ 13 h 170"/>
                  <a:gd name="T2" fmla="*/ 113 w 169"/>
                  <a:gd name="T3" fmla="*/ 19 h 170"/>
                  <a:gd name="T4" fmla="*/ 120 w 169"/>
                  <a:gd name="T5" fmla="*/ 8 h 170"/>
                  <a:gd name="T6" fmla="*/ 142 w 169"/>
                  <a:gd name="T7" fmla="*/ 23 h 170"/>
                  <a:gd name="T8" fmla="*/ 135 w 169"/>
                  <a:gd name="T9" fmla="*/ 33 h 170"/>
                  <a:gd name="T10" fmla="*/ 152 w 169"/>
                  <a:gd name="T11" fmla="*/ 58 h 170"/>
                  <a:gd name="T12" fmla="*/ 164 w 169"/>
                  <a:gd name="T13" fmla="*/ 56 h 170"/>
                  <a:gd name="T14" fmla="*/ 169 w 169"/>
                  <a:gd name="T15" fmla="*/ 82 h 170"/>
                  <a:gd name="T16" fmla="*/ 157 w 169"/>
                  <a:gd name="T17" fmla="*/ 84 h 170"/>
                  <a:gd name="T18" fmla="*/ 151 w 169"/>
                  <a:gd name="T19" fmla="*/ 114 h 170"/>
                  <a:gd name="T20" fmla="*/ 162 w 169"/>
                  <a:gd name="T21" fmla="*/ 121 h 170"/>
                  <a:gd name="T22" fmla="*/ 147 w 169"/>
                  <a:gd name="T23" fmla="*/ 143 h 170"/>
                  <a:gd name="T24" fmla="*/ 137 w 169"/>
                  <a:gd name="T25" fmla="*/ 136 h 170"/>
                  <a:gd name="T26" fmla="*/ 111 w 169"/>
                  <a:gd name="T27" fmla="*/ 153 h 170"/>
                  <a:gd name="T28" fmla="*/ 114 w 169"/>
                  <a:gd name="T29" fmla="*/ 165 h 170"/>
                  <a:gd name="T30" fmla="*/ 88 w 169"/>
                  <a:gd name="T31" fmla="*/ 170 h 170"/>
                  <a:gd name="T32" fmla="*/ 85 w 169"/>
                  <a:gd name="T33" fmla="*/ 158 h 170"/>
                  <a:gd name="T34" fmla="*/ 85 w 169"/>
                  <a:gd name="T35" fmla="*/ 158 h 170"/>
                  <a:gd name="T36" fmla="*/ 85 w 169"/>
                  <a:gd name="T37" fmla="*/ 139 h 170"/>
                  <a:gd name="T38" fmla="*/ 129 w 169"/>
                  <a:gd name="T39" fmla="*/ 115 h 170"/>
                  <a:gd name="T40" fmla="*/ 114 w 169"/>
                  <a:gd name="T41" fmla="*/ 41 h 170"/>
                  <a:gd name="T42" fmla="*/ 85 w 169"/>
                  <a:gd name="T43" fmla="*/ 32 h 170"/>
                  <a:gd name="T44" fmla="*/ 85 w 169"/>
                  <a:gd name="T45" fmla="*/ 13 h 170"/>
                  <a:gd name="T46" fmla="*/ 58 w 169"/>
                  <a:gd name="T47" fmla="*/ 18 h 170"/>
                  <a:gd name="T48" fmla="*/ 55 w 169"/>
                  <a:gd name="T49" fmla="*/ 6 h 170"/>
                  <a:gd name="T50" fmla="*/ 81 w 169"/>
                  <a:gd name="T51" fmla="*/ 0 h 170"/>
                  <a:gd name="T52" fmla="*/ 84 w 169"/>
                  <a:gd name="T53" fmla="*/ 13 h 170"/>
                  <a:gd name="T54" fmla="*/ 85 w 169"/>
                  <a:gd name="T55" fmla="*/ 13 h 170"/>
                  <a:gd name="T56" fmla="*/ 85 w 169"/>
                  <a:gd name="T57" fmla="*/ 32 h 170"/>
                  <a:gd name="T58" fmla="*/ 40 w 169"/>
                  <a:gd name="T59" fmla="*/ 55 h 170"/>
                  <a:gd name="T60" fmla="*/ 55 w 169"/>
                  <a:gd name="T61" fmla="*/ 130 h 170"/>
                  <a:gd name="T62" fmla="*/ 55 w 169"/>
                  <a:gd name="T63" fmla="*/ 130 h 170"/>
                  <a:gd name="T64" fmla="*/ 85 w 169"/>
                  <a:gd name="T65" fmla="*/ 139 h 170"/>
                  <a:gd name="T66" fmla="*/ 85 w 169"/>
                  <a:gd name="T67" fmla="*/ 158 h 170"/>
                  <a:gd name="T68" fmla="*/ 56 w 169"/>
                  <a:gd name="T69" fmla="*/ 152 h 170"/>
                  <a:gd name="T70" fmla="*/ 49 w 169"/>
                  <a:gd name="T71" fmla="*/ 162 h 170"/>
                  <a:gd name="T72" fmla="*/ 27 w 169"/>
                  <a:gd name="T73" fmla="*/ 148 h 170"/>
                  <a:gd name="T74" fmla="*/ 34 w 169"/>
                  <a:gd name="T75" fmla="*/ 137 h 170"/>
                  <a:gd name="T76" fmla="*/ 17 w 169"/>
                  <a:gd name="T77" fmla="*/ 112 h 170"/>
                  <a:gd name="T78" fmla="*/ 5 w 169"/>
                  <a:gd name="T79" fmla="*/ 115 h 170"/>
                  <a:gd name="T80" fmla="*/ 0 w 169"/>
                  <a:gd name="T81" fmla="*/ 89 h 170"/>
                  <a:gd name="T82" fmla="*/ 12 w 169"/>
                  <a:gd name="T83" fmla="*/ 86 h 170"/>
                  <a:gd name="T84" fmla="*/ 18 w 169"/>
                  <a:gd name="T85" fmla="*/ 57 h 170"/>
                  <a:gd name="T86" fmla="*/ 7 w 169"/>
                  <a:gd name="T87" fmla="*/ 50 h 170"/>
                  <a:gd name="T88" fmla="*/ 22 w 169"/>
                  <a:gd name="T89" fmla="*/ 28 h 170"/>
                  <a:gd name="T90" fmla="*/ 33 w 169"/>
                  <a:gd name="T91" fmla="*/ 35 h 170"/>
                  <a:gd name="T92" fmla="*/ 58 w 169"/>
                  <a:gd name="T93" fmla="*/ 1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" h="170">
                    <a:moveTo>
                      <a:pt x="85" y="13"/>
                    </a:moveTo>
                    <a:cubicBezTo>
                      <a:pt x="94" y="13"/>
                      <a:pt x="104" y="15"/>
                      <a:pt x="113" y="19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43" y="40"/>
                      <a:pt x="148" y="49"/>
                      <a:pt x="152" y="58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57" y="94"/>
                      <a:pt x="155" y="104"/>
                      <a:pt x="151" y="114"/>
                    </a:cubicBezTo>
                    <a:cubicBezTo>
                      <a:pt x="162" y="121"/>
                      <a:pt x="162" y="121"/>
                      <a:pt x="162" y="121"/>
                    </a:cubicBezTo>
                    <a:cubicBezTo>
                      <a:pt x="147" y="143"/>
                      <a:pt x="147" y="143"/>
                      <a:pt x="147" y="143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29" y="143"/>
                      <a:pt x="121" y="149"/>
                      <a:pt x="111" y="153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102" y="139"/>
                      <a:pt x="119" y="130"/>
                      <a:pt x="129" y="115"/>
                    </a:cubicBezTo>
                    <a:cubicBezTo>
                      <a:pt x="146" y="90"/>
                      <a:pt x="139" y="57"/>
                      <a:pt x="114" y="41"/>
                    </a:cubicBezTo>
                    <a:cubicBezTo>
                      <a:pt x="105" y="35"/>
                      <a:pt x="95" y="32"/>
                      <a:pt x="85" y="32"/>
                    </a:cubicBezTo>
                    <a:lnTo>
                      <a:pt x="85" y="13"/>
                    </a:lnTo>
                    <a:close/>
                    <a:moveTo>
                      <a:pt x="58" y="18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67" y="32"/>
                      <a:pt x="50" y="40"/>
                      <a:pt x="40" y="55"/>
                    </a:cubicBezTo>
                    <a:cubicBezTo>
                      <a:pt x="24" y="80"/>
                      <a:pt x="30" y="113"/>
                      <a:pt x="55" y="130"/>
                    </a:cubicBezTo>
                    <a:cubicBezTo>
                      <a:pt x="55" y="130"/>
                      <a:pt x="55" y="130"/>
                      <a:pt x="55" y="130"/>
                    </a:cubicBezTo>
                    <a:cubicBezTo>
                      <a:pt x="64" y="136"/>
                      <a:pt x="74" y="139"/>
                      <a:pt x="85" y="139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75" y="158"/>
                      <a:pt x="65" y="156"/>
                      <a:pt x="56" y="152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26" y="130"/>
                      <a:pt x="21" y="121"/>
                      <a:pt x="17" y="112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76"/>
                      <a:pt x="14" y="66"/>
                      <a:pt x="18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0" y="27"/>
                      <a:pt x="48" y="22"/>
                      <a:pt x="58" y="18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ŝlíḋe">
              <a:extLst>
                <a:ext uri="{FF2B5EF4-FFF2-40B4-BE49-F238E27FC236}">
                  <a16:creationId xmlns:a16="http://schemas.microsoft.com/office/drawing/2014/main" id="{77EAD733-85DA-453B-A7CF-3022FB423201}"/>
                </a:ext>
              </a:extLst>
            </p:cNvPr>
            <p:cNvGrpSpPr/>
            <p:nvPr/>
          </p:nvGrpSpPr>
          <p:grpSpPr>
            <a:xfrm>
              <a:off x="9632968" y="2053634"/>
              <a:ext cx="1421535" cy="1361248"/>
              <a:chOff x="9663902" y="2053634"/>
              <a:chExt cx="1421535" cy="1361248"/>
            </a:xfrm>
          </p:grpSpPr>
          <p:sp>
            <p:nvSpPr>
              <p:cNvPr id="22" name="işḻíde">
                <a:extLst>
                  <a:ext uri="{FF2B5EF4-FFF2-40B4-BE49-F238E27FC236}">
                    <a16:creationId xmlns:a16="http://schemas.microsoft.com/office/drawing/2014/main" id="{0E667A93-B29B-4EA7-9153-630EEA81C38F}"/>
                  </a:ext>
                </a:extLst>
              </p:cNvPr>
              <p:cNvSpPr/>
              <p:nvPr/>
            </p:nvSpPr>
            <p:spPr bwMode="auto">
              <a:xfrm>
                <a:off x="9663902" y="2055221"/>
                <a:ext cx="1421535" cy="1356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śḷîḍé">
                <a:extLst>
                  <a:ext uri="{FF2B5EF4-FFF2-40B4-BE49-F238E27FC236}">
                    <a16:creationId xmlns:a16="http://schemas.microsoft.com/office/drawing/2014/main" id="{523C4337-AE84-4211-A072-7D4378A9D157}"/>
                  </a:ext>
                </a:extLst>
              </p:cNvPr>
              <p:cNvSpPr/>
              <p:nvPr/>
            </p:nvSpPr>
            <p:spPr bwMode="auto">
              <a:xfrm>
                <a:off x="9838421" y="2543874"/>
                <a:ext cx="534662" cy="328413"/>
              </a:xfrm>
              <a:custGeom>
                <a:avLst/>
                <a:gdLst>
                  <a:gd name="T0" fmla="*/ 337 w 337"/>
                  <a:gd name="T1" fmla="*/ 39 h 207"/>
                  <a:gd name="T2" fmla="*/ 337 w 337"/>
                  <a:gd name="T3" fmla="*/ 0 h 207"/>
                  <a:gd name="T4" fmla="*/ 168 w 337"/>
                  <a:gd name="T5" fmla="*/ 0 h 207"/>
                  <a:gd name="T6" fmla="*/ 168 w 337"/>
                  <a:gd name="T7" fmla="*/ 33 h 207"/>
                  <a:gd name="T8" fmla="*/ 244 w 337"/>
                  <a:gd name="T9" fmla="*/ 33 h 207"/>
                  <a:gd name="T10" fmla="*/ 244 w 337"/>
                  <a:gd name="T11" fmla="*/ 49 h 207"/>
                  <a:gd name="T12" fmla="*/ 168 w 337"/>
                  <a:gd name="T13" fmla="*/ 49 h 207"/>
                  <a:gd name="T14" fmla="*/ 168 w 337"/>
                  <a:gd name="T15" fmla="*/ 76 h 207"/>
                  <a:gd name="T16" fmla="*/ 244 w 337"/>
                  <a:gd name="T17" fmla="*/ 76 h 207"/>
                  <a:gd name="T18" fmla="*/ 244 w 337"/>
                  <a:gd name="T19" fmla="*/ 93 h 207"/>
                  <a:gd name="T20" fmla="*/ 168 w 337"/>
                  <a:gd name="T21" fmla="*/ 93 h 207"/>
                  <a:gd name="T22" fmla="*/ 168 w 337"/>
                  <a:gd name="T23" fmla="*/ 207 h 207"/>
                  <a:gd name="T24" fmla="*/ 337 w 337"/>
                  <a:gd name="T25" fmla="*/ 39 h 207"/>
                  <a:gd name="T26" fmla="*/ 168 w 337"/>
                  <a:gd name="T27" fmla="*/ 0 h 207"/>
                  <a:gd name="T28" fmla="*/ 0 w 337"/>
                  <a:gd name="T29" fmla="*/ 0 h 207"/>
                  <a:gd name="T30" fmla="*/ 0 w 337"/>
                  <a:gd name="T31" fmla="*/ 39 h 207"/>
                  <a:gd name="T32" fmla="*/ 168 w 337"/>
                  <a:gd name="T33" fmla="*/ 207 h 207"/>
                  <a:gd name="T34" fmla="*/ 168 w 337"/>
                  <a:gd name="T35" fmla="*/ 93 h 207"/>
                  <a:gd name="T36" fmla="*/ 93 w 337"/>
                  <a:gd name="T37" fmla="*/ 93 h 207"/>
                  <a:gd name="T38" fmla="*/ 93 w 337"/>
                  <a:gd name="T39" fmla="*/ 76 h 207"/>
                  <a:gd name="T40" fmla="*/ 93 w 337"/>
                  <a:gd name="T41" fmla="*/ 76 h 207"/>
                  <a:gd name="T42" fmla="*/ 168 w 337"/>
                  <a:gd name="T43" fmla="*/ 76 h 207"/>
                  <a:gd name="T44" fmla="*/ 168 w 337"/>
                  <a:gd name="T45" fmla="*/ 49 h 207"/>
                  <a:gd name="T46" fmla="*/ 93 w 337"/>
                  <a:gd name="T47" fmla="*/ 49 h 207"/>
                  <a:gd name="T48" fmla="*/ 93 w 337"/>
                  <a:gd name="T49" fmla="*/ 33 h 207"/>
                  <a:gd name="T50" fmla="*/ 93 w 337"/>
                  <a:gd name="T51" fmla="*/ 33 h 207"/>
                  <a:gd name="T52" fmla="*/ 168 w 337"/>
                  <a:gd name="T53" fmla="*/ 33 h 207"/>
                  <a:gd name="T54" fmla="*/ 168 w 337"/>
                  <a:gd name="T5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7" h="207">
                    <a:moveTo>
                      <a:pt x="337" y="39"/>
                    </a:moveTo>
                    <a:lnTo>
                      <a:pt x="337" y="0"/>
                    </a:lnTo>
                    <a:lnTo>
                      <a:pt x="168" y="0"/>
                    </a:lnTo>
                    <a:lnTo>
                      <a:pt x="168" y="33"/>
                    </a:lnTo>
                    <a:lnTo>
                      <a:pt x="244" y="33"/>
                    </a:lnTo>
                    <a:lnTo>
                      <a:pt x="244" y="49"/>
                    </a:lnTo>
                    <a:lnTo>
                      <a:pt x="168" y="49"/>
                    </a:lnTo>
                    <a:lnTo>
                      <a:pt x="168" y="76"/>
                    </a:lnTo>
                    <a:lnTo>
                      <a:pt x="244" y="76"/>
                    </a:lnTo>
                    <a:lnTo>
                      <a:pt x="244" y="93"/>
                    </a:lnTo>
                    <a:lnTo>
                      <a:pt x="168" y="93"/>
                    </a:lnTo>
                    <a:lnTo>
                      <a:pt x="168" y="207"/>
                    </a:lnTo>
                    <a:lnTo>
                      <a:pt x="337" y="39"/>
                    </a:lnTo>
                    <a:close/>
                    <a:moveTo>
                      <a:pt x="168" y="0"/>
                    </a:moveTo>
                    <a:lnTo>
                      <a:pt x="0" y="0"/>
                    </a:lnTo>
                    <a:lnTo>
                      <a:pt x="0" y="39"/>
                    </a:lnTo>
                    <a:lnTo>
                      <a:pt x="168" y="207"/>
                    </a:lnTo>
                    <a:lnTo>
                      <a:pt x="168" y="93"/>
                    </a:lnTo>
                    <a:lnTo>
                      <a:pt x="93" y="93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68" y="76"/>
                    </a:lnTo>
                    <a:lnTo>
                      <a:pt x="168" y="49"/>
                    </a:lnTo>
                    <a:lnTo>
                      <a:pt x="93" y="49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168" y="33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ḻîḍe">
                <a:extLst>
                  <a:ext uri="{FF2B5EF4-FFF2-40B4-BE49-F238E27FC236}">
                    <a16:creationId xmlns:a16="http://schemas.microsoft.com/office/drawing/2014/main" id="{8EBEE85D-CFDE-4B8F-9849-5F573E0EEE9A}"/>
                  </a:ext>
                </a:extLst>
              </p:cNvPr>
              <p:cNvSpPr/>
              <p:nvPr/>
            </p:nvSpPr>
            <p:spPr bwMode="auto">
              <a:xfrm>
                <a:off x="9663902" y="2074259"/>
                <a:ext cx="883700" cy="942402"/>
              </a:xfrm>
              <a:custGeom>
                <a:avLst/>
                <a:gdLst>
                  <a:gd name="T0" fmla="*/ 278 w 557"/>
                  <a:gd name="T1" fmla="*/ 594 h 594"/>
                  <a:gd name="T2" fmla="*/ 557 w 557"/>
                  <a:gd name="T3" fmla="*/ 594 h 594"/>
                  <a:gd name="T4" fmla="*/ 557 w 557"/>
                  <a:gd name="T5" fmla="*/ 278 h 594"/>
                  <a:gd name="T6" fmla="*/ 278 w 557"/>
                  <a:gd name="T7" fmla="*/ 0 h 594"/>
                  <a:gd name="T8" fmla="*/ 278 w 557"/>
                  <a:gd name="T9" fmla="*/ 279 h 594"/>
                  <a:gd name="T10" fmla="*/ 525 w 557"/>
                  <a:gd name="T11" fmla="*/ 279 h 594"/>
                  <a:gd name="T12" fmla="*/ 525 w 557"/>
                  <a:gd name="T13" fmla="*/ 279 h 594"/>
                  <a:gd name="T14" fmla="*/ 447 w 557"/>
                  <a:gd name="T15" fmla="*/ 357 h 594"/>
                  <a:gd name="T16" fmla="*/ 278 w 557"/>
                  <a:gd name="T17" fmla="*/ 527 h 594"/>
                  <a:gd name="T18" fmla="*/ 278 w 557"/>
                  <a:gd name="T19" fmla="*/ 594 h 594"/>
                  <a:gd name="T20" fmla="*/ 0 w 557"/>
                  <a:gd name="T21" fmla="*/ 594 h 594"/>
                  <a:gd name="T22" fmla="*/ 278 w 557"/>
                  <a:gd name="T23" fmla="*/ 594 h 594"/>
                  <a:gd name="T24" fmla="*/ 278 w 557"/>
                  <a:gd name="T25" fmla="*/ 527 h 594"/>
                  <a:gd name="T26" fmla="*/ 278 w 557"/>
                  <a:gd name="T27" fmla="*/ 527 h 594"/>
                  <a:gd name="T28" fmla="*/ 110 w 557"/>
                  <a:gd name="T29" fmla="*/ 357 h 594"/>
                  <a:gd name="T30" fmla="*/ 30 w 557"/>
                  <a:gd name="T31" fmla="*/ 279 h 594"/>
                  <a:gd name="T32" fmla="*/ 278 w 557"/>
                  <a:gd name="T33" fmla="*/ 279 h 594"/>
                  <a:gd name="T34" fmla="*/ 278 w 557"/>
                  <a:gd name="T35" fmla="*/ 0 h 594"/>
                  <a:gd name="T36" fmla="*/ 278 w 557"/>
                  <a:gd name="T37" fmla="*/ 0 h 594"/>
                  <a:gd name="T38" fmla="*/ 0 w 557"/>
                  <a:gd name="T39" fmla="*/ 278 h 594"/>
                  <a:gd name="T40" fmla="*/ 0 w 557"/>
                  <a:gd name="T41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594">
                    <a:moveTo>
                      <a:pt x="278" y="594"/>
                    </a:moveTo>
                    <a:lnTo>
                      <a:pt x="557" y="594"/>
                    </a:lnTo>
                    <a:lnTo>
                      <a:pt x="557" y="278"/>
                    </a:lnTo>
                    <a:lnTo>
                      <a:pt x="278" y="0"/>
                    </a:lnTo>
                    <a:lnTo>
                      <a:pt x="278" y="279"/>
                    </a:lnTo>
                    <a:lnTo>
                      <a:pt x="525" y="279"/>
                    </a:lnTo>
                    <a:lnTo>
                      <a:pt x="525" y="279"/>
                    </a:lnTo>
                    <a:lnTo>
                      <a:pt x="447" y="357"/>
                    </a:lnTo>
                    <a:lnTo>
                      <a:pt x="278" y="527"/>
                    </a:lnTo>
                    <a:lnTo>
                      <a:pt x="278" y="594"/>
                    </a:lnTo>
                    <a:close/>
                    <a:moveTo>
                      <a:pt x="0" y="594"/>
                    </a:moveTo>
                    <a:lnTo>
                      <a:pt x="278" y="594"/>
                    </a:lnTo>
                    <a:lnTo>
                      <a:pt x="278" y="527"/>
                    </a:lnTo>
                    <a:lnTo>
                      <a:pt x="278" y="527"/>
                    </a:lnTo>
                    <a:lnTo>
                      <a:pt x="110" y="357"/>
                    </a:lnTo>
                    <a:lnTo>
                      <a:pt x="30" y="279"/>
                    </a:lnTo>
                    <a:lnTo>
                      <a:pt x="278" y="279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0" y="278"/>
                    </a:lnTo>
                    <a:lnTo>
                      <a:pt x="0" y="594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ṩľiḓé">
                <a:extLst>
                  <a:ext uri="{FF2B5EF4-FFF2-40B4-BE49-F238E27FC236}">
                    <a16:creationId xmlns:a16="http://schemas.microsoft.com/office/drawing/2014/main" id="{3774DB38-6872-47AA-8BB3-D099A8C25A53}"/>
                  </a:ext>
                </a:extLst>
              </p:cNvPr>
              <p:cNvSpPr/>
              <p:nvPr/>
            </p:nvSpPr>
            <p:spPr bwMode="auto">
              <a:xfrm>
                <a:off x="10649140" y="2872287"/>
                <a:ext cx="337932" cy="291923"/>
              </a:xfrm>
              <a:custGeom>
                <a:avLst/>
                <a:gdLst>
                  <a:gd name="T0" fmla="*/ 71 w 142"/>
                  <a:gd name="T1" fmla="*/ 0 h 123"/>
                  <a:gd name="T2" fmla="*/ 71 w 142"/>
                  <a:gd name="T3" fmla="*/ 123 h 123"/>
                  <a:gd name="T4" fmla="*/ 71 w 142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23">
                    <a:moveTo>
                      <a:pt x="71" y="0"/>
                    </a:moveTo>
                    <a:cubicBezTo>
                      <a:pt x="142" y="0"/>
                      <a:pt x="132" y="123"/>
                      <a:pt x="71" y="123"/>
                    </a:cubicBezTo>
                    <a:cubicBezTo>
                      <a:pt x="10" y="123"/>
                      <a:pt x="0" y="0"/>
                      <a:pt x="71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1iḋe">
                <a:extLst>
                  <a:ext uri="{FF2B5EF4-FFF2-40B4-BE49-F238E27FC236}">
                    <a16:creationId xmlns:a16="http://schemas.microsoft.com/office/drawing/2014/main" id="{292C8392-5A50-4842-B06E-8C7E59A60C54}"/>
                  </a:ext>
                </a:extLst>
              </p:cNvPr>
              <p:cNvSpPr/>
              <p:nvPr/>
            </p:nvSpPr>
            <p:spPr bwMode="auto">
              <a:xfrm>
                <a:off x="10553948" y="3153104"/>
                <a:ext cx="528316" cy="261778"/>
              </a:xfrm>
              <a:custGeom>
                <a:avLst/>
                <a:gdLst>
                  <a:gd name="T0" fmla="*/ 150 w 222"/>
                  <a:gd name="T1" fmla="*/ 0 h 110"/>
                  <a:gd name="T2" fmla="*/ 222 w 222"/>
                  <a:gd name="T3" fmla="*/ 110 h 110"/>
                  <a:gd name="T4" fmla="*/ 0 w 222"/>
                  <a:gd name="T5" fmla="*/ 110 h 110"/>
                  <a:gd name="T6" fmla="*/ 72 w 222"/>
                  <a:gd name="T7" fmla="*/ 0 h 110"/>
                  <a:gd name="T8" fmla="*/ 111 w 222"/>
                  <a:gd name="T9" fmla="*/ 18 h 110"/>
                  <a:gd name="T10" fmla="*/ 150 w 22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110">
                    <a:moveTo>
                      <a:pt x="150" y="0"/>
                    </a:moveTo>
                    <a:cubicBezTo>
                      <a:pt x="194" y="15"/>
                      <a:pt x="217" y="58"/>
                      <a:pt x="222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5" y="58"/>
                      <a:pt x="28" y="15"/>
                      <a:pt x="72" y="0"/>
                    </a:cubicBezTo>
                    <a:cubicBezTo>
                      <a:pt x="82" y="11"/>
                      <a:pt x="95" y="18"/>
                      <a:pt x="111" y="18"/>
                    </a:cubicBezTo>
                    <a:cubicBezTo>
                      <a:pt x="127" y="18"/>
                      <a:pt x="140" y="11"/>
                      <a:pt x="150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šḷïde">
                <a:extLst>
                  <a:ext uri="{FF2B5EF4-FFF2-40B4-BE49-F238E27FC236}">
                    <a16:creationId xmlns:a16="http://schemas.microsoft.com/office/drawing/2014/main" id="{3632DCBD-2D56-45DD-B253-C4FF9D7CBF5C}"/>
                  </a:ext>
                </a:extLst>
              </p:cNvPr>
              <p:cNvSpPr/>
              <p:nvPr/>
            </p:nvSpPr>
            <p:spPr bwMode="auto">
              <a:xfrm>
                <a:off x="10181112" y="2474066"/>
                <a:ext cx="552114" cy="850383"/>
              </a:xfrm>
              <a:custGeom>
                <a:avLst/>
                <a:gdLst>
                  <a:gd name="T0" fmla="*/ 48 w 232"/>
                  <a:gd name="T1" fmla="*/ 0 h 357"/>
                  <a:gd name="T2" fmla="*/ 184 w 232"/>
                  <a:gd name="T3" fmla="*/ 0 h 357"/>
                  <a:gd name="T4" fmla="*/ 232 w 232"/>
                  <a:gd name="T5" fmla="*/ 47 h 357"/>
                  <a:gd name="T6" fmla="*/ 232 w 232"/>
                  <a:gd name="T7" fmla="*/ 310 h 357"/>
                  <a:gd name="T8" fmla="*/ 184 w 232"/>
                  <a:gd name="T9" fmla="*/ 357 h 357"/>
                  <a:gd name="T10" fmla="*/ 48 w 232"/>
                  <a:gd name="T11" fmla="*/ 357 h 357"/>
                  <a:gd name="T12" fmla="*/ 0 w 232"/>
                  <a:gd name="T13" fmla="*/ 310 h 357"/>
                  <a:gd name="T14" fmla="*/ 0 w 232"/>
                  <a:gd name="T15" fmla="*/ 47 h 357"/>
                  <a:gd name="T16" fmla="*/ 48 w 232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357">
                    <a:moveTo>
                      <a:pt x="4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210" y="0"/>
                      <a:pt x="232" y="21"/>
                      <a:pt x="232" y="47"/>
                    </a:cubicBezTo>
                    <a:cubicBezTo>
                      <a:pt x="232" y="310"/>
                      <a:pt x="232" y="310"/>
                      <a:pt x="232" y="310"/>
                    </a:cubicBezTo>
                    <a:cubicBezTo>
                      <a:pt x="232" y="336"/>
                      <a:pt x="210" y="357"/>
                      <a:pt x="184" y="357"/>
                    </a:cubicBezTo>
                    <a:cubicBezTo>
                      <a:pt x="48" y="357"/>
                      <a:pt x="48" y="357"/>
                      <a:pt x="48" y="357"/>
                    </a:cubicBezTo>
                    <a:cubicBezTo>
                      <a:pt x="22" y="357"/>
                      <a:pt x="0" y="336"/>
                      <a:pt x="0" y="31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ṥľiďè">
                <a:extLst>
                  <a:ext uri="{FF2B5EF4-FFF2-40B4-BE49-F238E27FC236}">
                    <a16:creationId xmlns:a16="http://schemas.microsoft.com/office/drawing/2014/main" id="{60DCB9B2-80F7-4736-8AD2-272031E875F3}"/>
                  </a:ext>
                </a:extLst>
              </p:cNvPr>
              <p:cNvSpPr/>
              <p:nvPr/>
            </p:nvSpPr>
            <p:spPr bwMode="auto">
              <a:xfrm>
                <a:off x="10214430" y="2562912"/>
                <a:ext cx="485480" cy="642547"/>
              </a:xfrm>
              <a:prstGeom prst="rect">
                <a:avLst/>
              </a:pr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liḍê">
                <a:extLst>
                  <a:ext uri="{FF2B5EF4-FFF2-40B4-BE49-F238E27FC236}">
                    <a16:creationId xmlns:a16="http://schemas.microsoft.com/office/drawing/2014/main" id="{683C89C0-A57A-4920-8D95-A32EF3828B7E}"/>
                  </a:ext>
                </a:extLst>
              </p:cNvPr>
              <p:cNvSpPr/>
              <p:nvPr/>
            </p:nvSpPr>
            <p:spPr bwMode="auto">
              <a:xfrm>
                <a:off x="10366737" y="2505797"/>
                <a:ext cx="180865" cy="15865"/>
              </a:xfrm>
              <a:custGeom>
                <a:avLst/>
                <a:gdLst>
                  <a:gd name="T0" fmla="*/ 4 w 76"/>
                  <a:gd name="T1" fmla="*/ 7 h 7"/>
                  <a:gd name="T2" fmla="*/ 72 w 76"/>
                  <a:gd name="T3" fmla="*/ 7 h 7"/>
                  <a:gd name="T4" fmla="*/ 76 w 76"/>
                  <a:gd name="T5" fmla="*/ 3 h 7"/>
                  <a:gd name="T6" fmla="*/ 76 w 76"/>
                  <a:gd name="T7" fmla="*/ 3 h 7"/>
                  <a:gd name="T8" fmla="*/ 72 w 76"/>
                  <a:gd name="T9" fmla="*/ 0 h 7"/>
                  <a:gd name="T10" fmla="*/ 4 w 76"/>
                  <a:gd name="T11" fmla="*/ 0 h 7"/>
                  <a:gd name="T12" fmla="*/ 0 w 76"/>
                  <a:gd name="T13" fmla="*/ 3 h 7"/>
                  <a:gd name="T14" fmla="*/ 0 w 76"/>
                  <a:gd name="T15" fmla="*/ 3 h 7"/>
                  <a:gd name="T16" fmla="*/ 4 w 7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">
                    <a:moveTo>
                      <a:pt x="4" y="7"/>
                    </a:moveTo>
                    <a:cubicBezTo>
                      <a:pt x="72" y="7"/>
                      <a:pt x="72" y="7"/>
                      <a:pt x="72" y="7"/>
                    </a:cubicBezTo>
                    <a:cubicBezTo>
                      <a:pt x="74" y="7"/>
                      <a:pt x="76" y="5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1"/>
                      <a:pt x="74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líḋè">
                <a:extLst>
                  <a:ext uri="{FF2B5EF4-FFF2-40B4-BE49-F238E27FC236}">
                    <a16:creationId xmlns:a16="http://schemas.microsoft.com/office/drawing/2014/main" id="{2C7042AE-2913-495C-A733-3D0CA6BF90D4}"/>
                  </a:ext>
                </a:extLst>
              </p:cNvPr>
              <p:cNvSpPr/>
              <p:nvPr/>
            </p:nvSpPr>
            <p:spPr bwMode="auto">
              <a:xfrm>
                <a:off x="10420679" y="3230844"/>
                <a:ext cx="69808" cy="69808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š1íḋè">
                <a:extLst>
                  <a:ext uri="{FF2B5EF4-FFF2-40B4-BE49-F238E27FC236}">
                    <a16:creationId xmlns:a16="http://schemas.microsoft.com/office/drawing/2014/main" id="{EDC2875F-641E-4D41-97BB-44D1908D5893}"/>
                  </a:ext>
                </a:extLst>
              </p:cNvPr>
              <p:cNvSpPr/>
              <p:nvPr/>
            </p:nvSpPr>
            <p:spPr bwMode="auto">
              <a:xfrm>
                <a:off x="10423852" y="2053634"/>
                <a:ext cx="525143" cy="3141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1îďè">
                <a:extLst>
                  <a:ext uri="{FF2B5EF4-FFF2-40B4-BE49-F238E27FC236}">
                    <a16:creationId xmlns:a16="http://schemas.microsoft.com/office/drawing/2014/main" id="{F3BB635D-5E90-487A-B810-2FC2AAA1D1A5}"/>
                  </a:ext>
                </a:extLst>
              </p:cNvPr>
              <p:cNvSpPr/>
              <p:nvPr/>
            </p:nvSpPr>
            <p:spPr bwMode="auto">
              <a:xfrm>
                <a:off x="10661832" y="2324932"/>
                <a:ext cx="249086" cy="199904"/>
              </a:xfrm>
              <a:custGeom>
                <a:avLst/>
                <a:gdLst>
                  <a:gd name="T0" fmla="*/ 157 w 157"/>
                  <a:gd name="T1" fmla="*/ 0 h 126"/>
                  <a:gd name="T2" fmla="*/ 0 w 157"/>
                  <a:gd name="T3" fmla="*/ 126 h 126"/>
                  <a:gd name="T4" fmla="*/ 90 w 157"/>
                  <a:gd name="T5" fmla="*/ 0 h 126"/>
                  <a:gd name="T6" fmla="*/ 157 w 157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26">
                    <a:moveTo>
                      <a:pt x="157" y="0"/>
                    </a:moveTo>
                    <a:lnTo>
                      <a:pt x="0" y="126"/>
                    </a:lnTo>
                    <a:lnTo>
                      <a:pt x="90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ŝḻïḓê">
                <a:extLst>
                  <a:ext uri="{FF2B5EF4-FFF2-40B4-BE49-F238E27FC236}">
                    <a16:creationId xmlns:a16="http://schemas.microsoft.com/office/drawing/2014/main" id="{B72BFB0E-8358-4379-A08F-809842EC949D}"/>
                  </a:ext>
                </a:extLst>
              </p:cNvPr>
              <p:cNvSpPr/>
              <p:nvPr/>
            </p:nvSpPr>
            <p:spPr bwMode="auto">
              <a:xfrm>
                <a:off x="10457169" y="2091711"/>
                <a:ext cx="85673" cy="33317"/>
              </a:xfrm>
              <a:prstGeom prst="rect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Sľiḋe">
                <a:extLst>
                  <a:ext uri="{FF2B5EF4-FFF2-40B4-BE49-F238E27FC236}">
                    <a16:creationId xmlns:a16="http://schemas.microsoft.com/office/drawing/2014/main" id="{5CAADD53-6B9C-40A5-A4B0-FC6A35572ABB}"/>
                  </a:ext>
                </a:extLst>
              </p:cNvPr>
              <p:cNvSpPr/>
              <p:nvPr/>
            </p:nvSpPr>
            <p:spPr bwMode="auto">
              <a:xfrm>
                <a:off x="10577746" y="2091711"/>
                <a:ext cx="23639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şliḍe">
                <a:extLst>
                  <a:ext uri="{FF2B5EF4-FFF2-40B4-BE49-F238E27FC236}">
                    <a16:creationId xmlns:a16="http://schemas.microsoft.com/office/drawing/2014/main" id="{78E79F01-DBBB-437A-94F8-9C074D4DF43C}"/>
                  </a:ext>
                </a:extLst>
              </p:cNvPr>
              <p:cNvSpPr/>
              <p:nvPr/>
            </p:nvSpPr>
            <p:spPr bwMode="auto">
              <a:xfrm>
                <a:off x="10839524" y="2091711"/>
                <a:ext cx="7615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ṡļíde">
                <a:extLst>
                  <a:ext uri="{FF2B5EF4-FFF2-40B4-BE49-F238E27FC236}">
                    <a16:creationId xmlns:a16="http://schemas.microsoft.com/office/drawing/2014/main" id="{391693BD-C1CA-4EC0-8240-D779340D8042}"/>
                  </a:ext>
                </a:extLst>
              </p:cNvPr>
              <p:cNvSpPr/>
              <p:nvPr/>
            </p:nvSpPr>
            <p:spPr bwMode="auto">
              <a:xfrm>
                <a:off x="10577746" y="2158345"/>
                <a:ext cx="10471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ṥliďê">
                <a:extLst>
                  <a:ext uri="{FF2B5EF4-FFF2-40B4-BE49-F238E27FC236}">
                    <a16:creationId xmlns:a16="http://schemas.microsoft.com/office/drawing/2014/main" id="{8F2D7B21-E1D2-4585-AED0-0A0BA613E734}"/>
                  </a:ext>
                </a:extLst>
              </p:cNvPr>
              <p:cNvSpPr/>
              <p:nvPr/>
            </p:nvSpPr>
            <p:spPr bwMode="auto">
              <a:xfrm>
                <a:off x="1069673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śḻïḍê">
                <a:extLst>
                  <a:ext uri="{FF2B5EF4-FFF2-40B4-BE49-F238E27FC236}">
                    <a16:creationId xmlns:a16="http://schemas.microsoft.com/office/drawing/2014/main" id="{4ECCF3A3-ED6A-4661-932A-AEBC3DA3881B}"/>
                  </a:ext>
                </a:extLst>
              </p:cNvPr>
              <p:cNvSpPr/>
              <p:nvPr/>
            </p:nvSpPr>
            <p:spPr bwMode="auto">
              <a:xfrm>
                <a:off x="1073798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ṧľíḑè">
                <a:extLst>
                  <a:ext uri="{FF2B5EF4-FFF2-40B4-BE49-F238E27FC236}">
                    <a16:creationId xmlns:a16="http://schemas.microsoft.com/office/drawing/2014/main" id="{AF5F7FE3-8DDF-4E8A-8A95-F7449945F135}"/>
                  </a:ext>
                </a:extLst>
              </p:cNvPr>
              <p:cNvSpPr/>
              <p:nvPr/>
            </p:nvSpPr>
            <p:spPr bwMode="auto">
              <a:xfrm>
                <a:off x="10457169" y="2234499"/>
                <a:ext cx="85673" cy="34904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šļide">
                <a:extLst>
                  <a:ext uri="{FF2B5EF4-FFF2-40B4-BE49-F238E27FC236}">
                    <a16:creationId xmlns:a16="http://schemas.microsoft.com/office/drawing/2014/main" id="{11086A5B-4F64-4D3D-B313-201113B16CB6}"/>
                  </a:ext>
                </a:extLst>
              </p:cNvPr>
              <p:cNvSpPr/>
              <p:nvPr/>
            </p:nvSpPr>
            <p:spPr bwMode="auto">
              <a:xfrm>
                <a:off x="10577746" y="2234499"/>
                <a:ext cx="7615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şļïďé">
                <a:extLst>
                  <a:ext uri="{FF2B5EF4-FFF2-40B4-BE49-F238E27FC236}">
                    <a16:creationId xmlns:a16="http://schemas.microsoft.com/office/drawing/2014/main" id="{C715E1D8-22D9-4CF9-BEC3-48CB2C23670E}"/>
                  </a:ext>
                </a:extLst>
              </p:cNvPr>
              <p:cNvSpPr/>
              <p:nvPr/>
            </p:nvSpPr>
            <p:spPr bwMode="auto">
              <a:xfrm>
                <a:off x="10718948" y="2234499"/>
                <a:ext cx="6346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śḷïḓe">
                <a:extLst>
                  <a:ext uri="{FF2B5EF4-FFF2-40B4-BE49-F238E27FC236}">
                    <a16:creationId xmlns:a16="http://schemas.microsoft.com/office/drawing/2014/main" id="{5FEA656F-A731-4B3F-BB89-E1EBE10BAC59}"/>
                  </a:ext>
                </a:extLst>
              </p:cNvPr>
              <p:cNvSpPr/>
              <p:nvPr/>
            </p:nvSpPr>
            <p:spPr bwMode="auto">
              <a:xfrm>
                <a:off x="10577746" y="2302720"/>
                <a:ext cx="11740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ṥ1íḓê">
                <a:extLst>
                  <a:ext uri="{FF2B5EF4-FFF2-40B4-BE49-F238E27FC236}">
                    <a16:creationId xmlns:a16="http://schemas.microsoft.com/office/drawing/2014/main" id="{CF76A617-B58E-44FC-8A0B-B5F4EAD45CC4}"/>
                  </a:ext>
                </a:extLst>
              </p:cNvPr>
              <p:cNvSpPr/>
              <p:nvPr/>
            </p:nvSpPr>
            <p:spPr bwMode="auto">
              <a:xfrm>
                <a:off x="10777649" y="2302720"/>
                <a:ext cx="104711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ļíḋé">
                <a:extLst>
                  <a:ext uri="{FF2B5EF4-FFF2-40B4-BE49-F238E27FC236}">
                    <a16:creationId xmlns:a16="http://schemas.microsoft.com/office/drawing/2014/main" id="{3B5D4FE5-10D8-470E-8E90-75636B127D37}"/>
                  </a:ext>
                </a:extLst>
              </p:cNvPr>
              <p:cNvSpPr/>
              <p:nvPr/>
            </p:nvSpPr>
            <p:spPr bwMode="auto">
              <a:xfrm>
                <a:off x="10671351" y="2234499"/>
                <a:ext cx="3490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ṩḷíḍe">
                <a:extLst>
                  <a:ext uri="{FF2B5EF4-FFF2-40B4-BE49-F238E27FC236}">
                    <a16:creationId xmlns:a16="http://schemas.microsoft.com/office/drawing/2014/main" id="{4FC1A8FC-F631-4EC9-BD62-869947EACE96}"/>
                  </a:ext>
                </a:extLst>
              </p:cNvPr>
              <p:cNvSpPr/>
              <p:nvPr/>
            </p:nvSpPr>
            <p:spPr bwMode="auto">
              <a:xfrm>
                <a:off x="10791928" y="2234499"/>
                <a:ext cx="123750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ṧľiďê">
                <a:extLst>
                  <a:ext uri="{FF2B5EF4-FFF2-40B4-BE49-F238E27FC236}">
                    <a16:creationId xmlns:a16="http://schemas.microsoft.com/office/drawing/2014/main" id="{10F3254E-9928-4376-A5C7-5FF88D758B0A}"/>
                  </a:ext>
                </a:extLst>
              </p:cNvPr>
              <p:cNvSpPr/>
              <p:nvPr/>
            </p:nvSpPr>
            <p:spPr bwMode="auto">
              <a:xfrm>
                <a:off x="10709428" y="2302720"/>
                <a:ext cx="57115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ṥľíďe">
                <a:extLst>
                  <a:ext uri="{FF2B5EF4-FFF2-40B4-BE49-F238E27FC236}">
                    <a16:creationId xmlns:a16="http://schemas.microsoft.com/office/drawing/2014/main" id="{44786F9A-901E-4BCE-AC26-FB84F1EA3367}"/>
                  </a:ext>
                </a:extLst>
              </p:cNvPr>
              <p:cNvSpPr/>
              <p:nvPr/>
            </p:nvSpPr>
            <p:spPr bwMode="auto">
              <a:xfrm>
                <a:off x="9763854" y="2826277"/>
                <a:ext cx="550528" cy="395047"/>
              </a:xfrm>
              <a:custGeom>
                <a:avLst/>
                <a:gdLst>
                  <a:gd name="T0" fmla="*/ 347 w 347"/>
                  <a:gd name="T1" fmla="*/ 125 h 249"/>
                  <a:gd name="T2" fmla="*/ 173 w 347"/>
                  <a:gd name="T3" fmla="*/ 249 h 249"/>
                  <a:gd name="T4" fmla="*/ 0 w 347"/>
                  <a:gd name="T5" fmla="*/ 125 h 249"/>
                  <a:gd name="T6" fmla="*/ 173 w 347"/>
                  <a:gd name="T7" fmla="*/ 0 h 249"/>
                  <a:gd name="T8" fmla="*/ 347 w 347"/>
                  <a:gd name="T9" fmla="*/ 125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49">
                    <a:moveTo>
                      <a:pt x="347" y="125"/>
                    </a:moveTo>
                    <a:lnTo>
                      <a:pt x="173" y="249"/>
                    </a:lnTo>
                    <a:lnTo>
                      <a:pt x="0" y="125"/>
                    </a:lnTo>
                    <a:lnTo>
                      <a:pt x="173" y="0"/>
                    </a:lnTo>
                    <a:lnTo>
                      <a:pt x="347" y="125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Sḻiďe">
                <a:extLst>
                  <a:ext uri="{FF2B5EF4-FFF2-40B4-BE49-F238E27FC236}">
                    <a16:creationId xmlns:a16="http://schemas.microsoft.com/office/drawing/2014/main" id="{47FCF587-D3A7-40B1-8020-E597B19CB60D}"/>
                  </a:ext>
                </a:extLst>
              </p:cNvPr>
              <p:cNvSpPr/>
              <p:nvPr/>
            </p:nvSpPr>
            <p:spPr bwMode="auto">
              <a:xfrm>
                <a:off x="9840007" y="2859594"/>
                <a:ext cx="398220" cy="4886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ṩ1îdê">
                <a:extLst>
                  <a:ext uri="{FF2B5EF4-FFF2-40B4-BE49-F238E27FC236}">
                    <a16:creationId xmlns:a16="http://schemas.microsoft.com/office/drawing/2014/main" id="{8485E6CC-22C5-4AD4-84DB-1A4729C10D48}"/>
                  </a:ext>
                </a:extLst>
              </p:cNvPr>
              <p:cNvSpPr/>
              <p:nvPr/>
            </p:nvSpPr>
            <p:spPr bwMode="auto">
              <a:xfrm>
                <a:off x="9901882" y="2926229"/>
                <a:ext cx="114230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ŝḷïďè">
                <a:extLst>
                  <a:ext uri="{FF2B5EF4-FFF2-40B4-BE49-F238E27FC236}">
                    <a16:creationId xmlns:a16="http://schemas.microsoft.com/office/drawing/2014/main" id="{92A9520D-ED5B-41F9-AA12-FBFE6C0D8C4F}"/>
                  </a:ext>
                </a:extLst>
              </p:cNvPr>
              <p:cNvSpPr/>
              <p:nvPr/>
            </p:nvSpPr>
            <p:spPr bwMode="auto">
              <a:xfrm>
                <a:off x="9900296" y="297223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ṩḷîḋê">
                <a:extLst>
                  <a:ext uri="{FF2B5EF4-FFF2-40B4-BE49-F238E27FC236}">
                    <a16:creationId xmlns:a16="http://schemas.microsoft.com/office/drawing/2014/main" id="{4780CC44-89B2-4BF3-B904-67B5DC008AB8}"/>
                  </a:ext>
                </a:extLst>
              </p:cNvPr>
              <p:cNvSpPr/>
              <p:nvPr/>
            </p:nvSpPr>
            <p:spPr bwMode="auto">
              <a:xfrm>
                <a:off x="9900296" y="3015075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ļidè">
                <a:extLst>
                  <a:ext uri="{FF2B5EF4-FFF2-40B4-BE49-F238E27FC236}">
                    <a16:creationId xmlns:a16="http://schemas.microsoft.com/office/drawing/2014/main" id="{19515F7E-35B0-4217-8314-FC6CD5A36034}"/>
                  </a:ext>
                </a:extLst>
              </p:cNvPr>
              <p:cNvSpPr/>
              <p:nvPr/>
            </p:nvSpPr>
            <p:spPr bwMode="auto">
              <a:xfrm>
                <a:off x="9900296" y="3057911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ľíḍe">
                <a:extLst>
                  <a:ext uri="{FF2B5EF4-FFF2-40B4-BE49-F238E27FC236}">
                    <a16:creationId xmlns:a16="http://schemas.microsoft.com/office/drawing/2014/main" id="{31072130-43CC-4F17-91CC-B2B05F2C8A98}"/>
                  </a:ext>
                </a:extLst>
              </p:cNvPr>
              <p:cNvSpPr/>
              <p:nvPr/>
            </p:nvSpPr>
            <p:spPr bwMode="auto">
              <a:xfrm>
                <a:off x="9900296" y="310074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îḋe">
                <a:extLst>
                  <a:ext uri="{FF2B5EF4-FFF2-40B4-BE49-F238E27FC236}">
                    <a16:creationId xmlns:a16="http://schemas.microsoft.com/office/drawing/2014/main" id="{8C1FDF20-0783-4771-A4CD-3CACD029E7CD}"/>
                  </a:ext>
                </a:extLst>
              </p:cNvPr>
              <p:cNvSpPr/>
              <p:nvPr/>
            </p:nvSpPr>
            <p:spPr bwMode="auto">
              <a:xfrm>
                <a:off x="9900296" y="3143584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šḷîḍe">
                <a:extLst>
                  <a:ext uri="{FF2B5EF4-FFF2-40B4-BE49-F238E27FC236}">
                    <a16:creationId xmlns:a16="http://schemas.microsoft.com/office/drawing/2014/main" id="{9033D85C-A08E-43D8-AB89-C088EE553A11}"/>
                  </a:ext>
                </a:extLst>
              </p:cNvPr>
              <p:cNvSpPr/>
              <p:nvPr/>
            </p:nvSpPr>
            <p:spPr bwMode="auto">
              <a:xfrm>
                <a:off x="9900296" y="3186421"/>
                <a:ext cx="276057" cy="23798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ṣļïḍè">
                <a:extLst>
                  <a:ext uri="{FF2B5EF4-FFF2-40B4-BE49-F238E27FC236}">
                    <a16:creationId xmlns:a16="http://schemas.microsoft.com/office/drawing/2014/main" id="{9D51F024-FE36-4412-80A9-05B37446FBB8}"/>
                  </a:ext>
                </a:extLst>
              </p:cNvPr>
              <p:cNvSpPr/>
              <p:nvPr/>
            </p:nvSpPr>
            <p:spPr bwMode="auto">
              <a:xfrm>
                <a:off x="9763854" y="3024594"/>
                <a:ext cx="550528" cy="323653"/>
              </a:xfrm>
              <a:custGeom>
                <a:avLst/>
                <a:gdLst>
                  <a:gd name="T0" fmla="*/ 0 w 347"/>
                  <a:gd name="T1" fmla="*/ 204 h 204"/>
                  <a:gd name="T2" fmla="*/ 347 w 347"/>
                  <a:gd name="T3" fmla="*/ 204 h 204"/>
                  <a:gd name="T4" fmla="*/ 347 w 347"/>
                  <a:gd name="T5" fmla="*/ 0 h 204"/>
                  <a:gd name="T6" fmla="*/ 173 w 347"/>
                  <a:gd name="T7" fmla="*/ 124 h 204"/>
                  <a:gd name="T8" fmla="*/ 0 w 347"/>
                  <a:gd name="T9" fmla="*/ 0 h 204"/>
                  <a:gd name="T10" fmla="*/ 0 w 347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204">
                    <a:moveTo>
                      <a:pt x="0" y="204"/>
                    </a:moveTo>
                    <a:lnTo>
                      <a:pt x="347" y="204"/>
                    </a:lnTo>
                    <a:lnTo>
                      <a:pt x="347" y="0"/>
                    </a:lnTo>
                    <a:lnTo>
                      <a:pt x="173" y="124"/>
                    </a:lnTo>
                    <a:lnTo>
                      <a:pt x="0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FF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ṩḷïḍè">
                <a:extLst>
                  <a:ext uri="{FF2B5EF4-FFF2-40B4-BE49-F238E27FC236}">
                    <a16:creationId xmlns:a16="http://schemas.microsoft.com/office/drawing/2014/main" id="{27C18287-3FBB-4D17-B45D-94F12292A08B}"/>
                  </a:ext>
                </a:extLst>
              </p:cNvPr>
              <p:cNvSpPr/>
              <p:nvPr/>
            </p:nvSpPr>
            <p:spPr bwMode="auto">
              <a:xfrm>
                <a:off x="9763854" y="3186421"/>
                <a:ext cx="550528" cy="161827"/>
              </a:xfrm>
              <a:custGeom>
                <a:avLst/>
                <a:gdLst>
                  <a:gd name="T0" fmla="*/ 0 w 347"/>
                  <a:gd name="T1" fmla="*/ 102 h 102"/>
                  <a:gd name="T2" fmla="*/ 347 w 347"/>
                  <a:gd name="T3" fmla="*/ 102 h 102"/>
                  <a:gd name="T4" fmla="*/ 204 w 347"/>
                  <a:gd name="T5" fmla="*/ 0 h 102"/>
                  <a:gd name="T6" fmla="*/ 141 w 347"/>
                  <a:gd name="T7" fmla="*/ 0 h 102"/>
                  <a:gd name="T8" fmla="*/ 141 w 347"/>
                  <a:gd name="T9" fmla="*/ 0 h 102"/>
                  <a:gd name="T10" fmla="*/ 0 w 347"/>
                  <a:gd name="T1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102">
                    <a:moveTo>
                      <a:pt x="0" y="102"/>
                    </a:moveTo>
                    <a:lnTo>
                      <a:pt x="347" y="102"/>
                    </a:lnTo>
                    <a:lnTo>
                      <a:pt x="204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ṣ1ïḑê">
              <a:extLst>
                <a:ext uri="{FF2B5EF4-FFF2-40B4-BE49-F238E27FC236}">
                  <a16:creationId xmlns:a16="http://schemas.microsoft.com/office/drawing/2014/main" id="{DEF4923A-492B-4321-923B-2B04B8A7C6C9}"/>
                </a:ext>
              </a:extLst>
            </p:cNvPr>
            <p:cNvGrpSpPr/>
            <p:nvPr/>
          </p:nvGrpSpPr>
          <p:grpSpPr>
            <a:xfrm>
              <a:off x="669924" y="3754402"/>
              <a:ext cx="2381008" cy="878820"/>
              <a:chOff x="669924" y="3754402"/>
              <a:chExt cx="2381008" cy="878820"/>
            </a:xfrm>
          </p:grpSpPr>
          <p:sp>
            <p:nvSpPr>
              <p:cNvPr id="20" name="ísľîde">
                <a:extLst>
                  <a:ext uri="{FF2B5EF4-FFF2-40B4-BE49-F238E27FC236}">
                    <a16:creationId xmlns:a16="http://schemas.microsoft.com/office/drawing/2014/main" id="{D8422562-9791-4DE1-950B-E2AD23A613EC}"/>
                  </a:ext>
                </a:extLst>
              </p:cNvPr>
              <p:cNvSpPr/>
              <p:nvPr/>
            </p:nvSpPr>
            <p:spPr bwMode="auto">
              <a:xfrm>
                <a:off x="669924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1" name="íśľídè">
                <a:extLst>
                  <a:ext uri="{FF2B5EF4-FFF2-40B4-BE49-F238E27FC236}">
                    <a16:creationId xmlns:a16="http://schemas.microsoft.com/office/drawing/2014/main" id="{A367FCC7-4CF0-42EE-A407-6C7562D63F86}"/>
                  </a:ext>
                </a:extLst>
              </p:cNvPr>
              <p:cNvSpPr txBox="1"/>
              <p:nvPr/>
            </p:nvSpPr>
            <p:spPr>
              <a:xfrm>
                <a:off x="669925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1" name="ïṩľiḓé">
              <a:extLst>
                <a:ext uri="{FF2B5EF4-FFF2-40B4-BE49-F238E27FC236}">
                  <a16:creationId xmlns:a16="http://schemas.microsoft.com/office/drawing/2014/main" id="{34D4C82F-7156-4EFB-B7AB-0B6BD7D6E5EF}"/>
                </a:ext>
              </a:extLst>
            </p:cNvPr>
            <p:cNvGrpSpPr/>
            <p:nvPr/>
          </p:nvGrpSpPr>
          <p:grpSpPr>
            <a:xfrm>
              <a:off x="3497693" y="3754854"/>
              <a:ext cx="2381007" cy="878820"/>
              <a:chOff x="3450333" y="3754854"/>
              <a:chExt cx="2381007" cy="878820"/>
            </a:xfrm>
          </p:grpSpPr>
          <p:sp>
            <p:nvSpPr>
              <p:cNvPr id="18" name="ïślïḍè">
                <a:extLst>
                  <a:ext uri="{FF2B5EF4-FFF2-40B4-BE49-F238E27FC236}">
                    <a16:creationId xmlns:a16="http://schemas.microsoft.com/office/drawing/2014/main" id="{6BD73266-B22C-44F8-ABC7-13E8B931BE43}"/>
                  </a:ext>
                </a:extLst>
              </p:cNvPr>
              <p:cNvSpPr/>
              <p:nvPr/>
            </p:nvSpPr>
            <p:spPr bwMode="auto">
              <a:xfrm>
                <a:off x="3450333" y="3754854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9" name="i$1íḓè">
                <a:extLst>
                  <a:ext uri="{FF2B5EF4-FFF2-40B4-BE49-F238E27FC236}">
                    <a16:creationId xmlns:a16="http://schemas.microsoft.com/office/drawing/2014/main" id="{AE7AED2B-262E-481F-841C-05E931FAA215}"/>
                  </a:ext>
                </a:extLst>
              </p:cNvPr>
              <p:cNvSpPr txBox="1"/>
              <p:nvPr/>
            </p:nvSpPr>
            <p:spPr>
              <a:xfrm>
                <a:off x="3450333" y="4135379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2" name="is1ïďe">
              <a:extLst>
                <a:ext uri="{FF2B5EF4-FFF2-40B4-BE49-F238E27FC236}">
                  <a16:creationId xmlns:a16="http://schemas.microsoft.com/office/drawing/2014/main" id="{3DCAFFE7-A54A-4FDE-ACE2-78C09566D1C3}"/>
                </a:ext>
              </a:extLst>
            </p:cNvPr>
            <p:cNvGrpSpPr/>
            <p:nvPr/>
          </p:nvGrpSpPr>
          <p:grpSpPr>
            <a:xfrm>
              <a:off x="6325461" y="3754402"/>
              <a:ext cx="2381008" cy="878820"/>
              <a:chOff x="6731031" y="3754402"/>
              <a:chExt cx="2381008" cy="878820"/>
            </a:xfrm>
          </p:grpSpPr>
          <p:sp>
            <p:nvSpPr>
              <p:cNvPr id="16" name="îṥľïdê">
                <a:extLst>
                  <a:ext uri="{FF2B5EF4-FFF2-40B4-BE49-F238E27FC236}">
                    <a16:creationId xmlns:a16="http://schemas.microsoft.com/office/drawing/2014/main" id="{5A494A1B-F33D-4DD5-B080-6769348E57E5}"/>
                  </a:ext>
                </a:extLst>
              </p:cNvPr>
              <p:cNvSpPr/>
              <p:nvPr/>
            </p:nvSpPr>
            <p:spPr bwMode="auto">
              <a:xfrm>
                <a:off x="6731031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7" name="íṧ1ide">
                <a:extLst>
                  <a:ext uri="{FF2B5EF4-FFF2-40B4-BE49-F238E27FC236}">
                    <a16:creationId xmlns:a16="http://schemas.microsoft.com/office/drawing/2014/main" id="{054CB0DB-64F3-4268-8876-D81A9927DD83}"/>
                  </a:ext>
                </a:extLst>
              </p:cNvPr>
              <p:cNvSpPr txBox="1"/>
              <p:nvPr/>
            </p:nvSpPr>
            <p:spPr>
              <a:xfrm>
                <a:off x="6731032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3" name="îṥľiḓé">
              <a:extLst>
                <a:ext uri="{FF2B5EF4-FFF2-40B4-BE49-F238E27FC236}">
                  <a16:creationId xmlns:a16="http://schemas.microsoft.com/office/drawing/2014/main" id="{C41CCA71-806A-4F02-816A-E4629A14332F}"/>
                </a:ext>
              </a:extLst>
            </p:cNvPr>
            <p:cNvGrpSpPr/>
            <p:nvPr/>
          </p:nvGrpSpPr>
          <p:grpSpPr>
            <a:xfrm>
              <a:off x="9153231" y="3754402"/>
              <a:ext cx="2381008" cy="878820"/>
              <a:chOff x="9509853" y="3754402"/>
              <a:chExt cx="2381008" cy="878820"/>
            </a:xfrm>
          </p:grpSpPr>
          <p:sp>
            <p:nvSpPr>
              <p:cNvPr id="14" name="îṡḷîde">
                <a:extLst>
                  <a:ext uri="{FF2B5EF4-FFF2-40B4-BE49-F238E27FC236}">
                    <a16:creationId xmlns:a16="http://schemas.microsoft.com/office/drawing/2014/main" id="{7FA703EB-B599-4053-BF4A-783798BAD4D7}"/>
                  </a:ext>
                </a:extLst>
              </p:cNvPr>
              <p:cNvSpPr/>
              <p:nvPr/>
            </p:nvSpPr>
            <p:spPr bwMode="auto">
              <a:xfrm>
                <a:off x="9509853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5" name="ïṧļíde">
                <a:extLst>
                  <a:ext uri="{FF2B5EF4-FFF2-40B4-BE49-F238E27FC236}">
                    <a16:creationId xmlns:a16="http://schemas.microsoft.com/office/drawing/2014/main" id="{0E6BB6C7-B329-45AA-AF26-77F8E4E2F6DD}"/>
                  </a:ext>
                </a:extLst>
              </p:cNvPr>
              <p:cNvSpPr txBox="1"/>
              <p:nvPr/>
            </p:nvSpPr>
            <p:spPr>
              <a:xfrm>
                <a:off x="9509854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91371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69C193-C4C0-4830-B6B6-14551ED76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E224DC-700C-45F6-933F-9538B01E6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2CB6B4-62A0-4699-9008-FE8FDA30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47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E02722D-7E55-47C8-9DEB-4B8CF8BCB3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07836" y="1415487"/>
            <a:ext cx="10801696" cy="6159400"/>
            <a:chOff x="-107836" y="1415487"/>
            <a:chExt cx="10801696" cy="6159400"/>
          </a:xfrm>
        </p:grpSpPr>
        <p:grpSp>
          <p:nvGrpSpPr>
            <p:cNvPr id="6" name="iśḷîďè">
              <a:extLst>
                <a:ext uri="{FF2B5EF4-FFF2-40B4-BE49-F238E27FC236}">
                  <a16:creationId xmlns:a16="http://schemas.microsoft.com/office/drawing/2014/main" id="{B1D7F513-73FF-4D47-A8F2-26DAC69AEE33}"/>
                </a:ext>
              </a:extLst>
            </p:cNvPr>
            <p:cNvGrpSpPr/>
            <p:nvPr/>
          </p:nvGrpSpPr>
          <p:grpSpPr>
            <a:xfrm>
              <a:off x="5200637" y="1978395"/>
              <a:ext cx="5493223" cy="854080"/>
              <a:chOff x="5830071" y="1975624"/>
              <a:chExt cx="5493223" cy="854080"/>
            </a:xfrm>
          </p:grpSpPr>
          <p:sp>
            <p:nvSpPr>
              <p:cNvPr id="35" name="iSļîde">
                <a:extLst>
                  <a:ext uri="{FF2B5EF4-FFF2-40B4-BE49-F238E27FC236}">
                    <a16:creationId xmlns:a16="http://schemas.microsoft.com/office/drawing/2014/main" id="{5AE9BFBC-8541-48D0-9B7E-AFB3A75A59EA}"/>
                  </a:ext>
                </a:extLst>
              </p:cNvPr>
              <p:cNvSpPr txBox="1"/>
              <p:nvPr/>
            </p:nvSpPr>
            <p:spPr>
              <a:xfrm>
                <a:off x="5830071" y="1975624"/>
                <a:ext cx="5493223" cy="369332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36" name="íṥ1ïdè">
                <a:extLst>
                  <a:ext uri="{FF2B5EF4-FFF2-40B4-BE49-F238E27FC236}">
                    <a16:creationId xmlns:a16="http://schemas.microsoft.com/office/drawing/2014/main" id="{46D71F15-671F-45B6-A111-CC18C1CFEAAC}"/>
                  </a:ext>
                </a:extLst>
              </p:cNvPr>
              <p:cNvSpPr txBox="1"/>
              <p:nvPr/>
            </p:nvSpPr>
            <p:spPr>
              <a:xfrm>
                <a:off x="5830071" y="2344956"/>
                <a:ext cx="5493223" cy="484748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sp>
          <p:nvSpPr>
            <p:cNvPr id="7" name="iSľîḑè">
              <a:extLst>
                <a:ext uri="{FF2B5EF4-FFF2-40B4-BE49-F238E27FC236}">
                  <a16:creationId xmlns:a16="http://schemas.microsoft.com/office/drawing/2014/main" id="{5EC196AF-BCF4-4A15-9F22-523674B96236}"/>
                </a:ext>
              </a:extLst>
            </p:cNvPr>
            <p:cNvSpPr/>
            <p:nvPr/>
          </p:nvSpPr>
          <p:spPr>
            <a:xfrm>
              <a:off x="5182748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8" name="ïṥḷîḋè">
              <a:extLst>
                <a:ext uri="{FF2B5EF4-FFF2-40B4-BE49-F238E27FC236}">
                  <a16:creationId xmlns:a16="http://schemas.microsoft.com/office/drawing/2014/main" id="{081C2B37-B4F5-4A7F-90F0-A799CAF919BE}"/>
                </a:ext>
              </a:extLst>
            </p:cNvPr>
            <p:cNvSpPr/>
            <p:nvPr/>
          </p:nvSpPr>
          <p:spPr>
            <a:xfrm>
              <a:off x="6629132" y="3284098"/>
              <a:ext cx="851944" cy="851944"/>
            </a:xfrm>
            <a:prstGeom prst="roundRect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ŝ1ïḓè">
              <a:extLst>
                <a:ext uri="{FF2B5EF4-FFF2-40B4-BE49-F238E27FC236}">
                  <a16:creationId xmlns:a16="http://schemas.microsoft.com/office/drawing/2014/main" id="{964860B7-8226-4CD5-B0FD-D8957DB9DE81}"/>
                </a:ext>
              </a:extLst>
            </p:cNvPr>
            <p:cNvSpPr/>
            <p:nvPr/>
          </p:nvSpPr>
          <p:spPr>
            <a:xfrm>
              <a:off x="8075516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íśļíḓè">
              <a:extLst>
                <a:ext uri="{FF2B5EF4-FFF2-40B4-BE49-F238E27FC236}">
                  <a16:creationId xmlns:a16="http://schemas.microsoft.com/office/drawing/2014/main" id="{522D7ED4-E74F-4204-A8FD-864233C25350}"/>
                </a:ext>
              </a:extLst>
            </p:cNvPr>
            <p:cNvSpPr/>
            <p:nvPr/>
          </p:nvSpPr>
          <p:spPr>
            <a:xfrm>
              <a:off x="9521900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1" name="iṧlide">
              <a:extLst>
                <a:ext uri="{FF2B5EF4-FFF2-40B4-BE49-F238E27FC236}">
                  <a16:creationId xmlns:a16="http://schemas.microsoft.com/office/drawing/2014/main" id="{08E953A7-5A1B-4E3D-9BD9-BEB579AD92D5}"/>
                </a:ext>
              </a:extLst>
            </p:cNvPr>
            <p:cNvGrpSpPr/>
            <p:nvPr/>
          </p:nvGrpSpPr>
          <p:grpSpPr>
            <a:xfrm>
              <a:off x="6305549" y="4283623"/>
              <a:ext cx="1446383" cy="936950"/>
              <a:chOff x="889310" y="4819024"/>
              <a:chExt cx="1342389" cy="936950"/>
            </a:xfrm>
          </p:grpSpPr>
          <p:sp>
            <p:nvSpPr>
              <p:cNvPr id="33" name="ïṡlïďê">
                <a:extLst>
                  <a:ext uri="{FF2B5EF4-FFF2-40B4-BE49-F238E27FC236}">
                    <a16:creationId xmlns:a16="http://schemas.microsoft.com/office/drawing/2014/main" id="{ACF2EE5A-9E26-413A-9017-75A3BCB5FAEB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4" name="ïśľiďê">
                <a:extLst>
                  <a:ext uri="{FF2B5EF4-FFF2-40B4-BE49-F238E27FC236}">
                    <a16:creationId xmlns:a16="http://schemas.microsoft.com/office/drawing/2014/main" id="{7B338AC8-22BE-41C4-A77F-44BF2225D93C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2" name="isḻíḍe">
              <a:extLst>
                <a:ext uri="{FF2B5EF4-FFF2-40B4-BE49-F238E27FC236}">
                  <a16:creationId xmlns:a16="http://schemas.microsoft.com/office/drawing/2014/main" id="{B3EE5204-47E9-4E55-A0E1-FD45907D6D36}"/>
                </a:ext>
              </a:extLst>
            </p:cNvPr>
            <p:cNvGrpSpPr/>
            <p:nvPr/>
          </p:nvGrpSpPr>
          <p:grpSpPr>
            <a:xfrm>
              <a:off x="4908954" y="4283623"/>
              <a:ext cx="1396597" cy="936950"/>
              <a:chOff x="935518" y="4819024"/>
              <a:chExt cx="1296182" cy="936950"/>
            </a:xfrm>
          </p:grpSpPr>
          <p:sp>
            <p:nvSpPr>
              <p:cNvPr id="31" name="îṥḷïḋé">
                <a:extLst>
                  <a:ext uri="{FF2B5EF4-FFF2-40B4-BE49-F238E27FC236}">
                    <a16:creationId xmlns:a16="http://schemas.microsoft.com/office/drawing/2014/main" id="{E555A902-F609-4643-A38E-D2406F778F78}"/>
                  </a:ext>
                </a:extLst>
              </p:cNvPr>
              <p:cNvSpPr txBox="1"/>
              <p:nvPr/>
            </p:nvSpPr>
            <p:spPr>
              <a:xfrm>
                <a:off x="935519" y="4819024"/>
                <a:ext cx="1296181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2" name="ïṡḷiḓè">
                <a:extLst>
                  <a:ext uri="{FF2B5EF4-FFF2-40B4-BE49-F238E27FC236}">
                    <a16:creationId xmlns:a16="http://schemas.microsoft.com/office/drawing/2014/main" id="{27108B92-A480-4823-ABA3-2B3785423EF9}"/>
                  </a:ext>
                </a:extLst>
              </p:cNvPr>
              <p:cNvSpPr txBox="1"/>
              <p:nvPr/>
            </p:nvSpPr>
            <p:spPr>
              <a:xfrm>
                <a:off x="935518" y="5076788"/>
                <a:ext cx="1296181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3" name="îSľíḑe">
              <a:extLst>
                <a:ext uri="{FF2B5EF4-FFF2-40B4-BE49-F238E27FC236}">
                  <a16:creationId xmlns:a16="http://schemas.microsoft.com/office/drawing/2014/main" id="{4F83F599-C55C-4DD6-8D65-95D66F26DD58}"/>
                </a:ext>
              </a:extLst>
            </p:cNvPr>
            <p:cNvGrpSpPr/>
            <p:nvPr/>
          </p:nvGrpSpPr>
          <p:grpSpPr>
            <a:xfrm>
              <a:off x="7751933" y="4283623"/>
              <a:ext cx="1446383" cy="936950"/>
              <a:chOff x="889310" y="4819024"/>
              <a:chExt cx="1342389" cy="936950"/>
            </a:xfrm>
          </p:grpSpPr>
          <p:sp>
            <p:nvSpPr>
              <p:cNvPr id="29" name="ïṥḻïḑê">
                <a:extLst>
                  <a:ext uri="{FF2B5EF4-FFF2-40B4-BE49-F238E27FC236}">
                    <a16:creationId xmlns:a16="http://schemas.microsoft.com/office/drawing/2014/main" id="{D199E0D9-806D-4194-9483-103C19AB2A20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0" name="ïŝliḑe">
                <a:extLst>
                  <a:ext uri="{FF2B5EF4-FFF2-40B4-BE49-F238E27FC236}">
                    <a16:creationId xmlns:a16="http://schemas.microsoft.com/office/drawing/2014/main" id="{9B9EDB43-3D2C-42D2-8D40-DC36A2A3DC00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4" name="išlíďè">
              <a:extLst>
                <a:ext uri="{FF2B5EF4-FFF2-40B4-BE49-F238E27FC236}">
                  <a16:creationId xmlns:a16="http://schemas.microsoft.com/office/drawing/2014/main" id="{A3C0DAC0-4B47-4A86-BF73-16CD31F037FF}"/>
                </a:ext>
              </a:extLst>
            </p:cNvPr>
            <p:cNvGrpSpPr/>
            <p:nvPr/>
          </p:nvGrpSpPr>
          <p:grpSpPr>
            <a:xfrm>
              <a:off x="9198317" y="4283623"/>
              <a:ext cx="1446383" cy="936950"/>
              <a:chOff x="889310" y="4819024"/>
              <a:chExt cx="1342389" cy="936950"/>
            </a:xfrm>
          </p:grpSpPr>
          <p:sp>
            <p:nvSpPr>
              <p:cNvPr id="27" name="íSļïďe">
                <a:extLst>
                  <a:ext uri="{FF2B5EF4-FFF2-40B4-BE49-F238E27FC236}">
                    <a16:creationId xmlns:a16="http://schemas.microsoft.com/office/drawing/2014/main" id="{CAC0866A-4E57-406E-99B1-27005F8655C3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8" name="ïŝḷiḋe">
                <a:extLst>
                  <a:ext uri="{FF2B5EF4-FFF2-40B4-BE49-F238E27FC236}">
                    <a16:creationId xmlns:a16="http://schemas.microsoft.com/office/drawing/2014/main" id="{A83B771D-E7FC-4191-91D2-E9A79DDA491C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sp>
          <p:nvSpPr>
            <p:cNvPr id="15" name="îṥ1ïḑè">
              <a:extLst>
                <a:ext uri="{FF2B5EF4-FFF2-40B4-BE49-F238E27FC236}">
                  <a16:creationId xmlns:a16="http://schemas.microsoft.com/office/drawing/2014/main" id="{66BFFED3-BB4A-4721-A733-87652D1817A9}"/>
                </a:ext>
              </a:extLst>
            </p:cNvPr>
            <p:cNvSpPr/>
            <p:nvPr/>
          </p:nvSpPr>
          <p:spPr bwMode="auto">
            <a:xfrm>
              <a:off x="-107836" y="5241613"/>
              <a:ext cx="6222059" cy="2333274"/>
            </a:xfrm>
            <a:custGeom>
              <a:avLst/>
              <a:gdLst/>
              <a:ahLst/>
              <a:cxnLst>
                <a:cxn ang="0">
                  <a:pos x="3884" y="503"/>
                </a:cxn>
                <a:cxn ang="0">
                  <a:pos x="3613" y="575"/>
                </a:cxn>
                <a:cxn ang="0">
                  <a:pos x="3348" y="384"/>
                </a:cxn>
                <a:cxn ang="0">
                  <a:pos x="3114" y="173"/>
                </a:cxn>
                <a:cxn ang="0">
                  <a:pos x="2825" y="40"/>
                </a:cxn>
                <a:cxn ang="0">
                  <a:pos x="2499" y="0"/>
                </a:cxn>
                <a:cxn ang="0">
                  <a:pos x="2187" y="58"/>
                </a:cxn>
                <a:cxn ang="0">
                  <a:pos x="1915" y="202"/>
                </a:cxn>
                <a:cxn ang="0">
                  <a:pos x="1697" y="416"/>
                </a:cxn>
                <a:cxn ang="0">
                  <a:pos x="1459" y="444"/>
                </a:cxn>
                <a:cxn ang="0">
                  <a:pos x="1132" y="366"/>
                </a:cxn>
                <a:cxn ang="0">
                  <a:pos x="692" y="427"/>
                </a:cxn>
                <a:cxn ang="0">
                  <a:pos x="309" y="672"/>
                </a:cxn>
                <a:cxn ang="0">
                  <a:pos x="65" y="1055"/>
                </a:cxn>
                <a:cxn ang="0">
                  <a:pos x="5" y="1524"/>
                </a:cxn>
                <a:cxn ang="0">
                  <a:pos x="153" y="1963"/>
                </a:cxn>
                <a:cxn ang="0">
                  <a:pos x="466" y="2291"/>
                </a:cxn>
                <a:cxn ang="0">
                  <a:pos x="894" y="2459"/>
                </a:cxn>
                <a:cxn ang="0">
                  <a:pos x="1268" y="2450"/>
                </a:cxn>
                <a:cxn ang="0">
                  <a:pos x="1560" y="2342"/>
                </a:cxn>
                <a:cxn ang="0">
                  <a:pos x="1803" y="2158"/>
                </a:cxn>
                <a:cxn ang="0">
                  <a:pos x="1998" y="1960"/>
                </a:cxn>
                <a:cxn ang="0">
                  <a:pos x="2286" y="2079"/>
                </a:cxn>
                <a:cxn ang="0">
                  <a:pos x="2553" y="2198"/>
                </a:cxn>
                <a:cxn ang="0">
                  <a:pos x="2765" y="2430"/>
                </a:cxn>
                <a:cxn ang="0">
                  <a:pos x="3037" y="2591"/>
                </a:cxn>
                <a:cxn ang="0">
                  <a:pos x="3354" y="2664"/>
                </a:cxn>
                <a:cxn ang="0">
                  <a:pos x="3643" y="2645"/>
                </a:cxn>
                <a:cxn ang="0">
                  <a:pos x="3896" y="2557"/>
                </a:cxn>
                <a:cxn ang="0">
                  <a:pos x="4168" y="2582"/>
                </a:cxn>
                <a:cxn ang="0">
                  <a:pos x="4499" y="2582"/>
                </a:cxn>
                <a:cxn ang="0">
                  <a:pos x="4753" y="2594"/>
                </a:cxn>
                <a:cxn ang="0">
                  <a:pos x="5015" y="2660"/>
                </a:cxn>
                <a:cxn ang="0">
                  <a:pos x="5323" y="2651"/>
                </a:cxn>
                <a:cxn ang="0">
                  <a:pos x="5627" y="2546"/>
                </a:cxn>
                <a:cxn ang="0">
                  <a:pos x="5880" y="2360"/>
                </a:cxn>
                <a:cxn ang="0">
                  <a:pos x="6069" y="2108"/>
                </a:cxn>
                <a:cxn ang="0">
                  <a:pos x="6382" y="2048"/>
                </a:cxn>
                <a:cxn ang="0">
                  <a:pos x="6636" y="2000"/>
                </a:cxn>
                <a:cxn ang="0">
                  <a:pos x="6840" y="2227"/>
                </a:cxn>
                <a:cxn ang="0">
                  <a:pos x="7101" y="2388"/>
                </a:cxn>
                <a:cxn ang="0">
                  <a:pos x="7406" y="2466"/>
                </a:cxn>
                <a:cxn ang="0">
                  <a:pos x="7827" y="2423"/>
                </a:cxn>
                <a:cxn ang="0">
                  <a:pos x="8222" y="2196"/>
                </a:cxn>
                <a:cxn ang="0">
                  <a:pos x="8484" y="1827"/>
                </a:cxn>
                <a:cxn ang="0">
                  <a:pos x="8566" y="1363"/>
                </a:cxn>
                <a:cxn ang="0">
                  <a:pos x="8439" y="915"/>
                </a:cxn>
                <a:cxn ang="0">
                  <a:pos x="8144" y="573"/>
                </a:cxn>
                <a:cxn ang="0">
                  <a:pos x="7725" y="384"/>
                </a:cxn>
                <a:cxn ang="0">
                  <a:pos x="7322" y="380"/>
                </a:cxn>
                <a:cxn ang="0">
                  <a:pos x="7009" y="491"/>
                </a:cxn>
                <a:cxn ang="0">
                  <a:pos x="6805" y="337"/>
                </a:cxn>
                <a:cxn ang="0">
                  <a:pos x="6567" y="145"/>
                </a:cxn>
                <a:cxn ang="0">
                  <a:pos x="6280" y="29"/>
                </a:cxn>
                <a:cxn ang="0">
                  <a:pos x="5958" y="3"/>
                </a:cxn>
                <a:cxn ang="0">
                  <a:pos x="5641" y="75"/>
                </a:cxn>
                <a:cxn ang="0">
                  <a:pos x="5369" y="236"/>
                </a:cxn>
                <a:cxn ang="0">
                  <a:pos x="5157" y="469"/>
                </a:cxn>
                <a:cxn ang="0">
                  <a:pos x="4854" y="559"/>
                </a:cxn>
                <a:cxn ang="0">
                  <a:pos x="4594" y="486"/>
                </a:cxn>
                <a:cxn ang="0">
                  <a:pos x="4284" y="486"/>
                </a:cxn>
              </a:cxnLst>
              <a:rect l="0" t="0" r="r" b="b"/>
              <a:pathLst>
                <a:path w="8568" h="2667">
                  <a:moveTo>
                    <a:pt x="4128" y="474"/>
                  </a:moveTo>
                  <a:lnTo>
                    <a:pt x="4096" y="475"/>
                  </a:lnTo>
                  <a:lnTo>
                    <a:pt x="4065" y="477"/>
                  </a:lnTo>
                  <a:lnTo>
                    <a:pt x="4034" y="478"/>
                  </a:lnTo>
                  <a:lnTo>
                    <a:pt x="4004" y="482"/>
                  </a:lnTo>
                  <a:lnTo>
                    <a:pt x="3974" y="486"/>
                  </a:lnTo>
                  <a:lnTo>
                    <a:pt x="3943" y="491"/>
                  </a:lnTo>
                  <a:lnTo>
                    <a:pt x="3913" y="497"/>
                  </a:lnTo>
                  <a:lnTo>
                    <a:pt x="3884" y="503"/>
                  </a:lnTo>
                  <a:lnTo>
                    <a:pt x="3855" y="510"/>
                  </a:lnTo>
                  <a:lnTo>
                    <a:pt x="3826" y="519"/>
                  </a:lnTo>
                  <a:lnTo>
                    <a:pt x="3798" y="527"/>
                  </a:lnTo>
                  <a:lnTo>
                    <a:pt x="3769" y="538"/>
                  </a:lnTo>
                  <a:lnTo>
                    <a:pt x="3741" y="548"/>
                  </a:lnTo>
                  <a:lnTo>
                    <a:pt x="3713" y="559"/>
                  </a:lnTo>
                  <a:lnTo>
                    <a:pt x="3687" y="572"/>
                  </a:lnTo>
                  <a:lnTo>
                    <a:pt x="3661" y="584"/>
                  </a:lnTo>
                  <a:lnTo>
                    <a:pt x="3613" y="575"/>
                  </a:lnTo>
                  <a:lnTo>
                    <a:pt x="3564" y="567"/>
                  </a:lnTo>
                  <a:lnTo>
                    <a:pt x="3515" y="561"/>
                  </a:lnTo>
                  <a:lnTo>
                    <a:pt x="3465" y="559"/>
                  </a:lnTo>
                  <a:lnTo>
                    <a:pt x="3448" y="528"/>
                  </a:lnTo>
                  <a:lnTo>
                    <a:pt x="3430" y="498"/>
                  </a:lnTo>
                  <a:lnTo>
                    <a:pt x="3411" y="469"/>
                  </a:lnTo>
                  <a:lnTo>
                    <a:pt x="3391" y="440"/>
                  </a:lnTo>
                  <a:lnTo>
                    <a:pt x="3370" y="411"/>
                  </a:lnTo>
                  <a:lnTo>
                    <a:pt x="3348" y="384"/>
                  </a:lnTo>
                  <a:lnTo>
                    <a:pt x="3325" y="357"/>
                  </a:lnTo>
                  <a:lnTo>
                    <a:pt x="3301" y="332"/>
                  </a:lnTo>
                  <a:lnTo>
                    <a:pt x="3278" y="306"/>
                  </a:lnTo>
                  <a:lnTo>
                    <a:pt x="3251" y="281"/>
                  </a:lnTo>
                  <a:lnTo>
                    <a:pt x="3226" y="259"/>
                  </a:lnTo>
                  <a:lnTo>
                    <a:pt x="3198" y="236"/>
                  </a:lnTo>
                  <a:lnTo>
                    <a:pt x="3172" y="214"/>
                  </a:lnTo>
                  <a:lnTo>
                    <a:pt x="3143" y="193"/>
                  </a:lnTo>
                  <a:lnTo>
                    <a:pt x="3114" y="173"/>
                  </a:lnTo>
                  <a:lnTo>
                    <a:pt x="3085" y="155"/>
                  </a:lnTo>
                  <a:lnTo>
                    <a:pt x="3054" y="136"/>
                  </a:lnTo>
                  <a:lnTo>
                    <a:pt x="3023" y="120"/>
                  </a:lnTo>
                  <a:lnTo>
                    <a:pt x="2991" y="104"/>
                  </a:lnTo>
                  <a:lnTo>
                    <a:pt x="2959" y="89"/>
                  </a:lnTo>
                  <a:lnTo>
                    <a:pt x="2926" y="75"/>
                  </a:lnTo>
                  <a:lnTo>
                    <a:pt x="2893" y="62"/>
                  </a:lnTo>
                  <a:lnTo>
                    <a:pt x="2859" y="50"/>
                  </a:lnTo>
                  <a:lnTo>
                    <a:pt x="2825" y="40"/>
                  </a:lnTo>
                  <a:lnTo>
                    <a:pt x="2790" y="30"/>
                  </a:lnTo>
                  <a:lnTo>
                    <a:pt x="2755" y="22"/>
                  </a:lnTo>
                  <a:lnTo>
                    <a:pt x="2719" y="16"/>
                  </a:lnTo>
                  <a:lnTo>
                    <a:pt x="2683" y="9"/>
                  </a:lnTo>
                  <a:lnTo>
                    <a:pt x="2646" y="5"/>
                  </a:lnTo>
                  <a:lnTo>
                    <a:pt x="2609" y="3"/>
                  </a:lnTo>
                  <a:lnTo>
                    <a:pt x="2573" y="0"/>
                  </a:lnTo>
                  <a:lnTo>
                    <a:pt x="2536" y="0"/>
                  </a:lnTo>
                  <a:lnTo>
                    <a:pt x="2499" y="0"/>
                  </a:lnTo>
                  <a:lnTo>
                    <a:pt x="2463" y="1"/>
                  </a:lnTo>
                  <a:lnTo>
                    <a:pt x="2427" y="5"/>
                  </a:lnTo>
                  <a:lnTo>
                    <a:pt x="2392" y="9"/>
                  </a:lnTo>
                  <a:lnTo>
                    <a:pt x="2356" y="15"/>
                  </a:lnTo>
                  <a:lnTo>
                    <a:pt x="2322" y="21"/>
                  </a:lnTo>
                  <a:lnTo>
                    <a:pt x="2287" y="29"/>
                  </a:lnTo>
                  <a:lnTo>
                    <a:pt x="2253" y="38"/>
                  </a:lnTo>
                  <a:lnTo>
                    <a:pt x="2220" y="48"/>
                  </a:lnTo>
                  <a:lnTo>
                    <a:pt x="2187" y="58"/>
                  </a:lnTo>
                  <a:lnTo>
                    <a:pt x="2155" y="71"/>
                  </a:lnTo>
                  <a:lnTo>
                    <a:pt x="2122" y="83"/>
                  </a:lnTo>
                  <a:lnTo>
                    <a:pt x="2092" y="98"/>
                  </a:lnTo>
                  <a:lnTo>
                    <a:pt x="2060" y="112"/>
                  </a:lnTo>
                  <a:lnTo>
                    <a:pt x="2030" y="129"/>
                  </a:lnTo>
                  <a:lnTo>
                    <a:pt x="2001" y="145"/>
                  </a:lnTo>
                  <a:lnTo>
                    <a:pt x="1972" y="164"/>
                  </a:lnTo>
                  <a:lnTo>
                    <a:pt x="1943" y="182"/>
                  </a:lnTo>
                  <a:lnTo>
                    <a:pt x="1915" y="202"/>
                  </a:lnTo>
                  <a:lnTo>
                    <a:pt x="1888" y="222"/>
                  </a:lnTo>
                  <a:lnTo>
                    <a:pt x="1862" y="244"/>
                  </a:lnTo>
                  <a:lnTo>
                    <a:pt x="1836" y="265"/>
                  </a:lnTo>
                  <a:lnTo>
                    <a:pt x="1811" y="289"/>
                  </a:lnTo>
                  <a:lnTo>
                    <a:pt x="1787" y="313"/>
                  </a:lnTo>
                  <a:lnTo>
                    <a:pt x="1763" y="337"/>
                  </a:lnTo>
                  <a:lnTo>
                    <a:pt x="1741" y="363"/>
                  </a:lnTo>
                  <a:lnTo>
                    <a:pt x="1718" y="388"/>
                  </a:lnTo>
                  <a:lnTo>
                    <a:pt x="1697" y="416"/>
                  </a:lnTo>
                  <a:lnTo>
                    <a:pt x="1677" y="442"/>
                  </a:lnTo>
                  <a:lnTo>
                    <a:pt x="1657" y="470"/>
                  </a:lnTo>
                  <a:lnTo>
                    <a:pt x="1639" y="499"/>
                  </a:lnTo>
                  <a:lnTo>
                    <a:pt x="1622" y="528"/>
                  </a:lnTo>
                  <a:lnTo>
                    <a:pt x="1590" y="510"/>
                  </a:lnTo>
                  <a:lnTo>
                    <a:pt x="1558" y="491"/>
                  </a:lnTo>
                  <a:lnTo>
                    <a:pt x="1527" y="474"/>
                  </a:lnTo>
                  <a:lnTo>
                    <a:pt x="1494" y="458"/>
                  </a:lnTo>
                  <a:lnTo>
                    <a:pt x="1459" y="444"/>
                  </a:lnTo>
                  <a:lnTo>
                    <a:pt x="1425" y="431"/>
                  </a:lnTo>
                  <a:lnTo>
                    <a:pt x="1391" y="417"/>
                  </a:lnTo>
                  <a:lnTo>
                    <a:pt x="1355" y="407"/>
                  </a:lnTo>
                  <a:lnTo>
                    <a:pt x="1319" y="396"/>
                  </a:lnTo>
                  <a:lnTo>
                    <a:pt x="1282" y="387"/>
                  </a:lnTo>
                  <a:lnTo>
                    <a:pt x="1245" y="380"/>
                  </a:lnTo>
                  <a:lnTo>
                    <a:pt x="1208" y="374"/>
                  </a:lnTo>
                  <a:lnTo>
                    <a:pt x="1170" y="368"/>
                  </a:lnTo>
                  <a:lnTo>
                    <a:pt x="1132" y="366"/>
                  </a:lnTo>
                  <a:lnTo>
                    <a:pt x="1094" y="363"/>
                  </a:lnTo>
                  <a:lnTo>
                    <a:pt x="1054" y="363"/>
                  </a:lnTo>
                  <a:lnTo>
                    <a:pt x="1000" y="365"/>
                  </a:lnTo>
                  <a:lnTo>
                    <a:pt x="947" y="368"/>
                  </a:lnTo>
                  <a:lnTo>
                    <a:pt x="894" y="375"/>
                  </a:lnTo>
                  <a:lnTo>
                    <a:pt x="843" y="384"/>
                  </a:lnTo>
                  <a:lnTo>
                    <a:pt x="791" y="396"/>
                  </a:lnTo>
                  <a:lnTo>
                    <a:pt x="742" y="411"/>
                  </a:lnTo>
                  <a:lnTo>
                    <a:pt x="692" y="427"/>
                  </a:lnTo>
                  <a:lnTo>
                    <a:pt x="645" y="446"/>
                  </a:lnTo>
                  <a:lnTo>
                    <a:pt x="598" y="468"/>
                  </a:lnTo>
                  <a:lnTo>
                    <a:pt x="552" y="490"/>
                  </a:lnTo>
                  <a:lnTo>
                    <a:pt x="509" y="515"/>
                  </a:lnTo>
                  <a:lnTo>
                    <a:pt x="466" y="543"/>
                  </a:lnTo>
                  <a:lnTo>
                    <a:pt x="424" y="573"/>
                  </a:lnTo>
                  <a:lnTo>
                    <a:pt x="384" y="604"/>
                  </a:lnTo>
                  <a:lnTo>
                    <a:pt x="346" y="637"/>
                  </a:lnTo>
                  <a:lnTo>
                    <a:pt x="309" y="672"/>
                  </a:lnTo>
                  <a:lnTo>
                    <a:pt x="275" y="709"/>
                  </a:lnTo>
                  <a:lnTo>
                    <a:pt x="242" y="748"/>
                  </a:lnTo>
                  <a:lnTo>
                    <a:pt x="210" y="787"/>
                  </a:lnTo>
                  <a:lnTo>
                    <a:pt x="181" y="828"/>
                  </a:lnTo>
                  <a:lnTo>
                    <a:pt x="153" y="872"/>
                  </a:lnTo>
                  <a:lnTo>
                    <a:pt x="128" y="915"/>
                  </a:lnTo>
                  <a:lnTo>
                    <a:pt x="105" y="960"/>
                  </a:lnTo>
                  <a:lnTo>
                    <a:pt x="83" y="1008"/>
                  </a:lnTo>
                  <a:lnTo>
                    <a:pt x="65" y="1055"/>
                  </a:lnTo>
                  <a:lnTo>
                    <a:pt x="48" y="1104"/>
                  </a:lnTo>
                  <a:lnTo>
                    <a:pt x="33" y="1154"/>
                  </a:lnTo>
                  <a:lnTo>
                    <a:pt x="21" y="1204"/>
                  </a:lnTo>
                  <a:lnTo>
                    <a:pt x="12" y="1257"/>
                  </a:lnTo>
                  <a:lnTo>
                    <a:pt x="5" y="1310"/>
                  </a:lnTo>
                  <a:lnTo>
                    <a:pt x="2" y="1363"/>
                  </a:lnTo>
                  <a:lnTo>
                    <a:pt x="0" y="1417"/>
                  </a:lnTo>
                  <a:lnTo>
                    <a:pt x="2" y="1471"/>
                  </a:lnTo>
                  <a:lnTo>
                    <a:pt x="5" y="1524"/>
                  </a:lnTo>
                  <a:lnTo>
                    <a:pt x="12" y="1577"/>
                  </a:lnTo>
                  <a:lnTo>
                    <a:pt x="21" y="1628"/>
                  </a:lnTo>
                  <a:lnTo>
                    <a:pt x="33" y="1680"/>
                  </a:lnTo>
                  <a:lnTo>
                    <a:pt x="48" y="1730"/>
                  </a:lnTo>
                  <a:lnTo>
                    <a:pt x="65" y="1779"/>
                  </a:lnTo>
                  <a:lnTo>
                    <a:pt x="83" y="1827"/>
                  </a:lnTo>
                  <a:lnTo>
                    <a:pt x="105" y="1874"/>
                  </a:lnTo>
                  <a:lnTo>
                    <a:pt x="128" y="1919"/>
                  </a:lnTo>
                  <a:lnTo>
                    <a:pt x="153" y="1963"/>
                  </a:lnTo>
                  <a:lnTo>
                    <a:pt x="181" y="2006"/>
                  </a:lnTo>
                  <a:lnTo>
                    <a:pt x="210" y="2047"/>
                  </a:lnTo>
                  <a:lnTo>
                    <a:pt x="242" y="2087"/>
                  </a:lnTo>
                  <a:lnTo>
                    <a:pt x="275" y="2125"/>
                  </a:lnTo>
                  <a:lnTo>
                    <a:pt x="309" y="2162"/>
                  </a:lnTo>
                  <a:lnTo>
                    <a:pt x="346" y="2196"/>
                  </a:lnTo>
                  <a:lnTo>
                    <a:pt x="384" y="2231"/>
                  </a:lnTo>
                  <a:lnTo>
                    <a:pt x="424" y="2261"/>
                  </a:lnTo>
                  <a:lnTo>
                    <a:pt x="466" y="2291"/>
                  </a:lnTo>
                  <a:lnTo>
                    <a:pt x="509" y="2318"/>
                  </a:lnTo>
                  <a:lnTo>
                    <a:pt x="552" y="2344"/>
                  </a:lnTo>
                  <a:lnTo>
                    <a:pt x="598" y="2367"/>
                  </a:lnTo>
                  <a:lnTo>
                    <a:pt x="645" y="2388"/>
                  </a:lnTo>
                  <a:lnTo>
                    <a:pt x="692" y="2408"/>
                  </a:lnTo>
                  <a:lnTo>
                    <a:pt x="742" y="2423"/>
                  </a:lnTo>
                  <a:lnTo>
                    <a:pt x="791" y="2438"/>
                  </a:lnTo>
                  <a:lnTo>
                    <a:pt x="843" y="2450"/>
                  </a:lnTo>
                  <a:lnTo>
                    <a:pt x="894" y="2459"/>
                  </a:lnTo>
                  <a:lnTo>
                    <a:pt x="947" y="2466"/>
                  </a:lnTo>
                  <a:lnTo>
                    <a:pt x="1000" y="2470"/>
                  </a:lnTo>
                  <a:lnTo>
                    <a:pt x="1054" y="2471"/>
                  </a:lnTo>
                  <a:lnTo>
                    <a:pt x="1091" y="2471"/>
                  </a:lnTo>
                  <a:lnTo>
                    <a:pt x="1127" y="2468"/>
                  </a:lnTo>
                  <a:lnTo>
                    <a:pt x="1162" y="2466"/>
                  </a:lnTo>
                  <a:lnTo>
                    <a:pt x="1198" y="2462"/>
                  </a:lnTo>
                  <a:lnTo>
                    <a:pt x="1234" y="2457"/>
                  </a:lnTo>
                  <a:lnTo>
                    <a:pt x="1268" y="2450"/>
                  </a:lnTo>
                  <a:lnTo>
                    <a:pt x="1302" y="2442"/>
                  </a:lnTo>
                  <a:lnTo>
                    <a:pt x="1337" y="2433"/>
                  </a:lnTo>
                  <a:lnTo>
                    <a:pt x="1370" y="2423"/>
                  </a:lnTo>
                  <a:lnTo>
                    <a:pt x="1403" y="2412"/>
                  </a:lnTo>
                  <a:lnTo>
                    <a:pt x="1434" y="2400"/>
                  </a:lnTo>
                  <a:lnTo>
                    <a:pt x="1467" y="2388"/>
                  </a:lnTo>
                  <a:lnTo>
                    <a:pt x="1498" y="2373"/>
                  </a:lnTo>
                  <a:lnTo>
                    <a:pt x="1529" y="2359"/>
                  </a:lnTo>
                  <a:lnTo>
                    <a:pt x="1560" y="2342"/>
                  </a:lnTo>
                  <a:lnTo>
                    <a:pt x="1589" y="2326"/>
                  </a:lnTo>
                  <a:lnTo>
                    <a:pt x="1618" y="2307"/>
                  </a:lnTo>
                  <a:lnTo>
                    <a:pt x="1647" y="2289"/>
                  </a:lnTo>
                  <a:lnTo>
                    <a:pt x="1675" y="2269"/>
                  </a:lnTo>
                  <a:lnTo>
                    <a:pt x="1702" y="2248"/>
                  </a:lnTo>
                  <a:lnTo>
                    <a:pt x="1729" y="2227"/>
                  </a:lnTo>
                  <a:lnTo>
                    <a:pt x="1754" y="2204"/>
                  </a:lnTo>
                  <a:lnTo>
                    <a:pt x="1779" y="2182"/>
                  </a:lnTo>
                  <a:lnTo>
                    <a:pt x="1803" y="2158"/>
                  </a:lnTo>
                  <a:lnTo>
                    <a:pt x="1826" y="2133"/>
                  </a:lnTo>
                  <a:lnTo>
                    <a:pt x="1849" y="2108"/>
                  </a:lnTo>
                  <a:lnTo>
                    <a:pt x="1871" y="2083"/>
                  </a:lnTo>
                  <a:lnTo>
                    <a:pt x="1892" y="2055"/>
                  </a:lnTo>
                  <a:lnTo>
                    <a:pt x="1912" y="2029"/>
                  </a:lnTo>
                  <a:lnTo>
                    <a:pt x="1932" y="2000"/>
                  </a:lnTo>
                  <a:lnTo>
                    <a:pt x="1951" y="1972"/>
                  </a:lnTo>
                  <a:lnTo>
                    <a:pt x="1968" y="1941"/>
                  </a:lnTo>
                  <a:lnTo>
                    <a:pt x="1998" y="1960"/>
                  </a:lnTo>
                  <a:lnTo>
                    <a:pt x="2027" y="1977"/>
                  </a:lnTo>
                  <a:lnTo>
                    <a:pt x="2058" y="1993"/>
                  </a:lnTo>
                  <a:lnTo>
                    <a:pt x="2089" y="2009"/>
                  </a:lnTo>
                  <a:lnTo>
                    <a:pt x="2121" y="2023"/>
                  </a:lnTo>
                  <a:lnTo>
                    <a:pt x="2153" y="2037"/>
                  </a:lnTo>
                  <a:lnTo>
                    <a:pt x="2186" y="2048"/>
                  </a:lnTo>
                  <a:lnTo>
                    <a:pt x="2219" y="2059"/>
                  </a:lnTo>
                  <a:lnTo>
                    <a:pt x="2252" y="2070"/>
                  </a:lnTo>
                  <a:lnTo>
                    <a:pt x="2286" y="2079"/>
                  </a:lnTo>
                  <a:lnTo>
                    <a:pt x="2320" y="2087"/>
                  </a:lnTo>
                  <a:lnTo>
                    <a:pt x="2356" y="2093"/>
                  </a:lnTo>
                  <a:lnTo>
                    <a:pt x="2390" y="2099"/>
                  </a:lnTo>
                  <a:lnTo>
                    <a:pt x="2426" y="2103"/>
                  </a:lnTo>
                  <a:lnTo>
                    <a:pt x="2463" y="2105"/>
                  </a:lnTo>
                  <a:lnTo>
                    <a:pt x="2499" y="2108"/>
                  </a:lnTo>
                  <a:lnTo>
                    <a:pt x="2516" y="2138"/>
                  </a:lnTo>
                  <a:lnTo>
                    <a:pt x="2534" y="2169"/>
                  </a:lnTo>
                  <a:lnTo>
                    <a:pt x="2553" y="2198"/>
                  </a:lnTo>
                  <a:lnTo>
                    <a:pt x="2574" y="2227"/>
                  </a:lnTo>
                  <a:lnTo>
                    <a:pt x="2594" y="2256"/>
                  </a:lnTo>
                  <a:lnTo>
                    <a:pt x="2616" y="2282"/>
                  </a:lnTo>
                  <a:lnTo>
                    <a:pt x="2639" y="2310"/>
                  </a:lnTo>
                  <a:lnTo>
                    <a:pt x="2662" y="2335"/>
                  </a:lnTo>
                  <a:lnTo>
                    <a:pt x="2687" y="2360"/>
                  </a:lnTo>
                  <a:lnTo>
                    <a:pt x="2712" y="2385"/>
                  </a:lnTo>
                  <a:lnTo>
                    <a:pt x="2739" y="2408"/>
                  </a:lnTo>
                  <a:lnTo>
                    <a:pt x="2765" y="2430"/>
                  </a:lnTo>
                  <a:lnTo>
                    <a:pt x="2793" y="2453"/>
                  </a:lnTo>
                  <a:lnTo>
                    <a:pt x="2821" y="2474"/>
                  </a:lnTo>
                  <a:lnTo>
                    <a:pt x="2850" y="2493"/>
                  </a:lnTo>
                  <a:lnTo>
                    <a:pt x="2880" y="2512"/>
                  </a:lnTo>
                  <a:lnTo>
                    <a:pt x="2911" y="2530"/>
                  </a:lnTo>
                  <a:lnTo>
                    <a:pt x="2941" y="2546"/>
                  </a:lnTo>
                  <a:lnTo>
                    <a:pt x="2973" y="2562"/>
                  </a:lnTo>
                  <a:lnTo>
                    <a:pt x="3004" y="2578"/>
                  </a:lnTo>
                  <a:lnTo>
                    <a:pt x="3037" y="2591"/>
                  </a:lnTo>
                  <a:lnTo>
                    <a:pt x="3070" y="2604"/>
                  </a:lnTo>
                  <a:lnTo>
                    <a:pt x="3105" y="2616"/>
                  </a:lnTo>
                  <a:lnTo>
                    <a:pt x="3139" y="2627"/>
                  </a:lnTo>
                  <a:lnTo>
                    <a:pt x="3173" y="2636"/>
                  </a:lnTo>
                  <a:lnTo>
                    <a:pt x="3209" y="2644"/>
                  </a:lnTo>
                  <a:lnTo>
                    <a:pt x="3245" y="2651"/>
                  </a:lnTo>
                  <a:lnTo>
                    <a:pt x="3280" y="2656"/>
                  </a:lnTo>
                  <a:lnTo>
                    <a:pt x="3317" y="2661"/>
                  </a:lnTo>
                  <a:lnTo>
                    <a:pt x="3354" y="2664"/>
                  </a:lnTo>
                  <a:lnTo>
                    <a:pt x="3391" y="2667"/>
                  </a:lnTo>
                  <a:lnTo>
                    <a:pt x="3430" y="2667"/>
                  </a:lnTo>
                  <a:lnTo>
                    <a:pt x="3460" y="2667"/>
                  </a:lnTo>
                  <a:lnTo>
                    <a:pt x="3492" y="2665"/>
                  </a:lnTo>
                  <a:lnTo>
                    <a:pt x="3522" y="2663"/>
                  </a:lnTo>
                  <a:lnTo>
                    <a:pt x="3552" y="2660"/>
                  </a:lnTo>
                  <a:lnTo>
                    <a:pt x="3583" y="2656"/>
                  </a:lnTo>
                  <a:lnTo>
                    <a:pt x="3613" y="2651"/>
                  </a:lnTo>
                  <a:lnTo>
                    <a:pt x="3643" y="2645"/>
                  </a:lnTo>
                  <a:lnTo>
                    <a:pt x="3672" y="2639"/>
                  </a:lnTo>
                  <a:lnTo>
                    <a:pt x="3702" y="2631"/>
                  </a:lnTo>
                  <a:lnTo>
                    <a:pt x="3731" y="2623"/>
                  </a:lnTo>
                  <a:lnTo>
                    <a:pt x="3760" y="2614"/>
                  </a:lnTo>
                  <a:lnTo>
                    <a:pt x="3787" y="2604"/>
                  </a:lnTo>
                  <a:lnTo>
                    <a:pt x="3815" y="2594"/>
                  </a:lnTo>
                  <a:lnTo>
                    <a:pt x="3843" y="2582"/>
                  </a:lnTo>
                  <a:lnTo>
                    <a:pt x="3869" y="2570"/>
                  </a:lnTo>
                  <a:lnTo>
                    <a:pt x="3896" y="2557"/>
                  </a:lnTo>
                  <a:lnTo>
                    <a:pt x="3925" y="2563"/>
                  </a:lnTo>
                  <a:lnTo>
                    <a:pt x="3952" y="2569"/>
                  </a:lnTo>
                  <a:lnTo>
                    <a:pt x="3981" y="2573"/>
                  </a:lnTo>
                  <a:lnTo>
                    <a:pt x="4009" y="2577"/>
                  </a:lnTo>
                  <a:lnTo>
                    <a:pt x="4040" y="2579"/>
                  </a:lnTo>
                  <a:lnTo>
                    <a:pt x="4069" y="2582"/>
                  </a:lnTo>
                  <a:lnTo>
                    <a:pt x="4098" y="2583"/>
                  </a:lnTo>
                  <a:lnTo>
                    <a:pt x="4128" y="2583"/>
                  </a:lnTo>
                  <a:lnTo>
                    <a:pt x="4168" y="2582"/>
                  </a:lnTo>
                  <a:lnTo>
                    <a:pt x="4206" y="2581"/>
                  </a:lnTo>
                  <a:lnTo>
                    <a:pt x="4246" y="2577"/>
                  </a:lnTo>
                  <a:lnTo>
                    <a:pt x="4284" y="2571"/>
                  </a:lnTo>
                  <a:lnTo>
                    <a:pt x="4322" y="2577"/>
                  </a:lnTo>
                  <a:lnTo>
                    <a:pt x="4362" y="2581"/>
                  </a:lnTo>
                  <a:lnTo>
                    <a:pt x="4401" y="2582"/>
                  </a:lnTo>
                  <a:lnTo>
                    <a:pt x="4441" y="2583"/>
                  </a:lnTo>
                  <a:lnTo>
                    <a:pt x="4470" y="2583"/>
                  </a:lnTo>
                  <a:lnTo>
                    <a:pt x="4499" y="2582"/>
                  </a:lnTo>
                  <a:lnTo>
                    <a:pt x="4529" y="2579"/>
                  </a:lnTo>
                  <a:lnTo>
                    <a:pt x="4559" y="2577"/>
                  </a:lnTo>
                  <a:lnTo>
                    <a:pt x="4588" y="2573"/>
                  </a:lnTo>
                  <a:lnTo>
                    <a:pt x="4615" y="2569"/>
                  </a:lnTo>
                  <a:lnTo>
                    <a:pt x="4644" y="2563"/>
                  </a:lnTo>
                  <a:lnTo>
                    <a:pt x="4672" y="2557"/>
                  </a:lnTo>
                  <a:lnTo>
                    <a:pt x="4699" y="2570"/>
                  </a:lnTo>
                  <a:lnTo>
                    <a:pt x="4726" y="2582"/>
                  </a:lnTo>
                  <a:lnTo>
                    <a:pt x="4753" y="2594"/>
                  </a:lnTo>
                  <a:lnTo>
                    <a:pt x="4780" y="2604"/>
                  </a:lnTo>
                  <a:lnTo>
                    <a:pt x="4809" y="2614"/>
                  </a:lnTo>
                  <a:lnTo>
                    <a:pt x="4837" y="2623"/>
                  </a:lnTo>
                  <a:lnTo>
                    <a:pt x="4866" y="2631"/>
                  </a:lnTo>
                  <a:lnTo>
                    <a:pt x="4895" y="2639"/>
                  </a:lnTo>
                  <a:lnTo>
                    <a:pt x="4924" y="2645"/>
                  </a:lnTo>
                  <a:lnTo>
                    <a:pt x="4955" y="2651"/>
                  </a:lnTo>
                  <a:lnTo>
                    <a:pt x="4985" y="2656"/>
                  </a:lnTo>
                  <a:lnTo>
                    <a:pt x="5015" y="2660"/>
                  </a:lnTo>
                  <a:lnTo>
                    <a:pt x="5046" y="2663"/>
                  </a:lnTo>
                  <a:lnTo>
                    <a:pt x="5076" y="2665"/>
                  </a:lnTo>
                  <a:lnTo>
                    <a:pt x="5108" y="2667"/>
                  </a:lnTo>
                  <a:lnTo>
                    <a:pt x="5140" y="2667"/>
                  </a:lnTo>
                  <a:lnTo>
                    <a:pt x="5177" y="2667"/>
                  </a:lnTo>
                  <a:lnTo>
                    <a:pt x="5214" y="2664"/>
                  </a:lnTo>
                  <a:lnTo>
                    <a:pt x="5250" y="2661"/>
                  </a:lnTo>
                  <a:lnTo>
                    <a:pt x="5287" y="2656"/>
                  </a:lnTo>
                  <a:lnTo>
                    <a:pt x="5323" y="2651"/>
                  </a:lnTo>
                  <a:lnTo>
                    <a:pt x="5359" y="2644"/>
                  </a:lnTo>
                  <a:lnTo>
                    <a:pt x="5394" y="2636"/>
                  </a:lnTo>
                  <a:lnTo>
                    <a:pt x="5429" y="2627"/>
                  </a:lnTo>
                  <a:lnTo>
                    <a:pt x="5463" y="2616"/>
                  </a:lnTo>
                  <a:lnTo>
                    <a:pt x="5497" y="2604"/>
                  </a:lnTo>
                  <a:lnTo>
                    <a:pt x="5530" y="2591"/>
                  </a:lnTo>
                  <a:lnTo>
                    <a:pt x="5563" y="2578"/>
                  </a:lnTo>
                  <a:lnTo>
                    <a:pt x="5595" y="2562"/>
                  </a:lnTo>
                  <a:lnTo>
                    <a:pt x="5627" y="2546"/>
                  </a:lnTo>
                  <a:lnTo>
                    <a:pt x="5657" y="2530"/>
                  </a:lnTo>
                  <a:lnTo>
                    <a:pt x="5688" y="2512"/>
                  </a:lnTo>
                  <a:lnTo>
                    <a:pt x="5718" y="2493"/>
                  </a:lnTo>
                  <a:lnTo>
                    <a:pt x="5747" y="2474"/>
                  </a:lnTo>
                  <a:lnTo>
                    <a:pt x="5775" y="2453"/>
                  </a:lnTo>
                  <a:lnTo>
                    <a:pt x="5802" y="2430"/>
                  </a:lnTo>
                  <a:lnTo>
                    <a:pt x="5830" y="2408"/>
                  </a:lnTo>
                  <a:lnTo>
                    <a:pt x="5855" y="2385"/>
                  </a:lnTo>
                  <a:lnTo>
                    <a:pt x="5880" y="2360"/>
                  </a:lnTo>
                  <a:lnTo>
                    <a:pt x="5905" y="2335"/>
                  </a:lnTo>
                  <a:lnTo>
                    <a:pt x="5929" y="2310"/>
                  </a:lnTo>
                  <a:lnTo>
                    <a:pt x="5952" y="2282"/>
                  </a:lnTo>
                  <a:lnTo>
                    <a:pt x="5974" y="2256"/>
                  </a:lnTo>
                  <a:lnTo>
                    <a:pt x="5995" y="2227"/>
                  </a:lnTo>
                  <a:lnTo>
                    <a:pt x="6015" y="2198"/>
                  </a:lnTo>
                  <a:lnTo>
                    <a:pt x="6034" y="2169"/>
                  </a:lnTo>
                  <a:lnTo>
                    <a:pt x="6052" y="2138"/>
                  </a:lnTo>
                  <a:lnTo>
                    <a:pt x="6069" y="2108"/>
                  </a:lnTo>
                  <a:lnTo>
                    <a:pt x="6106" y="2105"/>
                  </a:lnTo>
                  <a:lnTo>
                    <a:pt x="6142" y="2103"/>
                  </a:lnTo>
                  <a:lnTo>
                    <a:pt x="6177" y="2099"/>
                  </a:lnTo>
                  <a:lnTo>
                    <a:pt x="6213" y="2093"/>
                  </a:lnTo>
                  <a:lnTo>
                    <a:pt x="6247" y="2087"/>
                  </a:lnTo>
                  <a:lnTo>
                    <a:pt x="6282" y="2079"/>
                  </a:lnTo>
                  <a:lnTo>
                    <a:pt x="6316" y="2070"/>
                  </a:lnTo>
                  <a:lnTo>
                    <a:pt x="6349" y="2059"/>
                  </a:lnTo>
                  <a:lnTo>
                    <a:pt x="6382" y="2048"/>
                  </a:lnTo>
                  <a:lnTo>
                    <a:pt x="6415" y="2037"/>
                  </a:lnTo>
                  <a:lnTo>
                    <a:pt x="6448" y="2023"/>
                  </a:lnTo>
                  <a:lnTo>
                    <a:pt x="6479" y="2009"/>
                  </a:lnTo>
                  <a:lnTo>
                    <a:pt x="6510" y="1993"/>
                  </a:lnTo>
                  <a:lnTo>
                    <a:pt x="6541" y="1977"/>
                  </a:lnTo>
                  <a:lnTo>
                    <a:pt x="6571" y="1960"/>
                  </a:lnTo>
                  <a:lnTo>
                    <a:pt x="6600" y="1941"/>
                  </a:lnTo>
                  <a:lnTo>
                    <a:pt x="6617" y="1972"/>
                  </a:lnTo>
                  <a:lnTo>
                    <a:pt x="6636" y="2000"/>
                  </a:lnTo>
                  <a:lnTo>
                    <a:pt x="6656" y="2029"/>
                  </a:lnTo>
                  <a:lnTo>
                    <a:pt x="6675" y="2055"/>
                  </a:lnTo>
                  <a:lnTo>
                    <a:pt x="6696" y="2083"/>
                  </a:lnTo>
                  <a:lnTo>
                    <a:pt x="6719" y="2108"/>
                  </a:lnTo>
                  <a:lnTo>
                    <a:pt x="6741" y="2133"/>
                  </a:lnTo>
                  <a:lnTo>
                    <a:pt x="6765" y="2158"/>
                  </a:lnTo>
                  <a:lnTo>
                    <a:pt x="6789" y="2182"/>
                  </a:lnTo>
                  <a:lnTo>
                    <a:pt x="6814" y="2204"/>
                  </a:lnTo>
                  <a:lnTo>
                    <a:pt x="6840" y="2227"/>
                  </a:lnTo>
                  <a:lnTo>
                    <a:pt x="6867" y="2248"/>
                  </a:lnTo>
                  <a:lnTo>
                    <a:pt x="6893" y="2269"/>
                  </a:lnTo>
                  <a:lnTo>
                    <a:pt x="6921" y="2289"/>
                  </a:lnTo>
                  <a:lnTo>
                    <a:pt x="6950" y="2307"/>
                  </a:lnTo>
                  <a:lnTo>
                    <a:pt x="6979" y="2326"/>
                  </a:lnTo>
                  <a:lnTo>
                    <a:pt x="7008" y="2342"/>
                  </a:lnTo>
                  <a:lnTo>
                    <a:pt x="7038" y="2359"/>
                  </a:lnTo>
                  <a:lnTo>
                    <a:pt x="7070" y="2373"/>
                  </a:lnTo>
                  <a:lnTo>
                    <a:pt x="7101" y="2388"/>
                  </a:lnTo>
                  <a:lnTo>
                    <a:pt x="7134" y="2400"/>
                  </a:lnTo>
                  <a:lnTo>
                    <a:pt x="7165" y="2412"/>
                  </a:lnTo>
                  <a:lnTo>
                    <a:pt x="7198" y="2423"/>
                  </a:lnTo>
                  <a:lnTo>
                    <a:pt x="7231" y="2433"/>
                  </a:lnTo>
                  <a:lnTo>
                    <a:pt x="7266" y="2442"/>
                  </a:lnTo>
                  <a:lnTo>
                    <a:pt x="7300" y="2450"/>
                  </a:lnTo>
                  <a:lnTo>
                    <a:pt x="7334" y="2457"/>
                  </a:lnTo>
                  <a:lnTo>
                    <a:pt x="7370" y="2462"/>
                  </a:lnTo>
                  <a:lnTo>
                    <a:pt x="7406" y="2466"/>
                  </a:lnTo>
                  <a:lnTo>
                    <a:pt x="7441" y="2468"/>
                  </a:lnTo>
                  <a:lnTo>
                    <a:pt x="7477" y="2471"/>
                  </a:lnTo>
                  <a:lnTo>
                    <a:pt x="7514" y="2471"/>
                  </a:lnTo>
                  <a:lnTo>
                    <a:pt x="7568" y="2470"/>
                  </a:lnTo>
                  <a:lnTo>
                    <a:pt x="7621" y="2466"/>
                  </a:lnTo>
                  <a:lnTo>
                    <a:pt x="7674" y="2459"/>
                  </a:lnTo>
                  <a:lnTo>
                    <a:pt x="7725" y="2450"/>
                  </a:lnTo>
                  <a:lnTo>
                    <a:pt x="7777" y="2438"/>
                  </a:lnTo>
                  <a:lnTo>
                    <a:pt x="7827" y="2423"/>
                  </a:lnTo>
                  <a:lnTo>
                    <a:pt x="7876" y="2408"/>
                  </a:lnTo>
                  <a:lnTo>
                    <a:pt x="7923" y="2388"/>
                  </a:lnTo>
                  <a:lnTo>
                    <a:pt x="7969" y="2367"/>
                  </a:lnTo>
                  <a:lnTo>
                    <a:pt x="8016" y="2344"/>
                  </a:lnTo>
                  <a:lnTo>
                    <a:pt x="8059" y="2318"/>
                  </a:lnTo>
                  <a:lnTo>
                    <a:pt x="8103" y="2291"/>
                  </a:lnTo>
                  <a:lnTo>
                    <a:pt x="8144" y="2261"/>
                  </a:lnTo>
                  <a:lnTo>
                    <a:pt x="8183" y="2231"/>
                  </a:lnTo>
                  <a:lnTo>
                    <a:pt x="8222" y="2196"/>
                  </a:lnTo>
                  <a:lnTo>
                    <a:pt x="8259" y="2162"/>
                  </a:lnTo>
                  <a:lnTo>
                    <a:pt x="8293" y="2125"/>
                  </a:lnTo>
                  <a:lnTo>
                    <a:pt x="8326" y="2087"/>
                  </a:lnTo>
                  <a:lnTo>
                    <a:pt x="8358" y="2047"/>
                  </a:lnTo>
                  <a:lnTo>
                    <a:pt x="8387" y="2006"/>
                  </a:lnTo>
                  <a:lnTo>
                    <a:pt x="8414" y="1963"/>
                  </a:lnTo>
                  <a:lnTo>
                    <a:pt x="8439" y="1919"/>
                  </a:lnTo>
                  <a:lnTo>
                    <a:pt x="8463" y="1874"/>
                  </a:lnTo>
                  <a:lnTo>
                    <a:pt x="8484" y="1827"/>
                  </a:lnTo>
                  <a:lnTo>
                    <a:pt x="8503" y="1779"/>
                  </a:lnTo>
                  <a:lnTo>
                    <a:pt x="8520" y="1730"/>
                  </a:lnTo>
                  <a:lnTo>
                    <a:pt x="8535" y="1680"/>
                  </a:lnTo>
                  <a:lnTo>
                    <a:pt x="8546" y="1628"/>
                  </a:lnTo>
                  <a:lnTo>
                    <a:pt x="8556" y="1577"/>
                  </a:lnTo>
                  <a:lnTo>
                    <a:pt x="8562" y="1524"/>
                  </a:lnTo>
                  <a:lnTo>
                    <a:pt x="8566" y="1471"/>
                  </a:lnTo>
                  <a:lnTo>
                    <a:pt x="8568" y="1417"/>
                  </a:lnTo>
                  <a:lnTo>
                    <a:pt x="8566" y="1363"/>
                  </a:lnTo>
                  <a:lnTo>
                    <a:pt x="8562" y="1310"/>
                  </a:lnTo>
                  <a:lnTo>
                    <a:pt x="8556" y="1257"/>
                  </a:lnTo>
                  <a:lnTo>
                    <a:pt x="8546" y="1204"/>
                  </a:lnTo>
                  <a:lnTo>
                    <a:pt x="8535" y="1154"/>
                  </a:lnTo>
                  <a:lnTo>
                    <a:pt x="8520" y="1104"/>
                  </a:lnTo>
                  <a:lnTo>
                    <a:pt x="8503" y="1055"/>
                  </a:lnTo>
                  <a:lnTo>
                    <a:pt x="8484" y="1008"/>
                  </a:lnTo>
                  <a:lnTo>
                    <a:pt x="8463" y="960"/>
                  </a:lnTo>
                  <a:lnTo>
                    <a:pt x="8439" y="915"/>
                  </a:lnTo>
                  <a:lnTo>
                    <a:pt x="8414" y="872"/>
                  </a:lnTo>
                  <a:lnTo>
                    <a:pt x="8387" y="828"/>
                  </a:lnTo>
                  <a:lnTo>
                    <a:pt x="8358" y="787"/>
                  </a:lnTo>
                  <a:lnTo>
                    <a:pt x="8326" y="748"/>
                  </a:lnTo>
                  <a:lnTo>
                    <a:pt x="8293" y="709"/>
                  </a:lnTo>
                  <a:lnTo>
                    <a:pt x="8259" y="672"/>
                  </a:lnTo>
                  <a:lnTo>
                    <a:pt x="8222" y="637"/>
                  </a:lnTo>
                  <a:lnTo>
                    <a:pt x="8183" y="604"/>
                  </a:lnTo>
                  <a:lnTo>
                    <a:pt x="8144" y="573"/>
                  </a:lnTo>
                  <a:lnTo>
                    <a:pt x="8103" y="543"/>
                  </a:lnTo>
                  <a:lnTo>
                    <a:pt x="8059" y="515"/>
                  </a:lnTo>
                  <a:lnTo>
                    <a:pt x="8016" y="490"/>
                  </a:lnTo>
                  <a:lnTo>
                    <a:pt x="7969" y="468"/>
                  </a:lnTo>
                  <a:lnTo>
                    <a:pt x="7923" y="446"/>
                  </a:lnTo>
                  <a:lnTo>
                    <a:pt x="7876" y="427"/>
                  </a:lnTo>
                  <a:lnTo>
                    <a:pt x="7827" y="411"/>
                  </a:lnTo>
                  <a:lnTo>
                    <a:pt x="7777" y="396"/>
                  </a:lnTo>
                  <a:lnTo>
                    <a:pt x="7725" y="384"/>
                  </a:lnTo>
                  <a:lnTo>
                    <a:pt x="7674" y="375"/>
                  </a:lnTo>
                  <a:lnTo>
                    <a:pt x="7621" y="368"/>
                  </a:lnTo>
                  <a:lnTo>
                    <a:pt x="7568" y="365"/>
                  </a:lnTo>
                  <a:lnTo>
                    <a:pt x="7514" y="363"/>
                  </a:lnTo>
                  <a:lnTo>
                    <a:pt x="7474" y="363"/>
                  </a:lnTo>
                  <a:lnTo>
                    <a:pt x="7436" y="366"/>
                  </a:lnTo>
                  <a:lnTo>
                    <a:pt x="7398" y="368"/>
                  </a:lnTo>
                  <a:lnTo>
                    <a:pt x="7359" y="374"/>
                  </a:lnTo>
                  <a:lnTo>
                    <a:pt x="7322" y="380"/>
                  </a:lnTo>
                  <a:lnTo>
                    <a:pt x="7285" y="387"/>
                  </a:lnTo>
                  <a:lnTo>
                    <a:pt x="7250" y="396"/>
                  </a:lnTo>
                  <a:lnTo>
                    <a:pt x="7213" y="407"/>
                  </a:lnTo>
                  <a:lnTo>
                    <a:pt x="7178" y="417"/>
                  </a:lnTo>
                  <a:lnTo>
                    <a:pt x="7143" y="431"/>
                  </a:lnTo>
                  <a:lnTo>
                    <a:pt x="7108" y="444"/>
                  </a:lnTo>
                  <a:lnTo>
                    <a:pt x="7075" y="458"/>
                  </a:lnTo>
                  <a:lnTo>
                    <a:pt x="7042" y="474"/>
                  </a:lnTo>
                  <a:lnTo>
                    <a:pt x="7009" y="491"/>
                  </a:lnTo>
                  <a:lnTo>
                    <a:pt x="6978" y="510"/>
                  </a:lnTo>
                  <a:lnTo>
                    <a:pt x="6946" y="528"/>
                  </a:lnTo>
                  <a:lnTo>
                    <a:pt x="6929" y="499"/>
                  </a:lnTo>
                  <a:lnTo>
                    <a:pt x="6910" y="470"/>
                  </a:lnTo>
                  <a:lnTo>
                    <a:pt x="6891" y="442"/>
                  </a:lnTo>
                  <a:lnTo>
                    <a:pt x="6871" y="416"/>
                  </a:lnTo>
                  <a:lnTo>
                    <a:pt x="6850" y="388"/>
                  </a:lnTo>
                  <a:lnTo>
                    <a:pt x="6828" y="363"/>
                  </a:lnTo>
                  <a:lnTo>
                    <a:pt x="6805" y="337"/>
                  </a:lnTo>
                  <a:lnTo>
                    <a:pt x="6781" y="313"/>
                  </a:lnTo>
                  <a:lnTo>
                    <a:pt x="6757" y="289"/>
                  </a:lnTo>
                  <a:lnTo>
                    <a:pt x="6732" y="265"/>
                  </a:lnTo>
                  <a:lnTo>
                    <a:pt x="6707" y="244"/>
                  </a:lnTo>
                  <a:lnTo>
                    <a:pt x="6681" y="222"/>
                  </a:lnTo>
                  <a:lnTo>
                    <a:pt x="6653" y="202"/>
                  </a:lnTo>
                  <a:lnTo>
                    <a:pt x="6625" y="182"/>
                  </a:lnTo>
                  <a:lnTo>
                    <a:pt x="6596" y="164"/>
                  </a:lnTo>
                  <a:lnTo>
                    <a:pt x="6567" y="145"/>
                  </a:lnTo>
                  <a:lnTo>
                    <a:pt x="6538" y="129"/>
                  </a:lnTo>
                  <a:lnTo>
                    <a:pt x="6508" y="112"/>
                  </a:lnTo>
                  <a:lnTo>
                    <a:pt x="6476" y="98"/>
                  </a:lnTo>
                  <a:lnTo>
                    <a:pt x="6446" y="83"/>
                  </a:lnTo>
                  <a:lnTo>
                    <a:pt x="6413" y="71"/>
                  </a:lnTo>
                  <a:lnTo>
                    <a:pt x="6381" y="58"/>
                  </a:lnTo>
                  <a:lnTo>
                    <a:pt x="6348" y="48"/>
                  </a:lnTo>
                  <a:lnTo>
                    <a:pt x="6315" y="38"/>
                  </a:lnTo>
                  <a:lnTo>
                    <a:pt x="6280" y="29"/>
                  </a:lnTo>
                  <a:lnTo>
                    <a:pt x="6246" y="21"/>
                  </a:lnTo>
                  <a:lnTo>
                    <a:pt x="6212" y="15"/>
                  </a:lnTo>
                  <a:lnTo>
                    <a:pt x="6176" y="9"/>
                  </a:lnTo>
                  <a:lnTo>
                    <a:pt x="6141" y="5"/>
                  </a:lnTo>
                  <a:lnTo>
                    <a:pt x="6105" y="1"/>
                  </a:lnTo>
                  <a:lnTo>
                    <a:pt x="6069" y="0"/>
                  </a:lnTo>
                  <a:lnTo>
                    <a:pt x="6032" y="0"/>
                  </a:lnTo>
                  <a:lnTo>
                    <a:pt x="5995" y="0"/>
                  </a:lnTo>
                  <a:lnTo>
                    <a:pt x="5958" y="3"/>
                  </a:lnTo>
                  <a:lnTo>
                    <a:pt x="5921" y="5"/>
                  </a:lnTo>
                  <a:lnTo>
                    <a:pt x="5884" y="9"/>
                  </a:lnTo>
                  <a:lnTo>
                    <a:pt x="5849" y="16"/>
                  </a:lnTo>
                  <a:lnTo>
                    <a:pt x="5813" y="22"/>
                  </a:lnTo>
                  <a:lnTo>
                    <a:pt x="5777" y="30"/>
                  </a:lnTo>
                  <a:lnTo>
                    <a:pt x="5743" y="40"/>
                  </a:lnTo>
                  <a:lnTo>
                    <a:pt x="5709" y="50"/>
                  </a:lnTo>
                  <a:lnTo>
                    <a:pt x="5674" y="62"/>
                  </a:lnTo>
                  <a:lnTo>
                    <a:pt x="5641" y="75"/>
                  </a:lnTo>
                  <a:lnTo>
                    <a:pt x="5608" y="89"/>
                  </a:lnTo>
                  <a:lnTo>
                    <a:pt x="5577" y="104"/>
                  </a:lnTo>
                  <a:lnTo>
                    <a:pt x="5545" y="120"/>
                  </a:lnTo>
                  <a:lnTo>
                    <a:pt x="5513" y="136"/>
                  </a:lnTo>
                  <a:lnTo>
                    <a:pt x="5484" y="155"/>
                  </a:lnTo>
                  <a:lnTo>
                    <a:pt x="5454" y="173"/>
                  </a:lnTo>
                  <a:lnTo>
                    <a:pt x="5425" y="193"/>
                  </a:lnTo>
                  <a:lnTo>
                    <a:pt x="5397" y="214"/>
                  </a:lnTo>
                  <a:lnTo>
                    <a:pt x="5369" y="236"/>
                  </a:lnTo>
                  <a:lnTo>
                    <a:pt x="5342" y="259"/>
                  </a:lnTo>
                  <a:lnTo>
                    <a:pt x="5317" y="281"/>
                  </a:lnTo>
                  <a:lnTo>
                    <a:pt x="5290" y="306"/>
                  </a:lnTo>
                  <a:lnTo>
                    <a:pt x="5266" y="332"/>
                  </a:lnTo>
                  <a:lnTo>
                    <a:pt x="5243" y="357"/>
                  </a:lnTo>
                  <a:lnTo>
                    <a:pt x="5220" y="384"/>
                  </a:lnTo>
                  <a:lnTo>
                    <a:pt x="5198" y="411"/>
                  </a:lnTo>
                  <a:lnTo>
                    <a:pt x="5177" y="440"/>
                  </a:lnTo>
                  <a:lnTo>
                    <a:pt x="5157" y="469"/>
                  </a:lnTo>
                  <a:lnTo>
                    <a:pt x="5138" y="498"/>
                  </a:lnTo>
                  <a:lnTo>
                    <a:pt x="5120" y="528"/>
                  </a:lnTo>
                  <a:lnTo>
                    <a:pt x="5103" y="559"/>
                  </a:lnTo>
                  <a:lnTo>
                    <a:pt x="5052" y="561"/>
                  </a:lnTo>
                  <a:lnTo>
                    <a:pt x="5004" y="567"/>
                  </a:lnTo>
                  <a:lnTo>
                    <a:pt x="4956" y="575"/>
                  </a:lnTo>
                  <a:lnTo>
                    <a:pt x="4907" y="584"/>
                  </a:lnTo>
                  <a:lnTo>
                    <a:pt x="4881" y="572"/>
                  </a:lnTo>
                  <a:lnTo>
                    <a:pt x="4854" y="559"/>
                  </a:lnTo>
                  <a:lnTo>
                    <a:pt x="4827" y="548"/>
                  </a:lnTo>
                  <a:lnTo>
                    <a:pt x="4799" y="538"/>
                  </a:lnTo>
                  <a:lnTo>
                    <a:pt x="4771" y="527"/>
                  </a:lnTo>
                  <a:lnTo>
                    <a:pt x="4742" y="519"/>
                  </a:lnTo>
                  <a:lnTo>
                    <a:pt x="4713" y="510"/>
                  </a:lnTo>
                  <a:lnTo>
                    <a:pt x="4684" y="503"/>
                  </a:lnTo>
                  <a:lnTo>
                    <a:pt x="4655" y="497"/>
                  </a:lnTo>
                  <a:lnTo>
                    <a:pt x="4625" y="491"/>
                  </a:lnTo>
                  <a:lnTo>
                    <a:pt x="4594" y="486"/>
                  </a:lnTo>
                  <a:lnTo>
                    <a:pt x="4564" y="482"/>
                  </a:lnTo>
                  <a:lnTo>
                    <a:pt x="4533" y="478"/>
                  </a:lnTo>
                  <a:lnTo>
                    <a:pt x="4503" y="477"/>
                  </a:lnTo>
                  <a:lnTo>
                    <a:pt x="4471" y="475"/>
                  </a:lnTo>
                  <a:lnTo>
                    <a:pt x="4441" y="474"/>
                  </a:lnTo>
                  <a:lnTo>
                    <a:pt x="4401" y="475"/>
                  </a:lnTo>
                  <a:lnTo>
                    <a:pt x="4362" y="477"/>
                  </a:lnTo>
                  <a:lnTo>
                    <a:pt x="4322" y="481"/>
                  </a:lnTo>
                  <a:lnTo>
                    <a:pt x="4284" y="486"/>
                  </a:lnTo>
                  <a:lnTo>
                    <a:pt x="4246" y="481"/>
                  </a:lnTo>
                  <a:lnTo>
                    <a:pt x="4206" y="477"/>
                  </a:lnTo>
                  <a:lnTo>
                    <a:pt x="4168" y="475"/>
                  </a:lnTo>
                  <a:lnTo>
                    <a:pt x="4128" y="474"/>
                  </a:lnTo>
                </a:path>
              </a:pathLst>
            </a:custGeom>
            <a:solidFill>
              <a:schemeClr val="tx2">
                <a:lumMod val="20000"/>
                <a:lumOff val="80000"/>
                <a:alpha val="41000"/>
              </a:schemeClr>
            </a:solidFill>
            <a:ln w="1">
              <a:noFill/>
              <a:prstDash val="solid"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íş1ïďé">
              <a:extLst>
                <a:ext uri="{FF2B5EF4-FFF2-40B4-BE49-F238E27FC236}">
                  <a16:creationId xmlns:a16="http://schemas.microsoft.com/office/drawing/2014/main" id="{2163665C-1EBE-47A1-8E45-8A13939EABB5}"/>
                </a:ext>
              </a:extLst>
            </p:cNvPr>
            <p:cNvGrpSpPr/>
            <p:nvPr/>
          </p:nvGrpSpPr>
          <p:grpSpPr>
            <a:xfrm>
              <a:off x="2411477" y="1415487"/>
              <a:ext cx="1810803" cy="4565336"/>
              <a:chOff x="4178985" y="2597150"/>
              <a:chExt cx="801573" cy="2020900"/>
            </a:xfrm>
            <a:effectLst/>
          </p:grpSpPr>
          <p:sp>
            <p:nvSpPr>
              <p:cNvPr id="17" name="îŝļïdè">
                <a:extLst>
                  <a:ext uri="{FF2B5EF4-FFF2-40B4-BE49-F238E27FC236}">
                    <a16:creationId xmlns:a16="http://schemas.microsoft.com/office/drawing/2014/main" id="{6852A2C0-9E78-4E42-893D-949942C365F9}"/>
                  </a:ext>
                </a:extLst>
              </p:cNvPr>
              <p:cNvSpPr/>
              <p:nvPr/>
            </p:nvSpPr>
            <p:spPr bwMode="auto">
              <a:xfrm flipH="1">
                <a:off x="4380108" y="3983646"/>
                <a:ext cx="383148" cy="634404"/>
              </a:xfrm>
              <a:custGeom>
                <a:avLst/>
                <a:gdLst>
                  <a:gd name="T0" fmla="*/ 7566 w 397"/>
                  <a:gd name="T1" fmla="*/ 1009717 h 659"/>
                  <a:gd name="T2" fmla="*/ 0 w 397"/>
                  <a:gd name="T3" fmla="*/ 1009717 h 659"/>
                  <a:gd name="T4" fmla="*/ 0 w 397"/>
                  <a:gd name="T5" fmla="*/ 1009717 h 659"/>
                  <a:gd name="T6" fmla="*/ 11348 w 397"/>
                  <a:gd name="T7" fmla="*/ 1021020 h 659"/>
                  <a:gd name="T8" fmla="*/ 15131 w 397"/>
                  <a:gd name="T9" fmla="*/ 1062464 h 659"/>
                  <a:gd name="T10" fmla="*/ 18914 w 397"/>
                  <a:gd name="T11" fmla="*/ 1069999 h 659"/>
                  <a:gd name="T12" fmla="*/ 181575 w 397"/>
                  <a:gd name="T13" fmla="*/ 1574858 h 659"/>
                  <a:gd name="T14" fmla="*/ 348019 w 397"/>
                  <a:gd name="T15" fmla="*/ 1092605 h 659"/>
                  <a:gd name="T16" fmla="*/ 650644 w 397"/>
                  <a:gd name="T17" fmla="*/ 1661513 h 659"/>
                  <a:gd name="T18" fmla="*/ 548508 w 397"/>
                  <a:gd name="T19" fmla="*/ 2124928 h 659"/>
                  <a:gd name="T20" fmla="*/ 760345 w 397"/>
                  <a:gd name="T21" fmla="*/ 2482850 h 659"/>
                  <a:gd name="T22" fmla="*/ 650644 w 397"/>
                  <a:gd name="T23" fmla="*/ 2275632 h 659"/>
                  <a:gd name="T24" fmla="*/ 688472 w 397"/>
                  <a:gd name="T25" fmla="*/ 1989294 h 659"/>
                  <a:gd name="T26" fmla="*/ 866264 w 397"/>
                  <a:gd name="T27" fmla="*/ 1740632 h 659"/>
                  <a:gd name="T28" fmla="*/ 1028925 w 397"/>
                  <a:gd name="T29" fmla="*/ 1454295 h 659"/>
                  <a:gd name="T30" fmla="*/ 1059187 w 397"/>
                  <a:gd name="T31" fmla="*/ 1363872 h 659"/>
                  <a:gd name="T32" fmla="*/ 1161323 w 397"/>
                  <a:gd name="T33" fmla="*/ 1823520 h 659"/>
                  <a:gd name="T34" fmla="*/ 1229414 w 397"/>
                  <a:gd name="T35" fmla="*/ 1529647 h 659"/>
                  <a:gd name="T36" fmla="*/ 1399640 w 397"/>
                  <a:gd name="T37" fmla="*/ 745985 h 659"/>
                  <a:gd name="T38" fmla="*/ 714951 w 397"/>
                  <a:gd name="T39" fmla="*/ 0 h 659"/>
                  <a:gd name="T40" fmla="*/ 11348 w 397"/>
                  <a:gd name="T41" fmla="*/ 956971 h 659"/>
                  <a:gd name="T42" fmla="*/ 7566 w 397"/>
                  <a:gd name="T43" fmla="*/ 1009717 h 6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şḷîḋè">
                <a:extLst>
                  <a:ext uri="{FF2B5EF4-FFF2-40B4-BE49-F238E27FC236}">
                    <a16:creationId xmlns:a16="http://schemas.microsoft.com/office/drawing/2014/main" id="{7F4EBB74-A06B-4BF8-BE02-3E9118DC6709}"/>
                  </a:ext>
                </a:extLst>
              </p:cNvPr>
              <p:cNvSpPr/>
              <p:nvPr/>
            </p:nvSpPr>
            <p:spPr bwMode="auto">
              <a:xfrm flipH="1">
                <a:off x="4413792" y="3978274"/>
                <a:ext cx="312270" cy="399544"/>
              </a:xfrm>
              <a:custGeom>
                <a:avLst/>
                <a:gdLst>
                  <a:gd name="T0" fmla="*/ 581760 w 324"/>
                  <a:gd name="T1" fmla="*/ 0 h 415"/>
                  <a:gd name="T2" fmla="*/ 1148410 w 324"/>
                  <a:gd name="T3" fmla="*/ 648083 h 415"/>
                  <a:gd name="T4" fmla="*/ 1152187 w 324"/>
                  <a:gd name="T5" fmla="*/ 655619 h 415"/>
                  <a:gd name="T6" fmla="*/ 1152187 w 324"/>
                  <a:gd name="T7" fmla="*/ 663154 h 415"/>
                  <a:gd name="T8" fmla="*/ 1042635 w 324"/>
                  <a:gd name="T9" fmla="*/ 1273558 h 415"/>
                  <a:gd name="T10" fmla="*/ 963304 w 324"/>
                  <a:gd name="T11" fmla="*/ 983428 h 415"/>
                  <a:gd name="T12" fmla="*/ 868863 w 324"/>
                  <a:gd name="T13" fmla="*/ 1137913 h 415"/>
                  <a:gd name="T14" fmla="*/ 642203 w 324"/>
                  <a:gd name="T15" fmla="*/ 1552384 h 415"/>
                  <a:gd name="T16" fmla="*/ 630870 w 324"/>
                  <a:gd name="T17" fmla="*/ 1563688 h 415"/>
                  <a:gd name="T18" fmla="*/ 630870 w 324"/>
                  <a:gd name="T19" fmla="*/ 1541080 h 415"/>
                  <a:gd name="T20" fmla="*/ 245548 w 324"/>
                  <a:gd name="T21" fmla="*/ 859086 h 415"/>
                  <a:gd name="T22" fmla="*/ 196439 w 324"/>
                  <a:gd name="T23" fmla="*/ 862854 h 415"/>
                  <a:gd name="T24" fmla="*/ 7555 w 324"/>
                  <a:gd name="T25" fmla="*/ 964588 h 415"/>
                  <a:gd name="T26" fmla="*/ 3778 w 324"/>
                  <a:gd name="T27" fmla="*/ 945749 h 415"/>
                  <a:gd name="T28" fmla="*/ 3778 w 324"/>
                  <a:gd name="T29" fmla="*/ 938213 h 415"/>
                  <a:gd name="T30" fmla="*/ 0 w 324"/>
                  <a:gd name="T31" fmla="*/ 900534 h 415"/>
                  <a:gd name="T32" fmla="*/ 0 w 324"/>
                  <a:gd name="T33" fmla="*/ 889230 h 415"/>
                  <a:gd name="T34" fmla="*/ 0 w 324"/>
                  <a:gd name="T35" fmla="*/ 840247 h 415"/>
                  <a:gd name="T36" fmla="*/ 581760 w 324"/>
                  <a:gd name="T37" fmla="*/ 0 h 4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rgbClr val="FFC000">
                  <a:alpha val="44000"/>
                </a:srgb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ṣḻîḑe">
                <a:extLst>
                  <a:ext uri="{FF2B5EF4-FFF2-40B4-BE49-F238E27FC236}">
                    <a16:creationId xmlns:a16="http://schemas.microsoft.com/office/drawing/2014/main" id="{895746CA-7083-438C-943E-F83574BD4438}"/>
                  </a:ext>
                </a:extLst>
              </p:cNvPr>
              <p:cNvSpPr/>
              <p:nvPr/>
            </p:nvSpPr>
            <p:spPr bwMode="auto">
              <a:xfrm flipH="1">
                <a:off x="4464149" y="3992708"/>
                <a:ext cx="204536" cy="288808"/>
              </a:xfrm>
              <a:custGeom>
                <a:avLst/>
                <a:gdLst>
                  <a:gd name="T0" fmla="*/ 162607 w 212"/>
                  <a:gd name="T1" fmla="*/ 535009 h 300"/>
                  <a:gd name="T2" fmla="*/ 128573 w 212"/>
                  <a:gd name="T3" fmla="*/ 535009 h 300"/>
                  <a:gd name="T4" fmla="*/ 3782 w 212"/>
                  <a:gd name="T5" fmla="*/ 599059 h 300"/>
                  <a:gd name="T6" fmla="*/ 3782 w 212"/>
                  <a:gd name="T7" fmla="*/ 587756 h 300"/>
                  <a:gd name="T8" fmla="*/ 3782 w 212"/>
                  <a:gd name="T9" fmla="*/ 583988 h 300"/>
                  <a:gd name="T10" fmla="*/ 0 w 212"/>
                  <a:gd name="T11" fmla="*/ 557615 h 300"/>
                  <a:gd name="T12" fmla="*/ 0 w 212"/>
                  <a:gd name="T13" fmla="*/ 550079 h 300"/>
                  <a:gd name="T14" fmla="*/ 0 w 212"/>
                  <a:gd name="T15" fmla="*/ 523706 h 300"/>
                  <a:gd name="T16" fmla="*/ 381936 w 212"/>
                  <a:gd name="T17" fmla="*/ 0 h 300"/>
                  <a:gd name="T18" fmla="*/ 752528 w 212"/>
                  <a:gd name="T19" fmla="*/ 403140 h 300"/>
                  <a:gd name="T20" fmla="*/ 756309 w 212"/>
                  <a:gd name="T21" fmla="*/ 406908 h 300"/>
                  <a:gd name="T22" fmla="*/ 756309 w 212"/>
                  <a:gd name="T23" fmla="*/ 410676 h 300"/>
                  <a:gd name="T24" fmla="*/ 684460 w 212"/>
                  <a:gd name="T25" fmla="*/ 791210 h 300"/>
                  <a:gd name="T26" fmla="*/ 631518 w 212"/>
                  <a:gd name="T27" fmla="*/ 610362 h 300"/>
                  <a:gd name="T28" fmla="*/ 567232 w 212"/>
                  <a:gd name="T29" fmla="*/ 704554 h 300"/>
                  <a:gd name="T30" fmla="*/ 457567 w 212"/>
                  <a:gd name="T31" fmla="*/ 1130300 h 300"/>
                  <a:gd name="T32" fmla="*/ 162607 w 212"/>
                  <a:gd name="T33" fmla="*/ 535009 h 3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svg="http://schemas.microsoft.com/office/drawing/2016/SVG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šľïḋe">
                <a:extLst>
                  <a:ext uri="{FF2B5EF4-FFF2-40B4-BE49-F238E27FC236}">
                    <a16:creationId xmlns:a16="http://schemas.microsoft.com/office/drawing/2014/main" id="{B5A589A0-5C3B-4289-8A1B-9E9E96C88000}"/>
                  </a:ext>
                </a:extLst>
              </p:cNvPr>
              <p:cNvSpPr/>
              <p:nvPr/>
            </p:nvSpPr>
            <p:spPr bwMode="auto">
              <a:xfrm flipH="1">
                <a:off x="417898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288 w 10000"/>
                  <a:gd name="connsiteY10" fmla="*/ 8384 h 10000"/>
                  <a:gd name="connsiteX11" fmla="*/ 3910 w 10000"/>
                  <a:gd name="connsiteY11" fmla="*/ 6283 h 10000"/>
                  <a:gd name="connsiteX12" fmla="*/ 3910 w 10000"/>
                  <a:gd name="connsiteY12" fmla="*/ 6263 h 10000"/>
                  <a:gd name="connsiteX13" fmla="*/ 1346 w 10000"/>
                  <a:gd name="connsiteY13" fmla="*/ 5333 h 10000"/>
                  <a:gd name="connsiteX14" fmla="*/ 0 w 10000"/>
                  <a:gd name="connsiteY14" fmla="*/ 3172 h 10000"/>
                  <a:gd name="connsiteX15" fmla="*/ 5000 w 10000"/>
                  <a:gd name="connsiteY15" fmla="*/ 0 h 10000"/>
                  <a:gd name="connsiteX0" fmla="*/ 5000 w 10000"/>
                  <a:gd name="connsiteY0" fmla="*/ 0 h 10086"/>
                  <a:gd name="connsiteX1" fmla="*/ 10000 w 10000"/>
                  <a:gd name="connsiteY1" fmla="*/ 3212 h 10086"/>
                  <a:gd name="connsiteX2" fmla="*/ 10000 w 10000"/>
                  <a:gd name="connsiteY2" fmla="*/ 3293 h 10086"/>
                  <a:gd name="connsiteX3" fmla="*/ 10000 w 10000"/>
                  <a:gd name="connsiteY3" fmla="*/ 3293 h 10086"/>
                  <a:gd name="connsiteX4" fmla="*/ 6795 w 10000"/>
                  <a:gd name="connsiteY4" fmla="*/ 9697 h 10086"/>
                  <a:gd name="connsiteX5" fmla="*/ 6635 w 10000"/>
                  <a:gd name="connsiteY5" fmla="*/ 9818 h 10086"/>
                  <a:gd name="connsiteX6" fmla="*/ 6635 w 10000"/>
                  <a:gd name="connsiteY6" fmla="*/ 9818 h 10086"/>
                  <a:gd name="connsiteX7" fmla="*/ 6635 w 10000"/>
                  <a:gd name="connsiteY7" fmla="*/ 9818 h 10086"/>
                  <a:gd name="connsiteX8" fmla="*/ 5897 w 10000"/>
                  <a:gd name="connsiteY8" fmla="*/ 10000 h 10086"/>
                  <a:gd name="connsiteX9" fmla="*/ 5288 w 10000"/>
                  <a:gd name="connsiteY9" fmla="*/ 8384 h 10086"/>
                  <a:gd name="connsiteX10" fmla="*/ 3910 w 10000"/>
                  <a:gd name="connsiteY10" fmla="*/ 6283 h 10086"/>
                  <a:gd name="connsiteX11" fmla="*/ 3910 w 10000"/>
                  <a:gd name="connsiteY11" fmla="*/ 6263 h 10086"/>
                  <a:gd name="connsiteX12" fmla="*/ 1346 w 10000"/>
                  <a:gd name="connsiteY12" fmla="*/ 5333 h 10086"/>
                  <a:gd name="connsiteX13" fmla="*/ 0 w 10000"/>
                  <a:gd name="connsiteY13" fmla="*/ 3172 h 10086"/>
                  <a:gd name="connsiteX14" fmla="*/ 5000 w 10000"/>
                  <a:gd name="connsiteY14" fmla="*/ 0 h 1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šlîḋe">
                <a:extLst>
                  <a:ext uri="{FF2B5EF4-FFF2-40B4-BE49-F238E27FC236}">
                    <a16:creationId xmlns:a16="http://schemas.microsoft.com/office/drawing/2014/main" id="{45A1101E-3EF1-4065-8650-25227F41A758}"/>
                  </a:ext>
                </a:extLst>
              </p:cNvPr>
              <p:cNvSpPr/>
              <p:nvPr/>
            </p:nvSpPr>
            <p:spPr bwMode="auto">
              <a:xfrm>
                <a:off x="460944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288 w 10000"/>
                  <a:gd name="connsiteY10" fmla="*/ 8384 h 10000"/>
                  <a:gd name="connsiteX11" fmla="*/ 3910 w 10000"/>
                  <a:gd name="connsiteY11" fmla="*/ 6283 h 10000"/>
                  <a:gd name="connsiteX12" fmla="*/ 3910 w 10000"/>
                  <a:gd name="connsiteY12" fmla="*/ 6263 h 10000"/>
                  <a:gd name="connsiteX13" fmla="*/ 1346 w 10000"/>
                  <a:gd name="connsiteY13" fmla="*/ 5333 h 10000"/>
                  <a:gd name="connsiteX14" fmla="*/ 0 w 10000"/>
                  <a:gd name="connsiteY14" fmla="*/ 3172 h 10000"/>
                  <a:gd name="connsiteX15" fmla="*/ 5000 w 10000"/>
                  <a:gd name="connsiteY15" fmla="*/ 0 h 10000"/>
                  <a:gd name="connsiteX0" fmla="*/ 5000 w 10000"/>
                  <a:gd name="connsiteY0" fmla="*/ 0 h 10086"/>
                  <a:gd name="connsiteX1" fmla="*/ 10000 w 10000"/>
                  <a:gd name="connsiteY1" fmla="*/ 3212 h 10086"/>
                  <a:gd name="connsiteX2" fmla="*/ 10000 w 10000"/>
                  <a:gd name="connsiteY2" fmla="*/ 3293 h 10086"/>
                  <a:gd name="connsiteX3" fmla="*/ 10000 w 10000"/>
                  <a:gd name="connsiteY3" fmla="*/ 3293 h 10086"/>
                  <a:gd name="connsiteX4" fmla="*/ 6795 w 10000"/>
                  <a:gd name="connsiteY4" fmla="*/ 9697 h 10086"/>
                  <a:gd name="connsiteX5" fmla="*/ 6635 w 10000"/>
                  <a:gd name="connsiteY5" fmla="*/ 9818 h 10086"/>
                  <a:gd name="connsiteX6" fmla="*/ 6635 w 10000"/>
                  <a:gd name="connsiteY6" fmla="*/ 9818 h 10086"/>
                  <a:gd name="connsiteX7" fmla="*/ 6635 w 10000"/>
                  <a:gd name="connsiteY7" fmla="*/ 9818 h 10086"/>
                  <a:gd name="connsiteX8" fmla="*/ 5897 w 10000"/>
                  <a:gd name="connsiteY8" fmla="*/ 10000 h 10086"/>
                  <a:gd name="connsiteX9" fmla="*/ 5288 w 10000"/>
                  <a:gd name="connsiteY9" fmla="*/ 8384 h 10086"/>
                  <a:gd name="connsiteX10" fmla="*/ 3910 w 10000"/>
                  <a:gd name="connsiteY10" fmla="*/ 6283 h 10086"/>
                  <a:gd name="connsiteX11" fmla="*/ 3910 w 10000"/>
                  <a:gd name="connsiteY11" fmla="*/ 6263 h 10086"/>
                  <a:gd name="connsiteX12" fmla="*/ 1346 w 10000"/>
                  <a:gd name="connsiteY12" fmla="*/ 5333 h 10086"/>
                  <a:gd name="connsiteX13" fmla="*/ 0 w 10000"/>
                  <a:gd name="connsiteY13" fmla="*/ 3172 h 10086"/>
                  <a:gd name="connsiteX14" fmla="*/ 5000 w 10000"/>
                  <a:gd name="connsiteY14" fmla="*/ 0 h 1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ş1ïḍê">
                <a:extLst>
                  <a:ext uri="{FF2B5EF4-FFF2-40B4-BE49-F238E27FC236}">
                    <a16:creationId xmlns:a16="http://schemas.microsoft.com/office/drawing/2014/main" id="{FE479693-1ECF-41F2-9BF4-C294D0663D80}"/>
                  </a:ext>
                </a:extLst>
              </p:cNvPr>
              <p:cNvSpPr/>
              <p:nvPr/>
            </p:nvSpPr>
            <p:spPr bwMode="auto">
              <a:xfrm>
                <a:off x="4226296" y="2597150"/>
                <a:ext cx="709127" cy="1298838"/>
              </a:xfrm>
              <a:custGeom>
                <a:avLst/>
                <a:gdLst>
                  <a:gd name="T0" fmla="*/ 1122363 w 596"/>
                  <a:gd name="T1" fmla="*/ 4105275 h 1092"/>
                  <a:gd name="T2" fmla="*/ 598844 w 596"/>
                  <a:gd name="T3" fmla="*/ 4105275 h 1092"/>
                  <a:gd name="T4" fmla="*/ 79093 w 596"/>
                  <a:gd name="T5" fmla="*/ 1928577 h 1092"/>
                  <a:gd name="T6" fmla="*/ 1122363 w 596"/>
                  <a:gd name="T7" fmla="*/ 0 h 1092"/>
                  <a:gd name="T8" fmla="*/ 1126129 w 596"/>
                  <a:gd name="T9" fmla="*/ 0 h 1092"/>
                  <a:gd name="T10" fmla="*/ 2165632 w 596"/>
                  <a:gd name="T11" fmla="*/ 1928577 h 1092"/>
                  <a:gd name="T12" fmla="*/ 1645881 w 596"/>
                  <a:gd name="T13" fmla="*/ 4105275 h 1092"/>
                  <a:gd name="T14" fmla="*/ 1122363 w 596"/>
                  <a:gd name="T15" fmla="*/ 4105275 h 10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ṡ1iďe">
                <a:extLst>
                  <a:ext uri="{FF2B5EF4-FFF2-40B4-BE49-F238E27FC236}">
                    <a16:creationId xmlns:a16="http://schemas.microsoft.com/office/drawing/2014/main" id="{57EB528F-F1CD-4710-B642-9F6D343D8CF9}"/>
                  </a:ext>
                </a:extLst>
              </p:cNvPr>
              <p:cNvSpPr/>
              <p:nvPr/>
            </p:nvSpPr>
            <p:spPr bwMode="auto">
              <a:xfrm>
                <a:off x="4464149" y="3008591"/>
                <a:ext cx="236859" cy="2307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śľîḍé">
                <a:extLst>
                  <a:ext uri="{FF2B5EF4-FFF2-40B4-BE49-F238E27FC236}">
                    <a16:creationId xmlns:a16="http://schemas.microsoft.com/office/drawing/2014/main" id="{828DD602-70E5-457D-9E83-D6249DCC5EDB}"/>
                  </a:ext>
                </a:extLst>
              </p:cNvPr>
              <p:cNvSpPr/>
              <p:nvPr/>
            </p:nvSpPr>
            <p:spPr bwMode="auto">
              <a:xfrm>
                <a:off x="4511491" y="3311397"/>
                <a:ext cx="142175" cy="1469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şḻïḑé">
                <a:extLst>
                  <a:ext uri="{FF2B5EF4-FFF2-40B4-BE49-F238E27FC236}">
                    <a16:creationId xmlns:a16="http://schemas.microsoft.com/office/drawing/2014/main" id="{F3546F36-F0F3-497B-BDF5-27E1FA6FE343}"/>
                  </a:ext>
                </a:extLst>
              </p:cNvPr>
              <p:cNvSpPr/>
              <p:nvPr/>
            </p:nvSpPr>
            <p:spPr bwMode="auto">
              <a:xfrm>
                <a:off x="4538857" y="3530389"/>
                <a:ext cx="87443" cy="8556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šľîḋe">
                <a:extLst>
                  <a:ext uri="{FF2B5EF4-FFF2-40B4-BE49-F238E27FC236}">
                    <a16:creationId xmlns:a16="http://schemas.microsoft.com/office/drawing/2014/main" id="{9EAB74A3-DAF2-4543-820C-49C676073640}"/>
                  </a:ext>
                </a:extLst>
              </p:cNvPr>
              <p:cNvSpPr/>
              <p:nvPr/>
            </p:nvSpPr>
            <p:spPr>
              <a:xfrm>
                <a:off x="4499622" y="3895987"/>
                <a:ext cx="144641" cy="8863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37323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625AC0-C0E8-403D-BA10-A0EE560B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9B548A-5800-410C-A06C-E07E03F74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2F92F8-96A3-4896-8FF8-366DF4147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11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44B4B3-A8C6-432C-AABD-93241DD2DC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16564"/>
            <a:ext cx="10852150" cy="3843972"/>
            <a:chOff x="669925" y="1716564"/>
            <a:chExt cx="10852150" cy="3843972"/>
          </a:xfrm>
        </p:grpSpPr>
        <p:sp>
          <p:nvSpPr>
            <p:cNvPr id="6" name="ïṡļïďe">
              <a:extLst>
                <a:ext uri="{FF2B5EF4-FFF2-40B4-BE49-F238E27FC236}">
                  <a16:creationId xmlns:a16="http://schemas.microsoft.com/office/drawing/2014/main" id="{09B7EFDA-1A8A-461D-8829-BBC089E16321}"/>
                </a:ext>
              </a:extLst>
            </p:cNvPr>
            <p:cNvSpPr/>
            <p:nvPr/>
          </p:nvSpPr>
          <p:spPr>
            <a:xfrm>
              <a:off x="669925" y="1716564"/>
              <a:ext cx="508000" cy="172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ṥḻiḍe">
              <a:extLst>
                <a:ext uri="{FF2B5EF4-FFF2-40B4-BE49-F238E27FC236}">
                  <a16:creationId xmlns:a16="http://schemas.microsoft.com/office/drawing/2014/main" id="{A83E45DE-AAED-4A55-99E4-32FD3D3A81F8}"/>
                </a:ext>
              </a:extLst>
            </p:cNvPr>
            <p:cNvSpPr/>
            <p:nvPr/>
          </p:nvSpPr>
          <p:spPr>
            <a:xfrm>
              <a:off x="669925" y="3833336"/>
              <a:ext cx="508000" cy="172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ś1îḍe">
              <a:extLst>
                <a:ext uri="{FF2B5EF4-FFF2-40B4-BE49-F238E27FC236}">
                  <a16:creationId xmlns:a16="http://schemas.microsoft.com/office/drawing/2014/main" id="{D705F785-DC88-41D5-A520-0AF3C603BD4B}"/>
                </a:ext>
              </a:extLst>
            </p:cNvPr>
            <p:cNvGrpSpPr/>
            <p:nvPr/>
          </p:nvGrpSpPr>
          <p:grpSpPr>
            <a:xfrm>
              <a:off x="1340485" y="1716564"/>
              <a:ext cx="4889008" cy="1727200"/>
              <a:chOff x="1788160" y="1808480"/>
              <a:chExt cx="4307840" cy="1727200"/>
            </a:xfrm>
          </p:grpSpPr>
          <p:sp>
            <p:nvSpPr>
              <p:cNvPr id="27" name="ïṡ1idé">
                <a:extLst>
                  <a:ext uri="{FF2B5EF4-FFF2-40B4-BE49-F238E27FC236}">
                    <a16:creationId xmlns:a16="http://schemas.microsoft.com/office/drawing/2014/main" id="{DBD652AE-92DA-4E15-B661-90D655A2C459}"/>
                  </a:ext>
                </a:extLst>
              </p:cNvPr>
              <p:cNvSpPr/>
              <p:nvPr/>
            </p:nvSpPr>
            <p:spPr>
              <a:xfrm>
                <a:off x="1788160" y="1808480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ïšļïdê">
                <a:extLst>
                  <a:ext uri="{FF2B5EF4-FFF2-40B4-BE49-F238E27FC236}">
                    <a16:creationId xmlns:a16="http://schemas.microsoft.com/office/drawing/2014/main" id="{5E08D745-1858-43B9-80C7-34E8594E3315}"/>
                  </a:ext>
                </a:extLst>
              </p:cNvPr>
              <p:cNvGrpSpPr/>
              <p:nvPr/>
            </p:nvGrpSpPr>
            <p:grpSpPr>
              <a:xfrm>
                <a:off x="2292362" y="2116136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9" name="í$ḷidè">
                  <a:extLst>
                    <a:ext uri="{FF2B5EF4-FFF2-40B4-BE49-F238E27FC236}">
                      <a16:creationId xmlns:a16="http://schemas.microsoft.com/office/drawing/2014/main" id="{D6C586E5-2CCC-494F-AA55-416FE022D920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işľîḋè">
                  <a:extLst>
                    <a:ext uri="{FF2B5EF4-FFF2-40B4-BE49-F238E27FC236}">
                      <a16:creationId xmlns:a16="http://schemas.microsoft.com/office/drawing/2014/main" id="{B0D8130A-F87F-4A51-A5CB-4716D54FF10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</p:grpSp>
        </p:grpSp>
        <p:grpSp>
          <p:nvGrpSpPr>
            <p:cNvPr id="9" name="ïṧḻîḑé">
              <a:extLst>
                <a:ext uri="{FF2B5EF4-FFF2-40B4-BE49-F238E27FC236}">
                  <a16:creationId xmlns:a16="http://schemas.microsoft.com/office/drawing/2014/main" id="{B4C86ECC-C2D4-4191-AF52-F0C3F80EFA04}"/>
                </a:ext>
              </a:extLst>
            </p:cNvPr>
            <p:cNvGrpSpPr/>
            <p:nvPr/>
          </p:nvGrpSpPr>
          <p:grpSpPr>
            <a:xfrm>
              <a:off x="1340485" y="3833336"/>
              <a:ext cx="4889008" cy="1727200"/>
              <a:chOff x="1788160" y="3925252"/>
              <a:chExt cx="4307840" cy="1727200"/>
            </a:xfrm>
          </p:grpSpPr>
          <p:sp>
            <p:nvSpPr>
              <p:cNvPr id="23" name="íṡľïḓê">
                <a:extLst>
                  <a:ext uri="{FF2B5EF4-FFF2-40B4-BE49-F238E27FC236}">
                    <a16:creationId xmlns:a16="http://schemas.microsoft.com/office/drawing/2014/main" id="{278E5FD6-5CA2-4756-A376-69D66DE0399B}"/>
                  </a:ext>
                </a:extLst>
              </p:cNvPr>
              <p:cNvSpPr/>
              <p:nvPr/>
            </p:nvSpPr>
            <p:spPr>
              <a:xfrm>
                <a:off x="1788160" y="3925252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îṩḻíďê">
                <a:extLst>
                  <a:ext uri="{FF2B5EF4-FFF2-40B4-BE49-F238E27FC236}">
                    <a16:creationId xmlns:a16="http://schemas.microsoft.com/office/drawing/2014/main" id="{36F0E4BB-FB98-4BAF-BCCC-1C6F035120D5}"/>
                  </a:ext>
                </a:extLst>
              </p:cNvPr>
              <p:cNvGrpSpPr/>
              <p:nvPr/>
            </p:nvGrpSpPr>
            <p:grpSpPr>
              <a:xfrm>
                <a:off x="2292362" y="4232908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5" name="îṩ1íďé">
                  <a:extLst>
                    <a:ext uri="{FF2B5EF4-FFF2-40B4-BE49-F238E27FC236}">
                      <a16:creationId xmlns:a16="http://schemas.microsoft.com/office/drawing/2014/main" id="{ECBDA8BD-49EB-44A5-8A20-56EB53641263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iṡliďè">
                  <a:extLst>
                    <a:ext uri="{FF2B5EF4-FFF2-40B4-BE49-F238E27FC236}">
                      <a16:creationId xmlns:a16="http://schemas.microsoft.com/office/drawing/2014/main" id="{86687588-7F1B-4493-8E5F-A71BED85A0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</p:grpSp>
        </p:grpSp>
        <p:grpSp>
          <p:nvGrpSpPr>
            <p:cNvPr id="10" name="ïśľiḓé">
              <a:extLst>
                <a:ext uri="{FF2B5EF4-FFF2-40B4-BE49-F238E27FC236}">
                  <a16:creationId xmlns:a16="http://schemas.microsoft.com/office/drawing/2014/main" id="{89D57EAF-66C9-4B34-B802-E73BA9A6600F}"/>
                </a:ext>
              </a:extLst>
            </p:cNvPr>
            <p:cNvGrpSpPr/>
            <p:nvPr/>
          </p:nvGrpSpPr>
          <p:grpSpPr>
            <a:xfrm>
              <a:off x="6633067" y="3833336"/>
              <a:ext cx="4889008" cy="1727200"/>
              <a:chOff x="6451600" y="3925252"/>
              <a:chExt cx="4307840" cy="1727200"/>
            </a:xfrm>
          </p:grpSpPr>
          <p:sp>
            <p:nvSpPr>
              <p:cNvPr id="19" name="îṥlïdè">
                <a:extLst>
                  <a:ext uri="{FF2B5EF4-FFF2-40B4-BE49-F238E27FC236}">
                    <a16:creationId xmlns:a16="http://schemas.microsoft.com/office/drawing/2014/main" id="{B33F2397-DB99-4985-AEC3-752B847A21D4}"/>
                  </a:ext>
                </a:extLst>
              </p:cNvPr>
              <p:cNvSpPr/>
              <p:nvPr/>
            </p:nvSpPr>
            <p:spPr>
              <a:xfrm>
                <a:off x="6451600" y="3925252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išľïďé">
                <a:extLst>
                  <a:ext uri="{FF2B5EF4-FFF2-40B4-BE49-F238E27FC236}">
                    <a16:creationId xmlns:a16="http://schemas.microsoft.com/office/drawing/2014/main" id="{4484F3DB-DB1B-4432-ABCF-B911FB3E709B}"/>
                  </a:ext>
                </a:extLst>
              </p:cNvPr>
              <p:cNvGrpSpPr/>
              <p:nvPr/>
            </p:nvGrpSpPr>
            <p:grpSpPr>
              <a:xfrm>
                <a:off x="6955802" y="4232908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1" name="ïŝľiďê">
                  <a:extLst>
                    <a:ext uri="{FF2B5EF4-FFF2-40B4-BE49-F238E27FC236}">
                      <a16:creationId xmlns:a16="http://schemas.microsoft.com/office/drawing/2014/main" id="{D58227AF-CC0E-473F-A482-B5F3B37C6D09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ṧlîďê">
                  <a:extLst>
                    <a:ext uri="{FF2B5EF4-FFF2-40B4-BE49-F238E27FC236}">
                      <a16:creationId xmlns:a16="http://schemas.microsoft.com/office/drawing/2014/main" id="{BDD0AEF9-C82B-4BBC-91A8-144E01A589C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</p:grpSp>
        </p:grpSp>
        <p:grpSp>
          <p:nvGrpSpPr>
            <p:cNvPr id="11" name="íśḻiḋe">
              <a:extLst>
                <a:ext uri="{FF2B5EF4-FFF2-40B4-BE49-F238E27FC236}">
                  <a16:creationId xmlns:a16="http://schemas.microsoft.com/office/drawing/2014/main" id="{DBA46F50-B6DA-4149-9141-C470226831F6}"/>
                </a:ext>
              </a:extLst>
            </p:cNvPr>
            <p:cNvGrpSpPr/>
            <p:nvPr/>
          </p:nvGrpSpPr>
          <p:grpSpPr>
            <a:xfrm>
              <a:off x="6633067" y="1716564"/>
              <a:ext cx="4889008" cy="1727200"/>
              <a:chOff x="6451600" y="1808480"/>
              <a:chExt cx="4307840" cy="1727200"/>
            </a:xfrm>
          </p:grpSpPr>
          <p:sp>
            <p:nvSpPr>
              <p:cNvPr id="15" name="îšļíḍé">
                <a:extLst>
                  <a:ext uri="{FF2B5EF4-FFF2-40B4-BE49-F238E27FC236}">
                    <a16:creationId xmlns:a16="http://schemas.microsoft.com/office/drawing/2014/main" id="{F43DEE63-D433-40D6-ADB8-6EE65C764706}"/>
                  </a:ext>
                </a:extLst>
              </p:cNvPr>
              <p:cNvSpPr/>
              <p:nvPr/>
            </p:nvSpPr>
            <p:spPr>
              <a:xfrm>
                <a:off x="6451600" y="1808480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íṣļîdê">
                <a:extLst>
                  <a:ext uri="{FF2B5EF4-FFF2-40B4-BE49-F238E27FC236}">
                    <a16:creationId xmlns:a16="http://schemas.microsoft.com/office/drawing/2014/main" id="{2E171D0E-8966-486C-99EC-F1F211142F6E}"/>
                  </a:ext>
                </a:extLst>
              </p:cNvPr>
              <p:cNvGrpSpPr/>
              <p:nvPr/>
            </p:nvGrpSpPr>
            <p:grpSpPr>
              <a:xfrm>
                <a:off x="6955802" y="2116136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17" name="íşlidé">
                  <a:extLst>
                    <a:ext uri="{FF2B5EF4-FFF2-40B4-BE49-F238E27FC236}">
                      <a16:creationId xmlns:a16="http://schemas.microsoft.com/office/drawing/2014/main" id="{9A070C18-7CBB-465B-9C54-2C73CB61D769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šḻïďé">
                  <a:extLst>
                    <a:ext uri="{FF2B5EF4-FFF2-40B4-BE49-F238E27FC236}">
                      <a16:creationId xmlns:a16="http://schemas.microsoft.com/office/drawing/2014/main" id="{D12989BB-A3B7-4DE1-BE0A-50DDFE85F8F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</p:grpSp>
        </p:grpSp>
        <p:sp>
          <p:nvSpPr>
            <p:cNvPr id="12" name="iṡliďe">
              <a:extLst>
                <a:ext uri="{FF2B5EF4-FFF2-40B4-BE49-F238E27FC236}">
                  <a16:creationId xmlns:a16="http://schemas.microsoft.com/office/drawing/2014/main" id="{EF10F826-3F33-4CF0-A973-639DFDC0CD59}"/>
                </a:ext>
              </a:extLst>
            </p:cNvPr>
            <p:cNvSpPr/>
            <p:nvPr/>
          </p:nvSpPr>
          <p:spPr bwMode="auto">
            <a:xfrm>
              <a:off x="740291" y="4527044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3" name="íṥļiḑe">
              <a:extLst>
                <a:ext uri="{FF2B5EF4-FFF2-40B4-BE49-F238E27FC236}">
                  <a16:creationId xmlns:a16="http://schemas.microsoft.com/office/drawing/2014/main" id="{F9D215B4-75DA-4B27-B27F-1531AC1E09C5}"/>
                </a:ext>
              </a:extLst>
            </p:cNvPr>
            <p:cNvSpPr/>
            <p:nvPr/>
          </p:nvSpPr>
          <p:spPr bwMode="auto">
            <a:xfrm>
              <a:off x="751535" y="2431508"/>
              <a:ext cx="344780" cy="29731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4" name="íṩľíḍe">
              <a:extLst>
                <a:ext uri="{FF2B5EF4-FFF2-40B4-BE49-F238E27FC236}">
                  <a16:creationId xmlns:a16="http://schemas.microsoft.com/office/drawing/2014/main" id="{2F040CE0-5E8A-4F60-99F4-300D2E61C47F}"/>
                </a:ext>
              </a:extLst>
            </p:cNvPr>
            <p:cNvSpPr/>
            <p:nvPr/>
          </p:nvSpPr>
          <p:spPr>
            <a:xfrm>
              <a:off x="5661660" y="2868930"/>
              <a:ext cx="1539240" cy="153924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tx1"/>
                  </a:solidFill>
                </a:rPr>
                <a:t>Text</a:t>
              </a:r>
              <a:endParaRPr lang="zh-CN" altLang="en-US" sz="2000" b="1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4659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651780" y="2189732"/>
            <a:ext cx="2419951" cy="24235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5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28E1A-B331-40E0-A958-62F251DE9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D44932-A083-4DB5-8925-935202129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16E232-DCDF-4972-90A7-F5BCFEF52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46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7ACBA74-B0C2-4190-B0DB-930569FC99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grpSp>
          <p:nvGrpSpPr>
            <p:cNvPr id="6" name="iśľíḓé">
              <a:extLst>
                <a:ext uri="{FF2B5EF4-FFF2-40B4-BE49-F238E27FC236}">
                  <a16:creationId xmlns:a16="http://schemas.microsoft.com/office/drawing/2014/main" id="{97630995-CE88-4A7D-AB64-FDA226FC40AE}"/>
                </a:ext>
              </a:extLst>
            </p:cNvPr>
            <p:cNvGrpSpPr/>
            <p:nvPr/>
          </p:nvGrpSpPr>
          <p:grpSpPr>
            <a:xfrm>
              <a:off x="4014736" y="1130300"/>
              <a:ext cx="4162527" cy="901410"/>
              <a:chOff x="4014736" y="1130300"/>
              <a:chExt cx="4162527" cy="901410"/>
            </a:xfrm>
          </p:grpSpPr>
          <p:sp>
            <p:nvSpPr>
              <p:cNvPr id="29" name="ísḻíḋê">
                <a:extLst>
                  <a:ext uri="{FF2B5EF4-FFF2-40B4-BE49-F238E27FC236}">
                    <a16:creationId xmlns:a16="http://schemas.microsoft.com/office/drawing/2014/main" id="{5C53412A-E1C9-43ED-BFBA-791DDF3493EA}"/>
                  </a:ext>
                </a:extLst>
              </p:cNvPr>
              <p:cNvSpPr txBox="1"/>
              <p:nvPr/>
            </p:nvSpPr>
            <p:spPr>
              <a:xfrm>
                <a:off x="4014736" y="1130300"/>
                <a:ext cx="4162527" cy="9014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altLang="zh-CN" sz="2400" b="1" dirty="0"/>
                  <a:t>Unified fonts make reading</a:t>
                </a:r>
              </a:p>
              <a:p>
                <a:pPr algn="ctr">
                  <a:buSzPct val="25000"/>
                </a:pPr>
                <a:r>
                  <a:rPr lang="en-US" altLang="zh-CN" sz="2400" b="1" dirty="0"/>
                  <a:t>more fluent.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19B8961A-B4CA-4A0E-94AB-4141960D6F76}"/>
                  </a:ext>
                </a:extLst>
              </p:cNvPr>
              <p:cNvCxnSpPr/>
              <p:nvPr/>
            </p:nvCxnSpPr>
            <p:spPr>
              <a:xfrm>
                <a:off x="4700587" y="2031710"/>
                <a:ext cx="2790825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670FCB58-C417-4B17-8AA6-AD2CAA91806F}"/>
                  </a:ext>
                </a:extLst>
              </p:cNvPr>
              <p:cNvCxnSpPr/>
              <p:nvPr/>
            </p:nvCxnSpPr>
            <p:spPr>
              <a:xfrm>
                <a:off x="5493543" y="2031710"/>
                <a:ext cx="1204913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ï$ļiďe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1382330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$177</a:t>
              </a:r>
            </a:p>
          </p:txBody>
        </p:sp>
        <p:sp>
          <p:nvSpPr>
            <p:cNvPr id="8" name="íṥľiḍ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>
              <a:off x="1382330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ïšļîďé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673100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0" name="íŝlïḑe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673100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líḓé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6982952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$256</a:t>
              </a:r>
            </a:p>
          </p:txBody>
        </p:sp>
        <p:sp>
          <p:nvSpPr>
            <p:cNvPr id="12" name="îŝḷíḓ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>
              <a:off x="6982952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iṧḷiḋê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6273722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4" name="íśľïḓ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6273722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líďé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4182641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$88</a:t>
              </a:r>
            </a:p>
          </p:txBody>
        </p:sp>
        <p:sp>
          <p:nvSpPr>
            <p:cNvPr id="16" name="îşļîďè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 flipV="1">
              <a:off x="4182641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ïsḷîḍé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3473411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8" name="iṥ1îḍe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3473411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$ľíḑ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3473411" y="5421230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ṡḷïḑe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9783265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$69</a:t>
              </a:r>
            </a:p>
          </p:txBody>
        </p:sp>
        <p:sp>
          <p:nvSpPr>
            <p:cNvPr id="21" name="íśḷiḓ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 flipV="1">
              <a:off x="9783265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íŝḷíḋe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9074035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23" name="iṣḷîḓ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9074035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íSľiḍê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9074035" y="5421230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869E2A4-E143-4944-B285-AABC1145D00A}"/>
                </a:ext>
              </a:extLst>
            </p:cNvPr>
            <p:cNvCxnSpPr/>
            <p:nvPr/>
          </p:nvCxnSpPr>
          <p:spPr>
            <a:xfrm>
              <a:off x="1762785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DEE735DC-B3FB-445E-9751-2B67526D48FB}"/>
                </a:ext>
              </a:extLst>
            </p:cNvPr>
            <p:cNvCxnSpPr/>
            <p:nvPr/>
          </p:nvCxnSpPr>
          <p:spPr>
            <a:xfrm>
              <a:off x="4563097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7D4316-4738-4292-954D-69877636FE3D}"/>
                </a:ext>
              </a:extLst>
            </p:cNvPr>
            <p:cNvCxnSpPr/>
            <p:nvPr/>
          </p:nvCxnSpPr>
          <p:spPr>
            <a:xfrm>
              <a:off x="7363409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268EE88-D729-4331-8629-1C88F4CBE3FA}"/>
                </a:ext>
              </a:extLst>
            </p:cNvPr>
            <p:cNvCxnSpPr/>
            <p:nvPr/>
          </p:nvCxnSpPr>
          <p:spPr>
            <a:xfrm>
              <a:off x="10163720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6626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47C7F3-BA55-42D7-B10D-24A7A21A4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70A4AE-8F0C-4EE1-BEC3-F06641FA5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250468-55C2-4007-95F1-1A3E1A2D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3F6F317-20AB-4F7B-B1A4-43CD758DE2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6" name="islîḍê">
              <a:extLst>
                <a:ext uri="{FF2B5EF4-FFF2-40B4-BE49-F238E27FC236}">
                  <a16:creationId xmlns:a16="http://schemas.microsoft.com/office/drawing/2014/main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7" name="ïś1íḋè">
              <a:extLst>
                <a:ext uri="{FF2B5EF4-FFF2-40B4-BE49-F238E27FC236}">
                  <a16:creationId xmlns:a16="http://schemas.microsoft.com/office/drawing/2014/main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8" name="iṥḷiḓê">
              <a:extLst>
                <a:ext uri="{FF2B5EF4-FFF2-40B4-BE49-F238E27FC236}">
                  <a16:creationId xmlns:a16="http://schemas.microsoft.com/office/drawing/2014/main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íṥḷiḓé">
              <a:extLst>
                <a:ext uri="{FF2B5EF4-FFF2-40B4-BE49-F238E27FC236}">
                  <a16:creationId xmlns:a16="http://schemas.microsoft.com/office/drawing/2014/main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0" name="îŝliḋè">
              <a:extLst>
                <a:ext uri="{FF2B5EF4-FFF2-40B4-BE49-F238E27FC236}">
                  <a16:creationId xmlns:a16="http://schemas.microsoft.com/office/drawing/2014/main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1" name="íṡḻiḓé">
              <a:extLst>
                <a:ext uri="{FF2B5EF4-FFF2-40B4-BE49-F238E27FC236}">
                  <a16:creationId xmlns:a16="http://schemas.microsoft.com/office/drawing/2014/main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2" name="ïŝ1îḑé">
              <a:extLst>
                <a:ext uri="{FF2B5EF4-FFF2-40B4-BE49-F238E27FC236}">
                  <a16:creationId xmlns:a16="http://schemas.microsoft.com/office/drawing/2014/main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3" name="îSļïḓê">
              <a:extLst>
                <a:ext uri="{FF2B5EF4-FFF2-40B4-BE49-F238E27FC236}">
                  <a16:creationId xmlns:a16="http://schemas.microsoft.com/office/drawing/2014/main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šlíḍe">
              <a:extLst>
                <a:ext uri="{FF2B5EF4-FFF2-40B4-BE49-F238E27FC236}">
                  <a16:creationId xmlns:a16="http://schemas.microsoft.com/office/drawing/2014/main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ľîdé">
              <a:extLst>
                <a:ext uri="{FF2B5EF4-FFF2-40B4-BE49-F238E27FC236}">
                  <a16:creationId xmlns:a16="http://schemas.microsoft.com/office/drawing/2014/main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" name="ïš1îḍê">
              <a:extLst>
                <a:ext uri="{FF2B5EF4-FFF2-40B4-BE49-F238E27FC236}">
                  <a16:creationId xmlns:a16="http://schemas.microsoft.com/office/drawing/2014/main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28" name="îŝḻïďê">
                <a:extLst>
                  <a:ext uri="{FF2B5EF4-FFF2-40B4-BE49-F238E27FC236}">
                    <a16:creationId xmlns:a16="http://schemas.microsoft.com/office/drawing/2014/main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şḻiḋe">
                <a:extLst>
                  <a:ext uri="{FF2B5EF4-FFF2-40B4-BE49-F238E27FC236}">
                    <a16:creationId xmlns:a16="http://schemas.microsoft.com/office/drawing/2014/main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Sļiḑé">
              <a:extLst>
                <a:ext uri="{FF2B5EF4-FFF2-40B4-BE49-F238E27FC236}">
                  <a16:creationId xmlns:a16="http://schemas.microsoft.com/office/drawing/2014/main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26" name="îṧḻiḍé">
                <a:extLst>
                  <a:ext uri="{FF2B5EF4-FFF2-40B4-BE49-F238E27FC236}">
                    <a16:creationId xmlns:a16="http://schemas.microsoft.com/office/drawing/2014/main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ṥḻíďè">
                <a:extLst>
                  <a:ext uri="{FF2B5EF4-FFF2-40B4-BE49-F238E27FC236}">
                    <a16:creationId xmlns:a16="http://schemas.microsoft.com/office/drawing/2014/main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śļïḑè">
              <a:extLst>
                <a:ext uri="{FF2B5EF4-FFF2-40B4-BE49-F238E27FC236}">
                  <a16:creationId xmlns:a16="http://schemas.microsoft.com/office/drawing/2014/main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24" name="i$ḻïḓé">
                <a:extLst>
                  <a:ext uri="{FF2B5EF4-FFF2-40B4-BE49-F238E27FC236}">
                    <a16:creationId xmlns:a16="http://schemas.microsoft.com/office/drawing/2014/main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ļíďê">
                <a:extLst>
                  <a:ext uri="{FF2B5EF4-FFF2-40B4-BE49-F238E27FC236}">
                    <a16:creationId xmlns:a16="http://schemas.microsoft.com/office/drawing/2014/main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F7750AD-C2E8-46C6-BDA3-46B93ACDAE65}"/>
                </a:ext>
              </a:extLst>
            </p:cNvPr>
            <p:cNvCxnSpPr>
              <a:stCxn id="12" idx="4"/>
              <a:endCxn id="29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1D38186-9B42-4F93-9E10-8874836C2350}"/>
                </a:ext>
              </a:extLst>
            </p:cNvPr>
            <p:cNvCxnSpPr>
              <a:stCxn id="10" idx="4"/>
              <a:endCxn id="27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843B03C-5FD8-4EEB-91FF-3F98F417F8B9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27272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9B9700-A80E-4BAB-AB46-A72E61B365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8038" y="1376039"/>
            <a:ext cx="10872450" cy="4295776"/>
            <a:chOff x="648038" y="1376039"/>
            <a:chExt cx="10872450" cy="4295776"/>
          </a:xfrm>
        </p:grpSpPr>
        <p:sp>
          <p:nvSpPr>
            <p:cNvPr id="3" name="îšľide">
              <a:extLst>
                <a:ext uri="{FF2B5EF4-FFF2-40B4-BE49-F238E27FC236}">
                  <a16:creationId xmlns:a16="http://schemas.microsoft.com/office/drawing/2014/main" id="{E2F96675-8940-4589-B61B-3F80BE841215}"/>
                </a:ext>
              </a:extLst>
            </p:cNvPr>
            <p:cNvSpPr/>
            <p:nvPr/>
          </p:nvSpPr>
          <p:spPr bwMode="auto">
            <a:xfrm rot="610268">
              <a:off x="4224180" y="3695598"/>
              <a:ext cx="1187744" cy="1497020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îṣ1ïďe">
              <a:extLst>
                <a:ext uri="{FF2B5EF4-FFF2-40B4-BE49-F238E27FC236}">
                  <a16:creationId xmlns:a16="http://schemas.microsoft.com/office/drawing/2014/main" id="{35740544-9F95-46A2-83F4-F80974D6E06E}"/>
                </a:ext>
              </a:extLst>
            </p:cNvPr>
            <p:cNvSpPr/>
            <p:nvPr/>
          </p:nvSpPr>
          <p:spPr bwMode="auto">
            <a:xfrm rot="16200000">
              <a:off x="1772352" y="1064207"/>
              <a:ext cx="1296144" cy="205222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íšḷïďè">
              <a:extLst>
                <a:ext uri="{FF2B5EF4-FFF2-40B4-BE49-F238E27FC236}">
                  <a16:creationId xmlns:a16="http://schemas.microsoft.com/office/drawing/2014/main" id="{E0F14955-15F4-4FCB-858A-C8743F1517C7}"/>
                </a:ext>
              </a:extLst>
            </p:cNvPr>
            <p:cNvSpPr/>
            <p:nvPr/>
          </p:nvSpPr>
          <p:spPr bwMode="auto">
            <a:xfrm rot="3712223">
              <a:off x="855993" y="1330709"/>
              <a:ext cx="4066498" cy="4482407"/>
            </a:xfrm>
            <a:custGeom>
              <a:avLst/>
              <a:gdLst>
                <a:gd name="connsiteX0" fmla="*/ 0 w 4066498"/>
                <a:gd name="connsiteY0" fmla="*/ 2863075 h 4482407"/>
                <a:gd name="connsiteX1" fmla="*/ 1937533 w 4066498"/>
                <a:gd name="connsiteY1" fmla="*/ 0 h 4482407"/>
                <a:gd name="connsiteX2" fmla="*/ 4066498 w 4066498"/>
                <a:gd name="connsiteY2" fmla="*/ 1138176 h 4482407"/>
                <a:gd name="connsiteX3" fmla="*/ 3028971 w 4066498"/>
                <a:gd name="connsiteY3" fmla="*/ 4482407 h 4482407"/>
                <a:gd name="connsiteX4" fmla="*/ 0 w 4066498"/>
                <a:gd name="connsiteY4" fmla="*/ 2863075 h 448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6498" h="4482407">
                  <a:moveTo>
                    <a:pt x="0" y="2863075"/>
                  </a:moveTo>
                  <a:lnTo>
                    <a:pt x="1937533" y="0"/>
                  </a:lnTo>
                  <a:lnTo>
                    <a:pt x="4066498" y="1138176"/>
                  </a:lnTo>
                  <a:lnTo>
                    <a:pt x="3028971" y="4482407"/>
                  </a:lnTo>
                  <a:lnTo>
                    <a:pt x="0" y="28630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iṡļïḑé">
              <a:extLst>
                <a:ext uri="{FF2B5EF4-FFF2-40B4-BE49-F238E27FC236}">
                  <a16:creationId xmlns:a16="http://schemas.microsoft.com/office/drawing/2014/main" id="{E45B1A1B-1058-466D-8CA5-2908F50A4D42}"/>
                </a:ext>
              </a:extLst>
            </p:cNvPr>
            <p:cNvSpPr/>
            <p:nvPr/>
          </p:nvSpPr>
          <p:spPr>
            <a:xfrm rot="10800000" flipV="1">
              <a:off x="1510436" y="3209926"/>
              <a:ext cx="2972566" cy="823924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/>
                <a:t>/CONTENT/</a:t>
              </a:r>
            </a:p>
          </p:txBody>
        </p:sp>
        <p:sp>
          <p:nvSpPr>
            <p:cNvPr id="7" name="iṥ1íḑè">
              <a:extLst>
                <a:ext uri="{FF2B5EF4-FFF2-40B4-BE49-F238E27FC236}">
                  <a16:creationId xmlns:a16="http://schemas.microsoft.com/office/drawing/2014/main" id="{45A7E75C-771F-47C8-BAC2-C3B9C9FDD672}"/>
                </a:ext>
              </a:extLst>
            </p:cNvPr>
            <p:cNvSpPr/>
            <p:nvPr/>
          </p:nvSpPr>
          <p:spPr>
            <a:xfrm>
              <a:off x="6236451" y="5047466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iṥḻiḓè">
              <a:extLst>
                <a:ext uri="{FF2B5EF4-FFF2-40B4-BE49-F238E27FC236}">
                  <a16:creationId xmlns:a16="http://schemas.microsoft.com/office/drawing/2014/main" id="{B0FF954D-1A07-4189-A65F-DEA0E1F0052F}"/>
                </a:ext>
              </a:extLst>
            </p:cNvPr>
            <p:cNvSpPr txBox="1"/>
            <p:nvPr/>
          </p:nvSpPr>
          <p:spPr>
            <a:xfrm>
              <a:off x="6860799" y="4890343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iṧļïḓe">
              <a:extLst>
                <a:ext uri="{FF2B5EF4-FFF2-40B4-BE49-F238E27FC236}">
                  <a16:creationId xmlns:a16="http://schemas.microsoft.com/office/drawing/2014/main" id="{66D84895-A387-4452-847E-0269B3187789}"/>
                </a:ext>
              </a:extLst>
            </p:cNvPr>
            <p:cNvSpPr txBox="1"/>
            <p:nvPr/>
          </p:nvSpPr>
          <p:spPr>
            <a:xfrm>
              <a:off x="6860799" y="5320887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0" name="ïś1íḋe">
              <a:extLst>
                <a:ext uri="{FF2B5EF4-FFF2-40B4-BE49-F238E27FC236}">
                  <a16:creationId xmlns:a16="http://schemas.microsoft.com/office/drawing/2014/main" id="{FC4B76B3-56A2-46A7-8060-F4B41B522574}"/>
                </a:ext>
              </a:extLst>
            </p:cNvPr>
            <p:cNvSpPr/>
            <p:nvPr/>
          </p:nvSpPr>
          <p:spPr>
            <a:xfrm>
              <a:off x="6241890" y="4168890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išḻiďê">
              <a:extLst>
                <a:ext uri="{FF2B5EF4-FFF2-40B4-BE49-F238E27FC236}">
                  <a16:creationId xmlns:a16="http://schemas.microsoft.com/office/drawing/2014/main" id="{E83A3630-337E-45D2-9D5D-83B56931585C}"/>
                </a:ext>
              </a:extLst>
            </p:cNvPr>
            <p:cNvSpPr txBox="1"/>
            <p:nvPr/>
          </p:nvSpPr>
          <p:spPr>
            <a:xfrm>
              <a:off x="6860799" y="4011767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iŝlïdé">
              <a:extLst>
                <a:ext uri="{FF2B5EF4-FFF2-40B4-BE49-F238E27FC236}">
                  <a16:creationId xmlns:a16="http://schemas.microsoft.com/office/drawing/2014/main" id="{4E345751-5136-4E83-ADBA-489464B0DCDD}"/>
                </a:ext>
              </a:extLst>
            </p:cNvPr>
            <p:cNvSpPr txBox="1"/>
            <p:nvPr/>
          </p:nvSpPr>
          <p:spPr>
            <a:xfrm>
              <a:off x="6860799" y="4442311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i$1ïďè">
              <a:extLst>
                <a:ext uri="{FF2B5EF4-FFF2-40B4-BE49-F238E27FC236}">
                  <a16:creationId xmlns:a16="http://schemas.microsoft.com/office/drawing/2014/main" id="{E00C7A09-60EE-4564-978F-8511302B6775}"/>
                </a:ext>
              </a:extLst>
            </p:cNvPr>
            <p:cNvSpPr/>
            <p:nvPr/>
          </p:nvSpPr>
          <p:spPr>
            <a:xfrm>
              <a:off x="6241890" y="3290314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iṩlíḑe">
              <a:extLst>
                <a:ext uri="{FF2B5EF4-FFF2-40B4-BE49-F238E27FC236}">
                  <a16:creationId xmlns:a16="http://schemas.microsoft.com/office/drawing/2014/main" id="{F6496405-36E8-427A-9871-62D13D0A1328}"/>
                </a:ext>
              </a:extLst>
            </p:cNvPr>
            <p:cNvSpPr txBox="1"/>
            <p:nvPr/>
          </p:nvSpPr>
          <p:spPr>
            <a:xfrm>
              <a:off x="6860799" y="3133191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î$ļíďè">
              <a:extLst>
                <a:ext uri="{FF2B5EF4-FFF2-40B4-BE49-F238E27FC236}">
                  <a16:creationId xmlns:a16="http://schemas.microsoft.com/office/drawing/2014/main" id="{280D56C7-AFDD-4F73-8059-03C9371B19A4}"/>
                </a:ext>
              </a:extLst>
            </p:cNvPr>
            <p:cNvSpPr txBox="1"/>
            <p:nvPr/>
          </p:nvSpPr>
          <p:spPr>
            <a:xfrm>
              <a:off x="6860799" y="3563735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îṧľïḋé">
              <a:extLst>
                <a:ext uri="{FF2B5EF4-FFF2-40B4-BE49-F238E27FC236}">
                  <a16:creationId xmlns:a16="http://schemas.microsoft.com/office/drawing/2014/main" id="{E6529DFB-94E3-4F0B-A48B-DDDB75D0DC31}"/>
                </a:ext>
              </a:extLst>
            </p:cNvPr>
            <p:cNvSpPr/>
            <p:nvPr/>
          </p:nvSpPr>
          <p:spPr>
            <a:xfrm>
              <a:off x="6241890" y="2411738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íšļïďê">
              <a:extLst>
                <a:ext uri="{FF2B5EF4-FFF2-40B4-BE49-F238E27FC236}">
                  <a16:creationId xmlns:a16="http://schemas.microsoft.com/office/drawing/2014/main" id="{DA84349F-F40C-4117-BCD8-A129702626E8}"/>
                </a:ext>
              </a:extLst>
            </p:cNvPr>
            <p:cNvSpPr txBox="1"/>
            <p:nvPr/>
          </p:nvSpPr>
          <p:spPr>
            <a:xfrm>
              <a:off x="6860799" y="2254615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8" name="íṩļiḓé">
              <a:extLst>
                <a:ext uri="{FF2B5EF4-FFF2-40B4-BE49-F238E27FC236}">
                  <a16:creationId xmlns:a16="http://schemas.microsoft.com/office/drawing/2014/main" id="{F423F69D-2A9D-4C03-A6F6-787FB62544EF}"/>
                </a:ext>
              </a:extLst>
            </p:cNvPr>
            <p:cNvSpPr txBox="1"/>
            <p:nvPr/>
          </p:nvSpPr>
          <p:spPr>
            <a:xfrm>
              <a:off x="6860799" y="2685159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9" name="iSľîdê">
              <a:extLst>
                <a:ext uri="{FF2B5EF4-FFF2-40B4-BE49-F238E27FC236}">
                  <a16:creationId xmlns:a16="http://schemas.microsoft.com/office/drawing/2014/main" id="{649799DB-C500-48CF-94C5-DCB845DC8E84}"/>
                </a:ext>
              </a:extLst>
            </p:cNvPr>
            <p:cNvSpPr/>
            <p:nvPr/>
          </p:nvSpPr>
          <p:spPr>
            <a:xfrm>
              <a:off x="6241892" y="1533162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ïŝlïḑé">
              <a:extLst>
                <a:ext uri="{FF2B5EF4-FFF2-40B4-BE49-F238E27FC236}">
                  <a16:creationId xmlns:a16="http://schemas.microsoft.com/office/drawing/2014/main" id="{AB96172B-1E2A-4165-82FB-8F334095FE67}"/>
                </a:ext>
              </a:extLst>
            </p:cNvPr>
            <p:cNvSpPr txBox="1"/>
            <p:nvPr/>
          </p:nvSpPr>
          <p:spPr>
            <a:xfrm>
              <a:off x="6860799" y="1376039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íṧḷïḋè">
              <a:extLst>
                <a:ext uri="{FF2B5EF4-FFF2-40B4-BE49-F238E27FC236}">
                  <a16:creationId xmlns:a16="http://schemas.microsoft.com/office/drawing/2014/main" id="{B059AB9B-27EF-487A-8BD9-85ED9AE7E024}"/>
                </a:ext>
              </a:extLst>
            </p:cNvPr>
            <p:cNvSpPr txBox="1"/>
            <p:nvPr/>
          </p:nvSpPr>
          <p:spPr>
            <a:xfrm>
              <a:off x="6860799" y="1806583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A6F8952-F8CB-4EA3-BE11-25681017F2E5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2216515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7936F60-F292-4917-8A66-E9B84BCF8014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1046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49B0072-0341-41F1-9E8A-B4DE49F67CFD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99996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5DAF08F-3EFB-4EED-8915-FAFD088A23E3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48953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64565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6828B-089A-4F1D-B49D-8B0A17148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8C323F-4143-431F-B765-AFE7950AC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B7B44B-6CE4-4310-ACAF-9F807FFBF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8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7574B36-096B-4A4D-94BA-FB675539D8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003" y="1762124"/>
            <a:ext cx="10760013" cy="3029499"/>
            <a:chOff x="685003" y="1762124"/>
            <a:chExt cx="10760013" cy="3029499"/>
          </a:xfrm>
        </p:grpSpPr>
        <p:grpSp>
          <p:nvGrpSpPr>
            <p:cNvPr id="6" name="íṧľí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FAC9FC91-8BD1-4F07-8FE3-0F841240A9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9274" y="1762124"/>
              <a:ext cx="9735093" cy="3029499"/>
              <a:chOff x="1189274" y="1762127"/>
              <a:chExt cx="9735093" cy="3029499"/>
            </a:xfrm>
          </p:grpSpPr>
          <p:grpSp>
            <p:nvGrpSpPr>
              <p:cNvPr id="17" name="iSlïḍé">
                <a:extLst>
                  <a:ext uri="{FF2B5EF4-FFF2-40B4-BE49-F238E27FC236}">
                    <a16:creationId xmlns:a16="http://schemas.microsoft.com/office/drawing/2014/main" id="{1D98E73D-1C43-45C2-90BF-0A02B291498A}"/>
                  </a:ext>
                </a:extLst>
              </p:cNvPr>
              <p:cNvGrpSpPr/>
              <p:nvPr/>
            </p:nvGrpSpPr>
            <p:grpSpPr>
              <a:xfrm>
                <a:off x="1189274" y="2658889"/>
                <a:ext cx="2914471" cy="867091"/>
                <a:chOff x="1189274" y="2662594"/>
                <a:chExt cx="2914471" cy="867091"/>
              </a:xfrm>
            </p:grpSpPr>
            <p:sp>
              <p:nvSpPr>
                <p:cNvPr id="145" name="ïṩḷídè">
                  <a:extLst>
                    <a:ext uri="{FF2B5EF4-FFF2-40B4-BE49-F238E27FC236}">
                      <a16:creationId xmlns:a16="http://schemas.microsoft.com/office/drawing/2014/main" id="{EE5EF93B-2012-4A3B-B480-7F9A3B4F0038}"/>
                    </a:ext>
                  </a:extLst>
                </p:cNvPr>
                <p:cNvSpPr/>
                <p:nvPr/>
              </p:nvSpPr>
              <p:spPr bwMode="auto">
                <a:xfrm>
                  <a:off x="1189274" y="2662594"/>
                  <a:ext cx="866865" cy="86709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ïšlïḑe">
                  <a:extLst>
                    <a:ext uri="{FF2B5EF4-FFF2-40B4-BE49-F238E27FC236}">
                      <a16:creationId xmlns:a16="http://schemas.microsoft.com/office/drawing/2014/main" id="{08681D0F-6A46-4E72-A885-C804B58A0A10}"/>
                    </a:ext>
                  </a:extLst>
                </p:cNvPr>
                <p:cNvSpPr/>
                <p:nvPr/>
              </p:nvSpPr>
              <p:spPr bwMode="auto">
                <a:xfrm>
                  <a:off x="1470820" y="2895039"/>
                  <a:ext cx="309062" cy="402201"/>
                </a:xfrm>
                <a:custGeom>
                  <a:avLst/>
                  <a:gdLst>
                    <a:gd name="T0" fmla="*/ 115 w 320"/>
                    <a:gd name="T1" fmla="*/ 62 h 417"/>
                    <a:gd name="T2" fmla="*/ 115 w 320"/>
                    <a:gd name="T3" fmla="*/ 62 h 417"/>
                    <a:gd name="T4" fmla="*/ 62 w 320"/>
                    <a:gd name="T5" fmla="*/ 0 h 417"/>
                    <a:gd name="T6" fmla="*/ 0 w 320"/>
                    <a:gd name="T7" fmla="*/ 62 h 417"/>
                    <a:gd name="T8" fmla="*/ 36 w 320"/>
                    <a:gd name="T9" fmla="*/ 115 h 417"/>
                    <a:gd name="T10" fmla="*/ 36 w 320"/>
                    <a:gd name="T11" fmla="*/ 301 h 417"/>
                    <a:gd name="T12" fmla="*/ 0 w 320"/>
                    <a:gd name="T13" fmla="*/ 354 h 417"/>
                    <a:gd name="T14" fmla="*/ 62 w 320"/>
                    <a:gd name="T15" fmla="*/ 416 h 417"/>
                    <a:gd name="T16" fmla="*/ 115 w 320"/>
                    <a:gd name="T17" fmla="*/ 354 h 417"/>
                    <a:gd name="T18" fmla="*/ 80 w 320"/>
                    <a:gd name="T19" fmla="*/ 301 h 417"/>
                    <a:gd name="T20" fmla="*/ 80 w 320"/>
                    <a:gd name="T21" fmla="*/ 115 h 417"/>
                    <a:gd name="T22" fmla="*/ 115 w 320"/>
                    <a:gd name="T23" fmla="*/ 62 h 417"/>
                    <a:gd name="T24" fmla="*/ 98 w 320"/>
                    <a:gd name="T25" fmla="*/ 354 h 417"/>
                    <a:gd name="T26" fmla="*/ 98 w 320"/>
                    <a:gd name="T27" fmla="*/ 354 h 417"/>
                    <a:gd name="T28" fmla="*/ 62 w 320"/>
                    <a:gd name="T29" fmla="*/ 390 h 417"/>
                    <a:gd name="T30" fmla="*/ 27 w 320"/>
                    <a:gd name="T31" fmla="*/ 354 h 417"/>
                    <a:gd name="T32" fmla="*/ 62 w 320"/>
                    <a:gd name="T33" fmla="*/ 319 h 417"/>
                    <a:gd name="T34" fmla="*/ 98 w 320"/>
                    <a:gd name="T35" fmla="*/ 354 h 417"/>
                    <a:gd name="T36" fmla="*/ 62 w 320"/>
                    <a:gd name="T37" fmla="*/ 88 h 417"/>
                    <a:gd name="T38" fmla="*/ 62 w 320"/>
                    <a:gd name="T39" fmla="*/ 88 h 417"/>
                    <a:gd name="T40" fmla="*/ 27 w 320"/>
                    <a:gd name="T41" fmla="*/ 62 h 417"/>
                    <a:gd name="T42" fmla="*/ 62 w 320"/>
                    <a:gd name="T43" fmla="*/ 27 h 417"/>
                    <a:gd name="T44" fmla="*/ 98 w 320"/>
                    <a:gd name="T45" fmla="*/ 62 h 417"/>
                    <a:gd name="T46" fmla="*/ 62 w 320"/>
                    <a:gd name="T47" fmla="*/ 88 h 417"/>
                    <a:gd name="T48" fmla="*/ 284 w 320"/>
                    <a:gd name="T49" fmla="*/ 301 h 417"/>
                    <a:gd name="T50" fmla="*/ 284 w 320"/>
                    <a:gd name="T51" fmla="*/ 301 h 417"/>
                    <a:gd name="T52" fmla="*/ 284 w 320"/>
                    <a:gd name="T53" fmla="*/ 115 h 417"/>
                    <a:gd name="T54" fmla="*/ 319 w 320"/>
                    <a:gd name="T55" fmla="*/ 62 h 417"/>
                    <a:gd name="T56" fmla="*/ 257 w 320"/>
                    <a:gd name="T57" fmla="*/ 0 h 417"/>
                    <a:gd name="T58" fmla="*/ 195 w 320"/>
                    <a:gd name="T59" fmla="*/ 62 h 417"/>
                    <a:gd name="T60" fmla="*/ 239 w 320"/>
                    <a:gd name="T61" fmla="*/ 115 h 417"/>
                    <a:gd name="T62" fmla="*/ 239 w 320"/>
                    <a:gd name="T63" fmla="*/ 301 h 417"/>
                    <a:gd name="T64" fmla="*/ 195 w 320"/>
                    <a:gd name="T65" fmla="*/ 354 h 417"/>
                    <a:gd name="T66" fmla="*/ 257 w 320"/>
                    <a:gd name="T67" fmla="*/ 416 h 417"/>
                    <a:gd name="T68" fmla="*/ 319 w 320"/>
                    <a:gd name="T69" fmla="*/ 354 h 417"/>
                    <a:gd name="T70" fmla="*/ 284 w 320"/>
                    <a:gd name="T71" fmla="*/ 301 h 417"/>
                    <a:gd name="T72" fmla="*/ 221 w 320"/>
                    <a:gd name="T73" fmla="*/ 62 h 417"/>
                    <a:gd name="T74" fmla="*/ 221 w 320"/>
                    <a:gd name="T75" fmla="*/ 62 h 417"/>
                    <a:gd name="T76" fmla="*/ 257 w 320"/>
                    <a:gd name="T77" fmla="*/ 27 h 417"/>
                    <a:gd name="T78" fmla="*/ 292 w 320"/>
                    <a:gd name="T79" fmla="*/ 62 h 417"/>
                    <a:gd name="T80" fmla="*/ 257 w 320"/>
                    <a:gd name="T81" fmla="*/ 88 h 417"/>
                    <a:gd name="T82" fmla="*/ 221 w 320"/>
                    <a:gd name="T83" fmla="*/ 62 h 417"/>
                    <a:gd name="T84" fmla="*/ 257 w 320"/>
                    <a:gd name="T85" fmla="*/ 390 h 417"/>
                    <a:gd name="T86" fmla="*/ 257 w 320"/>
                    <a:gd name="T87" fmla="*/ 390 h 417"/>
                    <a:gd name="T88" fmla="*/ 221 w 320"/>
                    <a:gd name="T89" fmla="*/ 354 h 417"/>
                    <a:gd name="T90" fmla="*/ 257 w 320"/>
                    <a:gd name="T91" fmla="*/ 319 h 417"/>
                    <a:gd name="T92" fmla="*/ 292 w 320"/>
                    <a:gd name="T93" fmla="*/ 354 h 417"/>
                    <a:gd name="T94" fmla="*/ 257 w 320"/>
                    <a:gd name="T95" fmla="*/ 39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0" h="417">
                      <a:moveTo>
                        <a:pt x="115" y="62"/>
                      </a:moveTo>
                      <a:lnTo>
                        <a:pt x="115" y="62"/>
                      </a:lnTo>
                      <a:cubicBezTo>
                        <a:pt x="115" y="27"/>
                        <a:pt x="89" y="0"/>
                        <a:pt x="62" y="0"/>
                      </a:cubicBezTo>
                      <a:cubicBezTo>
                        <a:pt x="27" y="0"/>
                        <a:pt x="0" y="27"/>
                        <a:pt x="0" y="62"/>
                      </a:cubicBezTo>
                      <a:cubicBezTo>
                        <a:pt x="0" y="80"/>
                        <a:pt x="18" y="106"/>
                        <a:pt x="36" y="115"/>
                      </a:cubicBezTo>
                      <a:cubicBezTo>
                        <a:pt x="36" y="301"/>
                        <a:pt x="36" y="301"/>
                        <a:pt x="36" y="301"/>
                      </a:cubicBezTo>
                      <a:cubicBezTo>
                        <a:pt x="18" y="310"/>
                        <a:pt x="0" y="328"/>
                        <a:pt x="0" y="354"/>
                      </a:cubicBezTo>
                      <a:cubicBezTo>
                        <a:pt x="0" y="390"/>
                        <a:pt x="27" y="416"/>
                        <a:pt x="62" y="416"/>
                      </a:cubicBezTo>
                      <a:cubicBezTo>
                        <a:pt x="89" y="416"/>
                        <a:pt x="115" y="390"/>
                        <a:pt x="115" y="354"/>
                      </a:cubicBezTo>
                      <a:cubicBezTo>
                        <a:pt x="115" y="328"/>
                        <a:pt x="106" y="310"/>
                        <a:pt x="80" y="301"/>
                      </a:cubicBezTo>
                      <a:cubicBezTo>
                        <a:pt x="80" y="115"/>
                        <a:pt x="80" y="115"/>
                        <a:pt x="80" y="115"/>
                      </a:cubicBezTo>
                      <a:cubicBezTo>
                        <a:pt x="106" y="106"/>
                        <a:pt x="115" y="80"/>
                        <a:pt x="115" y="62"/>
                      </a:cubicBezTo>
                      <a:close/>
                      <a:moveTo>
                        <a:pt x="98" y="354"/>
                      </a:moveTo>
                      <a:lnTo>
                        <a:pt x="98" y="354"/>
                      </a:lnTo>
                      <a:cubicBezTo>
                        <a:pt x="98" y="372"/>
                        <a:pt x="80" y="390"/>
                        <a:pt x="62" y="390"/>
                      </a:cubicBezTo>
                      <a:cubicBezTo>
                        <a:pt x="44" y="390"/>
                        <a:pt x="27" y="372"/>
                        <a:pt x="27" y="354"/>
                      </a:cubicBezTo>
                      <a:cubicBezTo>
                        <a:pt x="27" y="337"/>
                        <a:pt x="44" y="319"/>
                        <a:pt x="62" y="319"/>
                      </a:cubicBezTo>
                      <a:cubicBezTo>
                        <a:pt x="80" y="319"/>
                        <a:pt x="98" y="337"/>
                        <a:pt x="98" y="354"/>
                      </a:cubicBezTo>
                      <a:close/>
                      <a:moveTo>
                        <a:pt x="62" y="88"/>
                      </a:moveTo>
                      <a:lnTo>
                        <a:pt x="62" y="88"/>
                      </a:lnTo>
                      <a:cubicBezTo>
                        <a:pt x="44" y="88"/>
                        <a:pt x="27" y="80"/>
                        <a:pt x="27" y="62"/>
                      </a:cubicBezTo>
                      <a:cubicBezTo>
                        <a:pt x="27" y="35"/>
                        <a:pt x="44" y="27"/>
                        <a:pt x="62" y="27"/>
                      </a:cubicBezTo>
                      <a:cubicBezTo>
                        <a:pt x="80" y="27"/>
                        <a:pt x="98" y="35"/>
                        <a:pt x="98" y="62"/>
                      </a:cubicBezTo>
                      <a:cubicBezTo>
                        <a:pt x="98" y="80"/>
                        <a:pt x="80" y="88"/>
                        <a:pt x="62" y="88"/>
                      </a:cubicBezTo>
                      <a:close/>
                      <a:moveTo>
                        <a:pt x="284" y="301"/>
                      </a:moveTo>
                      <a:lnTo>
                        <a:pt x="284" y="301"/>
                      </a:lnTo>
                      <a:cubicBezTo>
                        <a:pt x="284" y="115"/>
                        <a:pt x="284" y="115"/>
                        <a:pt x="284" y="115"/>
                      </a:cubicBezTo>
                      <a:cubicBezTo>
                        <a:pt x="302" y="106"/>
                        <a:pt x="319" y="80"/>
                        <a:pt x="319" y="62"/>
                      </a:cubicBezTo>
                      <a:cubicBezTo>
                        <a:pt x="319" y="27"/>
                        <a:pt x="292" y="0"/>
                        <a:pt x="257" y="0"/>
                      </a:cubicBezTo>
                      <a:cubicBezTo>
                        <a:pt x="221" y="0"/>
                        <a:pt x="195" y="27"/>
                        <a:pt x="195" y="62"/>
                      </a:cubicBezTo>
                      <a:cubicBezTo>
                        <a:pt x="195" y="80"/>
                        <a:pt x="212" y="106"/>
                        <a:pt x="239" y="115"/>
                      </a:cubicBezTo>
                      <a:cubicBezTo>
                        <a:pt x="239" y="301"/>
                        <a:pt x="239" y="301"/>
                        <a:pt x="239" y="301"/>
                      </a:cubicBezTo>
                      <a:cubicBezTo>
                        <a:pt x="212" y="310"/>
                        <a:pt x="195" y="328"/>
                        <a:pt x="195" y="354"/>
                      </a:cubicBezTo>
                      <a:cubicBezTo>
                        <a:pt x="195" y="390"/>
                        <a:pt x="221" y="416"/>
                        <a:pt x="257" y="416"/>
                      </a:cubicBezTo>
                      <a:cubicBezTo>
                        <a:pt x="292" y="416"/>
                        <a:pt x="319" y="390"/>
                        <a:pt x="319" y="354"/>
                      </a:cubicBezTo>
                      <a:cubicBezTo>
                        <a:pt x="319" y="328"/>
                        <a:pt x="302" y="310"/>
                        <a:pt x="284" y="301"/>
                      </a:cubicBezTo>
                      <a:close/>
                      <a:moveTo>
                        <a:pt x="221" y="62"/>
                      </a:moveTo>
                      <a:lnTo>
                        <a:pt x="221" y="62"/>
                      </a:lnTo>
                      <a:cubicBezTo>
                        <a:pt x="221" y="35"/>
                        <a:pt x="239" y="27"/>
                        <a:pt x="257" y="27"/>
                      </a:cubicBezTo>
                      <a:cubicBezTo>
                        <a:pt x="275" y="27"/>
                        <a:pt x="292" y="35"/>
                        <a:pt x="292" y="62"/>
                      </a:cubicBezTo>
                      <a:cubicBezTo>
                        <a:pt x="292" y="80"/>
                        <a:pt x="275" y="88"/>
                        <a:pt x="257" y="88"/>
                      </a:cubicBezTo>
                      <a:cubicBezTo>
                        <a:pt x="239" y="88"/>
                        <a:pt x="221" y="80"/>
                        <a:pt x="221" y="62"/>
                      </a:cubicBezTo>
                      <a:close/>
                      <a:moveTo>
                        <a:pt x="257" y="390"/>
                      </a:moveTo>
                      <a:lnTo>
                        <a:pt x="257" y="390"/>
                      </a:lnTo>
                      <a:cubicBezTo>
                        <a:pt x="239" y="390"/>
                        <a:pt x="221" y="372"/>
                        <a:pt x="221" y="354"/>
                      </a:cubicBezTo>
                      <a:cubicBezTo>
                        <a:pt x="221" y="337"/>
                        <a:pt x="239" y="319"/>
                        <a:pt x="257" y="319"/>
                      </a:cubicBezTo>
                      <a:cubicBezTo>
                        <a:pt x="275" y="319"/>
                        <a:pt x="292" y="337"/>
                        <a:pt x="292" y="354"/>
                      </a:cubicBezTo>
                      <a:cubicBezTo>
                        <a:pt x="292" y="372"/>
                        <a:pt x="275" y="390"/>
                        <a:pt x="257" y="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ṡľíḋé">
                  <a:extLst>
                    <a:ext uri="{FF2B5EF4-FFF2-40B4-BE49-F238E27FC236}">
                      <a16:creationId xmlns:a16="http://schemas.microsoft.com/office/drawing/2014/main" id="{EDA1C683-C2C6-4FD0-AC4C-1785CDA9DD41}"/>
                    </a:ext>
                  </a:extLst>
                </p:cNvPr>
                <p:cNvSpPr/>
                <p:nvPr/>
              </p:nvSpPr>
              <p:spPr bwMode="auto">
                <a:xfrm>
                  <a:off x="3236880" y="2662594"/>
                  <a:ext cx="866865" cy="86709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ṣḻîḍê">
                  <a:extLst>
                    <a:ext uri="{FF2B5EF4-FFF2-40B4-BE49-F238E27FC236}">
                      <a16:creationId xmlns:a16="http://schemas.microsoft.com/office/drawing/2014/main" id="{444F00BD-9A0C-48D2-A793-1CB6811EBB21}"/>
                    </a:ext>
                  </a:extLst>
                </p:cNvPr>
                <p:cNvSpPr/>
                <p:nvPr/>
              </p:nvSpPr>
              <p:spPr bwMode="auto">
                <a:xfrm>
                  <a:off x="3486404" y="2916889"/>
                  <a:ext cx="358497" cy="358500"/>
                </a:xfrm>
                <a:custGeom>
                  <a:avLst/>
                  <a:gdLst>
                    <a:gd name="T0" fmla="*/ 399 w 444"/>
                    <a:gd name="T1" fmla="*/ 53 h 444"/>
                    <a:gd name="T2" fmla="*/ 399 w 444"/>
                    <a:gd name="T3" fmla="*/ 53 h 444"/>
                    <a:gd name="T4" fmla="*/ 372 w 444"/>
                    <a:gd name="T5" fmla="*/ 53 h 444"/>
                    <a:gd name="T6" fmla="*/ 372 w 444"/>
                    <a:gd name="T7" fmla="*/ 98 h 444"/>
                    <a:gd name="T8" fmla="*/ 293 w 444"/>
                    <a:gd name="T9" fmla="*/ 98 h 444"/>
                    <a:gd name="T10" fmla="*/ 293 w 444"/>
                    <a:gd name="T11" fmla="*/ 53 h 444"/>
                    <a:gd name="T12" fmla="*/ 151 w 444"/>
                    <a:gd name="T13" fmla="*/ 53 h 444"/>
                    <a:gd name="T14" fmla="*/ 151 w 444"/>
                    <a:gd name="T15" fmla="*/ 98 h 444"/>
                    <a:gd name="T16" fmla="*/ 71 w 444"/>
                    <a:gd name="T17" fmla="*/ 98 h 444"/>
                    <a:gd name="T18" fmla="*/ 71 w 444"/>
                    <a:gd name="T19" fmla="*/ 53 h 444"/>
                    <a:gd name="T20" fmla="*/ 45 w 444"/>
                    <a:gd name="T21" fmla="*/ 53 h 444"/>
                    <a:gd name="T22" fmla="*/ 0 w 444"/>
                    <a:gd name="T23" fmla="*/ 98 h 444"/>
                    <a:gd name="T24" fmla="*/ 0 w 444"/>
                    <a:gd name="T25" fmla="*/ 399 h 444"/>
                    <a:gd name="T26" fmla="*/ 45 w 444"/>
                    <a:gd name="T27" fmla="*/ 443 h 444"/>
                    <a:gd name="T28" fmla="*/ 399 w 444"/>
                    <a:gd name="T29" fmla="*/ 443 h 444"/>
                    <a:gd name="T30" fmla="*/ 443 w 444"/>
                    <a:gd name="T31" fmla="*/ 399 h 444"/>
                    <a:gd name="T32" fmla="*/ 443 w 444"/>
                    <a:gd name="T33" fmla="*/ 98 h 444"/>
                    <a:gd name="T34" fmla="*/ 399 w 444"/>
                    <a:gd name="T35" fmla="*/ 53 h 444"/>
                    <a:gd name="T36" fmla="*/ 399 w 444"/>
                    <a:gd name="T37" fmla="*/ 399 h 444"/>
                    <a:gd name="T38" fmla="*/ 399 w 444"/>
                    <a:gd name="T39" fmla="*/ 399 h 444"/>
                    <a:gd name="T40" fmla="*/ 45 w 444"/>
                    <a:gd name="T41" fmla="*/ 399 h 444"/>
                    <a:gd name="T42" fmla="*/ 45 w 444"/>
                    <a:gd name="T43" fmla="*/ 196 h 444"/>
                    <a:gd name="T44" fmla="*/ 399 w 444"/>
                    <a:gd name="T45" fmla="*/ 196 h 444"/>
                    <a:gd name="T46" fmla="*/ 399 w 444"/>
                    <a:gd name="T47" fmla="*/ 399 h 444"/>
                    <a:gd name="T48" fmla="*/ 124 w 444"/>
                    <a:gd name="T49" fmla="*/ 0 h 444"/>
                    <a:gd name="T50" fmla="*/ 124 w 444"/>
                    <a:gd name="T51" fmla="*/ 0 h 444"/>
                    <a:gd name="T52" fmla="*/ 89 w 444"/>
                    <a:gd name="T53" fmla="*/ 0 h 444"/>
                    <a:gd name="T54" fmla="*/ 89 w 444"/>
                    <a:gd name="T55" fmla="*/ 89 h 444"/>
                    <a:gd name="T56" fmla="*/ 124 w 444"/>
                    <a:gd name="T57" fmla="*/ 89 h 444"/>
                    <a:gd name="T58" fmla="*/ 124 w 444"/>
                    <a:gd name="T59" fmla="*/ 0 h 444"/>
                    <a:gd name="T60" fmla="*/ 354 w 444"/>
                    <a:gd name="T61" fmla="*/ 0 h 444"/>
                    <a:gd name="T62" fmla="*/ 354 w 444"/>
                    <a:gd name="T63" fmla="*/ 0 h 444"/>
                    <a:gd name="T64" fmla="*/ 319 w 444"/>
                    <a:gd name="T65" fmla="*/ 0 h 444"/>
                    <a:gd name="T66" fmla="*/ 319 w 444"/>
                    <a:gd name="T67" fmla="*/ 89 h 444"/>
                    <a:gd name="T68" fmla="*/ 354 w 444"/>
                    <a:gd name="T69" fmla="*/ 89 h 444"/>
                    <a:gd name="T70" fmla="*/ 354 w 444"/>
                    <a:gd name="T71" fmla="*/ 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44" h="444">
                      <a:moveTo>
                        <a:pt x="399" y="53"/>
                      </a:moveTo>
                      <a:lnTo>
                        <a:pt x="399" y="53"/>
                      </a:lnTo>
                      <a:cubicBezTo>
                        <a:pt x="372" y="53"/>
                        <a:pt x="372" y="53"/>
                        <a:pt x="372" y="53"/>
                      </a:cubicBezTo>
                      <a:cubicBezTo>
                        <a:pt x="372" y="98"/>
                        <a:pt x="372" y="98"/>
                        <a:pt x="372" y="98"/>
                      </a:cubicBezTo>
                      <a:cubicBezTo>
                        <a:pt x="293" y="98"/>
                        <a:pt x="293" y="98"/>
                        <a:pt x="293" y="98"/>
                      </a:cubicBezTo>
                      <a:cubicBezTo>
                        <a:pt x="293" y="53"/>
                        <a:pt x="293" y="53"/>
                        <a:pt x="293" y="53"/>
                      </a:cubicBezTo>
                      <a:cubicBezTo>
                        <a:pt x="151" y="53"/>
                        <a:pt x="151" y="53"/>
                        <a:pt x="151" y="53"/>
                      </a:cubicBezTo>
                      <a:cubicBezTo>
                        <a:pt x="151" y="98"/>
                        <a:pt x="151" y="98"/>
                        <a:pt x="15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53"/>
                        <a:pt x="71" y="53"/>
                        <a:pt x="71" y="53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18" y="53"/>
                        <a:pt x="0" y="71"/>
                        <a:pt x="0" y="98"/>
                      </a:cubicBezTo>
                      <a:cubicBezTo>
                        <a:pt x="0" y="399"/>
                        <a:pt x="0" y="399"/>
                        <a:pt x="0" y="399"/>
                      </a:cubicBezTo>
                      <a:cubicBezTo>
                        <a:pt x="0" y="425"/>
                        <a:pt x="18" y="443"/>
                        <a:pt x="45" y="443"/>
                      </a:cubicBezTo>
                      <a:cubicBezTo>
                        <a:pt x="399" y="443"/>
                        <a:pt x="399" y="443"/>
                        <a:pt x="399" y="443"/>
                      </a:cubicBezTo>
                      <a:cubicBezTo>
                        <a:pt x="425" y="443"/>
                        <a:pt x="443" y="425"/>
                        <a:pt x="443" y="399"/>
                      </a:cubicBezTo>
                      <a:cubicBezTo>
                        <a:pt x="443" y="98"/>
                        <a:pt x="443" y="98"/>
                        <a:pt x="443" y="98"/>
                      </a:cubicBezTo>
                      <a:cubicBezTo>
                        <a:pt x="443" y="71"/>
                        <a:pt x="425" y="53"/>
                        <a:pt x="399" y="53"/>
                      </a:cubicBezTo>
                      <a:close/>
                      <a:moveTo>
                        <a:pt x="399" y="399"/>
                      </a:moveTo>
                      <a:lnTo>
                        <a:pt x="399" y="399"/>
                      </a:lnTo>
                      <a:cubicBezTo>
                        <a:pt x="45" y="399"/>
                        <a:pt x="45" y="399"/>
                        <a:pt x="45" y="399"/>
                      </a:cubicBezTo>
                      <a:cubicBezTo>
                        <a:pt x="45" y="196"/>
                        <a:pt x="45" y="196"/>
                        <a:pt x="45" y="196"/>
                      </a:cubicBezTo>
                      <a:cubicBezTo>
                        <a:pt x="399" y="196"/>
                        <a:pt x="399" y="196"/>
                        <a:pt x="399" y="196"/>
                      </a:cubicBezTo>
                      <a:lnTo>
                        <a:pt x="399" y="399"/>
                      </a:lnTo>
                      <a:close/>
                      <a:moveTo>
                        <a:pt x="124" y="0"/>
                      </a:moveTo>
                      <a:lnTo>
                        <a:pt x="124" y="0"/>
                      </a:ln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89"/>
                        <a:pt x="89" y="89"/>
                        <a:pt x="89" y="89"/>
                      </a:cubicBezTo>
                      <a:cubicBezTo>
                        <a:pt x="124" y="89"/>
                        <a:pt x="124" y="89"/>
                        <a:pt x="124" y="89"/>
                      </a:cubicBezTo>
                      <a:lnTo>
                        <a:pt x="124" y="0"/>
                      </a:lnTo>
                      <a:close/>
                      <a:moveTo>
                        <a:pt x="354" y="0"/>
                      </a:moveTo>
                      <a:lnTo>
                        <a:pt x="354" y="0"/>
                      </a:ln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319" y="89"/>
                        <a:pt x="319" y="89"/>
                        <a:pt x="319" y="89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iṣ1îďê">
                <a:extLst>
                  <a:ext uri="{FF2B5EF4-FFF2-40B4-BE49-F238E27FC236}">
                    <a16:creationId xmlns:a16="http://schemas.microsoft.com/office/drawing/2014/main" id="{16C608D9-786F-44E9-A559-74E7362958F0}"/>
                  </a:ext>
                </a:extLst>
              </p:cNvPr>
              <p:cNvGrpSpPr/>
              <p:nvPr/>
            </p:nvGrpSpPr>
            <p:grpSpPr>
              <a:xfrm>
                <a:off x="4531698" y="1762127"/>
                <a:ext cx="3128594" cy="3029499"/>
                <a:chOff x="1199451" y="1729727"/>
                <a:chExt cx="3924508" cy="3800206"/>
              </a:xfrm>
            </p:grpSpPr>
            <p:grpSp>
              <p:nvGrpSpPr>
                <p:cNvPr id="24" name="išḻíḑè">
                  <a:extLst>
                    <a:ext uri="{FF2B5EF4-FFF2-40B4-BE49-F238E27FC236}">
                      <a16:creationId xmlns:a16="http://schemas.microsoft.com/office/drawing/2014/main" id="{A4C344AC-F2E3-4A8D-BF91-E251596E1CE1}"/>
                    </a:ext>
                  </a:extLst>
                </p:cNvPr>
                <p:cNvGrpSpPr/>
                <p:nvPr/>
              </p:nvGrpSpPr>
              <p:grpSpPr>
                <a:xfrm>
                  <a:off x="1199451" y="1729727"/>
                  <a:ext cx="3924508" cy="3800206"/>
                  <a:chOff x="7110091" y="1594497"/>
                  <a:chExt cx="4544635" cy="4400684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42" name="iśḻiḑé">
                    <a:extLst>
                      <a:ext uri="{FF2B5EF4-FFF2-40B4-BE49-F238E27FC236}">
                        <a16:creationId xmlns:a16="http://schemas.microsoft.com/office/drawing/2014/main" id="{CDF0CFEB-CAB9-4FB7-8A9D-740360F1BE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46784" y="2420102"/>
                    <a:ext cx="535161" cy="530080"/>
                  </a:xfrm>
                  <a:custGeom>
                    <a:avLst/>
                    <a:gdLst>
                      <a:gd name="T0" fmla="*/ 239 w 267"/>
                      <a:gd name="T1" fmla="*/ 134 h 265"/>
                      <a:gd name="T2" fmla="*/ 229 w 267"/>
                      <a:gd name="T3" fmla="*/ 88 h 265"/>
                      <a:gd name="T4" fmla="*/ 253 w 267"/>
                      <a:gd name="T5" fmla="*/ 76 h 265"/>
                      <a:gd name="T6" fmla="*/ 215 w 267"/>
                      <a:gd name="T7" fmla="*/ 30 h 265"/>
                      <a:gd name="T8" fmla="*/ 199 w 267"/>
                      <a:gd name="T9" fmla="*/ 51 h 265"/>
                      <a:gd name="T10" fmla="*/ 156 w 267"/>
                      <a:gd name="T11" fmla="*/ 31 h 265"/>
                      <a:gd name="T12" fmla="*/ 162 w 267"/>
                      <a:gd name="T13" fmla="*/ 5 h 265"/>
                      <a:gd name="T14" fmla="*/ 103 w 267"/>
                      <a:gd name="T15" fmla="*/ 5 h 265"/>
                      <a:gd name="T16" fmla="*/ 109 w 267"/>
                      <a:gd name="T17" fmla="*/ 31 h 265"/>
                      <a:gd name="T18" fmla="*/ 66 w 267"/>
                      <a:gd name="T19" fmla="*/ 52 h 265"/>
                      <a:gd name="T20" fmla="*/ 49 w 267"/>
                      <a:gd name="T21" fmla="*/ 31 h 265"/>
                      <a:gd name="T22" fmla="*/ 12 w 267"/>
                      <a:gd name="T23" fmla="*/ 77 h 265"/>
                      <a:gd name="T24" fmla="*/ 37 w 267"/>
                      <a:gd name="T25" fmla="*/ 89 h 265"/>
                      <a:gd name="T26" fmla="*/ 27 w 267"/>
                      <a:gd name="T27" fmla="*/ 135 h 265"/>
                      <a:gd name="T28" fmla="*/ 27 w 267"/>
                      <a:gd name="T29" fmla="*/ 135 h 265"/>
                      <a:gd name="T30" fmla="*/ 0 w 267"/>
                      <a:gd name="T31" fmla="*/ 135 h 265"/>
                      <a:gd name="T32" fmla="*/ 13 w 267"/>
                      <a:gd name="T33" fmla="*/ 193 h 265"/>
                      <a:gd name="T34" fmla="*/ 37 w 267"/>
                      <a:gd name="T35" fmla="*/ 181 h 265"/>
                      <a:gd name="T36" fmla="*/ 66 w 267"/>
                      <a:gd name="T37" fmla="*/ 218 h 265"/>
                      <a:gd name="T38" fmla="*/ 50 w 267"/>
                      <a:gd name="T39" fmla="*/ 239 h 265"/>
                      <a:gd name="T40" fmla="*/ 103 w 267"/>
                      <a:gd name="T41" fmla="*/ 265 h 265"/>
                      <a:gd name="T42" fmla="*/ 109 w 267"/>
                      <a:gd name="T43" fmla="*/ 239 h 265"/>
                      <a:gd name="T44" fmla="*/ 133 w 267"/>
                      <a:gd name="T45" fmla="*/ 241 h 265"/>
                      <a:gd name="T46" fmla="*/ 156 w 267"/>
                      <a:gd name="T47" fmla="*/ 239 h 265"/>
                      <a:gd name="T48" fmla="*/ 162 w 267"/>
                      <a:gd name="T49" fmla="*/ 265 h 265"/>
                      <a:gd name="T50" fmla="*/ 216 w 267"/>
                      <a:gd name="T51" fmla="*/ 239 h 265"/>
                      <a:gd name="T52" fmla="*/ 199 w 267"/>
                      <a:gd name="T53" fmla="*/ 218 h 265"/>
                      <a:gd name="T54" fmla="*/ 229 w 267"/>
                      <a:gd name="T55" fmla="*/ 181 h 265"/>
                      <a:gd name="T56" fmla="*/ 253 w 267"/>
                      <a:gd name="T57" fmla="*/ 193 h 265"/>
                      <a:gd name="T58" fmla="*/ 267 w 267"/>
                      <a:gd name="T59" fmla="*/ 135 h 265"/>
                      <a:gd name="T60" fmla="*/ 267 w 267"/>
                      <a:gd name="T61" fmla="*/ 134 h 265"/>
                      <a:gd name="T62" fmla="*/ 239 w 267"/>
                      <a:gd name="T63" fmla="*/ 134 h 265"/>
                      <a:gd name="T64" fmla="*/ 75 w 267"/>
                      <a:gd name="T65" fmla="*/ 135 h 265"/>
                      <a:gd name="T66" fmla="*/ 133 w 267"/>
                      <a:gd name="T67" fmla="*/ 77 h 265"/>
                      <a:gd name="T68" fmla="*/ 190 w 267"/>
                      <a:gd name="T69" fmla="*/ 135 h 265"/>
                      <a:gd name="T70" fmla="*/ 133 w 267"/>
                      <a:gd name="T71" fmla="*/ 192 h 265"/>
                      <a:gd name="T72" fmla="*/ 75 w 267"/>
                      <a:gd name="T73" fmla="*/ 135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67" h="265">
                        <a:moveTo>
                          <a:pt x="239" y="134"/>
                        </a:moveTo>
                        <a:cubicBezTo>
                          <a:pt x="239" y="114"/>
                          <a:pt x="235" y="102"/>
                          <a:pt x="229" y="88"/>
                        </a:cubicBezTo>
                        <a:cubicBezTo>
                          <a:pt x="253" y="76"/>
                          <a:pt x="253" y="76"/>
                          <a:pt x="253" y="76"/>
                        </a:cubicBezTo>
                        <a:cubicBezTo>
                          <a:pt x="244" y="59"/>
                          <a:pt x="231" y="43"/>
                          <a:pt x="215" y="30"/>
                        </a:cubicBezTo>
                        <a:cubicBezTo>
                          <a:pt x="199" y="51"/>
                          <a:pt x="199" y="51"/>
                          <a:pt x="199" y="51"/>
                        </a:cubicBezTo>
                        <a:cubicBezTo>
                          <a:pt x="187" y="41"/>
                          <a:pt x="172" y="34"/>
                          <a:pt x="156" y="31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43" y="0"/>
                          <a:pt x="122" y="0"/>
                          <a:pt x="103" y="5"/>
                        </a:cubicBezTo>
                        <a:cubicBezTo>
                          <a:pt x="109" y="31"/>
                          <a:pt x="109" y="31"/>
                          <a:pt x="109" y="31"/>
                        </a:cubicBezTo>
                        <a:cubicBezTo>
                          <a:pt x="93" y="35"/>
                          <a:pt x="78" y="42"/>
                          <a:pt x="66" y="52"/>
                        </a:cubicBezTo>
                        <a:cubicBezTo>
                          <a:pt x="49" y="31"/>
                          <a:pt x="49" y="31"/>
                          <a:pt x="49" y="31"/>
                        </a:cubicBezTo>
                        <a:cubicBezTo>
                          <a:pt x="34" y="43"/>
                          <a:pt x="21" y="59"/>
                          <a:pt x="12" y="77"/>
                        </a:cubicBezTo>
                        <a:cubicBezTo>
                          <a:pt x="37" y="89"/>
                          <a:pt x="37" y="89"/>
                          <a:pt x="37" y="89"/>
                        </a:cubicBezTo>
                        <a:cubicBezTo>
                          <a:pt x="30" y="103"/>
                          <a:pt x="27" y="118"/>
                          <a:pt x="27" y="135"/>
                        </a:cubicBezTo>
                        <a:cubicBezTo>
                          <a:pt x="27" y="135"/>
                          <a:pt x="27" y="135"/>
                          <a:pt x="27" y="135"/>
                        </a:cubicBezTo>
                        <a:cubicBezTo>
                          <a:pt x="0" y="135"/>
                          <a:pt x="0" y="135"/>
                          <a:pt x="0" y="135"/>
                        </a:cubicBezTo>
                        <a:cubicBezTo>
                          <a:pt x="0" y="155"/>
                          <a:pt x="4" y="175"/>
                          <a:pt x="13" y="193"/>
                        </a:cubicBezTo>
                        <a:cubicBezTo>
                          <a:pt x="37" y="181"/>
                          <a:pt x="37" y="181"/>
                          <a:pt x="37" y="181"/>
                        </a:cubicBezTo>
                        <a:cubicBezTo>
                          <a:pt x="44" y="196"/>
                          <a:pt x="54" y="208"/>
                          <a:pt x="66" y="218"/>
                        </a:cubicBezTo>
                        <a:cubicBezTo>
                          <a:pt x="50" y="239"/>
                          <a:pt x="50" y="239"/>
                          <a:pt x="50" y="239"/>
                        </a:cubicBezTo>
                        <a:cubicBezTo>
                          <a:pt x="65" y="252"/>
                          <a:pt x="84" y="260"/>
                          <a:pt x="103" y="265"/>
                        </a:cubicBezTo>
                        <a:cubicBezTo>
                          <a:pt x="109" y="239"/>
                          <a:pt x="109" y="239"/>
                          <a:pt x="109" y="239"/>
                        </a:cubicBezTo>
                        <a:cubicBezTo>
                          <a:pt x="117" y="240"/>
                          <a:pt x="125" y="241"/>
                          <a:pt x="133" y="241"/>
                        </a:cubicBezTo>
                        <a:cubicBezTo>
                          <a:pt x="141" y="241"/>
                          <a:pt x="149" y="240"/>
                          <a:pt x="156" y="239"/>
                        </a:cubicBezTo>
                        <a:cubicBezTo>
                          <a:pt x="162" y="265"/>
                          <a:pt x="162" y="265"/>
                          <a:pt x="162" y="265"/>
                        </a:cubicBezTo>
                        <a:cubicBezTo>
                          <a:pt x="182" y="260"/>
                          <a:pt x="200" y="251"/>
                          <a:pt x="216" y="239"/>
                        </a:cubicBezTo>
                        <a:cubicBezTo>
                          <a:pt x="199" y="218"/>
                          <a:pt x="199" y="218"/>
                          <a:pt x="199" y="218"/>
                        </a:cubicBezTo>
                        <a:cubicBezTo>
                          <a:pt x="212" y="208"/>
                          <a:pt x="222" y="196"/>
                          <a:pt x="229" y="181"/>
                        </a:cubicBezTo>
                        <a:cubicBezTo>
                          <a:pt x="253" y="193"/>
                          <a:pt x="253" y="193"/>
                          <a:pt x="253" y="193"/>
                        </a:cubicBezTo>
                        <a:cubicBezTo>
                          <a:pt x="262" y="174"/>
                          <a:pt x="267" y="155"/>
                          <a:pt x="267" y="135"/>
                        </a:cubicBezTo>
                        <a:cubicBezTo>
                          <a:pt x="267" y="134"/>
                          <a:pt x="267" y="134"/>
                          <a:pt x="267" y="134"/>
                        </a:cubicBezTo>
                        <a:lnTo>
                          <a:pt x="239" y="134"/>
                        </a:lnTo>
                        <a:close/>
                        <a:moveTo>
                          <a:pt x="75" y="135"/>
                        </a:moveTo>
                        <a:cubicBezTo>
                          <a:pt x="75" y="103"/>
                          <a:pt x="101" y="77"/>
                          <a:pt x="133" y="77"/>
                        </a:cubicBezTo>
                        <a:cubicBezTo>
                          <a:pt x="164" y="77"/>
                          <a:pt x="190" y="103"/>
                          <a:pt x="190" y="135"/>
                        </a:cubicBezTo>
                        <a:cubicBezTo>
                          <a:pt x="190" y="166"/>
                          <a:pt x="164" y="192"/>
                          <a:pt x="133" y="192"/>
                        </a:cubicBezTo>
                        <a:cubicBezTo>
                          <a:pt x="101" y="192"/>
                          <a:pt x="75" y="166"/>
                          <a:pt x="75" y="13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ṣḻîďe">
                    <a:extLst>
                      <a:ext uri="{FF2B5EF4-FFF2-40B4-BE49-F238E27FC236}">
                        <a16:creationId xmlns:a16="http://schemas.microsoft.com/office/drawing/2014/main" id="{E71599EE-CCC8-440C-AFCE-6343B206EB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95251" y="3935827"/>
                    <a:ext cx="573266" cy="138871"/>
                  </a:xfrm>
                  <a:custGeom>
                    <a:avLst/>
                    <a:gdLst>
                      <a:gd name="T0" fmla="*/ 677 w 677"/>
                      <a:gd name="T1" fmla="*/ 142 h 164"/>
                      <a:gd name="T2" fmla="*/ 672 w 677"/>
                      <a:gd name="T3" fmla="*/ 0 h 164"/>
                      <a:gd name="T4" fmla="*/ 0 w 677"/>
                      <a:gd name="T5" fmla="*/ 22 h 164"/>
                      <a:gd name="T6" fmla="*/ 5 w 677"/>
                      <a:gd name="T7" fmla="*/ 164 h 164"/>
                      <a:gd name="T8" fmla="*/ 677 w 677"/>
                      <a:gd name="T9" fmla="*/ 142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77" h="164">
                        <a:moveTo>
                          <a:pt x="677" y="142"/>
                        </a:moveTo>
                        <a:lnTo>
                          <a:pt x="672" y="0"/>
                        </a:lnTo>
                        <a:lnTo>
                          <a:pt x="0" y="22"/>
                        </a:lnTo>
                        <a:lnTo>
                          <a:pt x="5" y="164"/>
                        </a:lnTo>
                        <a:lnTo>
                          <a:pt x="677" y="14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ṩliḋê">
                    <a:extLst>
                      <a:ext uri="{FF2B5EF4-FFF2-40B4-BE49-F238E27FC236}">
                        <a16:creationId xmlns:a16="http://schemas.microsoft.com/office/drawing/2014/main" id="{54B43384-8470-4B41-880F-05D550420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01178" y="4112803"/>
                    <a:ext cx="300605" cy="138024"/>
                  </a:xfrm>
                  <a:custGeom>
                    <a:avLst/>
                    <a:gdLst>
                      <a:gd name="T0" fmla="*/ 355 w 355"/>
                      <a:gd name="T1" fmla="*/ 151 h 163"/>
                      <a:gd name="T2" fmla="*/ 350 w 355"/>
                      <a:gd name="T3" fmla="*/ 0 h 163"/>
                      <a:gd name="T4" fmla="*/ 0 w 355"/>
                      <a:gd name="T5" fmla="*/ 11 h 163"/>
                      <a:gd name="T6" fmla="*/ 5 w 355"/>
                      <a:gd name="T7" fmla="*/ 163 h 163"/>
                      <a:gd name="T8" fmla="*/ 355 w 355"/>
                      <a:gd name="T9" fmla="*/ 151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5" h="163">
                        <a:moveTo>
                          <a:pt x="355" y="151"/>
                        </a:moveTo>
                        <a:lnTo>
                          <a:pt x="350" y="0"/>
                        </a:lnTo>
                        <a:lnTo>
                          <a:pt x="0" y="11"/>
                        </a:lnTo>
                        <a:lnTo>
                          <a:pt x="5" y="163"/>
                        </a:lnTo>
                        <a:lnTo>
                          <a:pt x="355" y="151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$ļïḓè">
                    <a:extLst>
                      <a:ext uri="{FF2B5EF4-FFF2-40B4-BE49-F238E27FC236}">
                        <a16:creationId xmlns:a16="http://schemas.microsoft.com/office/drawing/2014/main" id="{5DFEE85B-534B-4651-A3EF-71C276AFBE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07105" y="4284698"/>
                    <a:ext cx="451330" cy="133790"/>
                  </a:xfrm>
                  <a:custGeom>
                    <a:avLst/>
                    <a:gdLst>
                      <a:gd name="T0" fmla="*/ 528 w 533"/>
                      <a:gd name="T1" fmla="*/ 0 h 158"/>
                      <a:gd name="T2" fmla="*/ 0 w 533"/>
                      <a:gd name="T3" fmla="*/ 17 h 158"/>
                      <a:gd name="T4" fmla="*/ 3 w 533"/>
                      <a:gd name="T5" fmla="*/ 158 h 158"/>
                      <a:gd name="T6" fmla="*/ 533 w 533"/>
                      <a:gd name="T7" fmla="*/ 142 h 158"/>
                      <a:gd name="T8" fmla="*/ 528 w 533"/>
                      <a:gd name="T9" fmla="*/ 0 h 1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3" h="158">
                        <a:moveTo>
                          <a:pt x="528" y="0"/>
                        </a:moveTo>
                        <a:lnTo>
                          <a:pt x="0" y="17"/>
                        </a:lnTo>
                        <a:lnTo>
                          <a:pt x="3" y="158"/>
                        </a:lnTo>
                        <a:lnTo>
                          <a:pt x="533" y="142"/>
                        </a:lnTo>
                        <a:lnTo>
                          <a:pt x="528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ṡľïde">
                    <a:extLst>
                      <a:ext uri="{FF2B5EF4-FFF2-40B4-BE49-F238E27FC236}">
                        <a16:creationId xmlns:a16="http://schemas.microsoft.com/office/drawing/2014/main" id="{0E9D4ADC-7FF4-4994-A23E-FBD5F02740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27509" y="3807964"/>
                    <a:ext cx="626613" cy="636774"/>
                  </a:xfrm>
                  <a:custGeom>
                    <a:avLst/>
                    <a:gdLst>
                      <a:gd name="T0" fmla="*/ 92 w 740"/>
                      <a:gd name="T1" fmla="*/ 523 h 752"/>
                      <a:gd name="T2" fmla="*/ 87 w 740"/>
                      <a:gd name="T3" fmla="*/ 371 h 752"/>
                      <a:gd name="T4" fmla="*/ 85 w 740"/>
                      <a:gd name="T5" fmla="*/ 315 h 752"/>
                      <a:gd name="T6" fmla="*/ 80 w 740"/>
                      <a:gd name="T7" fmla="*/ 173 h 752"/>
                      <a:gd name="T8" fmla="*/ 78 w 740"/>
                      <a:gd name="T9" fmla="*/ 97 h 752"/>
                      <a:gd name="T10" fmla="*/ 740 w 740"/>
                      <a:gd name="T11" fmla="*/ 76 h 752"/>
                      <a:gd name="T12" fmla="*/ 738 w 740"/>
                      <a:gd name="T13" fmla="*/ 0 h 752"/>
                      <a:gd name="T14" fmla="*/ 61 w 740"/>
                      <a:gd name="T15" fmla="*/ 21 h 752"/>
                      <a:gd name="T16" fmla="*/ 0 w 740"/>
                      <a:gd name="T17" fmla="*/ 24 h 752"/>
                      <a:gd name="T18" fmla="*/ 23 w 740"/>
                      <a:gd name="T19" fmla="*/ 752 h 752"/>
                      <a:gd name="T20" fmla="*/ 99 w 740"/>
                      <a:gd name="T21" fmla="*/ 750 h 752"/>
                      <a:gd name="T22" fmla="*/ 97 w 740"/>
                      <a:gd name="T23" fmla="*/ 721 h 752"/>
                      <a:gd name="T24" fmla="*/ 94 w 740"/>
                      <a:gd name="T25" fmla="*/ 580 h 752"/>
                      <a:gd name="T26" fmla="*/ 92 w 740"/>
                      <a:gd name="T27" fmla="*/ 523 h 7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40" h="752">
                        <a:moveTo>
                          <a:pt x="92" y="523"/>
                        </a:moveTo>
                        <a:lnTo>
                          <a:pt x="87" y="371"/>
                        </a:lnTo>
                        <a:lnTo>
                          <a:pt x="85" y="315"/>
                        </a:lnTo>
                        <a:lnTo>
                          <a:pt x="80" y="173"/>
                        </a:lnTo>
                        <a:lnTo>
                          <a:pt x="78" y="97"/>
                        </a:lnTo>
                        <a:lnTo>
                          <a:pt x="740" y="76"/>
                        </a:lnTo>
                        <a:lnTo>
                          <a:pt x="738" y="0"/>
                        </a:lnTo>
                        <a:lnTo>
                          <a:pt x="61" y="21"/>
                        </a:lnTo>
                        <a:lnTo>
                          <a:pt x="0" y="24"/>
                        </a:lnTo>
                        <a:lnTo>
                          <a:pt x="23" y="752"/>
                        </a:lnTo>
                        <a:lnTo>
                          <a:pt x="99" y="750"/>
                        </a:lnTo>
                        <a:lnTo>
                          <a:pt x="97" y="721"/>
                        </a:lnTo>
                        <a:lnTo>
                          <a:pt x="94" y="580"/>
                        </a:lnTo>
                        <a:lnTo>
                          <a:pt x="92" y="52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ṩ1ïḋê">
                    <a:extLst>
                      <a:ext uri="{FF2B5EF4-FFF2-40B4-BE49-F238E27FC236}">
                        <a16:creationId xmlns:a16="http://schemas.microsoft.com/office/drawing/2014/main" id="{B9B8E115-FA6B-411F-9566-64B292B62D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18678" y="1817199"/>
                    <a:ext cx="358185" cy="464032"/>
                  </a:xfrm>
                  <a:custGeom>
                    <a:avLst/>
                    <a:gdLst>
                      <a:gd name="T0" fmla="*/ 179 w 179"/>
                      <a:gd name="T1" fmla="*/ 134 h 232"/>
                      <a:gd name="T2" fmla="*/ 140 w 179"/>
                      <a:gd name="T3" fmla="*/ 119 h 232"/>
                      <a:gd name="T4" fmla="*/ 138 w 179"/>
                      <a:gd name="T5" fmla="*/ 24 h 232"/>
                      <a:gd name="T6" fmla="*/ 109 w 179"/>
                      <a:gd name="T7" fmla="*/ 31 h 232"/>
                      <a:gd name="T8" fmla="*/ 91 w 179"/>
                      <a:gd name="T9" fmla="*/ 95 h 232"/>
                      <a:gd name="T10" fmla="*/ 26 w 179"/>
                      <a:gd name="T11" fmla="*/ 90 h 232"/>
                      <a:gd name="T12" fmla="*/ 18 w 179"/>
                      <a:gd name="T13" fmla="*/ 120 h 232"/>
                      <a:gd name="T14" fmla="*/ 16 w 179"/>
                      <a:gd name="T15" fmla="*/ 152 h 232"/>
                      <a:gd name="T16" fmla="*/ 17 w 179"/>
                      <a:gd name="T17" fmla="*/ 185 h 232"/>
                      <a:gd name="T18" fmla="*/ 34 w 179"/>
                      <a:gd name="T19" fmla="*/ 219 h 232"/>
                      <a:gd name="T20" fmla="*/ 131 w 179"/>
                      <a:gd name="T21" fmla="*/ 211 h 232"/>
                      <a:gd name="T22" fmla="*/ 175 w 179"/>
                      <a:gd name="T23" fmla="*/ 207 h 232"/>
                      <a:gd name="T24" fmla="*/ 179 w 179"/>
                      <a:gd name="T25" fmla="*/ 134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9" h="232">
                        <a:moveTo>
                          <a:pt x="179" y="134"/>
                        </a:moveTo>
                        <a:cubicBezTo>
                          <a:pt x="164" y="133"/>
                          <a:pt x="150" y="129"/>
                          <a:pt x="140" y="119"/>
                        </a:cubicBezTo>
                        <a:cubicBezTo>
                          <a:pt x="123" y="102"/>
                          <a:pt x="132" y="47"/>
                          <a:pt x="138" y="24"/>
                        </a:cubicBezTo>
                        <a:cubicBezTo>
                          <a:pt x="145" y="0"/>
                          <a:pt x="121" y="1"/>
                          <a:pt x="109" y="31"/>
                        </a:cubicBezTo>
                        <a:cubicBezTo>
                          <a:pt x="97" y="61"/>
                          <a:pt x="91" y="95"/>
                          <a:pt x="91" y="95"/>
                        </a:cubicBezTo>
                        <a:cubicBezTo>
                          <a:pt x="91" y="95"/>
                          <a:pt x="36" y="89"/>
                          <a:pt x="26" y="90"/>
                        </a:cubicBezTo>
                        <a:cubicBezTo>
                          <a:pt x="17" y="91"/>
                          <a:pt x="10" y="105"/>
                          <a:pt x="18" y="120"/>
                        </a:cubicBezTo>
                        <a:cubicBezTo>
                          <a:pt x="23" y="131"/>
                          <a:pt x="7" y="134"/>
                          <a:pt x="16" y="152"/>
                        </a:cubicBezTo>
                        <a:cubicBezTo>
                          <a:pt x="19" y="158"/>
                          <a:pt x="2" y="166"/>
                          <a:pt x="17" y="185"/>
                        </a:cubicBezTo>
                        <a:cubicBezTo>
                          <a:pt x="22" y="192"/>
                          <a:pt x="0" y="207"/>
                          <a:pt x="34" y="219"/>
                        </a:cubicBezTo>
                        <a:cubicBezTo>
                          <a:pt x="68" y="232"/>
                          <a:pt x="116" y="221"/>
                          <a:pt x="131" y="211"/>
                        </a:cubicBezTo>
                        <a:cubicBezTo>
                          <a:pt x="144" y="202"/>
                          <a:pt x="159" y="205"/>
                          <a:pt x="175" y="207"/>
                        </a:cubicBezTo>
                        <a:lnTo>
                          <a:pt x="179" y="134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íšľîdê">
                    <a:extLst>
                      <a:ext uri="{FF2B5EF4-FFF2-40B4-BE49-F238E27FC236}">
                        <a16:creationId xmlns:a16="http://schemas.microsoft.com/office/drawing/2014/main" id="{BA4A53A6-C9E2-474F-BD16-2AACF5EBBB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39566" y="4957883"/>
                    <a:ext cx="638467" cy="897580"/>
                  </a:xfrm>
                  <a:custGeom>
                    <a:avLst/>
                    <a:gdLst>
                      <a:gd name="T0" fmla="*/ 32 w 319"/>
                      <a:gd name="T1" fmla="*/ 250 h 448"/>
                      <a:gd name="T2" fmla="*/ 81 w 319"/>
                      <a:gd name="T3" fmla="*/ 416 h 448"/>
                      <a:gd name="T4" fmla="*/ 247 w 319"/>
                      <a:gd name="T5" fmla="*/ 365 h 448"/>
                      <a:gd name="T6" fmla="*/ 226 w 319"/>
                      <a:gd name="T7" fmla="*/ 222 h 448"/>
                      <a:gd name="T8" fmla="*/ 256 w 319"/>
                      <a:gd name="T9" fmla="*/ 173 h 448"/>
                      <a:gd name="T10" fmla="*/ 246 w 319"/>
                      <a:gd name="T11" fmla="*/ 117 h 448"/>
                      <a:gd name="T12" fmla="*/ 305 w 319"/>
                      <a:gd name="T13" fmla="*/ 79 h 448"/>
                      <a:gd name="T14" fmla="*/ 295 w 319"/>
                      <a:gd name="T15" fmla="*/ 12 h 448"/>
                      <a:gd name="T16" fmla="*/ 234 w 319"/>
                      <a:gd name="T17" fmla="*/ 46 h 448"/>
                      <a:gd name="T18" fmla="*/ 159 w 319"/>
                      <a:gd name="T19" fmla="*/ 188 h 448"/>
                      <a:gd name="T20" fmla="*/ 32 w 319"/>
                      <a:gd name="T21" fmla="*/ 250 h 448"/>
                      <a:gd name="T22" fmla="*/ 101 w 319"/>
                      <a:gd name="T23" fmla="*/ 376 h 448"/>
                      <a:gd name="T24" fmla="*/ 89 w 319"/>
                      <a:gd name="T25" fmla="*/ 336 h 448"/>
                      <a:gd name="T26" fmla="*/ 128 w 319"/>
                      <a:gd name="T27" fmla="*/ 324 h 448"/>
                      <a:gd name="T28" fmla="*/ 141 w 319"/>
                      <a:gd name="T29" fmla="*/ 364 h 448"/>
                      <a:gd name="T30" fmla="*/ 101 w 319"/>
                      <a:gd name="T31" fmla="*/ 376 h 4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319" h="448">
                        <a:moveTo>
                          <a:pt x="32" y="250"/>
                        </a:moveTo>
                        <a:cubicBezTo>
                          <a:pt x="0" y="310"/>
                          <a:pt x="21" y="384"/>
                          <a:pt x="81" y="416"/>
                        </a:cubicBezTo>
                        <a:cubicBezTo>
                          <a:pt x="141" y="448"/>
                          <a:pt x="215" y="425"/>
                          <a:pt x="247" y="365"/>
                        </a:cubicBezTo>
                        <a:cubicBezTo>
                          <a:pt x="272" y="317"/>
                          <a:pt x="262" y="259"/>
                          <a:pt x="226" y="222"/>
                        </a:cubicBezTo>
                        <a:cubicBezTo>
                          <a:pt x="238" y="203"/>
                          <a:pt x="251" y="182"/>
                          <a:pt x="256" y="173"/>
                        </a:cubicBezTo>
                        <a:cubicBezTo>
                          <a:pt x="265" y="156"/>
                          <a:pt x="240" y="130"/>
                          <a:pt x="246" y="117"/>
                        </a:cubicBezTo>
                        <a:cubicBezTo>
                          <a:pt x="253" y="104"/>
                          <a:pt x="298" y="92"/>
                          <a:pt x="305" y="79"/>
                        </a:cubicBezTo>
                        <a:cubicBezTo>
                          <a:pt x="312" y="66"/>
                          <a:pt x="319" y="25"/>
                          <a:pt x="295" y="12"/>
                        </a:cubicBezTo>
                        <a:cubicBezTo>
                          <a:pt x="272" y="0"/>
                          <a:pt x="234" y="46"/>
                          <a:pt x="234" y="46"/>
                        </a:cubicBezTo>
                        <a:cubicBezTo>
                          <a:pt x="159" y="188"/>
                          <a:pt x="159" y="188"/>
                          <a:pt x="159" y="188"/>
                        </a:cubicBezTo>
                        <a:cubicBezTo>
                          <a:pt x="106" y="180"/>
                          <a:pt x="56" y="204"/>
                          <a:pt x="32" y="250"/>
                        </a:cubicBezTo>
                        <a:close/>
                        <a:moveTo>
                          <a:pt x="101" y="376"/>
                        </a:moveTo>
                        <a:cubicBezTo>
                          <a:pt x="86" y="369"/>
                          <a:pt x="81" y="351"/>
                          <a:pt x="89" y="336"/>
                        </a:cubicBezTo>
                        <a:cubicBezTo>
                          <a:pt x="96" y="322"/>
                          <a:pt x="114" y="317"/>
                          <a:pt x="128" y="324"/>
                        </a:cubicBezTo>
                        <a:cubicBezTo>
                          <a:pt x="143" y="332"/>
                          <a:pt x="148" y="350"/>
                          <a:pt x="141" y="364"/>
                        </a:cubicBezTo>
                        <a:cubicBezTo>
                          <a:pt x="133" y="378"/>
                          <a:pt x="115" y="384"/>
                          <a:pt x="101" y="37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iṩľídê">
                    <a:extLst>
                      <a:ext uri="{FF2B5EF4-FFF2-40B4-BE49-F238E27FC236}">
                        <a16:creationId xmlns:a16="http://schemas.microsoft.com/office/drawing/2014/main" id="{AD352CD0-1D12-4947-9E5D-ADE23E8C19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98639" y="5166189"/>
                    <a:ext cx="953467" cy="828992"/>
                  </a:xfrm>
                  <a:custGeom>
                    <a:avLst/>
                    <a:gdLst>
                      <a:gd name="T0" fmla="*/ 31 w 476"/>
                      <a:gd name="T1" fmla="*/ 202 h 414"/>
                      <a:gd name="T2" fmla="*/ 17 w 476"/>
                      <a:gd name="T3" fmla="*/ 127 h 414"/>
                      <a:gd name="T4" fmla="*/ 82 w 476"/>
                      <a:gd name="T5" fmla="*/ 31 h 414"/>
                      <a:gd name="T6" fmla="*/ 156 w 476"/>
                      <a:gd name="T7" fmla="*/ 16 h 414"/>
                      <a:gd name="T8" fmla="*/ 445 w 476"/>
                      <a:gd name="T9" fmla="*/ 212 h 414"/>
                      <a:gd name="T10" fmla="*/ 459 w 476"/>
                      <a:gd name="T11" fmla="*/ 287 h 414"/>
                      <a:gd name="T12" fmla="*/ 394 w 476"/>
                      <a:gd name="T13" fmla="*/ 383 h 414"/>
                      <a:gd name="T14" fmla="*/ 320 w 476"/>
                      <a:gd name="T15" fmla="*/ 398 h 414"/>
                      <a:gd name="T16" fmla="*/ 31 w 476"/>
                      <a:gd name="T17" fmla="*/ 202 h 4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76" h="414">
                        <a:moveTo>
                          <a:pt x="31" y="202"/>
                        </a:moveTo>
                        <a:cubicBezTo>
                          <a:pt x="6" y="185"/>
                          <a:pt x="0" y="152"/>
                          <a:pt x="17" y="127"/>
                        </a:cubicBezTo>
                        <a:cubicBezTo>
                          <a:pt x="82" y="31"/>
                          <a:pt x="82" y="31"/>
                          <a:pt x="82" y="31"/>
                        </a:cubicBezTo>
                        <a:cubicBezTo>
                          <a:pt x="99" y="6"/>
                          <a:pt x="132" y="0"/>
                          <a:pt x="156" y="16"/>
                        </a:cubicBezTo>
                        <a:cubicBezTo>
                          <a:pt x="445" y="212"/>
                          <a:pt x="445" y="212"/>
                          <a:pt x="445" y="212"/>
                        </a:cubicBezTo>
                        <a:cubicBezTo>
                          <a:pt x="470" y="229"/>
                          <a:pt x="476" y="262"/>
                          <a:pt x="459" y="287"/>
                        </a:cubicBezTo>
                        <a:cubicBezTo>
                          <a:pt x="394" y="383"/>
                          <a:pt x="394" y="383"/>
                          <a:pt x="394" y="383"/>
                        </a:cubicBezTo>
                        <a:cubicBezTo>
                          <a:pt x="377" y="408"/>
                          <a:pt x="344" y="414"/>
                          <a:pt x="320" y="398"/>
                        </a:cubicBezTo>
                        <a:cubicBezTo>
                          <a:pt x="31" y="202"/>
                          <a:pt x="31" y="202"/>
                          <a:pt x="31" y="202"/>
                        </a:cubicBez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íşľiḋe">
                    <a:extLst>
                      <a:ext uri="{FF2B5EF4-FFF2-40B4-BE49-F238E27FC236}">
                        <a16:creationId xmlns:a16="http://schemas.microsoft.com/office/drawing/2014/main" id="{6E32CB32-6D2B-4ED9-B750-051D9258F1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690967" cy="623226"/>
                  </a:xfrm>
                  <a:custGeom>
                    <a:avLst/>
                    <a:gdLst>
                      <a:gd name="T0" fmla="*/ 0 w 816"/>
                      <a:gd name="T1" fmla="*/ 338 h 736"/>
                      <a:gd name="T2" fmla="*/ 227 w 816"/>
                      <a:gd name="T3" fmla="*/ 0 h 736"/>
                      <a:gd name="T4" fmla="*/ 816 w 816"/>
                      <a:gd name="T5" fmla="*/ 400 h 736"/>
                      <a:gd name="T6" fmla="*/ 587 w 816"/>
                      <a:gd name="T7" fmla="*/ 736 h 736"/>
                      <a:gd name="T8" fmla="*/ 0 w 816"/>
                      <a:gd name="T9" fmla="*/ 338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6" h="736">
                        <a:moveTo>
                          <a:pt x="0" y="338"/>
                        </a:moveTo>
                        <a:lnTo>
                          <a:pt x="227" y="0"/>
                        </a:lnTo>
                        <a:lnTo>
                          <a:pt x="816" y="400"/>
                        </a:lnTo>
                        <a:lnTo>
                          <a:pt x="587" y="736"/>
                        </a:lnTo>
                        <a:lnTo>
                          <a:pt x="0" y="33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í$ľíḍe">
                    <a:extLst>
                      <a:ext uri="{FF2B5EF4-FFF2-40B4-BE49-F238E27FC236}">
                        <a16:creationId xmlns:a16="http://schemas.microsoft.com/office/drawing/2014/main" id="{2F957465-5198-4B23-BD85-904B01886C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690967" cy="623226"/>
                  </a:xfrm>
                  <a:custGeom>
                    <a:avLst/>
                    <a:gdLst>
                      <a:gd name="T0" fmla="*/ 0 w 816"/>
                      <a:gd name="T1" fmla="*/ 338 h 736"/>
                      <a:gd name="T2" fmla="*/ 227 w 816"/>
                      <a:gd name="T3" fmla="*/ 0 h 736"/>
                      <a:gd name="T4" fmla="*/ 816 w 816"/>
                      <a:gd name="T5" fmla="*/ 400 h 736"/>
                      <a:gd name="T6" fmla="*/ 587 w 816"/>
                      <a:gd name="T7" fmla="*/ 736 h 736"/>
                      <a:gd name="T8" fmla="*/ 0 w 816"/>
                      <a:gd name="T9" fmla="*/ 338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6" h="736">
                        <a:moveTo>
                          <a:pt x="0" y="338"/>
                        </a:moveTo>
                        <a:lnTo>
                          <a:pt x="227" y="0"/>
                        </a:lnTo>
                        <a:lnTo>
                          <a:pt x="816" y="400"/>
                        </a:lnTo>
                        <a:lnTo>
                          <a:pt x="587" y="736"/>
                        </a:lnTo>
                        <a:lnTo>
                          <a:pt x="0" y="338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šļïďé">
                    <a:extLst>
                      <a:ext uri="{FF2B5EF4-FFF2-40B4-BE49-F238E27FC236}">
                        <a16:creationId xmlns:a16="http://schemas.microsoft.com/office/drawing/2014/main" id="{9F3D90AF-85B8-420D-9053-555EAD665F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67802"/>
                    <a:ext cx="500443" cy="629153"/>
                  </a:xfrm>
                  <a:custGeom>
                    <a:avLst/>
                    <a:gdLst>
                      <a:gd name="T0" fmla="*/ 589 w 591"/>
                      <a:gd name="T1" fmla="*/ 739 h 743"/>
                      <a:gd name="T2" fmla="*/ 587 w 591"/>
                      <a:gd name="T3" fmla="*/ 741 h 743"/>
                      <a:gd name="T4" fmla="*/ 591 w 591"/>
                      <a:gd name="T5" fmla="*/ 743 h 743"/>
                      <a:gd name="T6" fmla="*/ 589 w 591"/>
                      <a:gd name="T7" fmla="*/ 739 h 743"/>
                      <a:gd name="T8" fmla="*/ 232 w 591"/>
                      <a:gd name="T9" fmla="*/ 0 h 743"/>
                      <a:gd name="T10" fmla="*/ 0 w 591"/>
                      <a:gd name="T11" fmla="*/ 343 h 743"/>
                      <a:gd name="T12" fmla="*/ 227 w 591"/>
                      <a:gd name="T13" fmla="*/ 5 h 743"/>
                      <a:gd name="T14" fmla="*/ 237 w 591"/>
                      <a:gd name="T15" fmla="*/ 12 h 743"/>
                      <a:gd name="T16" fmla="*/ 232 w 591"/>
                      <a:gd name="T17" fmla="*/ 0 h 7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1" h="743">
                        <a:moveTo>
                          <a:pt x="589" y="739"/>
                        </a:moveTo>
                        <a:lnTo>
                          <a:pt x="587" y="741"/>
                        </a:lnTo>
                        <a:lnTo>
                          <a:pt x="591" y="743"/>
                        </a:lnTo>
                        <a:lnTo>
                          <a:pt x="589" y="739"/>
                        </a:lnTo>
                        <a:close/>
                        <a:moveTo>
                          <a:pt x="232" y="0"/>
                        </a:moveTo>
                        <a:lnTo>
                          <a:pt x="0" y="343"/>
                        </a:lnTo>
                        <a:lnTo>
                          <a:pt x="227" y="5"/>
                        </a:lnTo>
                        <a:lnTo>
                          <a:pt x="237" y="12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ṩlíḑè">
                    <a:extLst>
                      <a:ext uri="{FF2B5EF4-FFF2-40B4-BE49-F238E27FC236}">
                        <a16:creationId xmlns:a16="http://schemas.microsoft.com/office/drawing/2014/main" id="{535551A3-8C93-4C65-B0C8-97D61FF97E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67802"/>
                    <a:ext cx="500443" cy="629153"/>
                  </a:xfrm>
                  <a:custGeom>
                    <a:avLst/>
                    <a:gdLst>
                      <a:gd name="T0" fmla="*/ 589 w 591"/>
                      <a:gd name="T1" fmla="*/ 739 h 743"/>
                      <a:gd name="T2" fmla="*/ 587 w 591"/>
                      <a:gd name="T3" fmla="*/ 741 h 743"/>
                      <a:gd name="T4" fmla="*/ 591 w 591"/>
                      <a:gd name="T5" fmla="*/ 743 h 743"/>
                      <a:gd name="T6" fmla="*/ 589 w 591"/>
                      <a:gd name="T7" fmla="*/ 739 h 743"/>
                      <a:gd name="T8" fmla="*/ 232 w 591"/>
                      <a:gd name="T9" fmla="*/ 0 h 743"/>
                      <a:gd name="T10" fmla="*/ 0 w 591"/>
                      <a:gd name="T11" fmla="*/ 343 h 743"/>
                      <a:gd name="T12" fmla="*/ 227 w 591"/>
                      <a:gd name="T13" fmla="*/ 5 h 743"/>
                      <a:gd name="T14" fmla="*/ 237 w 591"/>
                      <a:gd name="T15" fmla="*/ 12 h 743"/>
                      <a:gd name="T16" fmla="*/ 232 w 591"/>
                      <a:gd name="T17" fmla="*/ 0 h 7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1" h="743">
                        <a:moveTo>
                          <a:pt x="589" y="739"/>
                        </a:moveTo>
                        <a:lnTo>
                          <a:pt x="587" y="741"/>
                        </a:lnTo>
                        <a:lnTo>
                          <a:pt x="591" y="743"/>
                        </a:lnTo>
                        <a:lnTo>
                          <a:pt x="589" y="739"/>
                        </a:lnTo>
                        <a:moveTo>
                          <a:pt x="232" y="0"/>
                        </a:moveTo>
                        <a:lnTo>
                          <a:pt x="0" y="343"/>
                        </a:lnTo>
                        <a:lnTo>
                          <a:pt x="227" y="5"/>
                        </a:lnTo>
                        <a:lnTo>
                          <a:pt x="237" y="12"/>
                        </a:lnTo>
                        <a:lnTo>
                          <a:pt x="232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ṣ1îḓè">
                    <a:extLst>
                      <a:ext uri="{FF2B5EF4-FFF2-40B4-BE49-F238E27FC236}">
                        <a16:creationId xmlns:a16="http://schemas.microsoft.com/office/drawing/2014/main" id="{DAA869E7-994D-437E-B647-8514771FE9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498750" cy="623226"/>
                  </a:xfrm>
                  <a:custGeom>
                    <a:avLst/>
                    <a:gdLst>
                      <a:gd name="T0" fmla="*/ 227 w 589"/>
                      <a:gd name="T1" fmla="*/ 0 h 736"/>
                      <a:gd name="T2" fmla="*/ 0 w 589"/>
                      <a:gd name="T3" fmla="*/ 338 h 736"/>
                      <a:gd name="T4" fmla="*/ 587 w 589"/>
                      <a:gd name="T5" fmla="*/ 736 h 736"/>
                      <a:gd name="T6" fmla="*/ 589 w 589"/>
                      <a:gd name="T7" fmla="*/ 734 h 736"/>
                      <a:gd name="T8" fmla="*/ 237 w 589"/>
                      <a:gd name="T9" fmla="*/ 7 h 736"/>
                      <a:gd name="T10" fmla="*/ 227 w 589"/>
                      <a:gd name="T11" fmla="*/ 0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9" h="736">
                        <a:moveTo>
                          <a:pt x="227" y="0"/>
                        </a:moveTo>
                        <a:lnTo>
                          <a:pt x="0" y="338"/>
                        </a:lnTo>
                        <a:lnTo>
                          <a:pt x="587" y="736"/>
                        </a:lnTo>
                        <a:lnTo>
                          <a:pt x="589" y="734"/>
                        </a:lnTo>
                        <a:lnTo>
                          <a:pt x="237" y="7"/>
                        </a:lnTo>
                        <a:lnTo>
                          <a:pt x="227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iṡlîḑe">
                    <a:extLst>
                      <a:ext uri="{FF2B5EF4-FFF2-40B4-BE49-F238E27FC236}">
                        <a16:creationId xmlns:a16="http://schemas.microsoft.com/office/drawing/2014/main" id="{96957E7D-6842-4A1D-B689-6557A226D4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498750" cy="623226"/>
                  </a:xfrm>
                  <a:custGeom>
                    <a:avLst/>
                    <a:gdLst>
                      <a:gd name="T0" fmla="*/ 227 w 589"/>
                      <a:gd name="T1" fmla="*/ 0 h 736"/>
                      <a:gd name="T2" fmla="*/ 0 w 589"/>
                      <a:gd name="T3" fmla="*/ 338 h 736"/>
                      <a:gd name="T4" fmla="*/ 587 w 589"/>
                      <a:gd name="T5" fmla="*/ 736 h 736"/>
                      <a:gd name="T6" fmla="*/ 589 w 589"/>
                      <a:gd name="T7" fmla="*/ 734 h 736"/>
                      <a:gd name="T8" fmla="*/ 237 w 589"/>
                      <a:gd name="T9" fmla="*/ 7 h 736"/>
                      <a:gd name="T10" fmla="*/ 227 w 589"/>
                      <a:gd name="T11" fmla="*/ 0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9" h="736">
                        <a:moveTo>
                          <a:pt x="227" y="0"/>
                        </a:moveTo>
                        <a:lnTo>
                          <a:pt x="0" y="338"/>
                        </a:lnTo>
                        <a:lnTo>
                          <a:pt x="587" y="736"/>
                        </a:lnTo>
                        <a:lnTo>
                          <a:pt x="589" y="734"/>
                        </a:lnTo>
                        <a:lnTo>
                          <a:pt x="237" y="7"/>
                        </a:lnTo>
                        <a:lnTo>
                          <a:pt x="227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ṣ1ïḍê">
                    <a:extLst>
                      <a:ext uri="{FF2B5EF4-FFF2-40B4-BE49-F238E27FC236}">
                        <a16:creationId xmlns:a16="http://schemas.microsoft.com/office/drawing/2014/main" id="{01670B88-3AD4-44C9-8C59-027BD3F069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12953" y="5318609"/>
                    <a:ext cx="113468" cy="113468"/>
                  </a:xfrm>
                  <a:custGeom>
                    <a:avLst/>
                    <a:gdLst>
                      <a:gd name="T0" fmla="*/ 43 w 57"/>
                      <a:gd name="T1" fmla="*/ 8 h 57"/>
                      <a:gd name="T2" fmla="*/ 50 w 57"/>
                      <a:gd name="T3" fmla="*/ 43 h 57"/>
                      <a:gd name="T4" fmla="*/ 15 w 57"/>
                      <a:gd name="T5" fmla="*/ 49 h 57"/>
                      <a:gd name="T6" fmla="*/ 8 w 57"/>
                      <a:gd name="T7" fmla="*/ 15 h 57"/>
                      <a:gd name="T8" fmla="*/ 43 w 57"/>
                      <a:gd name="T9" fmla="*/ 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" h="57">
                        <a:moveTo>
                          <a:pt x="43" y="8"/>
                        </a:moveTo>
                        <a:cubicBezTo>
                          <a:pt x="54" y="16"/>
                          <a:pt x="57" y="31"/>
                          <a:pt x="50" y="43"/>
                        </a:cubicBezTo>
                        <a:cubicBezTo>
                          <a:pt x="42" y="54"/>
                          <a:pt x="26" y="57"/>
                          <a:pt x="15" y="49"/>
                        </a:cubicBezTo>
                        <a:cubicBezTo>
                          <a:pt x="3" y="42"/>
                          <a:pt x="0" y="26"/>
                          <a:pt x="8" y="15"/>
                        </a:cubicBezTo>
                        <a:cubicBezTo>
                          <a:pt x="16" y="3"/>
                          <a:pt x="31" y="0"/>
                          <a:pt x="43" y="8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sľíḋè">
                    <a:extLst>
                      <a:ext uri="{FF2B5EF4-FFF2-40B4-BE49-F238E27FC236}">
                        <a16:creationId xmlns:a16="http://schemas.microsoft.com/office/drawing/2014/main" id="{7F1DF5B1-879E-46EB-9333-0D5DCE4FC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19243" y="5700504"/>
                    <a:ext cx="136331" cy="182903"/>
                  </a:xfrm>
                  <a:custGeom>
                    <a:avLst/>
                    <a:gdLst>
                      <a:gd name="T0" fmla="*/ 4 w 68"/>
                      <a:gd name="T1" fmla="*/ 88 h 91"/>
                      <a:gd name="T2" fmla="*/ 2 w 68"/>
                      <a:gd name="T3" fmla="*/ 78 h 91"/>
                      <a:gd name="T4" fmla="*/ 52 w 68"/>
                      <a:gd name="T5" fmla="*/ 4 h 91"/>
                      <a:gd name="T6" fmla="*/ 62 w 68"/>
                      <a:gd name="T7" fmla="*/ 2 h 91"/>
                      <a:gd name="T8" fmla="*/ 64 w 68"/>
                      <a:gd name="T9" fmla="*/ 3 h 91"/>
                      <a:gd name="T10" fmla="*/ 65 w 68"/>
                      <a:gd name="T11" fmla="*/ 13 h 91"/>
                      <a:gd name="T12" fmla="*/ 15 w 68"/>
                      <a:gd name="T13" fmla="*/ 87 h 91"/>
                      <a:gd name="T14" fmla="*/ 5 w 68"/>
                      <a:gd name="T15" fmla="*/ 89 h 91"/>
                      <a:gd name="T16" fmla="*/ 4 w 68"/>
                      <a:gd name="T17" fmla="*/ 88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8" h="91">
                        <a:moveTo>
                          <a:pt x="4" y="88"/>
                        </a:moveTo>
                        <a:cubicBezTo>
                          <a:pt x="0" y="86"/>
                          <a:pt x="0" y="81"/>
                          <a:pt x="2" y="78"/>
                        </a:cubicBezTo>
                        <a:cubicBezTo>
                          <a:pt x="52" y="4"/>
                          <a:pt x="52" y="4"/>
                          <a:pt x="52" y="4"/>
                        </a:cubicBezTo>
                        <a:cubicBezTo>
                          <a:pt x="54" y="1"/>
                          <a:pt x="59" y="0"/>
                          <a:pt x="62" y="2"/>
                        </a:cubicBezTo>
                        <a:cubicBezTo>
                          <a:pt x="64" y="3"/>
                          <a:pt x="64" y="3"/>
                          <a:pt x="64" y="3"/>
                        </a:cubicBezTo>
                        <a:cubicBezTo>
                          <a:pt x="67" y="5"/>
                          <a:pt x="68" y="9"/>
                          <a:pt x="65" y="13"/>
                        </a:cubicBezTo>
                        <a:cubicBezTo>
                          <a:pt x="15" y="87"/>
                          <a:pt x="15" y="87"/>
                          <a:pt x="15" y="87"/>
                        </a:cubicBezTo>
                        <a:cubicBezTo>
                          <a:pt x="13" y="90"/>
                          <a:pt x="8" y="91"/>
                          <a:pt x="5" y="89"/>
                        </a:cubicBezTo>
                        <a:lnTo>
                          <a:pt x="4" y="8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i$ļïḋé">
                    <a:extLst>
                      <a:ext uri="{FF2B5EF4-FFF2-40B4-BE49-F238E27FC236}">
                        <a16:creationId xmlns:a16="http://schemas.microsoft.com/office/drawing/2014/main" id="{345A1412-26D8-4CB1-868D-E8A394823D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19607" y="4603085"/>
                    <a:ext cx="889112" cy="1019516"/>
                  </a:xfrm>
                  <a:custGeom>
                    <a:avLst/>
                    <a:gdLst>
                      <a:gd name="T0" fmla="*/ 52 w 444"/>
                      <a:gd name="T1" fmla="*/ 392 h 509"/>
                      <a:gd name="T2" fmla="*/ 248 w 444"/>
                      <a:gd name="T3" fmla="*/ 473 h 509"/>
                      <a:gd name="T4" fmla="*/ 245 w 444"/>
                      <a:gd name="T5" fmla="*/ 481 h 509"/>
                      <a:gd name="T6" fmla="*/ 238 w 444"/>
                      <a:gd name="T7" fmla="*/ 491 h 509"/>
                      <a:gd name="T8" fmla="*/ 280 w 444"/>
                      <a:gd name="T9" fmla="*/ 509 h 509"/>
                      <a:gd name="T10" fmla="*/ 444 w 444"/>
                      <a:gd name="T11" fmla="*/ 117 h 509"/>
                      <a:gd name="T12" fmla="*/ 163 w 444"/>
                      <a:gd name="T13" fmla="*/ 0 h 509"/>
                      <a:gd name="T14" fmla="*/ 0 w 444"/>
                      <a:gd name="T15" fmla="*/ 392 h 509"/>
                      <a:gd name="T16" fmla="*/ 46 w 444"/>
                      <a:gd name="T17" fmla="*/ 411 h 509"/>
                      <a:gd name="T18" fmla="*/ 49 w 444"/>
                      <a:gd name="T19" fmla="*/ 399 h 509"/>
                      <a:gd name="T20" fmla="*/ 52 w 444"/>
                      <a:gd name="T21" fmla="*/ 392 h 509"/>
                      <a:gd name="T22" fmla="*/ 182 w 444"/>
                      <a:gd name="T23" fmla="*/ 90 h 509"/>
                      <a:gd name="T24" fmla="*/ 374 w 444"/>
                      <a:gd name="T25" fmla="*/ 170 h 509"/>
                      <a:gd name="T26" fmla="*/ 371 w 444"/>
                      <a:gd name="T27" fmla="*/ 178 h 509"/>
                      <a:gd name="T28" fmla="*/ 179 w 444"/>
                      <a:gd name="T29" fmla="*/ 98 h 509"/>
                      <a:gd name="T30" fmla="*/ 182 w 444"/>
                      <a:gd name="T31" fmla="*/ 90 h 509"/>
                      <a:gd name="T32" fmla="*/ 168 w 444"/>
                      <a:gd name="T33" fmla="*/ 124 h 509"/>
                      <a:gd name="T34" fmla="*/ 360 w 444"/>
                      <a:gd name="T35" fmla="*/ 204 h 509"/>
                      <a:gd name="T36" fmla="*/ 357 w 444"/>
                      <a:gd name="T37" fmla="*/ 211 h 509"/>
                      <a:gd name="T38" fmla="*/ 165 w 444"/>
                      <a:gd name="T39" fmla="*/ 131 h 509"/>
                      <a:gd name="T40" fmla="*/ 168 w 444"/>
                      <a:gd name="T41" fmla="*/ 124 h 509"/>
                      <a:gd name="T42" fmla="*/ 152 w 444"/>
                      <a:gd name="T43" fmla="*/ 161 h 509"/>
                      <a:gd name="T44" fmla="*/ 344 w 444"/>
                      <a:gd name="T45" fmla="*/ 241 h 509"/>
                      <a:gd name="T46" fmla="*/ 341 w 444"/>
                      <a:gd name="T47" fmla="*/ 248 h 509"/>
                      <a:gd name="T48" fmla="*/ 149 w 444"/>
                      <a:gd name="T49" fmla="*/ 168 h 509"/>
                      <a:gd name="T50" fmla="*/ 152 w 444"/>
                      <a:gd name="T51" fmla="*/ 161 h 509"/>
                      <a:gd name="T52" fmla="*/ 139 w 444"/>
                      <a:gd name="T53" fmla="*/ 194 h 509"/>
                      <a:gd name="T54" fmla="*/ 331 w 444"/>
                      <a:gd name="T55" fmla="*/ 274 h 509"/>
                      <a:gd name="T56" fmla="*/ 328 w 444"/>
                      <a:gd name="T57" fmla="*/ 281 h 509"/>
                      <a:gd name="T58" fmla="*/ 136 w 444"/>
                      <a:gd name="T59" fmla="*/ 201 h 509"/>
                      <a:gd name="T60" fmla="*/ 139 w 444"/>
                      <a:gd name="T61" fmla="*/ 194 h 509"/>
                      <a:gd name="T62" fmla="*/ 125 w 444"/>
                      <a:gd name="T63" fmla="*/ 227 h 509"/>
                      <a:gd name="T64" fmla="*/ 317 w 444"/>
                      <a:gd name="T65" fmla="*/ 307 h 509"/>
                      <a:gd name="T66" fmla="*/ 314 w 444"/>
                      <a:gd name="T67" fmla="*/ 314 h 509"/>
                      <a:gd name="T68" fmla="*/ 122 w 444"/>
                      <a:gd name="T69" fmla="*/ 234 h 509"/>
                      <a:gd name="T70" fmla="*/ 125 w 444"/>
                      <a:gd name="T71" fmla="*/ 227 h 509"/>
                      <a:gd name="T72" fmla="*/ 111 w 444"/>
                      <a:gd name="T73" fmla="*/ 260 h 509"/>
                      <a:gd name="T74" fmla="*/ 303 w 444"/>
                      <a:gd name="T75" fmla="*/ 340 h 509"/>
                      <a:gd name="T76" fmla="*/ 300 w 444"/>
                      <a:gd name="T77" fmla="*/ 348 h 509"/>
                      <a:gd name="T78" fmla="*/ 108 w 444"/>
                      <a:gd name="T79" fmla="*/ 268 h 509"/>
                      <a:gd name="T80" fmla="*/ 111 w 444"/>
                      <a:gd name="T81" fmla="*/ 260 h 509"/>
                      <a:gd name="T82" fmla="*/ 97 w 444"/>
                      <a:gd name="T83" fmla="*/ 294 h 509"/>
                      <a:gd name="T84" fmla="*/ 289 w 444"/>
                      <a:gd name="T85" fmla="*/ 374 h 509"/>
                      <a:gd name="T86" fmla="*/ 286 w 444"/>
                      <a:gd name="T87" fmla="*/ 381 h 509"/>
                      <a:gd name="T88" fmla="*/ 94 w 444"/>
                      <a:gd name="T89" fmla="*/ 301 h 509"/>
                      <a:gd name="T90" fmla="*/ 97 w 444"/>
                      <a:gd name="T91" fmla="*/ 294 h 509"/>
                      <a:gd name="T92" fmla="*/ 83 w 444"/>
                      <a:gd name="T93" fmla="*/ 327 h 509"/>
                      <a:gd name="T94" fmla="*/ 275 w 444"/>
                      <a:gd name="T95" fmla="*/ 407 h 509"/>
                      <a:gd name="T96" fmla="*/ 272 w 444"/>
                      <a:gd name="T97" fmla="*/ 414 h 509"/>
                      <a:gd name="T98" fmla="*/ 80 w 444"/>
                      <a:gd name="T99" fmla="*/ 334 h 509"/>
                      <a:gd name="T100" fmla="*/ 83 w 444"/>
                      <a:gd name="T101" fmla="*/ 327 h 5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44" h="509">
                        <a:moveTo>
                          <a:pt x="52" y="392"/>
                        </a:moveTo>
                        <a:cubicBezTo>
                          <a:pt x="248" y="473"/>
                          <a:pt x="248" y="473"/>
                          <a:pt x="248" y="473"/>
                        </a:cubicBezTo>
                        <a:cubicBezTo>
                          <a:pt x="245" y="481"/>
                          <a:pt x="245" y="481"/>
                          <a:pt x="245" y="481"/>
                        </a:cubicBezTo>
                        <a:cubicBezTo>
                          <a:pt x="243" y="484"/>
                          <a:pt x="241" y="488"/>
                          <a:pt x="238" y="491"/>
                        </a:cubicBezTo>
                        <a:cubicBezTo>
                          <a:pt x="280" y="509"/>
                          <a:pt x="280" y="509"/>
                          <a:pt x="280" y="509"/>
                        </a:cubicBezTo>
                        <a:cubicBezTo>
                          <a:pt x="444" y="117"/>
                          <a:pt x="444" y="117"/>
                          <a:pt x="444" y="117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0" y="392"/>
                          <a:pt x="0" y="392"/>
                          <a:pt x="0" y="392"/>
                        </a:cubicBezTo>
                        <a:cubicBezTo>
                          <a:pt x="46" y="411"/>
                          <a:pt x="46" y="411"/>
                          <a:pt x="46" y="411"/>
                        </a:cubicBezTo>
                        <a:cubicBezTo>
                          <a:pt x="46" y="407"/>
                          <a:pt x="47" y="403"/>
                          <a:pt x="49" y="399"/>
                        </a:cubicBezTo>
                        <a:lnTo>
                          <a:pt x="52" y="392"/>
                        </a:lnTo>
                        <a:close/>
                        <a:moveTo>
                          <a:pt x="182" y="90"/>
                        </a:moveTo>
                        <a:cubicBezTo>
                          <a:pt x="374" y="170"/>
                          <a:pt x="374" y="170"/>
                          <a:pt x="374" y="170"/>
                        </a:cubicBezTo>
                        <a:cubicBezTo>
                          <a:pt x="371" y="178"/>
                          <a:pt x="371" y="178"/>
                          <a:pt x="371" y="178"/>
                        </a:cubicBezTo>
                        <a:cubicBezTo>
                          <a:pt x="179" y="98"/>
                          <a:pt x="179" y="98"/>
                          <a:pt x="179" y="98"/>
                        </a:cubicBezTo>
                        <a:lnTo>
                          <a:pt x="182" y="90"/>
                        </a:lnTo>
                        <a:close/>
                        <a:moveTo>
                          <a:pt x="168" y="124"/>
                        </a:moveTo>
                        <a:cubicBezTo>
                          <a:pt x="360" y="204"/>
                          <a:pt x="360" y="204"/>
                          <a:pt x="360" y="204"/>
                        </a:cubicBezTo>
                        <a:cubicBezTo>
                          <a:pt x="357" y="211"/>
                          <a:pt x="357" y="211"/>
                          <a:pt x="357" y="211"/>
                        </a:cubicBezTo>
                        <a:cubicBezTo>
                          <a:pt x="165" y="131"/>
                          <a:pt x="165" y="131"/>
                          <a:pt x="165" y="131"/>
                        </a:cubicBezTo>
                        <a:lnTo>
                          <a:pt x="168" y="124"/>
                        </a:lnTo>
                        <a:close/>
                        <a:moveTo>
                          <a:pt x="152" y="161"/>
                        </a:moveTo>
                        <a:cubicBezTo>
                          <a:pt x="344" y="241"/>
                          <a:pt x="344" y="241"/>
                          <a:pt x="344" y="241"/>
                        </a:cubicBezTo>
                        <a:cubicBezTo>
                          <a:pt x="341" y="248"/>
                          <a:pt x="341" y="248"/>
                          <a:pt x="341" y="248"/>
                        </a:cubicBezTo>
                        <a:cubicBezTo>
                          <a:pt x="149" y="168"/>
                          <a:pt x="149" y="168"/>
                          <a:pt x="149" y="168"/>
                        </a:cubicBezTo>
                        <a:lnTo>
                          <a:pt x="152" y="161"/>
                        </a:lnTo>
                        <a:close/>
                        <a:moveTo>
                          <a:pt x="139" y="194"/>
                        </a:moveTo>
                        <a:cubicBezTo>
                          <a:pt x="331" y="274"/>
                          <a:pt x="331" y="274"/>
                          <a:pt x="331" y="274"/>
                        </a:cubicBezTo>
                        <a:cubicBezTo>
                          <a:pt x="328" y="281"/>
                          <a:pt x="328" y="281"/>
                          <a:pt x="328" y="281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lnTo>
                          <a:pt x="139" y="194"/>
                        </a:lnTo>
                        <a:close/>
                        <a:moveTo>
                          <a:pt x="125" y="227"/>
                        </a:moveTo>
                        <a:cubicBezTo>
                          <a:pt x="317" y="307"/>
                          <a:pt x="317" y="307"/>
                          <a:pt x="317" y="307"/>
                        </a:cubicBezTo>
                        <a:cubicBezTo>
                          <a:pt x="314" y="314"/>
                          <a:pt x="314" y="314"/>
                          <a:pt x="314" y="314"/>
                        </a:cubicBezTo>
                        <a:cubicBezTo>
                          <a:pt x="122" y="234"/>
                          <a:pt x="122" y="234"/>
                          <a:pt x="122" y="234"/>
                        </a:cubicBezTo>
                        <a:lnTo>
                          <a:pt x="125" y="227"/>
                        </a:lnTo>
                        <a:close/>
                        <a:moveTo>
                          <a:pt x="111" y="260"/>
                        </a:moveTo>
                        <a:cubicBezTo>
                          <a:pt x="303" y="340"/>
                          <a:pt x="303" y="340"/>
                          <a:pt x="303" y="340"/>
                        </a:cubicBezTo>
                        <a:cubicBezTo>
                          <a:pt x="300" y="348"/>
                          <a:pt x="300" y="348"/>
                          <a:pt x="300" y="348"/>
                        </a:cubicBezTo>
                        <a:cubicBezTo>
                          <a:pt x="108" y="268"/>
                          <a:pt x="108" y="268"/>
                          <a:pt x="108" y="268"/>
                        </a:cubicBezTo>
                        <a:lnTo>
                          <a:pt x="111" y="260"/>
                        </a:lnTo>
                        <a:close/>
                        <a:moveTo>
                          <a:pt x="97" y="294"/>
                        </a:moveTo>
                        <a:cubicBezTo>
                          <a:pt x="289" y="374"/>
                          <a:pt x="289" y="374"/>
                          <a:pt x="289" y="374"/>
                        </a:cubicBezTo>
                        <a:cubicBezTo>
                          <a:pt x="286" y="381"/>
                          <a:pt x="286" y="381"/>
                          <a:pt x="286" y="381"/>
                        </a:cubicBezTo>
                        <a:cubicBezTo>
                          <a:pt x="94" y="301"/>
                          <a:pt x="94" y="301"/>
                          <a:pt x="94" y="301"/>
                        </a:cubicBezTo>
                        <a:lnTo>
                          <a:pt x="97" y="294"/>
                        </a:lnTo>
                        <a:close/>
                        <a:moveTo>
                          <a:pt x="83" y="327"/>
                        </a:moveTo>
                        <a:cubicBezTo>
                          <a:pt x="275" y="407"/>
                          <a:pt x="275" y="407"/>
                          <a:pt x="275" y="407"/>
                        </a:cubicBezTo>
                        <a:cubicBezTo>
                          <a:pt x="272" y="414"/>
                          <a:pt x="272" y="414"/>
                          <a:pt x="272" y="414"/>
                        </a:cubicBezTo>
                        <a:cubicBezTo>
                          <a:pt x="80" y="334"/>
                          <a:pt x="80" y="334"/>
                          <a:pt x="80" y="334"/>
                        </a:cubicBezTo>
                        <a:lnTo>
                          <a:pt x="83" y="32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59" name="išľîḓè">
                    <a:extLst>
                      <a:ext uri="{FF2B5EF4-FFF2-40B4-BE49-F238E27FC236}">
                        <a16:creationId xmlns:a16="http://schemas.microsoft.com/office/drawing/2014/main" id="{9F0B65DD-593E-48EE-AD76-434F02EC18A0}"/>
                      </a:ext>
                    </a:extLst>
                  </p:cNvPr>
                  <p:cNvGrpSpPr/>
                  <p:nvPr/>
                </p:nvGrpSpPr>
                <p:grpSpPr>
                  <a:xfrm>
                    <a:off x="7846784" y="4529415"/>
                    <a:ext cx="1032217" cy="1167701"/>
                    <a:chOff x="7846784" y="4529415"/>
                    <a:chExt cx="1032217" cy="1167701"/>
                  </a:xfrm>
                  <a:grpFill/>
                </p:grpSpPr>
                <p:grpSp>
                  <p:nvGrpSpPr>
                    <p:cNvPr id="134" name="iS1îḓè">
                      <a:extLst>
                        <a:ext uri="{FF2B5EF4-FFF2-40B4-BE49-F238E27FC236}">
                          <a16:creationId xmlns:a16="http://schemas.microsoft.com/office/drawing/2014/main" id="{17EDC7D8-E18A-417E-8597-EA3637D92E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46784" y="4529415"/>
                      <a:ext cx="1032217" cy="1167701"/>
                      <a:chOff x="7846784" y="4529415"/>
                      <a:chExt cx="1032217" cy="1167701"/>
                    </a:xfrm>
                    <a:grpFill/>
                  </p:grpSpPr>
                  <p:sp>
                    <p:nvSpPr>
                      <p:cNvPr id="137" name="îṧlïḑé">
                        <a:extLst>
                          <a:ext uri="{FF2B5EF4-FFF2-40B4-BE49-F238E27FC236}">
                            <a16:creationId xmlns:a16="http://schemas.microsoft.com/office/drawing/2014/main" id="{228BADFB-A6A4-4E1C-82E6-D76279F8EDE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846784" y="4529415"/>
                        <a:ext cx="1032217" cy="1167701"/>
                      </a:xfrm>
                      <a:custGeom>
                        <a:avLst/>
                        <a:gdLst>
                          <a:gd name="T0" fmla="*/ 481 w 515"/>
                          <a:gd name="T1" fmla="*/ 116 h 583"/>
                          <a:gd name="T2" fmla="*/ 225 w 515"/>
                          <a:gd name="T3" fmla="*/ 9 h 583"/>
                          <a:gd name="T4" fmla="*/ 166 w 515"/>
                          <a:gd name="T5" fmla="*/ 34 h 583"/>
                          <a:gd name="T6" fmla="*/ 10 w 515"/>
                          <a:gd name="T7" fmla="*/ 408 h 583"/>
                          <a:gd name="T8" fmla="*/ 34 w 515"/>
                          <a:gd name="T9" fmla="*/ 467 h 583"/>
                          <a:gd name="T10" fmla="*/ 128 w 515"/>
                          <a:gd name="T11" fmla="*/ 506 h 583"/>
                          <a:gd name="T12" fmla="*/ 131 w 515"/>
                          <a:gd name="T13" fmla="*/ 503 h 583"/>
                          <a:gd name="T14" fmla="*/ 108 w 515"/>
                          <a:gd name="T15" fmla="*/ 493 h 583"/>
                          <a:gd name="T16" fmla="*/ 82 w 515"/>
                          <a:gd name="T17" fmla="*/ 448 h 583"/>
                          <a:gd name="T18" fmla="*/ 36 w 515"/>
                          <a:gd name="T19" fmla="*/ 429 h 583"/>
                          <a:gd name="T20" fmla="*/ 199 w 515"/>
                          <a:gd name="T21" fmla="*/ 37 h 583"/>
                          <a:gd name="T22" fmla="*/ 480 w 515"/>
                          <a:gd name="T23" fmla="*/ 154 h 583"/>
                          <a:gd name="T24" fmla="*/ 316 w 515"/>
                          <a:gd name="T25" fmla="*/ 546 h 583"/>
                          <a:gd name="T26" fmla="*/ 274 w 515"/>
                          <a:gd name="T27" fmla="*/ 528 h 583"/>
                          <a:gd name="T28" fmla="*/ 221 w 515"/>
                          <a:gd name="T29" fmla="*/ 540 h 583"/>
                          <a:gd name="T30" fmla="*/ 198 w 515"/>
                          <a:gd name="T31" fmla="*/ 531 h 583"/>
                          <a:gd name="T32" fmla="*/ 198 w 515"/>
                          <a:gd name="T33" fmla="*/ 535 h 583"/>
                          <a:gd name="T34" fmla="*/ 290 w 515"/>
                          <a:gd name="T35" fmla="*/ 574 h 583"/>
                          <a:gd name="T36" fmla="*/ 350 w 515"/>
                          <a:gd name="T37" fmla="*/ 549 h 583"/>
                          <a:gd name="T38" fmla="*/ 506 w 515"/>
                          <a:gd name="T39" fmla="*/ 175 h 583"/>
                          <a:gd name="T40" fmla="*/ 481 w 515"/>
                          <a:gd name="T41" fmla="*/ 116 h 5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515" h="583">
                            <a:moveTo>
                              <a:pt x="481" y="116"/>
                            </a:moveTo>
                            <a:cubicBezTo>
                              <a:pt x="225" y="9"/>
                              <a:pt x="225" y="9"/>
                              <a:pt x="225" y="9"/>
                            </a:cubicBezTo>
                            <a:cubicBezTo>
                              <a:pt x="202" y="0"/>
                              <a:pt x="175" y="10"/>
                              <a:pt x="166" y="34"/>
                            </a:cubicBezTo>
                            <a:cubicBezTo>
                              <a:pt x="10" y="408"/>
                              <a:pt x="10" y="408"/>
                              <a:pt x="10" y="408"/>
                            </a:cubicBezTo>
                            <a:cubicBezTo>
                              <a:pt x="0" y="431"/>
                              <a:pt x="11" y="457"/>
                              <a:pt x="34" y="467"/>
                            </a:cubicBezTo>
                            <a:cubicBezTo>
                              <a:pt x="128" y="506"/>
                              <a:pt x="128" y="506"/>
                              <a:pt x="128" y="506"/>
                            </a:cubicBezTo>
                            <a:cubicBezTo>
                              <a:pt x="129" y="505"/>
                              <a:pt x="130" y="504"/>
                              <a:pt x="131" y="503"/>
                            </a:cubicBezTo>
                            <a:cubicBezTo>
                              <a:pt x="108" y="493"/>
                              <a:pt x="108" y="493"/>
                              <a:pt x="108" y="493"/>
                            </a:cubicBezTo>
                            <a:cubicBezTo>
                              <a:pt x="89" y="485"/>
                              <a:pt x="79" y="467"/>
                              <a:pt x="82" y="448"/>
                            </a:cubicBezTo>
                            <a:cubicBezTo>
                              <a:pt x="36" y="429"/>
                              <a:pt x="36" y="429"/>
                              <a:pt x="36" y="429"/>
                            </a:cubicBezTo>
                            <a:cubicBezTo>
                              <a:pt x="199" y="37"/>
                              <a:pt x="199" y="37"/>
                              <a:pt x="199" y="37"/>
                            </a:cubicBezTo>
                            <a:cubicBezTo>
                              <a:pt x="480" y="154"/>
                              <a:pt x="480" y="154"/>
                              <a:pt x="480" y="154"/>
                            </a:cubicBezTo>
                            <a:cubicBezTo>
                              <a:pt x="316" y="546"/>
                              <a:pt x="316" y="546"/>
                              <a:pt x="316" y="546"/>
                            </a:cubicBezTo>
                            <a:cubicBezTo>
                              <a:pt x="274" y="528"/>
                              <a:pt x="274" y="528"/>
                              <a:pt x="274" y="528"/>
                            </a:cubicBezTo>
                            <a:cubicBezTo>
                              <a:pt x="262" y="543"/>
                              <a:pt x="240" y="548"/>
                              <a:pt x="221" y="540"/>
                            </a:cubicBezTo>
                            <a:cubicBezTo>
                              <a:pt x="198" y="531"/>
                              <a:pt x="198" y="531"/>
                              <a:pt x="198" y="531"/>
                            </a:cubicBezTo>
                            <a:cubicBezTo>
                              <a:pt x="198" y="533"/>
                              <a:pt x="198" y="534"/>
                              <a:pt x="198" y="535"/>
                            </a:cubicBezTo>
                            <a:cubicBezTo>
                              <a:pt x="290" y="574"/>
                              <a:pt x="290" y="574"/>
                              <a:pt x="290" y="574"/>
                            </a:cubicBezTo>
                            <a:cubicBezTo>
                              <a:pt x="313" y="583"/>
                              <a:pt x="340" y="572"/>
                              <a:pt x="350" y="549"/>
                            </a:cubicBezTo>
                            <a:cubicBezTo>
                              <a:pt x="506" y="175"/>
                              <a:pt x="506" y="175"/>
                              <a:pt x="506" y="175"/>
                            </a:cubicBezTo>
                            <a:cubicBezTo>
                              <a:pt x="515" y="152"/>
                              <a:pt x="504" y="125"/>
                              <a:pt x="481" y="116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38" name="iŝľiḍe">
                        <a:extLst>
                          <a:ext uri="{FF2B5EF4-FFF2-40B4-BE49-F238E27FC236}">
                            <a16:creationId xmlns:a16="http://schemas.microsoft.com/office/drawing/2014/main" id="{3A884E23-ED0C-44E5-BEBF-E275843B3C6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005131" y="5388044"/>
                        <a:ext cx="410685" cy="304839"/>
                      </a:xfrm>
                      <a:custGeom>
                        <a:avLst/>
                        <a:gdLst>
                          <a:gd name="T0" fmla="*/ 142 w 205"/>
                          <a:gd name="T1" fmla="*/ 111 h 152"/>
                          <a:gd name="T2" fmla="*/ 195 w 205"/>
                          <a:gd name="T3" fmla="*/ 99 h 152"/>
                          <a:gd name="T4" fmla="*/ 202 w 205"/>
                          <a:gd name="T5" fmla="*/ 89 h 152"/>
                          <a:gd name="T6" fmla="*/ 205 w 205"/>
                          <a:gd name="T7" fmla="*/ 81 h 152"/>
                          <a:gd name="T8" fmla="*/ 9 w 205"/>
                          <a:gd name="T9" fmla="*/ 0 h 152"/>
                          <a:gd name="T10" fmla="*/ 6 w 205"/>
                          <a:gd name="T11" fmla="*/ 7 h 152"/>
                          <a:gd name="T12" fmla="*/ 3 w 205"/>
                          <a:gd name="T13" fmla="*/ 19 h 152"/>
                          <a:gd name="T14" fmla="*/ 29 w 205"/>
                          <a:gd name="T15" fmla="*/ 64 h 152"/>
                          <a:gd name="T16" fmla="*/ 52 w 205"/>
                          <a:gd name="T17" fmla="*/ 74 h 152"/>
                          <a:gd name="T18" fmla="*/ 49 w 205"/>
                          <a:gd name="T19" fmla="*/ 77 h 152"/>
                          <a:gd name="T20" fmla="*/ 41 w 205"/>
                          <a:gd name="T21" fmla="*/ 90 h 152"/>
                          <a:gd name="T22" fmla="*/ 63 w 205"/>
                          <a:gd name="T23" fmla="*/ 143 h 152"/>
                          <a:gd name="T24" fmla="*/ 116 w 205"/>
                          <a:gd name="T25" fmla="*/ 121 h 152"/>
                          <a:gd name="T26" fmla="*/ 119 w 205"/>
                          <a:gd name="T27" fmla="*/ 106 h 152"/>
                          <a:gd name="T28" fmla="*/ 119 w 205"/>
                          <a:gd name="T29" fmla="*/ 102 h 152"/>
                          <a:gd name="T30" fmla="*/ 142 w 205"/>
                          <a:gd name="T31" fmla="*/ 111 h 1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</a:cxnLst>
                        <a:rect l="0" t="0" r="r" b="b"/>
                        <a:pathLst>
                          <a:path w="205" h="152">
                            <a:moveTo>
                              <a:pt x="142" y="111"/>
                            </a:moveTo>
                            <a:cubicBezTo>
                              <a:pt x="161" y="119"/>
                              <a:pt x="183" y="114"/>
                              <a:pt x="195" y="99"/>
                            </a:cubicBezTo>
                            <a:cubicBezTo>
                              <a:pt x="198" y="96"/>
                              <a:pt x="200" y="92"/>
                              <a:pt x="202" y="89"/>
                            </a:cubicBezTo>
                            <a:cubicBezTo>
                              <a:pt x="205" y="81"/>
                              <a:pt x="205" y="81"/>
                              <a:pt x="205" y="81"/>
                            </a:cubicBezTo>
                            <a:cubicBezTo>
                              <a:pt x="9" y="0"/>
                              <a:pt x="9" y="0"/>
                              <a:pt x="9" y="0"/>
                            </a:cubicBezTo>
                            <a:cubicBezTo>
                              <a:pt x="6" y="7"/>
                              <a:pt x="6" y="7"/>
                              <a:pt x="6" y="7"/>
                            </a:cubicBezTo>
                            <a:cubicBezTo>
                              <a:pt x="4" y="11"/>
                              <a:pt x="3" y="15"/>
                              <a:pt x="3" y="19"/>
                            </a:cubicBezTo>
                            <a:cubicBezTo>
                              <a:pt x="0" y="38"/>
                              <a:pt x="10" y="56"/>
                              <a:pt x="29" y="64"/>
                            </a:cubicBezTo>
                            <a:cubicBezTo>
                              <a:pt x="52" y="74"/>
                              <a:pt x="52" y="74"/>
                              <a:pt x="52" y="74"/>
                            </a:cubicBezTo>
                            <a:cubicBezTo>
                              <a:pt x="51" y="75"/>
                              <a:pt x="50" y="76"/>
                              <a:pt x="49" y="77"/>
                            </a:cubicBezTo>
                            <a:cubicBezTo>
                              <a:pt x="45" y="82"/>
                              <a:pt x="43" y="85"/>
                              <a:pt x="41" y="90"/>
                            </a:cubicBezTo>
                            <a:cubicBezTo>
                              <a:pt x="32" y="110"/>
                              <a:pt x="42" y="134"/>
                              <a:pt x="63" y="143"/>
                            </a:cubicBezTo>
                            <a:cubicBezTo>
                              <a:pt x="83" y="152"/>
                              <a:pt x="107" y="142"/>
                              <a:pt x="116" y="121"/>
                            </a:cubicBezTo>
                            <a:cubicBezTo>
                              <a:pt x="118" y="116"/>
                              <a:pt x="119" y="112"/>
                              <a:pt x="119" y="106"/>
                            </a:cubicBezTo>
                            <a:cubicBezTo>
                              <a:pt x="119" y="105"/>
                              <a:pt x="119" y="104"/>
                              <a:pt x="119" y="102"/>
                            </a:cubicBezTo>
                            <a:lnTo>
                              <a:pt x="142" y="111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475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39" name="ïŝlîḋè">
                        <a:extLst>
                          <a:ext uri="{FF2B5EF4-FFF2-40B4-BE49-F238E27FC236}">
                            <a16:creationId xmlns:a16="http://schemas.microsoft.com/office/drawing/2014/main" id="{D6E3C285-307F-43F9-A45B-1D422C2C3CD9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079647" y="5258488"/>
                        <a:ext cx="390363" cy="173589"/>
                      </a:xfrm>
                      <a:custGeom>
                        <a:avLst/>
                        <a:gdLst>
                          <a:gd name="T0" fmla="*/ 461 w 461"/>
                          <a:gd name="T1" fmla="*/ 189 h 205"/>
                          <a:gd name="T2" fmla="*/ 7 w 461"/>
                          <a:gd name="T3" fmla="*/ 0 h 205"/>
                          <a:gd name="T4" fmla="*/ 0 w 461"/>
                          <a:gd name="T5" fmla="*/ 16 h 205"/>
                          <a:gd name="T6" fmla="*/ 454 w 461"/>
                          <a:gd name="T7" fmla="*/ 205 h 205"/>
                          <a:gd name="T8" fmla="*/ 461 w 461"/>
                          <a:gd name="T9" fmla="*/ 189 h 20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5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5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0" name="ís1ídé">
                        <a:extLst>
                          <a:ext uri="{FF2B5EF4-FFF2-40B4-BE49-F238E27FC236}">
                            <a16:creationId xmlns:a16="http://schemas.microsoft.com/office/drawing/2014/main" id="{9466DFF7-83FE-46A1-A549-250599F30B1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07591" y="5192439"/>
                        <a:ext cx="390363" cy="173589"/>
                      </a:xfrm>
                      <a:custGeom>
                        <a:avLst/>
                        <a:gdLst>
                          <a:gd name="T0" fmla="*/ 461 w 461"/>
                          <a:gd name="T1" fmla="*/ 189 h 205"/>
                          <a:gd name="T2" fmla="*/ 7 w 461"/>
                          <a:gd name="T3" fmla="*/ 0 h 205"/>
                          <a:gd name="T4" fmla="*/ 0 w 461"/>
                          <a:gd name="T5" fmla="*/ 16 h 205"/>
                          <a:gd name="T6" fmla="*/ 454 w 461"/>
                          <a:gd name="T7" fmla="*/ 205 h 205"/>
                          <a:gd name="T8" fmla="*/ 461 w 461"/>
                          <a:gd name="T9" fmla="*/ 189 h 20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5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5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1" name="ï$ľîḍé">
                        <a:extLst>
                          <a:ext uri="{FF2B5EF4-FFF2-40B4-BE49-F238E27FC236}">
                            <a16:creationId xmlns:a16="http://schemas.microsoft.com/office/drawing/2014/main" id="{5A303277-C866-4D1B-9AE1-FCDB6A555B54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35534" y="5123851"/>
                        <a:ext cx="390363" cy="176129"/>
                      </a:xfrm>
                      <a:custGeom>
                        <a:avLst/>
                        <a:gdLst>
                          <a:gd name="T0" fmla="*/ 461 w 461"/>
                          <a:gd name="T1" fmla="*/ 189 h 208"/>
                          <a:gd name="T2" fmla="*/ 7 w 461"/>
                          <a:gd name="T3" fmla="*/ 0 h 208"/>
                          <a:gd name="T4" fmla="*/ 0 w 461"/>
                          <a:gd name="T5" fmla="*/ 19 h 208"/>
                          <a:gd name="T6" fmla="*/ 454 w 461"/>
                          <a:gd name="T7" fmla="*/ 208 h 208"/>
                          <a:gd name="T8" fmla="*/ 461 w 461"/>
                          <a:gd name="T9" fmla="*/ 189 h 20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8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9"/>
                            </a:lnTo>
                            <a:lnTo>
                              <a:pt x="454" y="208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2" name="îs1îdê">
                        <a:extLst>
                          <a:ext uri="{FF2B5EF4-FFF2-40B4-BE49-F238E27FC236}">
                            <a16:creationId xmlns:a16="http://schemas.microsoft.com/office/drawing/2014/main" id="{C825AF00-8536-4C63-980E-0434FA83F72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63478" y="5057802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7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7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3" name="ïŝ1îḓé">
                        <a:extLst>
                          <a:ext uri="{FF2B5EF4-FFF2-40B4-BE49-F238E27FC236}">
                            <a16:creationId xmlns:a16="http://schemas.microsoft.com/office/drawing/2014/main" id="{BBEA7504-B772-489A-837B-B9753E27043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91421" y="4991754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7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7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4" name="î$ḷíḍé">
                        <a:extLst>
                          <a:ext uri="{FF2B5EF4-FFF2-40B4-BE49-F238E27FC236}">
                            <a16:creationId xmlns:a16="http://schemas.microsoft.com/office/drawing/2014/main" id="{36BE1DC3-0960-4BE2-984E-57E7DCB722B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217671" y="4925706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6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</p:grpSp>
                <p:sp>
                  <p:nvSpPr>
                    <p:cNvPr id="135" name="iṣḻíḑe">
                      <a:extLst>
                        <a:ext uri="{FF2B5EF4-FFF2-40B4-BE49-F238E27FC236}">
                          <a16:creationId xmlns:a16="http://schemas.microsoft.com/office/drawing/2014/main" id="{481CE003-67DD-4FE6-9AF4-12484A434C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49849" y="4851189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90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90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90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90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36" name="îśḷîdè">
                      <a:extLst>
                        <a:ext uri="{FF2B5EF4-FFF2-40B4-BE49-F238E27FC236}">
                          <a16:creationId xmlns:a16="http://schemas.microsoft.com/office/drawing/2014/main" id="{45D0101B-DB57-4D87-98A3-216F62C9FEC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77792" y="4783448"/>
                      <a:ext cx="390363" cy="176129"/>
                    </a:xfrm>
                    <a:custGeom>
                      <a:avLst/>
                      <a:gdLst>
                        <a:gd name="T0" fmla="*/ 461 w 461"/>
                        <a:gd name="T1" fmla="*/ 189 h 208"/>
                        <a:gd name="T2" fmla="*/ 7 w 461"/>
                        <a:gd name="T3" fmla="*/ 0 h 208"/>
                        <a:gd name="T4" fmla="*/ 0 w 461"/>
                        <a:gd name="T5" fmla="*/ 19 h 208"/>
                        <a:gd name="T6" fmla="*/ 454 w 461"/>
                        <a:gd name="T7" fmla="*/ 208 h 208"/>
                        <a:gd name="T8" fmla="*/ 461 w 461"/>
                        <a:gd name="T9" fmla="*/ 189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8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454" y="208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60" name="íṩlïḍe">
                    <a:extLst>
                      <a:ext uri="{FF2B5EF4-FFF2-40B4-BE49-F238E27FC236}">
                        <a16:creationId xmlns:a16="http://schemas.microsoft.com/office/drawing/2014/main" id="{0E5BF723-A746-4468-8A17-FD00666A8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93961" y="1911190"/>
                    <a:ext cx="931451" cy="629153"/>
                  </a:xfrm>
                  <a:custGeom>
                    <a:avLst/>
                    <a:gdLst>
                      <a:gd name="T0" fmla="*/ 380 w 465"/>
                      <a:gd name="T1" fmla="*/ 85 h 314"/>
                      <a:gd name="T2" fmla="*/ 332 w 465"/>
                      <a:gd name="T3" fmla="*/ 57 h 314"/>
                      <a:gd name="T4" fmla="*/ 316 w 465"/>
                      <a:gd name="T5" fmla="*/ 0 h 314"/>
                      <a:gd name="T6" fmla="*/ 292 w 465"/>
                      <a:gd name="T7" fmla="*/ 3 h 314"/>
                      <a:gd name="T8" fmla="*/ 295 w 465"/>
                      <a:gd name="T9" fmla="*/ 59 h 314"/>
                      <a:gd name="T10" fmla="*/ 218 w 465"/>
                      <a:gd name="T11" fmla="*/ 68 h 314"/>
                      <a:gd name="T12" fmla="*/ 206 w 465"/>
                      <a:gd name="T13" fmla="*/ 69 h 314"/>
                      <a:gd name="T14" fmla="*/ 131 w 465"/>
                      <a:gd name="T15" fmla="*/ 78 h 314"/>
                      <a:gd name="T16" fmla="*/ 120 w 465"/>
                      <a:gd name="T17" fmla="*/ 23 h 314"/>
                      <a:gd name="T18" fmla="*/ 96 w 465"/>
                      <a:gd name="T19" fmla="*/ 26 h 314"/>
                      <a:gd name="T20" fmla="*/ 94 w 465"/>
                      <a:gd name="T21" fmla="*/ 85 h 314"/>
                      <a:gd name="T22" fmla="*/ 54 w 465"/>
                      <a:gd name="T23" fmla="*/ 123 h 314"/>
                      <a:gd name="T24" fmla="*/ 12 w 465"/>
                      <a:gd name="T25" fmla="*/ 314 h 314"/>
                      <a:gd name="T26" fmla="*/ 232 w 465"/>
                      <a:gd name="T27" fmla="*/ 288 h 314"/>
                      <a:gd name="T28" fmla="*/ 244 w 465"/>
                      <a:gd name="T29" fmla="*/ 286 h 314"/>
                      <a:gd name="T30" fmla="*/ 465 w 465"/>
                      <a:gd name="T31" fmla="*/ 260 h 314"/>
                      <a:gd name="T32" fmla="*/ 380 w 465"/>
                      <a:gd name="T33" fmla="*/ 85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65" h="314">
                        <a:moveTo>
                          <a:pt x="380" y="85"/>
                        </a:moveTo>
                        <a:cubicBezTo>
                          <a:pt x="329" y="67"/>
                          <a:pt x="352" y="90"/>
                          <a:pt x="332" y="57"/>
                        </a:cubicBezTo>
                        <a:cubicBezTo>
                          <a:pt x="322" y="41"/>
                          <a:pt x="316" y="0"/>
                          <a:pt x="316" y="0"/>
                        </a:cubicBezTo>
                        <a:cubicBezTo>
                          <a:pt x="292" y="3"/>
                          <a:pt x="292" y="3"/>
                          <a:pt x="292" y="3"/>
                        </a:cubicBezTo>
                        <a:cubicBezTo>
                          <a:pt x="295" y="59"/>
                          <a:pt x="295" y="59"/>
                          <a:pt x="295" y="59"/>
                        </a:cubicBezTo>
                        <a:cubicBezTo>
                          <a:pt x="218" y="68"/>
                          <a:pt x="218" y="68"/>
                          <a:pt x="218" y="68"/>
                        </a:cubicBezTo>
                        <a:cubicBezTo>
                          <a:pt x="206" y="69"/>
                          <a:pt x="206" y="69"/>
                          <a:pt x="206" y="69"/>
                        </a:cubicBezTo>
                        <a:cubicBezTo>
                          <a:pt x="131" y="78"/>
                          <a:pt x="131" y="78"/>
                          <a:pt x="131" y="78"/>
                        </a:cubicBezTo>
                        <a:cubicBezTo>
                          <a:pt x="120" y="23"/>
                          <a:pt x="120" y="23"/>
                          <a:pt x="120" y="23"/>
                        </a:cubicBezTo>
                        <a:cubicBezTo>
                          <a:pt x="96" y="26"/>
                          <a:pt x="96" y="26"/>
                          <a:pt x="96" y="26"/>
                        </a:cubicBezTo>
                        <a:cubicBezTo>
                          <a:pt x="96" y="26"/>
                          <a:pt x="100" y="67"/>
                          <a:pt x="94" y="85"/>
                        </a:cubicBezTo>
                        <a:cubicBezTo>
                          <a:pt x="82" y="121"/>
                          <a:pt x="99" y="94"/>
                          <a:pt x="54" y="123"/>
                        </a:cubicBezTo>
                        <a:cubicBezTo>
                          <a:pt x="9" y="153"/>
                          <a:pt x="0" y="213"/>
                          <a:pt x="12" y="314"/>
                        </a:cubicBezTo>
                        <a:cubicBezTo>
                          <a:pt x="232" y="288"/>
                          <a:pt x="232" y="288"/>
                          <a:pt x="232" y="288"/>
                        </a:cubicBezTo>
                        <a:cubicBezTo>
                          <a:pt x="244" y="286"/>
                          <a:pt x="244" y="286"/>
                          <a:pt x="244" y="286"/>
                        </a:cubicBezTo>
                        <a:cubicBezTo>
                          <a:pt x="465" y="260"/>
                          <a:pt x="465" y="260"/>
                          <a:pt x="465" y="260"/>
                        </a:cubicBezTo>
                        <a:cubicBezTo>
                          <a:pt x="453" y="160"/>
                          <a:pt x="430" y="103"/>
                          <a:pt x="380" y="8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ļíḓé">
                    <a:extLst>
                      <a:ext uri="{FF2B5EF4-FFF2-40B4-BE49-F238E27FC236}">
                        <a16:creationId xmlns:a16="http://schemas.microsoft.com/office/drawing/2014/main" id="{74E1C55F-921F-4501-9576-267391562B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9365" y="2423489"/>
                    <a:ext cx="913669" cy="154960"/>
                  </a:xfrm>
                  <a:custGeom>
                    <a:avLst/>
                    <a:gdLst>
                      <a:gd name="T0" fmla="*/ 1079 w 1079"/>
                      <a:gd name="T1" fmla="*/ 57 h 183"/>
                      <a:gd name="T2" fmla="*/ 7 w 1079"/>
                      <a:gd name="T3" fmla="*/ 183 h 183"/>
                      <a:gd name="T4" fmla="*/ 0 w 1079"/>
                      <a:gd name="T5" fmla="*/ 126 h 183"/>
                      <a:gd name="T6" fmla="*/ 1072 w 1079"/>
                      <a:gd name="T7" fmla="*/ 0 h 183"/>
                      <a:gd name="T8" fmla="*/ 1079 w 1079"/>
                      <a:gd name="T9" fmla="*/ 57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79" h="183">
                        <a:moveTo>
                          <a:pt x="1079" y="57"/>
                        </a:moveTo>
                        <a:lnTo>
                          <a:pt x="7" y="183"/>
                        </a:lnTo>
                        <a:lnTo>
                          <a:pt x="0" y="126"/>
                        </a:lnTo>
                        <a:lnTo>
                          <a:pt x="1072" y="0"/>
                        </a:lnTo>
                        <a:lnTo>
                          <a:pt x="1079" y="5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šľíḓê">
                    <a:extLst>
                      <a:ext uri="{FF2B5EF4-FFF2-40B4-BE49-F238E27FC236}">
                        <a16:creationId xmlns:a16="http://schemas.microsoft.com/office/drawing/2014/main" id="{4101B2C4-2DE1-4C45-ADF6-B68E1208BB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53921" y="2072924"/>
                    <a:ext cx="382742" cy="385282"/>
                  </a:xfrm>
                  <a:custGeom>
                    <a:avLst/>
                    <a:gdLst>
                      <a:gd name="T0" fmla="*/ 5 w 191"/>
                      <a:gd name="T1" fmla="*/ 107 h 192"/>
                      <a:gd name="T2" fmla="*/ 85 w 191"/>
                      <a:gd name="T3" fmla="*/ 6 h 192"/>
                      <a:gd name="T4" fmla="*/ 185 w 191"/>
                      <a:gd name="T5" fmla="*/ 85 h 192"/>
                      <a:gd name="T6" fmla="*/ 106 w 191"/>
                      <a:gd name="T7" fmla="*/ 186 h 192"/>
                      <a:gd name="T8" fmla="*/ 5 w 191"/>
                      <a:gd name="T9" fmla="*/ 107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1" h="192">
                        <a:moveTo>
                          <a:pt x="5" y="107"/>
                        </a:moveTo>
                        <a:cubicBezTo>
                          <a:pt x="0" y="57"/>
                          <a:pt x="35" y="12"/>
                          <a:pt x="85" y="6"/>
                        </a:cubicBezTo>
                        <a:cubicBezTo>
                          <a:pt x="135" y="0"/>
                          <a:pt x="180" y="36"/>
                          <a:pt x="185" y="85"/>
                        </a:cubicBezTo>
                        <a:cubicBezTo>
                          <a:pt x="191" y="135"/>
                          <a:pt x="156" y="180"/>
                          <a:pt x="106" y="186"/>
                        </a:cubicBezTo>
                        <a:cubicBezTo>
                          <a:pt x="56" y="192"/>
                          <a:pt x="11" y="156"/>
                          <a:pt x="5" y="107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ïṣḷïḓê">
                    <a:extLst>
                      <a:ext uri="{FF2B5EF4-FFF2-40B4-BE49-F238E27FC236}">
                        <a16:creationId xmlns:a16="http://schemas.microsoft.com/office/drawing/2014/main" id="{9DE0DC2A-F153-475E-8825-15942E99D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77631" y="2100868"/>
                    <a:ext cx="332782" cy="326855"/>
                  </a:xfrm>
                  <a:custGeom>
                    <a:avLst/>
                    <a:gdLst>
                      <a:gd name="T0" fmla="*/ 60 w 166"/>
                      <a:gd name="T1" fmla="*/ 151 h 163"/>
                      <a:gd name="T2" fmla="*/ 79 w 166"/>
                      <a:gd name="T3" fmla="*/ 155 h 163"/>
                      <a:gd name="T4" fmla="*/ 67 w 166"/>
                      <a:gd name="T5" fmla="*/ 163 h 163"/>
                      <a:gd name="T6" fmla="*/ 110 w 166"/>
                      <a:gd name="T7" fmla="*/ 139 h 163"/>
                      <a:gd name="T8" fmla="*/ 118 w 166"/>
                      <a:gd name="T9" fmla="*/ 157 h 163"/>
                      <a:gd name="T10" fmla="*/ 105 w 166"/>
                      <a:gd name="T11" fmla="*/ 152 h 163"/>
                      <a:gd name="T12" fmla="*/ 23 w 166"/>
                      <a:gd name="T13" fmla="*/ 124 h 163"/>
                      <a:gd name="T14" fmla="*/ 37 w 166"/>
                      <a:gd name="T15" fmla="*/ 139 h 163"/>
                      <a:gd name="T16" fmla="*/ 23 w 166"/>
                      <a:gd name="T17" fmla="*/ 138 h 163"/>
                      <a:gd name="T18" fmla="*/ 138 w 166"/>
                      <a:gd name="T19" fmla="*/ 112 h 163"/>
                      <a:gd name="T20" fmla="*/ 155 w 166"/>
                      <a:gd name="T21" fmla="*/ 122 h 163"/>
                      <a:gd name="T22" fmla="*/ 142 w 166"/>
                      <a:gd name="T23" fmla="*/ 126 h 163"/>
                      <a:gd name="T24" fmla="*/ 0 w 166"/>
                      <a:gd name="T25" fmla="*/ 92 h 163"/>
                      <a:gd name="T26" fmla="*/ 10 w 166"/>
                      <a:gd name="T27" fmla="*/ 81 h 163"/>
                      <a:gd name="T28" fmla="*/ 21 w 166"/>
                      <a:gd name="T29" fmla="*/ 90 h 163"/>
                      <a:gd name="T30" fmla="*/ 11 w 166"/>
                      <a:gd name="T31" fmla="*/ 101 h 163"/>
                      <a:gd name="T32" fmla="*/ 146 w 166"/>
                      <a:gd name="T33" fmla="*/ 75 h 163"/>
                      <a:gd name="T34" fmla="*/ 165 w 166"/>
                      <a:gd name="T35" fmla="*/ 72 h 163"/>
                      <a:gd name="T36" fmla="*/ 155 w 166"/>
                      <a:gd name="T37" fmla="*/ 83 h 163"/>
                      <a:gd name="T38" fmla="*/ 15 w 166"/>
                      <a:gd name="T39" fmla="*/ 55 h 163"/>
                      <a:gd name="T40" fmla="*/ 25 w 166"/>
                      <a:gd name="T41" fmla="*/ 38 h 163"/>
                      <a:gd name="T42" fmla="*/ 20 w 166"/>
                      <a:gd name="T43" fmla="*/ 57 h 163"/>
                      <a:gd name="T44" fmla="*/ 129 w 166"/>
                      <a:gd name="T45" fmla="*/ 40 h 163"/>
                      <a:gd name="T46" fmla="*/ 144 w 166"/>
                      <a:gd name="T47" fmla="*/ 26 h 163"/>
                      <a:gd name="T48" fmla="*/ 137 w 166"/>
                      <a:gd name="T49" fmla="*/ 43 h 163"/>
                      <a:gd name="T50" fmla="*/ 44 w 166"/>
                      <a:gd name="T51" fmla="*/ 20 h 163"/>
                      <a:gd name="T52" fmla="*/ 62 w 166"/>
                      <a:gd name="T53" fmla="*/ 12 h 163"/>
                      <a:gd name="T54" fmla="*/ 57 w 166"/>
                      <a:gd name="T55" fmla="*/ 25 h 163"/>
                      <a:gd name="T56" fmla="*/ 44 w 166"/>
                      <a:gd name="T57" fmla="*/ 20 h 163"/>
                      <a:gd name="T58" fmla="*/ 96 w 166"/>
                      <a:gd name="T59" fmla="*/ 21 h 163"/>
                      <a:gd name="T60" fmla="*/ 100 w 166"/>
                      <a:gd name="T61" fmla="*/ 1 h 163"/>
                      <a:gd name="T62" fmla="*/ 98 w 166"/>
                      <a:gd name="T63" fmla="*/ 21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66" h="163">
                        <a:moveTo>
                          <a:pt x="67" y="163"/>
                        </a:moveTo>
                        <a:cubicBezTo>
                          <a:pt x="62" y="162"/>
                          <a:pt x="59" y="157"/>
                          <a:pt x="60" y="151"/>
                        </a:cubicBezTo>
                        <a:cubicBezTo>
                          <a:pt x="61" y="146"/>
                          <a:pt x="66" y="142"/>
                          <a:pt x="71" y="143"/>
                        </a:cubicBezTo>
                        <a:cubicBezTo>
                          <a:pt x="77" y="144"/>
                          <a:pt x="80" y="150"/>
                          <a:pt x="79" y="155"/>
                        </a:cubicBezTo>
                        <a:cubicBezTo>
                          <a:pt x="78" y="160"/>
                          <a:pt x="74" y="163"/>
                          <a:pt x="69" y="163"/>
                        </a:cubicBezTo>
                        <a:cubicBezTo>
                          <a:pt x="69" y="163"/>
                          <a:pt x="68" y="163"/>
                          <a:pt x="67" y="163"/>
                        </a:cubicBezTo>
                        <a:close/>
                        <a:moveTo>
                          <a:pt x="105" y="152"/>
                        </a:moveTo>
                        <a:cubicBezTo>
                          <a:pt x="103" y="147"/>
                          <a:pt x="105" y="141"/>
                          <a:pt x="110" y="139"/>
                        </a:cubicBezTo>
                        <a:cubicBezTo>
                          <a:pt x="115" y="136"/>
                          <a:pt x="121" y="139"/>
                          <a:pt x="123" y="144"/>
                        </a:cubicBezTo>
                        <a:cubicBezTo>
                          <a:pt x="125" y="149"/>
                          <a:pt x="123" y="155"/>
                          <a:pt x="118" y="157"/>
                        </a:cubicBezTo>
                        <a:cubicBezTo>
                          <a:pt x="117" y="158"/>
                          <a:pt x="115" y="158"/>
                          <a:pt x="114" y="158"/>
                        </a:cubicBezTo>
                        <a:cubicBezTo>
                          <a:pt x="110" y="158"/>
                          <a:pt x="107" y="156"/>
                          <a:pt x="105" y="152"/>
                        </a:cubicBezTo>
                        <a:close/>
                        <a:moveTo>
                          <a:pt x="23" y="138"/>
                        </a:moveTo>
                        <a:cubicBezTo>
                          <a:pt x="19" y="134"/>
                          <a:pt x="19" y="128"/>
                          <a:pt x="23" y="124"/>
                        </a:cubicBezTo>
                        <a:cubicBezTo>
                          <a:pt x="28" y="120"/>
                          <a:pt x="34" y="121"/>
                          <a:pt x="38" y="125"/>
                        </a:cubicBezTo>
                        <a:cubicBezTo>
                          <a:pt x="41" y="129"/>
                          <a:pt x="41" y="135"/>
                          <a:pt x="37" y="139"/>
                        </a:cubicBezTo>
                        <a:cubicBezTo>
                          <a:pt x="35" y="140"/>
                          <a:pt x="33" y="141"/>
                          <a:pt x="30" y="141"/>
                        </a:cubicBezTo>
                        <a:cubicBezTo>
                          <a:pt x="28" y="141"/>
                          <a:pt x="25" y="140"/>
                          <a:pt x="23" y="138"/>
                        </a:cubicBezTo>
                        <a:close/>
                        <a:moveTo>
                          <a:pt x="142" y="126"/>
                        </a:moveTo>
                        <a:cubicBezTo>
                          <a:pt x="137" y="123"/>
                          <a:pt x="135" y="117"/>
                          <a:pt x="138" y="112"/>
                        </a:cubicBezTo>
                        <a:cubicBezTo>
                          <a:pt x="141" y="108"/>
                          <a:pt x="147" y="106"/>
                          <a:pt x="152" y="109"/>
                        </a:cubicBezTo>
                        <a:cubicBezTo>
                          <a:pt x="156" y="111"/>
                          <a:pt x="158" y="117"/>
                          <a:pt x="155" y="122"/>
                        </a:cubicBezTo>
                        <a:cubicBezTo>
                          <a:pt x="154" y="126"/>
                          <a:pt x="150" y="127"/>
                          <a:pt x="147" y="127"/>
                        </a:cubicBezTo>
                        <a:cubicBezTo>
                          <a:pt x="145" y="127"/>
                          <a:pt x="143" y="127"/>
                          <a:pt x="142" y="126"/>
                        </a:cubicBezTo>
                        <a:close/>
                        <a:moveTo>
                          <a:pt x="1" y="92"/>
                        </a:move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86"/>
                          <a:pt x="4" y="81"/>
                          <a:pt x="10" y="81"/>
                        </a:cubicBezTo>
                        <a:cubicBezTo>
                          <a:pt x="15" y="80"/>
                          <a:pt x="20" y="84"/>
                          <a:pt x="21" y="89"/>
                        </a:cubicBezTo>
                        <a:cubicBezTo>
                          <a:pt x="21" y="90"/>
                          <a:pt x="21" y="90"/>
                          <a:pt x="21" y="90"/>
                        </a:cubicBezTo>
                        <a:cubicBezTo>
                          <a:pt x="22" y="95"/>
                          <a:pt x="18" y="100"/>
                          <a:pt x="13" y="101"/>
                        </a:cubicBezTo>
                        <a:cubicBezTo>
                          <a:pt x="12" y="101"/>
                          <a:pt x="11" y="101"/>
                          <a:pt x="11" y="101"/>
                        </a:cubicBezTo>
                        <a:cubicBezTo>
                          <a:pt x="6" y="101"/>
                          <a:pt x="1" y="97"/>
                          <a:pt x="1" y="92"/>
                        </a:cubicBezTo>
                        <a:close/>
                        <a:moveTo>
                          <a:pt x="146" y="75"/>
                        </a:moveTo>
                        <a:cubicBezTo>
                          <a:pt x="145" y="69"/>
                          <a:pt x="149" y="64"/>
                          <a:pt x="154" y="63"/>
                        </a:cubicBezTo>
                        <a:cubicBezTo>
                          <a:pt x="160" y="63"/>
                          <a:pt x="165" y="67"/>
                          <a:pt x="165" y="72"/>
                        </a:cubicBezTo>
                        <a:cubicBezTo>
                          <a:pt x="166" y="78"/>
                          <a:pt x="162" y="83"/>
                          <a:pt x="157" y="83"/>
                        </a:cubicBezTo>
                        <a:cubicBezTo>
                          <a:pt x="156" y="83"/>
                          <a:pt x="156" y="83"/>
                          <a:pt x="155" y="83"/>
                        </a:cubicBezTo>
                        <a:cubicBezTo>
                          <a:pt x="150" y="83"/>
                          <a:pt x="146" y="80"/>
                          <a:pt x="146" y="75"/>
                        </a:cubicBezTo>
                        <a:close/>
                        <a:moveTo>
                          <a:pt x="15" y="55"/>
                        </a:moveTo>
                        <a:cubicBezTo>
                          <a:pt x="10" y="53"/>
                          <a:pt x="9" y="46"/>
                          <a:pt x="11" y="42"/>
                        </a:cubicBezTo>
                        <a:cubicBezTo>
                          <a:pt x="14" y="37"/>
                          <a:pt x="20" y="35"/>
                          <a:pt x="25" y="38"/>
                        </a:cubicBezTo>
                        <a:cubicBezTo>
                          <a:pt x="30" y="41"/>
                          <a:pt x="32" y="47"/>
                          <a:pt x="29" y="51"/>
                        </a:cubicBezTo>
                        <a:cubicBezTo>
                          <a:pt x="27" y="55"/>
                          <a:pt x="24" y="57"/>
                          <a:pt x="20" y="57"/>
                        </a:cubicBezTo>
                        <a:cubicBezTo>
                          <a:pt x="18" y="57"/>
                          <a:pt x="17" y="56"/>
                          <a:pt x="15" y="55"/>
                        </a:cubicBezTo>
                        <a:close/>
                        <a:moveTo>
                          <a:pt x="129" y="40"/>
                        </a:moveTo>
                        <a:cubicBezTo>
                          <a:pt x="126" y="36"/>
                          <a:pt x="126" y="29"/>
                          <a:pt x="130" y="25"/>
                        </a:cubicBezTo>
                        <a:cubicBezTo>
                          <a:pt x="134" y="22"/>
                          <a:pt x="140" y="22"/>
                          <a:pt x="144" y="26"/>
                        </a:cubicBezTo>
                        <a:cubicBezTo>
                          <a:pt x="148" y="30"/>
                          <a:pt x="148" y="36"/>
                          <a:pt x="143" y="40"/>
                        </a:cubicBezTo>
                        <a:cubicBezTo>
                          <a:pt x="142" y="42"/>
                          <a:pt x="139" y="43"/>
                          <a:pt x="137" y="43"/>
                        </a:cubicBezTo>
                        <a:cubicBezTo>
                          <a:pt x="134" y="43"/>
                          <a:pt x="131" y="42"/>
                          <a:pt x="129" y="40"/>
                        </a:cubicBezTo>
                        <a:close/>
                        <a:moveTo>
                          <a:pt x="44" y="20"/>
                        </a:moveTo>
                        <a:cubicBezTo>
                          <a:pt x="42" y="15"/>
                          <a:pt x="44" y="9"/>
                          <a:pt x="49" y="7"/>
                        </a:cubicBezTo>
                        <a:cubicBezTo>
                          <a:pt x="54" y="5"/>
                          <a:pt x="60" y="7"/>
                          <a:pt x="62" y="12"/>
                        </a:cubicBezTo>
                        <a:cubicBezTo>
                          <a:pt x="64" y="17"/>
                          <a:pt x="62" y="21"/>
                          <a:pt x="57" y="25"/>
                        </a:cubicBezTo>
                        <a:cubicBezTo>
                          <a:pt x="57" y="25"/>
                          <a:pt x="57" y="25"/>
                          <a:pt x="57" y="25"/>
                        </a:cubicBezTo>
                        <a:cubicBezTo>
                          <a:pt x="56" y="25"/>
                          <a:pt x="54" y="26"/>
                          <a:pt x="53" y="26"/>
                        </a:cubicBezTo>
                        <a:cubicBezTo>
                          <a:pt x="49" y="26"/>
                          <a:pt x="46" y="24"/>
                          <a:pt x="44" y="20"/>
                        </a:cubicBezTo>
                        <a:close/>
                        <a:moveTo>
                          <a:pt x="96" y="21"/>
                        </a:moveTo>
                        <a:cubicBezTo>
                          <a:pt x="96" y="21"/>
                          <a:pt x="96" y="21"/>
                          <a:pt x="96" y="21"/>
                        </a:cubicBezTo>
                        <a:cubicBezTo>
                          <a:pt x="90" y="20"/>
                          <a:pt x="87" y="14"/>
                          <a:pt x="88" y="9"/>
                        </a:cubicBezTo>
                        <a:cubicBezTo>
                          <a:pt x="89" y="3"/>
                          <a:pt x="94" y="0"/>
                          <a:pt x="100" y="1"/>
                        </a:cubicBezTo>
                        <a:cubicBezTo>
                          <a:pt x="105" y="2"/>
                          <a:pt x="108" y="7"/>
                          <a:pt x="107" y="13"/>
                        </a:cubicBezTo>
                        <a:cubicBezTo>
                          <a:pt x="106" y="18"/>
                          <a:pt x="102" y="21"/>
                          <a:pt x="98" y="21"/>
                        </a:cubicBezTo>
                        <a:cubicBezTo>
                          <a:pt x="97" y="21"/>
                          <a:pt x="96" y="21"/>
                          <a:pt x="96" y="2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5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îṩļïdê">
                    <a:extLst>
                      <a:ext uri="{FF2B5EF4-FFF2-40B4-BE49-F238E27FC236}">
                        <a16:creationId xmlns:a16="http://schemas.microsoft.com/office/drawing/2014/main" id="{F2F1A060-33D0-44AC-9CCA-6599840F1B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25897" y="2147440"/>
                    <a:ext cx="238790" cy="236250"/>
                  </a:xfrm>
                  <a:custGeom>
                    <a:avLst/>
                    <a:gdLst>
                      <a:gd name="T0" fmla="*/ 4 w 119"/>
                      <a:gd name="T1" fmla="*/ 66 h 118"/>
                      <a:gd name="T2" fmla="*/ 53 w 119"/>
                      <a:gd name="T3" fmla="*/ 3 h 118"/>
                      <a:gd name="T4" fmla="*/ 115 w 119"/>
                      <a:gd name="T5" fmla="*/ 53 h 118"/>
                      <a:gd name="T6" fmla="*/ 66 w 119"/>
                      <a:gd name="T7" fmla="*/ 115 h 118"/>
                      <a:gd name="T8" fmla="*/ 4 w 119"/>
                      <a:gd name="T9" fmla="*/ 6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9" h="118">
                        <a:moveTo>
                          <a:pt x="4" y="66"/>
                        </a:moveTo>
                        <a:cubicBezTo>
                          <a:pt x="0" y="35"/>
                          <a:pt x="22" y="7"/>
                          <a:pt x="53" y="3"/>
                        </a:cubicBezTo>
                        <a:cubicBezTo>
                          <a:pt x="84" y="0"/>
                          <a:pt x="111" y="22"/>
                          <a:pt x="115" y="53"/>
                        </a:cubicBezTo>
                        <a:cubicBezTo>
                          <a:pt x="119" y="83"/>
                          <a:pt x="97" y="111"/>
                          <a:pt x="66" y="115"/>
                        </a:cubicBezTo>
                        <a:cubicBezTo>
                          <a:pt x="35" y="118"/>
                          <a:pt x="8" y="96"/>
                          <a:pt x="4" y="6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Sļîḋè">
                    <a:extLst>
                      <a:ext uri="{FF2B5EF4-FFF2-40B4-BE49-F238E27FC236}">
                        <a16:creationId xmlns:a16="http://schemas.microsoft.com/office/drawing/2014/main" id="{DE2BB681-75E6-4F2B-BD03-B84AC541E4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21139" y="1773166"/>
                    <a:ext cx="975483" cy="321774"/>
                  </a:xfrm>
                  <a:custGeom>
                    <a:avLst/>
                    <a:gdLst>
                      <a:gd name="T0" fmla="*/ 118 w 487"/>
                      <a:gd name="T1" fmla="*/ 149 h 161"/>
                      <a:gd name="T2" fmla="*/ 112 w 487"/>
                      <a:gd name="T3" fmla="*/ 98 h 161"/>
                      <a:gd name="T4" fmla="*/ 377 w 487"/>
                      <a:gd name="T5" fmla="*/ 67 h 161"/>
                      <a:gd name="T6" fmla="*/ 383 w 487"/>
                      <a:gd name="T7" fmla="*/ 118 h 161"/>
                      <a:gd name="T8" fmla="*/ 487 w 487"/>
                      <a:gd name="T9" fmla="*/ 105 h 161"/>
                      <a:gd name="T10" fmla="*/ 486 w 487"/>
                      <a:gd name="T11" fmla="*/ 87 h 161"/>
                      <a:gd name="T12" fmla="*/ 384 w 487"/>
                      <a:gd name="T13" fmla="*/ 6 h 161"/>
                      <a:gd name="T14" fmla="*/ 86 w 487"/>
                      <a:gd name="T15" fmla="*/ 41 h 161"/>
                      <a:gd name="T16" fmla="*/ 6 w 487"/>
                      <a:gd name="T17" fmla="*/ 143 h 161"/>
                      <a:gd name="T18" fmla="*/ 10 w 487"/>
                      <a:gd name="T19" fmla="*/ 161 h 161"/>
                      <a:gd name="T20" fmla="*/ 118 w 487"/>
                      <a:gd name="T21" fmla="*/ 149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87" h="161">
                        <a:moveTo>
                          <a:pt x="118" y="149"/>
                        </a:moveTo>
                        <a:cubicBezTo>
                          <a:pt x="112" y="98"/>
                          <a:pt x="112" y="98"/>
                          <a:pt x="112" y="98"/>
                        </a:cubicBezTo>
                        <a:cubicBezTo>
                          <a:pt x="377" y="67"/>
                          <a:pt x="377" y="67"/>
                          <a:pt x="377" y="67"/>
                        </a:cubicBezTo>
                        <a:cubicBezTo>
                          <a:pt x="383" y="118"/>
                          <a:pt x="383" y="118"/>
                          <a:pt x="383" y="118"/>
                        </a:cubicBezTo>
                        <a:cubicBezTo>
                          <a:pt x="487" y="105"/>
                          <a:pt x="487" y="105"/>
                          <a:pt x="487" y="105"/>
                        </a:cubicBezTo>
                        <a:cubicBezTo>
                          <a:pt x="487" y="99"/>
                          <a:pt x="487" y="93"/>
                          <a:pt x="486" y="87"/>
                        </a:cubicBezTo>
                        <a:cubicBezTo>
                          <a:pt x="480" y="36"/>
                          <a:pt x="435" y="0"/>
                          <a:pt x="384" y="6"/>
                        </a:cubicBezTo>
                        <a:cubicBezTo>
                          <a:pt x="86" y="41"/>
                          <a:pt x="86" y="41"/>
                          <a:pt x="86" y="41"/>
                        </a:cubicBezTo>
                        <a:cubicBezTo>
                          <a:pt x="36" y="47"/>
                          <a:pt x="0" y="93"/>
                          <a:pt x="6" y="143"/>
                        </a:cubicBezTo>
                        <a:cubicBezTo>
                          <a:pt x="6" y="149"/>
                          <a:pt x="8" y="156"/>
                          <a:pt x="10" y="161"/>
                        </a:cubicBezTo>
                        <a:lnTo>
                          <a:pt x="118" y="14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5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ṣḷîḋè">
                    <a:extLst>
                      <a:ext uri="{FF2B5EF4-FFF2-40B4-BE49-F238E27FC236}">
                        <a16:creationId xmlns:a16="http://schemas.microsoft.com/office/drawing/2014/main" id="{2DAD6A2A-EA1A-411C-8F1B-C7B6B200D1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31300" y="2012803"/>
                    <a:ext cx="226935" cy="82137"/>
                  </a:xfrm>
                  <a:custGeom>
                    <a:avLst/>
                    <a:gdLst>
                      <a:gd name="T0" fmla="*/ 0 w 113"/>
                      <a:gd name="T1" fmla="*/ 12 h 41"/>
                      <a:gd name="T2" fmla="*/ 1 w 113"/>
                      <a:gd name="T3" fmla="*/ 23 h 41"/>
                      <a:gd name="T4" fmla="*/ 5 w 113"/>
                      <a:gd name="T5" fmla="*/ 41 h 41"/>
                      <a:gd name="T6" fmla="*/ 113 w 113"/>
                      <a:gd name="T7" fmla="*/ 29 h 41"/>
                      <a:gd name="T8" fmla="*/ 109 w 113"/>
                      <a:gd name="T9" fmla="*/ 0 h 41"/>
                      <a:gd name="T10" fmla="*/ 0 w 113"/>
                      <a:gd name="T11" fmla="*/ 12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3" h="41">
                        <a:moveTo>
                          <a:pt x="0" y="12"/>
                        </a:moveTo>
                        <a:cubicBezTo>
                          <a:pt x="0" y="16"/>
                          <a:pt x="0" y="20"/>
                          <a:pt x="1" y="23"/>
                        </a:cubicBezTo>
                        <a:cubicBezTo>
                          <a:pt x="1" y="29"/>
                          <a:pt x="3" y="36"/>
                          <a:pt x="5" y="41"/>
                        </a:cubicBezTo>
                        <a:cubicBezTo>
                          <a:pt x="113" y="29"/>
                          <a:pt x="113" y="29"/>
                          <a:pt x="113" y="29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ïṥḷídé">
                    <a:extLst>
                      <a:ext uri="{FF2B5EF4-FFF2-40B4-BE49-F238E27FC236}">
                        <a16:creationId xmlns:a16="http://schemas.microsoft.com/office/drawing/2014/main" id="{28881367-11E1-4EA2-BFA9-994E79B6E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0695" y="1924739"/>
                    <a:ext cx="215927" cy="84677"/>
                  </a:xfrm>
                  <a:custGeom>
                    <a:avLst/>
                    <a:gdLst>
                      <a:gd name="T0" fmla="*/ 0 w 108"/>
                      <a:gd name="T1" fmla="*/ 13 h 42"/>
                      <a:gd name="T2" fmla="*/ 4 w 108"/>
                      <a:gd name="T3" fmla="*/ 42 h 42"/>
                      <a:gd name="T4" fmla="*/ 108 w 108"/>
                      <a:gd name="T5" fmla="*/ 29 h 42"/>
                      <a:gd name="T6" fmla="*/ 107 w 108"/>
                      <a:gd name="T7" fmla="*/ 11 h 42"/>
                      <a:gd name="T8" fmla="*/ 106 w 108"/>
                      <a:gd name="T9" fmla="*/ 0 h 42"/>
                      <a:gd name="T10" fmla="*/ 0 w 108"/>
                      <a:gd name="T11" fmla="*/ 13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8" h="42">
                        <a:moveTo>
                          <a:pt x="0" y="13"/>
                        </a:moveTo>
                        <a:cubicBezTo>
                          <a:pt x="4" y="42"/>
                          <a:pt x="4" y="42"/>
                          <a:pt x="4" y="42"/>
                        </a:cubicBezTo>
                        <a:cubicBezTo>
                          <a:pt x="108" y="29"/>
                          <a:pt x="108" y="29"/>
                          <a:pt x="108" y="29"/>
                        </a:cubicBezTo>
                        <a:cubicBezTo>
                          <a:pt x="108" y="23"/>
                          <a:pt x="108" y="17"/>
                          <a:pt x="107" y="11"/>
                        </a:cubicBezTo>
                        <a:cubicBezTo>
                          <a:pt x="107" y="7"/>
                          <a:pt x="106" y="4"/>
                          <a:pt x="106" y="0"/>
                        </a:cubicBezTo>
                        <a:lnTo>
                          <a:pt x="0" y="1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î$ļïďè">
                    <a:extLst>
                      <a:ext uri="{FF2B5EF4-FFF2-40B4-BE49-F238E27FC236}">
                        <a16:creationId xmlns:a16="http://schemas.microsoft.com/office/drawing/2014/main" id="{01D51987-3CBD-4BBC-BC50-35DE9917FB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69767" y="4669133"/>
                    <a:ext cx="538548" cy="258266"/>
                  </a:xfrm>
                  <a:custGeom>
                    <a:avLst/>
                    <a:gdLst>
                      <a:gd name="T0" fmla="*/ 264 w 269"/>
                      <a:gd name="T1" fmla="*/ 129 h 129"/>
                      <a:gd name="T2" fmla="*/ 267 w 269"/>
                      <a:gd name="T3" fmla="*/ 120 h 129"/>
                      <a:gd name="T4" fmla="*/ 266 w 269"/>
                      <a:gd name="T5" fmla="*/ 95 h 129"/>
                      <a:gd name="T6" fmla="*/ 261 w 269"/>
                      <a:gd name="T7" fmla="*/ 82 h 129"/>
                      <a:gd name="T8" fmla="*/ 251 w 269"/>
                      <a:gd name="T9" fmla="*/ 70 h 129"/>
                      <a:gd name="T10" fmla="*/ 210 w 269"/>
                      <a:gd name="T11" fmla="*/ 56 h 129"/>
                      <a:gd name="T12" fmla="*/ 167 w 269"/>
                      <a:gd name="T13" fmla="*/ 23 h 129"/>
                      <a:gd name="T14" fmla="*/ 155 w 269"/>
                      <a:gd name="T15" fmla="*/ 25 h 129"/>
                      <a:gd name="T16" fmla="*/ 146 w 269"/>
                      <a:gd name="T17" fmla="*/ 13 h 129"/>
                      <a:gd name="T18" fmla="*/ 136 w 269"/>
                      <a:gd name="T19" fmla="*/ 6 h 129"/>
                      <a:gd name="T20" fmla="*/ 113 w 269"/>
                      <a:gd name="T21" fmla="*/ 0 h 129"/>
                      <a:gd name="T22" fmla="*/ 80 w 269"/>
                      <a:gd name="T23" fmla="*/ 15 h 129"/>
                      <a:gd name="T24" fmla="*/ 67 w 269"/>
                      <a:gd name="T25" fmla="*/ 48 h 129"/>
                      <a:gd name="T26" fmla="*/ 68 w 269"/>
                      <a:gd name="T27" fmla="*/ 58 h 129"/>
                      <a:gd name="T28" fmla="*/ 65 w 269"/>
                      <a:gd name="T29" fmla="*/ 57 h 129"/>
                      <a:gd name="T30" fmla="*/ 36 w 269"/>
                      <a:gd name="T31" fmla="*/ 89 h 129"/>
                      <a:gd name="T32" fmla="*/ 17 w 269"/>
                      <a:gd name="T33" fmla="*/ 98 h 129"/>
                      <a:gd name="T34" fmla="*/ 0 w 269"/>
                      <a:gd name="T35" fmla="*/ 125 h 129"/>
                      <a:gd name="T36" fmla="*/ 264 w 269"/>
                      <a:gd name="T37" fmla="*/ 129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69" h="129">
                        <a:moveTo>
                          <a:pt x="264" y="129"/>
                        </a:moveTo>
                        <a:cubicBezTo>
                          <a:pt x="265" y="126"/>
                          <a:pt x="266" y="123"/>
                          <a:pt x="267" y="120"/>
                        </a:cubicBezTo>
                        <a:cubicBezTo>
                          <a:pt x="269" y="112"/>
                          <a:pt x="269" y="104"/>
                          <a:pt x="266" y="95"/>
                        </a:cubicBezTo>
                        <a:cubicBezTo>
                          <a:pt x="265" y="90"/>
                          <a:pt x="263" y="86"/>
                          <a:pt x="261" y="82"/>
                        </a:cubicBezTo>
                        <a:cubicBezTo>
                          <a:pt x="258" y="78"/>
                          <a:pt x="255" y="74"/>
                          <a:pt x="251" y="70"/>
                        </a:cubicBezTo>
                        <a:cubicBezTo>
                          <a:pt x="240" y="60"/>
                          <a:pt x="225" y="55"/>
                          <a:pt x="210" y="56"/>
                        </a:cubicBezTo>
                        <a:cubicBezTo>
                          <a:pt x="205" y="37"/>
                          <a:pt x="187" y="23"/>
                          <a:pt x="167" y="23"/>
                        </a:cubicBezTo>
                        <a:cubicBezTo>
                          <a:pt x="163" y="23"/>
                          <a:pt x="159" y="23"/>
                          <a:pt x="155" y="25"/>
                        </a:cubicBezTo>
                        <a:cubicBezTo>
                          <a:pt x="153" y="20"/>
                          <a:pt x="150" y="16"/>
                          <a:pt x="146" y="13"/>
                        </a:cubicBezTo>
                        <a:cubicBezTo>
                          <a:pt x="143" y="11"/>
                          <a:pt x="139" y="8"/>
                          <a:pt x="136" y="6"/>
                        </a:cubicBezTo>
                        <a:cubicBezTo>
                          <a:pt x="129" y="2"/>
                          <a:pt x="121" y="0"/>
                          <a:pt x="113" y="0"/>
                        </a:cubicBezTo>
                        <a:cubicBezTo>
                          <a:pt x="100" y="0"/>
                          <a:pt x="88" y="6"/>
                          <a:pt x="80" y="15"/>
                        </a:cubicBezTo>
                        <a:cubicBezTo>
                          <a:pt x="71" y="24"/>
                          <a:pt x="66" y="36"/>
                          <a:pt x="67" y="48"/>
                        </a:cubicBezTo>
                        <a:cubicBezTo>
                          <a:pt x="67" y="51"/>
                          <a:pt x="67" y="54"/>
                          <a:pt x="68" y="58"/>
                        </a:cubicBezTo>
                        <a:cubicBezTo>
                          <a:pt x="67" y="57"/>
                          <a:pt x="66" y="57"/>
                          <a:pt x="65" y="57"/>
                        </a:cubicBezTo>
                        <a:cubicBezTo>
                          <a:pt x="44" y="57"/>
                          <a:pt x="35" y="73"/>
                          <a:pt x="36" y="89"/>
                        </a:cubicBezTo>
                        <a:cubicBezTo>
                          <a:pt x="29" y="91"/>
                          <a:pt x="23" y="93"/>
                          <a:pt x="17" y="98"/>
                        </a:cubicBezTo>
                        <a:cubicBezTo>
                          <a:pt x="8" y="105"/>
                          <a:pt x="1" y="115"/>
                          <a:pt x="0" y="125"/>
                        </a:cubicBezTo>
                        <a:lnTo>
                          <a:pt x="264" y="12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îṩḷíḋê">
                    <a:extLst>
                      <a:ext uri="{FF2B5EF4-FFF2-40B4-BE49-F238E27FC236}">
                        <a16:creationId xmlns:a16="http://schemas.microsoft.com/office/drawing/2014/main" id="{21256689-9495-49F2-AAA2-B47A5551CE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97832" y="5260181"/>
                    <a:ext cx="398830" cy="398831"/>
                  </a:xfrm>
                  <a:custGeom>
                    <a:avLst/>
                    <a:gdLst>
                      <a:gd name="T0" fmla="*/ 127 w 199"/>
                      <a:gd name="T1" fmla="*/ 183 h 199"/>
                      <a:gd name="T2" fmla="*/ 15 w 199"/>
                      <a:gd name="T3" fmla="*/ 127 h 199"/>
                      <a:gd name="T4" fmla="*/ 71 w 199"/>
                      <a:gd name="T5" fmla="*/ 15 h 199"/>
                      <a:gd name="T6" fmla="*/ 183 w 199"/>
                      <a:gd name="T7" fmla="*/ 71 h 199"/>
                      <a:gd name="T8" fmla="*/ 127 w 199"/>
                      <a:gd name="T9" fmla="*/ 183 h 199"/>
                      <a:gd name="T10" fmla="*/ 76 w 199"/>
                      <a:gd name="T11" fmla="*/ 32 h 199"/>
                      <a:gd name="T12" fmla="*/ 32 w 199"/>
                      <a:gd name="T13" fmla="*/ 122 h 199"/>
                      <a:gd name="T14" fmla="*/ 122 w 199"/>
                      <a:gd name="T15" fmla="*/ 167 h 199"/>
                      <a:gd name="T16" fmla="*/ 166 w 199"/>
                      <a:gd name="T17" fmla="*/ 77 h 199"/>
                      <a:gd name="T18" fmla="*/ 76 w 199"/>
                      <a:gd name="T19" fmla="*/ 32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99" h="199">
                        <a:moveTo>
                          <a:pt x="127" y="183"/>
                        </a:moveTo>
                        <a:cubicBezTo>
                          <a:pt x="81" y="199"/>
                          <a:pt x="31" y="174"/>
                          <a:pt x="15" y="127"/>
                        </a:cubicBezTo>
                        <a:cubicBezTo>
                          <a:pt x="0" y="81"/>
                          <a:pt x="25" y="31"/>
                          <a:pt x="71" y="15"/>
                        </a:cubicBezTo>
                        <a:cubicBezTo>
                          <a:pt x="117" y="0"/>
                          <a:pt x="167" y="25"/>
                          <a:pt x="183" y="71"/>
                        </a:cubicBezTo>
                        <a:cubicBezTo>
                          <a:pt x="199" y="117"/>
                          <a:pt x="174" y="167"/>
                          <a:pt x="127" y="183"/>
                        </a:cubicBezTo>
                        <a:close/>
                        <a:moveTo>
                          <a:pt x="76" y="32"/>
                        </a:moveTo>
                        <a:cubicBezTo>
                          <a:pt x="39" y="44"/>
                          <a:pt x="19" y="85"/>
                          <a:pt x="32" y="122"/>
                        </a:cubicBezTo>
                        <a:cubicBezTo>
                          <a:pt x="44" y="159"/>
                          <a:pt x="85" y="179"/>
                          <a:pt x="122" y="167"/>
                        </a:cubicBezTo>
                        <a:cubicBezTo>
                          <a:pt x="159" y="154"/>
                          <a:pt x="179" y="114"/>
                          <a:pt x="166" y="77"/>
                        </a:cubicBezTo>
                        <a:cubicBezTo>
                          <a:pt x="154" y="39"/>
                          <a:pt x="114" y="19"/>
                          <a:pt x="76" y="32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s1ïḍê">
                    <a:extLst>
                      <a:ext uri="{FF2B5EF4-FFF2-40B4-BE49-F238E27FC236}">
                        <a16:creationId xmlns:a16="http://schemas.microsoft.com/office/drawing/2014/main" id="{5FD08EEB-6B44-4943-8386-47F1F5C0EE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00291" y="5354173"/>
                    <a:ext cx="202379" cy="204073"/>
                  </a:xfrm>
                  <a:custGeom>
                    <a:avLst/>
                    <a:gdLst>
                      <a:gd name="T0" fmla="*/ 88 w 101"/>
                      <a:gd name="T1" fmla="*/ 28 h 102"/>
                      <a:gd name="T2" fmla="*/ 56 w 101"/>
                      <a:gd name="T3" fmla="*/ 39 h 102"/>
                      <a:gd name="T4" fmla="*/ 45 w 101"/>
                      <a:gd name="T5" fmla="*/ 8 h 102"/>
                      <a:gd name="T6" fmla="*/ 33 w 101"/>
                      <a:gd name="T7" fmla="*/ 2 h 102"/>
                      <a:gd name="T8" fmla="*/ 27 w 101"/>
                      <a:gd name="T9" fmla="*/ 14 h 102"/>
                      <a:gd name="T10" fmla="*/ 37 w 101"/>
                      <a:gd name="T11" fmla="*/ 45 h 102"/>
                      <a:gd name="T12" fmla="*/ 7 w 101"/>
                      <a:gd name="T13" fmla="*/ 55 h 102"/>
                      <a:gd name="T14" fmla="*/ 1 w 101"/>
                      <a:gd name="T15" fmla="*/ 67 h 102"/>
                      <a:gd name="T16" fmla="*/ 13 w 101"/>
                      <a:gd name="T17" fmla="*/ 73 h 102"/>
                      <a:gd name="T18" fmla="*/ 44 w 101"/>
                      <a:gd name="T19" fmla="*/ 63 h 102"/>
                      <a:gd name="T20" fmla="*/ 54 w 101"/>
                      <a:gd name="T21" fmla="*/ 94 h 102"/>
                      <a:gd name="T22" fmla="*/ 66 w 101"/>
                      <a:gd name="T23" fmla="*/ 100 h 102"/>
                      <a:gd name="T24" fmla="*/ 72 w 101"/>
                      <a:gd name="T25" fmla="*/ 88 h 102"/>
                      <a:gd name="T26" fmla="*/ 62 w 101"/>
                      <a:gd name="T27" fmla="*/ 57 h 102"/>
                      <a:gd name="T28" fmla="*/ 94 w 101"/>
                      <a:gd name="T29" fmla="*/ 46 h 102"/>
                      <a:gd name="T30" fmla="*/ 100 w 101"/>
                      <a:gd name="T31" fmla="*/ 34 h 102"/>
                      <a:gd name="T32" fmla="*/ 88 w 101"/>
                      <a:gd name="T33" fmla="*/ 28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1" h="102">
                        <a:moveTo>
                          <a:pt x="88" y="28"/>
                        </a:moveTo>
                        <a:cubicBezTo>
                          <a:pt x="56" y="39"/>
                          <a:pt x="56" y="39"/>
                          <a:pt x="56" y="39"/>
                        </a:cubicBezTo>
                        <a:cubicBezTo>
                          <a:pt x="45" y="8"/>
                          <a:pt x="45" y="8"/>
                          <a:pt x="45" y="8"/>
                        </a:cubicBezTo>
                        <a:cubicBezTo>
                          <a:pt x="43" y="3"/>
                          <a:pt x="38" y="0"/>
                          <a:pt x="33" y="2"/>
                        </a:cubicBezTo>
                        <a:cubicBezTo>
                          <a:pt x="28" y="3"/>
                          <a:pt x="25" y="9"/>
                          <a:pt x="27" y="14"/>
                        </a:cubicBezTo>
                        <a:cubicBezTo>
                          <a:pt x="37" y="45"/>
                          <a:pt x="37" y="45"/>
                          <a:pt x="37" y="4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2" y="57"/>
                          <a:pt x="0" y="62"/>
                          <a:pt x="1" y="67"/>
                        </a:cubicBezTo>
                        <a:cubicBezTo>
                          <a:pt x="3" y="72"/>
                          <a:pt x="8" y="75"/>
                          <a:pt x="13" y="7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54" y="94"/>
                          <a:pt x="54" y="94"/>
                          <a:pt x="54" y="94"/>
                        </a:cubicBezTo>
                        <a:cubicBezTo>
                          <a:pt x="56" y="99"/>
                          <a:pt x="61" y="102"/>
                          <a:pt x="66" y="100"/>
                        </a:cubicBezTo>
                        <a:cubicBezTo>
                          <a:pt x="71" y="98"/>
                          <a:pt x="74" y="93"/>
                          <a:pt x="72" y="88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94" y="46"/>
                          <a:pt x="94" y="46"/>
                          <a:pt x="94" y="46"/>
                        </a:cubicBezTo>
                        <a:cubicBezTo>
                          <a:pt x="99" y="45"/>
                          <a:pt x="101" y="39"/>
                          <a:pt x="100" y="34"/>
                        </a:cubicBezTo>
                        <a:cubicBezTo>
                          <a:pt x="98" y="29"/>
                          <a:pt x="92" y="26"/>
                          <a:pt x="88" y="28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ṥļiḓe">
                    <a:extLst>
                      <a:ext uri="{FF2B5EF4-FFF2-40B4-BE49-F238E27FC236}">
                        <a16:creationId xmlns:a16="http://schemas.microsoft.com/office/drawing/2014/main" id="{9605E236-2864-4ED3-A4A7-4645C8246E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4651351"/>
                    <a:ext cx="446250" cy="796814"/>
                  </a:xfrm>
                  <a:custGeom>
                    <a:avLst/>
                    <a:gdLst>
                      <a:gd name="T0" fmla="*/ 163 w 223"/>
                      <a:gd name="T1" fmla="*/ 0 h 398"/>
                      <a:gd name="T2" fmla="*/ 163 w 223"/>
                      <a:gd name="T3" fmla="*/ 2 h 398"/>
                      <a:gd name="T4" fmla="*/ 163 w 223"/>
                      <a:gd name="T5" fmla="*/ 3 h 398"/>
                      <a:gd name="T6" fmla="*/ 162 w 223"/>
                      <a:gd name="T7" fmla="*/ 4 h 398"/>
                      <a:gd name="T8" fmla="*/ 162 w 223"/>
                      <a:gd name="T9" fmla="*/ 5 h 398"/>
                      <a:gd name="T10" fmla="*/ 161 w 223"/>
                      <a:gd name="T11" fmla="*/ 7 h 398"/>
                      <a:gd name="T12" fmla="*/ 1 w 223"/>
                      <a:gd name="T13" fmla="*/ 394 h 398"/>
                      <a:gd name="T14" fmla="*/ 0 w 223"/>
                      <a:gd name="T15" fmla="*/ 398 h 398"/>
                      <a:gd name="T16" fmla="*/ 0 w 223"/>
                      <a:gd name="T17" fmla="*/ 398 h 398"/>
                      <a:gd name="T18" fmla="*/ 2 w 223"/>
                      <a:gd name="T19" fmla="*/ 394 h 398"/>
                      <a:gd name="T20" fmla="*/ 0 w 223"/>
                      <a:gd name="T21" fmla="*/ 398 h 398"/>
                      <a:gd name="T22" fmla="*/ 223 w 223"/>
                      <a:gd name="T23" fmla="*/ 258 h 398"/>
                      <a:gd name="T24" fmla="*/ 163 w 223"/>
                      <a:gd name="T25" fmla="*/ 0 h 398"/>
                      <a:gd name="T26" fmla="*/ 163 w 223"/>
                      <a:gd name="T27" fmla="*/ 0 h 398"/>
                      <a:gd name="T28" fmla="*/ 163 w 223"/>
                      <a:gd name="T29" fmla="*/ 2 h 398"/>
                      <a:gd name="T30" fmla="*/ 163 w 223"/>
                      <a:gd name="T31" fmla="*/ 3 h 398"/>
                      <a:gd name="T32" fmla="*/ 162 w 223"/>
                      <a:gd name="T33" fmla="*/ 4 h 398"/>
                      <a:gd name="T34" fmla="*/ 162 w 223"/>
                      <a:gd name="T35" fmla="*/ 5 h 398"/>
                      <a:gd name="T36" fmla="*/ 161 w 223"/>
                      <a:gd name="T37" fmla="*/ 7 h 398"/>
                      <a:gd name="T38" fmla="*/ 162 w 223"/>
                      <a:gd name="T39" fmla="*/ 5 h 398"/>
                      <a:gd name="T40" fmla="*/ 162 w 223"/>
                      <a:gd name="T41" fmla="*/ 4 h 398"/>
                      <a:gd name="T42" fmla="*/ 163 w 223"/>
                      <a:gd name="T43" fmla="*/ 3 h 398"/>
                      <a:gd name="T44" fmla="*/ 163 w 223"/>
                      <a:gd name="T45" fmla="*/ 2 h 398"/>
                      <a:gd name="T46" fmla="*/ 163 w 223"/>
                      <a:gd name="T47" fmla="*/ 0 h 398"/>
                      <a:gd name="T48" fmla="*/ 163 w 223"/>
                      <a:gd name="T49" fmla="*/ 0 h 398"/>
                      <a:gd name="T50" fmla="*/ 163 w 223"/>
                      <a:gd name="T51" fmla="*/ 0 h 3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23" h="398">
                        <a:moveTo>
                          <a:pt x="163" y="0"/>
                        </a:moveTo>
                        <a:cubicBezTo>
                          <a:pt x="163" y="1"/>
                          <a:pt x="163" y="1"/>
                          <a:pt x="163" y="2"/>
                        </a:cubicBezTo>
                        <a:cubicBezTo>
                          <a:pt x="163" y="3"/>
                          <a:pt x="163" y="3"/>
                          <a:pt x="163" y="3"/>
                        </a:cubicBezTo>
                        <a:cubicBezTo>
                          <a:pt x="162" y="3"/>
                          <a:pt x="162" y="4"/>
                          <a:pt x="162" y="4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62" y="6"/>
                          <a:pt x="161" y="6"/>
                          <a:pt x="161" y="7"/>
                        </a:cubicBezTo>
                        <a:cubicBezTo>
                          <a:pt x="1" y="394"/>
                          <a:pt x="1" y="394"/>
                          <a:pt x="1" y="394"/>
                        </a:cubicBezTo>
                        <a:cubicBezTo>
                          <a:pt x="1" y="395"/>
                          <a:pt x="0" y="397"/>
                          <a:pt x="0" y="398"/>
                        </a:cubicBezTo>
                        <a:cubicBezTo>
                          <a:pt x="0" y="398"/>
                          <a:pt x="0" y="398"/>
                          <a:pt x="0" y="398"/>
                        </a:cubicBezTo>
                        <a:cubicBezTo>
                          <a:pt x="0" y="396"/>
                          <a:pt x="1" y="395"/>
                          <a:pt x="2" y="394"/>
                        </a:cubicBezTo>
                        <a:cubicBezTo>
                          <a:pt x="1" y="395"/>
                          <a:pt x="0" y="396"/>
                          <a:pt x="0" y="398"/>
                        </a:cubicBezTo>
                        <a:cubicBezTo>
                          <a:pt x="223" y="258"/>
                          <a:pt x="223" y="258"/>
                          <a:pt x="223" y="258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1"/>
                          <a:pt x="163" y="1"/>
                          <a:pt x="163" y="2"/>
                        </a:cubicBezTo>
                        <a:cubicBezTo>
                          <a:pt x="163" y="3"/>
                          <a:pt x="163" y="3"/>
                          <a:pt x="163" y="3"/>
                        </a:cubicBezTo>
                        <a:cubicBezTo>
                          <a:pt x="163" y="3"/>
                          <a:pt x="162" y="4"/>
                          <a:pt x="162" y="4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62" y="6"/>
                          <a:pt x="162" y="7"/>
                          <a:pt x="161" y="7"/>
                        </a:cubicBezTo>
                        <a:cubicBezTo>
                          <a:pt x="162" y="7"/>
                          <a:pt x="162" y="6"/>
                          <a:pt x="162" y="5"/>
                        </a:cubicBezTo>
                        <a:cubicBezTo>
                          <a:pt x="162" y="4"/>
                          <a:pt x="162" y="4"/>
                          <a:pt x="162" y="4"/>
                        </a:cubicBezTo>
                        <a:cubicBezTo>
                          <a:pt x="162" y="4"/>
                          <a:pt x="163" y="3"/>
                          <a:pt x="163" y="3"/>
                        </a:cubicBezTo>
                        <a:cubicBezTo>
                          <a:pt x="163" y="2"/>
                          <a:pt x="163" y="2"/>
                          <a:pt x="163" y="2"/>
                        </a:cubicBezTo>
                        <a:cubicBezTo>
                          <a:pt x="163" y="1"/>
                          <a:pt x="163" y="1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i$líďe">
                    <a:extLst>
                      <a:ext uri="{FF2B5EF4-FFF2-40B4-BE49-F238E27FC236}">
                        <a16:creationId xmlns:a16="http://schemas.microsoft.com/office/drawing/2014/main" id="{7B9E7FF8-B55A-4618-B75A-D27665342A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98436" y="4403246"/>
                    <a:ext cx="881492" cy="1071169"/>
                  </a:xfrm>
                  <a:custGeom>
                    <a:avLst/>
                    <a:gdLst>
                      <a:gd name="T0" fmla="*/ 263 w 440"/>
                      <a:gd name="T1" fmla="*/ 513 h 535"/>
                      <a:gd name="T2" fmla="*/ 263 w 440"/>
                      <a:gd name="T3" fmla="*/ 514 h 535"/>
                      <a:gd name="T4" fmla="*/ 251 w 440"/>
                      <a:gd name="T5" fmla="*/ 452 h 535"/>
                      <a:gd name="T6" fmla="*/ 220 w 440"/>
                      <a:gd name="T7" fmla="*/ 269 h 535"/>
                      <a:gd name="T8" fmla="*/ 374 w 440"/>
                      <a:gd name="T9" fmla="*/ 154 h 535"/>
                      <a:gd name="T10" fmla="*/ 440 w 440"/>
                      <a:gd name="T11" fmla="*/ 113 h 535"/>
                      <a:gd name="T12" fmla="*/ 440 w 440"/>
                      <a:gd name="T13" fmla="*/ 112 h 535"/>
                      <a:gd name="T14" fmla="*/ 439 w 440"/>
                      <a:gd name="T15" fmla="*/ 112 h 535"/>
                      <a:gd name="T16" fmla="*/ 439 w 440"/>
                      <a:gd name="T17" fmla="*/ 111 h 535"/>
                      <a:gd name="T18" fmla="*/ 439 w 440"/>
                      <a:gd name="T19" fmla="*/ 111 h 535"/>
                      <a:gd name="T20" fmla="*/ 428 w 440"/>
                      <a:gd name="T21" fmla="*/ 101 h 535"/>
                      <a:gd name="T22" fmla="*/ 195 w 440"/>
                      <a:gd name="T23" fmla="*/ 5 h 535"/>
                      <a:gd name="T24" fmla="*/ 164 w 440"/>
                      <a:gd name="T25" fmla="*/ 17 h 535"/>
                      <a:gd name="T26" fmla="*/ 5 w 440"/>
                      <a:gd name="T27" fmla="*/ 404 h 535"/>
                      <a:gd name="T28" fmla="*/ 17 w 440"/>
                      <a:gd name="T29" fmla="*/ 436 h 535"/>
                      <a:gd name="T30" fmla="*/ 250 w 440"/>
                      <a:gd name="T31" fmla="*/ 532 h 535"/>
                      <a:gd name="T32" fmla="*/ 269 w 440"/>
                      <a:gd name="T33" fmla="*/ 531 h 535"/>
                      <a:gd name="T34" fmla="*/ 267 w 440"/>
                      <a:gd name="T35" fmla="*/ 529 h 535"/>
                      <a:gd name="T36" fmla="*/ 268 w 440"/>
                      <a:gd name="T37" fmla="*/ 529 h 535"/>
                      <a:gd name="T38" fmla="*/ 264 w 440"/>
                      <a:gd name="T39" fmla="*/ 513 h 535"/>
                      <a:gd name="T40" fmla="*/ 263 w 440"/>
                      <a:gd name="T41" fmla="*/ 513 h 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40" h="535">
                        <a:moveTo>
                          <a:pt x="263" y="513"/>
                        </a:moveTo>
                        <a:cubicBezTo>
                          <a:pt x="263" y="514"/>
                          <a:pt x="263" y="514"/>
                          <a:pt x="263" y="514"/>
                        </a:cubicBezTo>
                        <a:cubicBezTo>
                          <a:pt x="260" y="499"/>
                          <a:pt x="256" y="477"/>
                          <a:pt x="251" y="452"/>
                        </a:cubicBezTo>
                        <a:cubicBezTo>
                          <a:pt x="237" y="375"/>
                          <a:pt x="220" y="269"/>
                          <a:pt x="220" y="269"/>
                        </a:cubicBezTo>
                        <a:cubicBezTo>
                          <a:pt x="223" y="261"/>
                          <a:pt x="311" y="198"/>
                          <a:pt x="374" y="154"/>
                        </a:cubicBezTo>
                        <a:cubicBezTo>
                          <a:pt x="410" y="129"/>
                          <a:pt x="439" y="111"/>
                          <a:pt x="440" y="113"/>
                        </a:cubicBezTo>
                        <a:cubicBezTo>
                          <a:pt x="440" y="112"/>
                          <a:pt x="440" y="112"/>
                          <a:pt x="440" y="112"/>
                        </a:cubicBezTo>
                        <a:cubicBezTo>
                          <a:pt x="439" y="112"/>
                          <a:pt x="439" y="112"/>
                          <a:pt x="439" y="112"/>
                        </a:cubicBezTo>
                        <a:cubicBezTo>
                          <a:pt x="439" y="111"/>
                          <a:pt x="439" y="111"/>
                          <a:pt x="439" y="111"/>
                        </a:cubicBezTo>
                        <a:cubicBezTo>
                          <a:pt x="439" y="111"/>
                          <a:pt x="439" y="111"/>
                          <a:pt x="439" y="111"/>
                        </a:cubicBezTo>
                        <a:cubicBezTo>
                          <a:pt x="436" y="107"/>
                          <a:pt x="433" y="103"/>
                          <a:pt x="428" y="101"/>
                        </a:cubicBezTo>
                        <a:cubicBezTo>
                          <a:pt x="195" y="5"/>
                          <a:pt x="195" y="5"/>
                          <a:pt x="195" y="5"/>
                        </a:cubicBezTo>
                        <a:cubicBezTo>
                          <a:pt x="183" y="0"/>
                          <a:pt x="169" y="6"/>
                          <a:pt x="164" y="17"/>
                        </a:cubicBezTo>
                        <a:cubicBezTo>
                          <a:pt x="5" y="404"/>
                          <a:pt x="5" y="404"/>
                          <a:pt x="5" y="404"/>
                        </a:cubicBezTo>
                        <a:cubicBezTo>
                          <a:pt x="0" y="416"/>
                          <a:pt x="5" y="431"/>
                          <a:pt x="17" y="436"/>
                        </a:cubicBezTo>
                        <a:cubicBezTo>
                          <a:pt x="250" y="532"/>
                          <a:pt x="250" y="532"/>
                          <a:pt x="250" y="532"/>
                        </a:cubicBezTo>
                        <a:cubicBezTo>
                          <a:pt x="256" y="535"/>
                          <a:pt x="263" y="534"/>
                          <a:pt x="269" y="531"/>
                        </a:cubicBezTo>
                        <a:cubicBezTo>
                          <a:pt x="268" y="531"/>
                          <a:pt x="268" y="530"/>
                          <a:pt x="267" y="529"/>
                        </a:cubicBezTo>
                        <a:cubicBezTo>
                          <a:pt x="268" y="529"/>
                          <a:pt x="268" y="529"/>
                          <a:pt x="268" y="529"/>
                        </a:cubicBezTo>
                        <a:cubicBezTo>
                          <a:pt x="267" y="526"/>
                          <a:pt x="265" y="521"/>
                          <a:pt x="264" y="513"/>
                        </a:cubicBezTo>
                        <a:lnTo>
                          <a:pt x="263" y="51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$ľiḋê">
                    <a:extLst>
                      <a:ext uri="{FF2B5EF4-FFF2-40B4-BE49-F238E27FC236}">
                        <a16:creationId xmlns:a16="http://schemas.microsoft.com/office/drawing/2014/main" id="{8BDEAFC5-1701-422E-9748-C354D0094E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7278"/>
                    <a:ext cx="1694" cy="1694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ís1idê">
                    <a:extLst>
                      <a:ext uri="{FF2B5EF4-FFF2-40B4-BE49-F238E27FC236}">
                        <a16:creationId xmlns:a16="http://schemas.microsoft.com/office/drawing/2014/main" id="{42024CB9-CE49-4FE6-93AD-04B590B122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$lïde">
                    <a:extLst>
                      <a:ext uri="{FF2B5EF4-FFF2-40B4-BE49-F238E27FC236}">
                        <a16:creationId xmlns:a16="http://schemas.microsoft.com/office/drawing/2014/main" id="{0164C2A6-B0E9-4D07-B487-2F1B4B26AB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1iḍé">
                    <a:extLst>
                      <a:ext uri="{FF2B5EF4-FFF2-40B4-BE49-F238E27FC236}">
                        <a16:creationId xmlns:a16="http://schemas.microsoft.com/office/drawing/2014/main" id="{C70E47F3-53B0-4D0B-8969-9302978490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0544"/>
                    <a:ext cx="3387" cy="7621"/>
                  </a:xfrm>
                  <a:custGeom>
                    <a:avLst/>
                    <a:gdLst>
                      <a:gd name="T0" fmla="*/ 2 w 2"/>
                      <a:gd name="T1" fmla="*/ 0 h 4"/>
                      <a:gd name="T2" fmla="*/ 0 w 2"/>
                      <a:gd name="T3" fmla="*/ 4 h 4"/>
                      <a:gd name="T4" fmla="*/ 2 w 2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2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ṣľíḓê">
                    <a:extLst>
                      <a:ext uri="{FF2B5EF4-FFF2-40B4-BE49-F238E27FC236}">
                        <a16:creationId xmlns:a16="http://schemas.microsoft.com/office/drawing/2014/main" id="{116C4435-8F34-4D75-BD52-31AF295323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423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$ļîḍe">
                    <a:extLst>
                      <a:ext uri="{FF2B5EF4-FFF2-40B4-BE49-F238E27FC236}">
                        <a16:creationId xmlns:a16="http://schemas.microsoft.com/office/drawing/2014/main" id="{978523F5-AE91-40FE-841D-1D3B7F2786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79928" y="4661512"/>
                    <a:ext cx="1694" cy="3387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1"/>
                          <a:pt x="1" y="2"/>
                          <a:pt x="0" y="2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îṥḻiḑè">
                    <a:extLst>
                      <a:ext uri="{FF2B5EF4-FFF2-40B4-BE49-F238E27FC236}">
                        <a16:creationId xmlns:a16="http://schemas.microsoft.com/office/drawing/2014/main" id="{A30CDC00-7005-421F-89F7-D55F73B2F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7117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0 h 2"/>
                      <a:gd name="T3" fmla="*/ 0 h 2"/>
                      <a:gd name="T4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ŝľïḑé">
                    <a:extLst>
                      <a:ext uri="{FF2B5EF4-FFF2-40B4-BE49-F238E27FC236}">
                        <a16:creationId xmlns:a16="http://schemas.microsoft.com/office/drawing/2014/main" id="{0015E222-8AB5-4835-9AFD-24469368F2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ṡ1iḋê">
                    <a:extLst>
                      <a:ext uri="{FF2B5EF4-FFF2-40B4-BE49-F238E27FC236}">
                        <a16:creationId xmlns:a16="http://schemas.microsoft.com/office/drawing/2014/main" id="{4C874FD4-BC5A-425E-AF56-A80081E1D9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işḷïďé">
                    <a:extLst>
                      <a:ext uri="{FF2B5EF4-FFF2-40B4-BE49-F238E27FC236}">
                        <a16:creationId xmlns:a16="http://schemas.microsoft.com/office/drawing/2014/main" id="{5B39FD78-6942-4B06-9444-973F4F65C6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5585"/>
                    <a:ext cx="0" cy="169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îšľídê">
                    <a:extLst>
                      <a:ext uri="{FF2B5EF4-FFF2-40B4-BE49-F238E27FC236}">
                        <a16:creationId xmlns:a16="http://schemas.microsoft.com/office/drawing/2014/main" id="{F3183DF2-6E0A-4C43-862F-5F033A14A8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5585"/>
                    <a:ext cx="0" cy="169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şḻidé">
                    <a:extLst>
                      <a:ext uri="{FF2B5EF4-FFF2-40B4-BE49-F238E27FC236}">
                        <a16:creationId xmlns:a16="http://schemas.microsoft.com/office/drawing/2014/main" id="{B8F26896-55A0-4E14-8DC4-D116470F4F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8972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í$ļîḋê">
                    <a:extLst>
                      <a:ext uri="{FF2B5EF4-FFF2-40B4-BE49-F238E27FC236}">
                        <a16:creationId xmlns:a16="http://schemas.microsoft.com/office/drawing/2014/main" id="{3B3CA84B-9DE9-4558-8E18-0EDAE0D5D9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8972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iś1îḑè">
                    <a:extLst>
                      <a:ext uri="{FF2B5EF4-FFF2-40B4-BE49-F238E27FC236}">
                        <a16:creationId xmlns:a16="http://schemas.microsoft.com/office/drawing/2014/main" id="{F7AD32C9-65CB-4D21-B002-5CD47B66A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îS1îḍè">
                    <a:extLst>
                      <a:ext uri="{FF2B5EF4-FFF2-40B4-BE49-F238E27FC236}">
                        <a16:creationId xmlns:a16="http://schemas.microsoft.com/office/drawing/2014/main" id="{5C43437D-F0BF-4F3A-A68B-20C64D721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ṧļíḑé">
                    <a:extLst>
                      <a:ext uri="{FF2B5EF4-FFF2-40B4-BE49-F238E27FC236}">
                        <a16:creationId xmlns:a16="http://schemas.microsoft.com/office/drawing/2014/main" id="{B2BE7EAC-2755-4409-A0DE-88803006AA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8810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ṩļîḍé">
                    <a:extLst>
                      <a:ext uri="{FF2B5EF4-FFF2-40B4-BE49-F238E27FC236}">
                        <a16:creationId xmlns:a16="http://schemas.microsoft.com/office/drawing/2014/main" id="{3CCBC869-7BAF-4E7A-BA84-E1FFFC226F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8810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ṣlîďê">
                    <a:extLst>
                      <a:ext uri="{FF2B5EF4-FFF2-40B4-BE49-F238E27FC236}">
                        <a16:creationId xmlns:a16="http://schemas.microsoft.com/office/drawing/2014/main" id="{707431FC-8DF1-41D5-9F1F-64433731B1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5423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íṡļïḓé">
                    <a:extLst>
                      <a:ext uri="{FF2B5EF4-FFF2-40B4-BE49-F238E27FC236}">
                        <a16:creationId xmlns:a16="http://schemas.microsoft.com/office/drawing/2014/main" id="{7355833C-9AA3-4B3B-B7B2-D7D20C75AC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5423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ṧliḑe">
                    <a:extLst>
                      <a:ext uri="{FF2B5EF4-FFF2-40B4-BE49-F238E27FC236}">
                        <a16:creationId xmlns:a16="http://schemas.microsoft.com/office/drawing/2014/main" id="{226A7682-E773-43AF-B26C-49AB3539D2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03114" y="4625101"/>
                    <a:ext cx="380201" cy="839153"/>
                  </a:xfrm>
                  <a:custGeom>
                    <a:avLst/>
                    <a:gdLst>
                      <a:gd name="T0" fmla="*/ 27 w 190"/>
                      <a:gd name="T1" fmla="*/ 411 h 419"/>
                      <a:gd name="T2" fmla="*/ 28 w 190"/>
                      <a:gd name="T3" fmla="*/ 407 h 419"/>
                      <a:gd name="T4" fmla="*/ 188 w 190"/>
                      <a:gd name="T5" fmla="*/ 20 h 419"/>
                      <a:gd name="T6" fmla="*/ 189 w 190"/>
                      <a:gd name="T7" fmla="*/ 18 h 419"/>
                      <a:gd name="T8" fmla="*/ 189 w 190"/>
                      <a:gd name="T9" fmla="*/ 17 h 419"/>
                      <a:gd name="T10" fmla="*/ 190 w 190"/>
                      <a:gd name="T11" fmla="*/ 16 h 419"/>
                      <a:gd name="T12" fmla="*/ 190 w 190"/>
                      <a:gd name="T13" fmla="*/ 15 h 419"/>
                      <a:gd name="T14" fmla="*/ 190 w 190"/>
                      <a:gd name="T15" fmla="*/ 13 h 419"/>
                      <a:gd name="T16" fmla="*/ 190 w 190"/>
                      <a:gd name="T17" fmla="*/ 13 h 419"/>
                      <a:gd name="T18" fmla="*/ 190 w 190"/>
                      <a:gd name="T19" fmla="*/ 12 h 419"/>
                      <a:gd name="T20" fmla="*/ 190 w 190"/>
                      <a:gd name="T21" fmla="*/ 11 h 419"/>
                      <a:gd name="T22" fmla="*/ 190 w 190"/>
                      <a:gd name="T23" fmla="*/ 10 h 419"/>
                      <a:gd name="T24" fmla="*/ 190 w 190"/>
                      <a:gd name="T25" fmla="*/ 9 h 419"/>
                      <a:gd name="T26" fmla="*/ 190 w 190"/>
                      <a:gd name="T27" fmla="*/ 8 h 419"/>
                      <a:gd name="T28" fmla="*/ 189 w 190"/>
                      <a:gd name="T29" fmla="*/ 6 h 419"/>
                      <a:gd name="T30" fmla="*/ 189 w 190"/>
                      <a:gd name="T31" fmla="*/ 5 h 419"/>
                      <a:gd name="T32" fmla="*/ 189 w 190"/>
                      <a:gd name="T33" fmla="*/ 4 h 419"/>
                      <a:gd name="T34" fmla="*/ 188 w 190"/>
                      <a:gd name="T35" fmla="*/ 3 h 419"/>
                      <a:gd name="T36" fmla="*/ 188 w 190"/>
                      <a:gd name="T37" fmla="*/ 2 h 419"/>
                      <a:gd name="T38" fmla="*/ 188 w 190"/>
                      <a:gd name="T39" fmla="*/ 2 h 419"/>
                      <a:gd name="T40" fmla="*/ 188 w 190"/>
                      <a:gd name="T41" fmla="*/ 2 h 419"/>
                      <a:gd name="T42" fmla="*/ 188 w 190"/>
                      <a:gd name="T43" fmla="*/ 1 h 419"/>
                      <a:gd name="T44" fmla="*/ 188 w 190"/>
                      <a:gd name="T45" fmla="*/ 2 h 419"/>
                      <a:gd name="T46" fmla="*/ 122 w 190"/>
                      <a:gd name="T47" fmla="*/ 43 h 419"/>
                      <a:gd name="T48" fmla="*/ 0 w 190"/>
                      <a:gd name="T49" fmla="*/ 341 h 419"/>
                      <a:gd name="T50" fmla="*/ 12 w 190"/>
                      <a:gd name="T51" fmla="*/ 402 h 419"/>
                      <a:gd name="T52" fmla="*/ 16 w 190"/>
                      <a:gd name="T53" fmla="*/ 418 h 419"/>
                      <a:gd name="T54" fmla="*/ 17 w 190"/>
                      <a:gd name="T55" fmla="*/ 419 h 419"/>
                      <a:gd name="T56" fmla="*/ 17 w 190"/>
                      <a:gd name="T57" fmla="*/ 419 h 419"/>
                      <a:gd name="T58" fmla="*/ 17 w 190"/>
                      <a:gd name="T59" fmla="*/ 419 h 419"/>
                      <a:gd name="T60" fmla="*/ 20 w 190"/>
                      <a:gd name="T61" fmla="*/ 417 h 419"/>
                      <a:gd name="T62" fmla="*/ 21 w 190"/>
                      <a:gd name="T63" fmla="*/ 417 h 419"/>
                      <a:gd name="T64" fmla="*/ 24 w 190"/>
                      <a:gd name="T65" fmla="*/ 414 h 419"/>
                      <a:gd name="T66" fmla="*/ 24 w 190"/>
                      <a:gd name="T67" fmla="*/ 414 h 419"/>
                      <a:gd name="T68" fmla="*/ 27 w 190"/>
                      <a:gd name="T69" fmla="*/ 411 h 419"/>
                      <a:gd name="T70" fmla="*/ 26 w 190"/>
                      <a:gd name="T71" fmla="*/ 411 h 419"/>
                      <a:gd name="T72" fmla="*/ 27 w 190"/>
                      <a:gd name="T73" fmla="*/ 411 h 4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90" h="419">
                        <a:moveTo>
                          <a:pt x="27" y="411"/>
                        </a:moveTo>
                        <a:cubicBezTo>
                          <a:pt x="27" y="410"/>
                          <a:pt x="28" y="408"/>
                          <a:pt x="28" y="407"/>
                        </a:cubicBezTo>
                        <a:cubicBezTo>
                          <a:pt x="188" y="20"/>
                          <a:pt x="188" y="20"/>
                          <a:pt x="188" y="20"/>
                        </a:cubicBezTo>
                        <a:cubicBezTo>
                          <a:pt x="188" y="19"/>
                          <a:pt x="189" y="19"/>
                          <a:pt x="189" y="18"/>
                        </a:cubicBezTo>
                        <a:cubicBezTo>
                          <a:pt x="189" y="17"/>
                          <a:pt x="189" y="17"/>
                          <a:pt x="189" y="17"/>
                        </a:cubicBezTo>
                        <a:cubicBezTo>
                          <a:pt x="189" y="17"/>
                          <a:pt x="189" y="16"/>
                          <a:pt x="190" y="16"/>
                        </a:cubicBezTo>
                        <a:cubicBezTo>
                          <a:pt x="190" y="15"/>
                          <a:pt x="190" y="15"/>
                          <a:pt x="190" y="15"/>
                        </a:cubicBezTo>
                        <a:cubicBezTo>
                          <a:pt x="190" y="14"/>
                          <a:pt x="190" y="14"/>
                          <a:pt x="190" y="13"/>
                        </a:cubicBezTo>
                        <a:cubicBezTo>
                          <a:pt x="190" y="13"/>
                          <a:pt x="190" y="13"/>
                          <a:pt x="190" y="13"/>
                        </a:cubicBezTo>
                        <a:cubicBezTo>
                          <a:pt x="190" y="12"/>
                          <a:pt x="190" y="12"/>
                          <a:pt x="190" y="12"/>
                        </a:cubicBezTo>
                        <a:cubicBezTo>
                          <a:pt x="190" y="12"/>
                          <a:pt x="190" y="11"/>
                          <a:pt x="190" y="11"/>
                        </a:cubicBezTo>
                        <a:cubicBezTo>
                          <a:pt x="190" y="10"/>
                          <a:pt x="190" y="10"/>
                          <a:pt x="190" y="10"/>
                        </a:cubicBezTo>
                        <a:cubicBezTo>
                          <a:pt x="190" y="9"/>
                          <a:pt x="190" y="9"/>
                          <a:pt x="190" y="9"/>
                        </a:cubicBezTo>
                        <a:cubicBezTo>
                          <a:pt x="190" y="8"/>
                          <a:pt x="190" y="8"/>
                          <a:pt x="190" y="8"/>
                        </a:cubicBezTo>
                        <a:cubicBezTo>
                          <a:pt x="190" y="7"/>
                          <a:pt x="190" y="7"/>
                          <a:pt x="189" y="6"/>
                        </a:cubicBezTo>
                        <a:cubicBezTo>
                          <a:pt x="189" y="5"/>
                          <a:pt x="189" y="5"/>
                          <a:pt x="189" y="5"/>
                        </a:cubicBezTo>
                        <a:cubicBezTo>
                          <a:pt x="189" y="5"/>
                          <a:pt x="189" y="5"/>
                          <a:pt x="189" y="4"/>
                        </a:cubicBezTo>
                        <a:cubicBezTo>
                          <a:pt x="188" y="3"/>
                          <a:pt x="188" y="3"/>
                          <a:pt x="188" y="3"/>
                        </a:cubicBezTo>
                        <a:cubicBezTo>
                          <a:pt x="188" y="3"/>
                          <a:pt x="188" y="2"/>
                          <a:pt x="188" y="2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8" y="1"/>
                          <a:pt x="188" y="1"/>
                          <a:pt x="188" y="1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7" y="0"/>
                          <a:pt x="158" y="18"/>
                          <a:pt x="122" y="43"/>
                        </a:cubicBezTo>
                        <a:cubicBezTo>
                          <a:pt x="0" y="341"/>
                          <a:pt x="0" y="341"/>
                          <a:pt x="0" y="341"/>
                        </a:cubicBezTo>
                        <a:cubicBezTo>
                          <a:pt x="4" y="366"/>
                          <a:pt x="8" y="388"/>
                          <a:pt x="12" y="402"/>
                        </a:cubicBezTo>
                        <a:cubicBezTo>
                          <a:pt x="13" y="410"/>
                          <a:pt x="15" y="415"/>
                          <a:pt x="16" y="418"/>
                        </a:cubicBezTo>
                        <a:cubicBezTo>
                          <a:pt x="16" y="419"/>
                          <a:pt x="17" y="419"/>
                          <a:pt x="17" y="419"/>
                        </a:cubicBezTo>
                        <a:cubicBezTo>
                          <a:pt x="17" y="419"/>
                          <a:pt x="17" y="419"/>
                          <a:pt x="17" y="419"/>
                        </a:cubicBezTo>
                        <a:cubicBezTo>
                          <a:pt x="17" y="419"/>
                          <a:pt x="17" y="419"/>
                          <a:pt x="17" y="419"/>
                        </a:cubicBezTo>
                        <a:cubicBezTo>
                          <a:pt x="18" y="419"/>
                          <a:pt x="19" y="418"/>
                          <a:pt x="20" y="417"/>
                        </a:cubicBezTo>
                        <a:cubicBezTo>
                          <a:pt x="21" y="417"/>
                          <a:pt x="21" y="417"/>
                          <a:pt x="21" y="417"/>
                        </a:cubicBezTo>
                        <a:cubicBezTo>
                          <a:pt x="22" y="416"/>
                          <a:pt x="23" y="415"/>
                          <a:pt x="24" y="414"/>
                        </a:cubicBezTo>
                        <a:cubicBezTo>
                          <a:pt x="24" y="414"/>
                          <a:pt x="24" y="414"/>
                          <a:pt x="24" y="414"/>
                        </a:cubicBezTo>
                        <a:cubicBezTo>
                          <a:pt x="25" y="413"/>
                          <a:pt x="26" y="412"/>
                          <a:pt x="27" y="411"/>
                        </a:cubicBezTo>
                        <a:cubicBezTo>
                          <a:pt x="26" y="411"/>
                          <a:pt x="26" y="411"/>
                          <a:pt x="26" y="411"/>
                        </a:cubicBezTo>
                        <a:lnTo>
                          <a:pt x="27" y="4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ṥļíḓè">
                    <a:extLst>
                      <a:ext uri="{FF2B5EF4-FFF2-40B4-BE49-F238E27FC236}">
                        <a16:creationId xmlns:a16="http://schemas.microsoft.com/office/drawing/2014/main" id="{D7FB9A89-8AC0-403E-B7B9-883567BF66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438759" y="4711472"/>
                    <a:ext cx="308226" cy="596976"/>
                  </a:xfrm>
                  <a:custGeom>
                    <a:avLst/>
                    <a:gdLst>
                      <a:gd name="T0" fmla="*/ 0 w 154"/>
                      <a:gd name="T1" fmla="*/ 115 h 298"/>
                      <a:gd name="T2" fmla="*/ 31 w 154"/>
                      <a:gd name="T3" fmla="*/ 298 h 298"/>
                      <a:gd name="T4" fmla="*/ 32 w 154"/>
                      <a:gd name="T5" fmla="*/ 298 h 298"/>
                      <a:gd name="T6" fmla="*/ 154 w 154"/>
                      <a:gd name="T7" fmla="*/ 0 h 298"/>
                      <a:gd name="T8" fmla="*/ 0 w 154"/>
                      <a:gd name="T9" fmla="*/ 11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4" h="298">
                        <a:moveTo>
                          <a:pt x="0" y="115"/>
                        </a:moveTo>
                        <a:cubicBezTo>
                          <a:pt x="0" y="115"/>
                          <a:pt x="17" y="221"/>
                          <a:pt x="31" y="298"/>
                        </a:cubicBezTo>
                        <a:cubicBezTo>
                          <a:pt x="32" y="298"/>
                          <a:pt x="32" y="298"/>
                          <a:pt x="32" y="298"/>
                        </a:cubicBez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91" y="44"/>
                          <a:pt x="3" y="107"/>
                          <a:pt x="0" y="11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šḷïḓê">
                    <a:extLst>
                      <a:ext uri="{FF2B5EF4-FFF2-40B4-BE49-F238E27FC236}">
                        <a16:creationId xmlns:a16="http://schemas.microsoft.com/office/drawing/2014/main" id="{49F9FEB9-AD27-4EBC-A061-8276A2409E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27793" y="4321109"/>
                    <a:ext cx="298911" cy="290443"/>
                  </a:xfrm>
                  <a:custGeom>
                    <a:avLst/>
                    <a:gdLst>
                      <a:gd name="T0" fmla="*/ 50 w 353"/>
                      <a:gd name="T1" fmla="*/ 324 h 343"/>
                      <a:gd name="T2" fmla="*/ 81 w 353"/>
                      <a:gd name="T3" fmla="*/ 205 h 343"/>
                      <a:gd name="T4" fmla="*/ 0 w 353"/>
                      <a:gd name="T5" fmla="*/ 113 h 343"/>
                      <a:gd name="T6" fmla="*/ 123 w 353"/>
                      <a:gd name="T7" fmla="*/ 104 h 343"/>
                      <a:gd name="T8" fmla="*/ 187 w 353"/>
                      <a:gd name="T9" fmla="*/ 0 h 343"/>
                      <a:gd name="T10" fmla="*/ 232 w 353"/>
                      <a:gd name="T11" fmla="*/ 113 h 343"/>
                      <a:gd name="T12" fmla="*/ 353 w 353"/>
                      <a:gd name="T13" fmla="*/ 141 h 343"/>
                      <a:gd name="T14" fmla="*/ 258 w 353"/>
                      <a:gd name="T15" fmla="*/ 220 h 343"/>
                      <a:gd name="T16" fmla="*/ 268 w 353"/>
                      <a:gd name="T17" fmla="*/ 343 h 343"/>
                      <a:gd name="T18" fmla="*/ 164 w 353"/>
                      <a:gd name="T19" fmla="*/ 276 h 343"/>
                      <a:gd name="T20" fmla="*/ 50 w 353"/>
                      <a:gd name="T21" fmla="*/ 324 h 3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3" h="343">
                        <a:moveTo>
                          <a:pt x="50" y="324"/>
                        </a:moveTo>
                        <a:lnTo>
                          <a:pt x="81" y="205"/>
                        </a:lnTo>
                        <a:lnTo>
                          <a:pt x="0" y="113"/>
                        </a:lnTo>
                        <a:lnTo>
                          <a:pt x="123" y="104"/>
                        </a:lnTo>
                        <a:lnTo>
                          <a:pt x="187" y="0"/>
                        </a:lnTo>
                        <a:lnTo>
                          <a:pt x="232" y="113"/>
                        </a:lnTo>
                        <a:lnTo>
                          <a:pt x="353" y="141"/>
                        </a:lnTo>
                        <a:lnTo>
                          <a:pt x="258" y="220"/>
                        </a:lnTo>
                        <a:lnTo>
                          <a:pt x="268" y="343"/>
                        </a:lnTo>
                        <a:lnTo>
                          <a:pt x="164" y="276"/>
                        </a:lnTo>
                        <a:lnTo>
                          <a:pt x="50" y="324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iṡḷíďê">
                    <a:extLst>
                      <a:ext uri="{FF2B5EF4-FFF2-40B4-BE49-F238E27FC236}">
                        <a16:creationId xmlns:a16="http://schemas.microsoft.com/office/drawing/2014/main" id="{975D2F14-B3F6-4C25-BCC7-DAAB0C135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57872" y="2480223"/>
                    <a:ext cx="224395" cy="227782"/>
                  </a:xfrm>
                  <a:custGeom>
                    <a:avLst/>
                    <a:gdLst>
                      <a:gd name="T0" fmla="*/ 265 w 265"/>
                      <a:gd name="T1" fmla="*/ 71 h 269"/>
                      <a:gd name="T2" fmla="*/ 76 w 265"/>
                      <a:gd name="T3" fmla="*/ 269 h 269"/>
                      <a:gd name="T4" fmla="*/ 0 w 265"/>
                      <a:gd name="T5" fmla="*/ 198 h 269"/>
                      <a:gd name="T6" fmla="*/ 192 w 265"/>
                      <a:gd name="T7" fmla="*/ 0 h 269"/>
                      <a:gd name="T8" fmla="*/ 265 w 265"/>
                      <a:gd name="T9" fmla="*/ 71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5" h="269">
                        <a:moveTo>
                          <a:pt x="265" y="71"/>
                        </a:moveTo>
                        <a:lnTo>
                          <a:pt x="76" y="269"/>
                        </a:lnTo>
                        <a:lnTo>
                          <a:pt x="0" y="198"/>
                        </a:lnTo>
                        <a:lnTo>
                          <a:pt x="192" y="0"/>
                        </a:lnTo>
                        <a:lnTo>
                          <a:pt x="265" y="7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işliḍe">
                    <a:extLst>
                      <a:ext uri="{FF2B5EF4-FFF2-40B4-BE49-F238E27FC236}">
                        <a16:creationId xmlns:a16="http://schemas.microsoft.com/office/drawing/2014/main" id="{314D44E2-CFFC-407F-AADB-A48DE5863B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32953" y="1874779"/>
                    <a:ext cx="749395" cy="733306"/>
                  </a:xfrm>
                  <a:custGeom>
                    <a:avLst/>
                    <a:gdLst>
                      <a:gd name="T0" fmla="*/ 885 w 885"/>
                      <a:gd name="T1" fmla="*/ 672 h 866"/>
                      <a:gd name="T2" fmla="*/ 700 w 885"/>
                      <a:gd name="T3" fmla="*/ 866 h 866"/>
                      <a:gd name="T4" fmla="*/ 0 w 885"/>
                      <a:gd name="T5" fmla="*/ 194 h 866"/>
                      <a:gd name="T6" fmla="*/ 185 w 885"/>
                      <a:gd name="T7" fmla="*/ 0 h 866"/>
                      <a:gd name="T8" fmla="*/ 885 w 885"/>
                      <a:gd name="T9" fmla="*/ 672 h 8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85" h="866">
                        <a:moveTo>
                          <a:pt x="885" y="672"/>
                        </a:moveTo>
                        <a:lnTo>
                          <a:pt x="700" y="866"/>
                        </a:lnTo>
                        <a:lnTo>
                          <a:pt x="0" y="194"/>
                        </a:lnTo>
                        <a:lnTo>
                          <a:pt x="185" y="0"/>
                        </a:lnTo>
                        <a:lnTo>
                          <a:pt x="885" y="67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ṩ1ïḓé">
                    <a:extLst>
                      <a:ext uri="{FF2B5EF4-FFF2-40B4-BE49-F238E27FC236}">
                        <a16:creationId xmlns:a16="http://schemas.microsoft.com/office/drawing/2014/main" id="{E84F6D1A-7182-4E98-AEF1-D722F0037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7308" y="1943368"/>
                    <a:ext cx="620685" cy="598669"/>
                  </a:xfrm>
                  <a:custGeom>
                    <a:avLst/>
                    <a:gdLst>
                      <a:gd name="T0" fmla="*/ 733 w 733"/>
                      <a:gd name="T1" fmla="*/ 671 h 707"/>
                      <a:gd name="T2" fmla="*/ 700 w 733"/>
                      <a:gd name="T3" fmla="*/ 707 h 707"/>
                      <a:gd name="T4" fmla="*/ 0 w 733"/>
                      <a:gd name="T5" fmla="*/ 35 h 707"/>
                      <a:gd name="T6" fmla="*/ 33 w 733"/>
                      <a:gd name="T7" fmla="*/ 0 h 707"/>
                      <a:gd name="T8" fmla="*/ 733 w 733"/>
                      <a:gd name="T9" fmla="*/ 671 h 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33" h="707">
                        <a:moveTo>
                          <a:pt x="733" y="671"/>
                        </a:moveTo>
                        <a:lnTo>
                          <a:pt x="700" y="707"/>
                        </a:lnTo>
                        <a:lnTo>
                          <a:pt x="0" y="35"/>
                        </a:lnTo>
                        <a:lnTo>
                          <a:pt x="33" y="0"/>
                        </a:lnTo>
                        <a:lnTo>
                          <a:pt x="733" y="671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šḷîďê">
                    <a:extLst>
                      <a:ext uri="{FF2B5EF4-FFF2-40B4-BE49-F238E27FC236}">
                        <a16:creationId xmlns:a16="http://schemas.microsoft.com/office/drawing/2014/main" id="{A07726D3-D932-4569-8D4B-07048D841F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22307" y="2443811"/>
                    <a:ext cx="224395" cy="228629"/>
                  </a:xfrm>
                  <a:custGeom>
                    <a:avLst/>
                    <a:gdLst>
                      <a:gd name="T0" fmla="*/ 265 w 265"/>
                      <a:gd name="T1" fmla="*/ 71 h 270"/>
                      <a:gd name="T2" fmla="*/ 73 w 265"/>
                      <a:gd name="T3" fmla="*/ 270 h 270"/>
                      <a:gd name="T4" fmla="*/ 0 w 265"/>
                      <a:gd name="T5" fmla="*/ 199 h 270"/>
                      <a:gd name="T6" fmla="*/ 189 w 265"/>
                      <a:gd name="T7" fmla="*/ 0 h 270"/>
                      <a:gd name="T8" fmla="*/ 265 w 265"/>
                      <a:gd name="T9" fmla="*/ 71 h 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5" h="270">
                        <a:moveTo>
                          <a:pt x="265" y="71"/>
                        </a:moveTo>
                        <a:lnTo>
                          <a:pt x="73" y="270"/>
                        </a:lnTo>
                        <a:lnTo>
                          <a:pt x="0" y="199"/>
                        </a:lnTo>
                        <a:lnTo>
                          <a:pt x="189" y="0"/>
                        </a:lnTo>
                        <a:lnTo>
                          <a:pt x="265" y="7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ṡḻïḓê">
                    <a:extLst>
                      <a:ext uri="{FF2B5EF4-FFF2-40B4-BE49-F238E27FC236}">
                        <a16:creationId xmlns:a16="http://schemas.microsoft.com/office/drawing/2014/main" id="{860EB76A-7919-41C9-BC98-3DA9E769E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18638" y="1774860"/>
                    <a:ext cx="268427" cy="264193"/>
                  </a:xfrm>
                  <a:custGeom>
                    <a:avLst/>
                    <a:gdLst>
                      <a:gd name="T0" fmla="*/ 135 w 317"/>
                      <a:gd name="T1" fmla="*/ 312 h 312"/>
                      <a:gd name="T2" fmla="*/ 0 w 317"/>
                      <a:gd name="T3" fmla="*/ 0 h 312"/>
                      <a:gd name="T4" fmla="*/ 317 w 317"/>
                      <a:gd name="T5" fmla="*/ 121 h 312"/>
                      <a:gd name="T6" fmla="*/ 135 w 317"/>
                      <a:gd name="T7" fmla="*/ 312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17" h="312">
                        <a:moveTo>
                          <a:pt x="135" y="312"/>
                        </a:moveTo>
                        <a:lnTo>
                          <a:pt x="0" y="0"/>
                        </a:lnTo>
                        <a:lnTo>
                          <a:pt x="317" y="121"/>
                        </a:lnTo>
                        <a:lnTo>
                          <a:pt x="135" y="312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íśļïḓè">
                    <a:extLst>
                      <a:ext uri="{FF2B5EF4-FFF2-40B4-BE49-F238E27FC236}">
                        <a16:creationId xmlns:a16="http://schemas.microsoft.com/office/drawing/2014/main" id="{7123A7E0-C8D6-46AD-8161-C272D8259B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21179" y="1776553"/>
                    <a:ext cx="136331" cy="132097"/>
                  </a:xfrm>
                  <a:custGeom>
                    <a:avLst/>
                    <a:gdLst>
                      <a:gd name="T0" fmla="*/ 161 w 161"/>
                      <a:gd name="T1" fmla="*/ 62 h 156"/>
                      <a:gd name="T2" fmla="*/ 0 w 161"/>
                      <a:gd name="T3" fmla="*/ 0 h 156"/>
                      <a:gd name="T4" fmla="*/ 68 w 161"/>
                      <a:gd name="T5" fmla="*/ 156 h 156"/>
                      <a:gd name="T6" fmla="*/ 161 w 161"/>
                      <a:gd name="T7" fmla="*/ 62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1" h="156">
                        <a:moveTo>
                          <a:pt x="161" y="62"/>
                        </a:moveTo>
                        <a:lnTo>
                          <a:pt x="0" y="0"/>
                        </a:lnTo>
                        <a:lnTo>
                          <a:pt x="68" y="156"/>
                        </a:lnTo>
                        <a:lnTo>
                          <a:pt x="161" y="6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ïSḻídé">
                    <a:extLst>
                      <a:ext uri="{FF2B5EF4-FFF2-40B4-BE49-F238E27FC236}">
                        <a16:creationId xmlns:a16="http://schemas.microsoft.com/office/drawing/2014/main" id="{52064EEB-AD2C-476D-A4D6-EDA1AFC8E3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16623" y="3735988"/>
                    <a:ext cx="550403" cy="552943"/>
                  </a:xfrm>
                  <a:custGeom>
                    <a:avLst/>
                    <a:gdLst>
                      <a:gd name="T0" fmla="*/ 216 w 275"/>
                      <a:gd name="T1" fmla="*/ 44 h 276"/>
                      <a:gd name="T2" fmla="*/ 232 w 275"/>
                      <a:gd name="T3" fmla="*/ 217 h 276"/>
                      <a:gd name="T4" fmla="*/ 59 w 275"/>
                      <a:gd name="T5" fmla="*/ 233 h 276"/>
                      <a:gd name="T6" fmla="*/ 43 w 275"/>
                      <a:gd name="T7" fmla="*/ 60 h 276"/>
                      <a:gd name="T8" fmla="*/ 216 w 275"/>
                      <a:gd name="T9" fmla="*/ 44 h 2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276">
                        <a:moveTo>
                          <a:pt x="216" y="44"/>
                        </a:moveTo>
                        <a:cubicBezTo>
                          <a:pt x="268" y="87"/>
                          <a:pt x="275" y="164"/>
                          <a:pt x="232" y="217"/>
                        </a:cubicBezTo>
                        <a:cubicBezTo>
                          <a:pt x="189" y="269"/>
                          <a:pt x="111" y="276"/>
                          <a:pt x="59" y="233"/>
                        </a:cubicBezTo>
                        <a:cubicBezTo>
                          <a:pt x="7" y="189"/>
                          <a:pt x="0" y="112"/>
                          <a:pt x="43" y="60"/>
                        </a:cubicBezTo>
                        <a:cubicBezTo>
                          <a:pt x="86" y="8"/>
                          <a:pt x="164" y="0"/>
                          <a:pt x="216" y="4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ïṧ1íḓè">
                    <a:extLst>
                      <a:ext uri="{FF2B5EF4-FFF2-40B4-BE49-F238E27FC236}">
                        <a16:creationId xmlns:a16="http://schemas.microsoft.com/office/drawing/2014/main" id="{A08DC874-2FEA-4AE5-A7F7-63FC37B327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4486" y="3878246"/>
                    <a:ext cx="188831" cy="187984"/>
                  </a:xfrm>
                  <a:custGeom>
                    <a:avLst/>
                    <a:gdLst>
                      <a:gd name="T0" fmla="*/ 74 w 94"/>
                      <a:gd name="T1" fmla="*/ 15 h 94"/>
                      <a:gd name="T2" fmla="*/ 79 w 94"/>
                      <a:gd name="T3" fmla="*/ 74 h 94"/>
                      <a:gd name="T4" fmla="*/ 20 w 94"/>
                      <a:gd name="T5" fmla="*/ 79 h 94"/>
                      <a:gd name="T6" fmla="*/ 14 w 94"/>
                      <a:gd name="T7" fmla="*/ 20 h 94"/>
                      <a:gd name="T8" fmla="*/ 74 w 94"/>
                      <a:gd name="T9" fmla="*/ 15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94">
                        <a:moveTo>
                          <a:pt x="74" y="15"/>
                        </a:moveTo>
                        <a:cubicBezTo>
                          <a:pt x="92" y="29"/>
                          <a:pt x="94" y="56"/>
                          <a:pt x="79" y="74"/>
                        </a:cubicBezTo>
                        <a:cubicBezTo>
                          <a:pt x="65" y="92"/>
                          <a:pt x="38" y="94"/>
                          <a:pt x="20" y="79"/>
                        </a:cubicBezTo>
                        <a:cubicBezTo>
                          <a:pt x="2" y="65"/>
                          <a:pt x="0" y="38"/>
                          <a:pt x="14" y="20"/>
                        </a:cubicBezTo>
                        <a:cubicBezTo>
                          <a:pt x="29" y="2"/>
                          <a:pt x="56" y="0"/>
                          <a:pt x="74" y="1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ís1iḑê">
                    <a:extLst>
                      <a:ext uri="{FF2B5EF4-FFF2-40B4-BE49-F238E27FC236}">
                        <a16:creationId xmlns:a16="http://schemas.microsoft.com/office/drawing/2014/main" id="{11332E38-2AE0-4D33-89E5-5FB1DF5912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63034" y="3973932"/>
                    <a:ext cx="196452" cy="202379"/>
                  </a:xfrm>
                  <a:custGeom>
                    <a:avLst/>
                    <a:gdLst>
                      <a:gd name="T0" fmla="*/ 98 w 98"/>
                      <a:gd name="T1" fmla="*/ 24 h 101"/>
                      <a:gd name="T2" fmla="*/ 95 w 98"/>
                      <a:gd name="T3" fmla="*/ 21 h 101"/>
                      <a:gd name="T4" fmla="*/ 17 w 98"/>
                      <a:gd name="T5" fmla="*/ 22 h 101"/>
                      <a:gd name="T6" fmla="*/ 31 w 98"/>
                      <a:gd name="T7" fmla="*/ 99 h 101"/>
                      <a:gd name="T8" fmla="*/ 34 w 98"/>
                      <a:gd name="T9" fmla="*/ 101 h 101"/>
                      <a:gd name="T10" fmla="*/ 98 w 98"/>
                      <a:gd name="T11" fmla="*/ 24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8" h="101">
                        <a:moveTo>
                          <a:pt x="98" y="24"/>
                        </a:moveTo>
                        <a:cubicBezTo>
                          <a:pt x="97" y="23"/>
                          <a:pt x="96" y="22"/>
                          <a:pt x="95" y="21"/>
                        </a:cubicBezTo>
                        <a:cubicBezTo>
                          <a:pt x="70" y="0"/>
                          <a:pt x="35" y="1"/>
                          <a:pt x="17" y="22"/>
                        </a:cubicBezTo>
                        <a:cubicBezTo>
                          <a:pt x="0" y="44"/>
                          <a:pt x="5" y="78"/>
                          <a:pt x="31" y="99"/>
                        </a:cubicBezTo>
                        <a:cubicBezTo>
                          <a:pt x="32" y="100"/>
                          <a:pt x="33" y="100"/>
                          <a:pt x="34" y="101"/>
                        </a:cubicBezTo>
                        <a:lnTo>
                          <a:pt x="98" y="24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iŝļïḍé">
                    <a:extLst>
                      <a:ext uri="{FF2B5EF4-FFF2-40B4-BE49-F238E27FC236}">
                        <a16:creationId xmlns:a16="http://schemas.microsoft.com/office/drawing/2014/main" id="{D64537D9-E634-4496-87F0-6FCE6BAA3A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67307" y="3045021"/>
                    <a:ext cx="187984" cy="117702"/>
                  </a:xfrm>
                  <a:custGeom>
                    <a:avLst/>
                    <a:gdLst>
                      <a:gd name="T0" fmla="*/ 0 w 94"/>
                      <a:gd name="T1" fmla="*/ 37 h 59"/>
                      <a:gd name="T2" fmla="*/ 14 w 94"/>
                      <a:gd name="T3" fmla="*/ 59 h 59"/>
                      <a:gd name="T4" fmla="*/ 94 w 94"/>
                      <a:gd name="T5" fmla="*/ 23 h 59"/>
                      <a:gd name="T6" fmla="*/ 84 w 94"/>
                      <a:gd name="T7" fmla="*/ 0 h 59"/>
                      <a:gd name="T8" fmla="*/ 0 w 94"/>
                      <a:gd name="T9" fmla="*/ 3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59">
                        <a:moveTo>
                          <a:pt x="0" y="37"/>
                        </a:moveTo>
                        <a:cubicBezTo>
                          <a:pt x="6" y="43"/>
                          <a:pt x="11" y="50"/>
                          <a:pt x="14" y="59"/>
                        </a:cubicBezTo>
                        <a:cubicBezTo>
                          <a:pt x="94" y="23"/>
                          <a:pt x="94" y="23"/>
                          <a:pt x="94" y="23"/>
                        </a:cubicBezTo>
                        <a:cubicBezTo>
                          <a:pt x="89" y="17"/>
                          <a:pt x="85" y="9"/>
                          <a:pt x="84" y="0"/>
                        </a:cubicBezTo>
                        <a:lnTo>
                          <a:pt x="0" y="37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i$líḓe">
                    <a:extLst>
                      <a:ext uri="{FF2B5EF4-FFF2-40B4-BE49-F238E27FC236}">
                        <a16:creationId xmlns:a16="http://schemas.microsoft.com/office/drawing/2014/main" id="{818A6B5A-7910-4A69-8D44-6161BB0730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89404" y="2936634"/>
                    <a:ext cx="55887" cy="168508"/>
                  </a:xfrm>
                  <a:custGeom>
                    <a:avLst/>
                    <a:gdLst>
                      <a:gd name="T0" fmla="*/ 24 w 28"/>
                      <a:gd name="T1" fmla="*/ 84 h 84"/>
                      <a:gd name="T2" fmla="*/ 25 w 28"/>
                      <a:gd name="T3" fmla="*/ 84 h 84"/>
                      <a:gd name="T4" fmla="*/ 28 w 28"/>
                      <a:gd name="T5" fmla="*/ 2 h 84"/>
                      <a:gd name="T6" fmla="*/ 6 w 28"/>
                      <a:gd name="T7" fmla="*/ 1 h 84"/>
                      <a:gd name="T8" fmla="*/ 3 w 28"/>
                      <a:gd name="T9" fmla="*/ 0 h 84"/>
                      <a:gd name="T10" fmla="*/ 0 w 28"/>
                      <a:gd name="T11" fmla="*/ 83 h 84"/>
                      <a:gd name="T12" fmla="*/ 24 w 28"/>
                      <a:gd name="T13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84">
                        <a:moveTo>
                          <a:pt x="24" y="84"/>
                        </a:moveTo>
                        <a:cubicBezTo>
                          <a:pt x="25" y="84"/>
                          <a:pt x="25" y="84"/>
                          <a:pt x="25" y="84"/>
                        </a:cubicBezTo>
                        <a:cubicBezTo>
                          <a:pt x="28" y="2"/>
                          <a:pt x="28" y="2"/>
                          <a:pt x="28" y="2"/>
                        </a:cubicBezTo>
                        <a:cubicBezTo>
                          <a:pt x="21" y="3"/>
                          <a:pt x="13" y="3"/>
                          <a:pt x="6" y="1"/>
                        </a:cubicBezTo>
                        <a:cubicBezTo>
                          <a:pt x="5" y="1"/>
                          <a:pt x="4" y="0"/>
                          <a:pt x="3" y="0"/>
                        </a:cubicBezTo>
                        <a:cubicBezTo>
                          <a:pt x="0" y="83"/>
                          <a:pt x="0" y="83"/>
                          <a:pt x="0" y="83"/>
                        </a:cubicBezTo>
                        <a:cubicBezTo>
                          <a:pt x="7" y="81"/>
                          <a:pt x="16" y="81"/>
                          <a:pt x="24" y="8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šļîďê">
                    <a:extLst>
                      <a:ext uri="{FF2B5EF4-FFF2-40B4-BE49-F238E27FC236}">
                        <a16:creationId xmlns:a16="http://schemas.microsoft.com/office/drawing/2014/main" id="{89F7A30C-4F7E-466D-AABA-0C015ACB7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29283" y="2756271"/>
                    <a:ext cx="196452" cy="186290"/>
                  </a:xfrm>
                  <a:custGeom>
                    <a:avLst/>
                    <a:gdLst>
                      <a:gd name="T0" fmla="*/ 58 w 98"/>
                      <a:gd name="T1" fmla="*/ 92 h 93"/>
                      <a:gd name="T2" fmla="*/ 90 w 98"/>
                      <a:gd name="T3" fmla="*/ 62 h 93"/>
                      <a:gd name="T4" fmla="*/ 62 w 98"/>
                      <a:gd name="T5" fmla="*/ 7 h 93"/>
                      <a:gd name="T6" fmla="*/ 7 w 98"/>
                      <a:gd name="T7" fmla="*/ 36 h 93"/>
                      <a:gd name="T8" fmla="*/ 33 w 98"/>
                      <a:gd name="T9" fmla="*/ 90 h 93"/>
                      <a:gd name="T10" fmla="*/ 36 w 98"/>
                      <a:gd name="T11" fmla="*/ 91 h 93"/>
                      <a:gd name="T12" fmla="*/ 58 w 98"/>
                      <a:gd name="T13" fmla="*/ 9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8" h="93">
                        <a:moveTo>
                          <a:pt x="58" y="92"/>
                        </a:moveTo>
                        <a:cubicBezTo>
                          <a:pt x="73" y="89"/>
                          <a:pt x="86" y="78"/>
                          <a:pt x="90" y="62"/>
                        </a:cubicBezTo>
                        <a:cubicBezTo>
                          <a:pt x="98" y="39"/>
                          <a:pt x="85" y="14"/>
                          <a:pt x="62" y="7"/>
                        </a:cubicBezTo>
                        <a:cubicBezTo>
                          <a:pt x="38" y="0"/>
                          <a:pt x="14" y="13"/>
                          <a:pt x="7" y="36"/>
                        </a:cubicBezTo>
                        <a:cubicBezTo>
                          <a:pt x="0" y="58"/>
                          <a:pt x="11" y="82"/>
                          <a:pt x="33" y="90"/>
                        </a:cubicBezTo>
                        <a:cubicBezTo>
                          <a:pt x="34" y="90"/>
                          <a:pt x="35" y="91"/>
                          <a:pt x="36" y="91"/>
                        </a:cubicBezTo>
                        <a:cubicBezTo>
                          <a:pt x="43" y="93"/>
                          <a:pt x="51" y="93"/>
                          <a:pt x="58" y="92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ïSḷiḑe">
                    <a:extLst>
                      <a:ext uri="{FF2B5EF4-FFF2-40B4-BE49-F238E27FC236}">
                        <a16:creationId xmlns:a16="http://schemas.microsoft.com/office/drawing/2014/main" id="{C1979B98-5D15-4E73-B37D-B884E94000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933275" y="2936634"/>
                    <a:ext cx="188831" cy="196452"/>
                  </a:xfrm>
                  <a:custGeom>
                    <a:avLst/>
                    <a:gdLst>
                      <a:gd name="T0" fmla="*/ 58 w 94"/>
                      <a:gd name="T1" fmla="*/ 7 h 98"/>
                      <a:gd name="T2" fmla="*/ 3 w 94"/>
                      <a:gd name="T3" fmla="*/ 36 h 98"/>
                      <a:gd name="T4" fmla="*/ 1 w 94"/>
                      <a:gd name="T5" fmla="*/ 54 h 98"/>
                      <a:gd name="T6" fmla="*/ 11 w 94"/>
                      <a:gd name="T7" fmla="*/ 77 h 98"/>
                      <a:gd name="T8" fmla="*/ 32 w 94"/>
                      <a:gd name="T9" fmla="*/ 91 h 98"/>
                      <a:gd name="T10" fmla="*/ 86 w 94"/>
                      <a:gd name="T11" fmla="*/ 62 h 98"/>
                      <a:gd name="T12" fmla="*/ 58 w 94"/>
                      <a:gd name="T13" fmla="*/ 7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4" h="98">
                        <a:moveTo>
                          <a:pt x="58" y="7"/>
                        </a:moveTo>
                        <a:cubicBezTo>
                          <a:pt x="35" y="0"/>
                          <a:pt x="10" y="13"/>
                          <a:pt x="3" y="36"/>
                        </a:cubicBezTo>
                        <a:cubicBezTo>
                          <a:pt x="1" y="42"/>
                          <a:pt x="0" y="48"/>
                          <a:pt x="1" y="54"/>
                        </a:cubicBezTo>
                        <a:cubicBezTo>
                          <a:pt x="2" y="63"/>
                          <a:pt x="6" y="71"/>
                          <a:pt x="11" y="77"/>
                        </a:cubicBezTo>
                        <a:cubicBezTo>
                          <a:pt x="17" y="84"/>
                          <a:pt x="24" y="88"/>
                          <a:pt x="32" y="91"/>
                        </a:cubicBezTo>
                        <a:cubicBezTo>
                          <a:pt x="55" y="98"/>
                          <a:pt x="79" y="85"/>
                          <a:pt x="86" y="62"/>
                        </a:cubicBezTo>
                        <a:cubicBezTo>
                          <a:pt x="94" y="39"/>
                          <a:pt x="81" y="14"/>
                          <a:pt x="58" y="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ïṣļîḑé">
                    <a:extLst>
                      <a:ext uri="{FF2B5EF4-FFF2-40B4-BE49-F238E27FC236}">
                        <a16:creationId xmlns:a16="http://schemas.microsoft.com/office/drawing/2014/main" id="{BFAC3DC6-D52E-498E-B3C6-E4EEAF80C5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13194" y="3099214"/>
                    <a:ext cx="187984" cy="186290"/>
                  </a:xfrm>
                  <a:custGeom>
                    <a:avLst/>
                    <a:gdLst>
                      <a:gd name="T0" fmla="*/ 77 w 94"/>
                      <a:gd name="T1" fmla="*/ 10 h 93"/>
                      <a:gd name="T2" fmla="*/ 63 w 94"/>
                      <a:gd name="T3" fmla="*/ 3 h 93"/>
                      <a:gd name="T4" fmla="*/ 62 w 94"/>
                      <a:gd name="T5" fmla="*/ 3 h 93"/>
                      <a:gd name="T6" fmla="*/ 38 w 94"/>
                      <a:gd name="T7" fmla="*/ 2 h 93"/>
                      <a:gd name="T8" fmla="*/ 7 w 94"/>
                      <a:gd name="T9" fmla="*/ 31 h 93"/>
                      <a:gd name="T10" fmla="*/ 36 w 94"/>
                      <a:gd name="T11" fmla="*/ 86 h 93"/>
                      <a:gd name="T12" fmla="*/ 91 w 94"/>
                      <a:gd name="T13" fmla="*/ 57 h 93"/>
                      <a:gd name="T14" fmla="*/ 91 w 94"/>
                      <a:gd name="T15" fmla="*/ 32 h 93"/>
                      <a:gd name="T16" fmla="*/ 77 w 94"/>
                      <a:gd name="T17" fmla="*/ 1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4" h="93">
                        <a:moveTo>
                          <a:pt x="77" y="10"/>
                        </a:moveTo>
                        <a:cubicBezTo>
                          <a:pt x="73" y="7"/>
                          <a:pt x="68" y="5"/>
                          <a:pt x="63" y="3"/>
                        </a:cubicBezTo>
                        <a:cubicBezTo>
                          <a:pt x="62" y="3"/>
                          <a:pt x="62" y="3"/>
                          <a:pt x="62" y="3"/>
                        </a:cubicBezTo>
                        <a:cubicBezTo>
                          <a:pt x="54" y="0"/>
                          <a:pt x="45" y="0"/>
                          <a:pt x="38" y="2"/>
                        </a:cubicBezTo>
                        <a:cubicBezTo>
                          <a:pt x="24" y="6"/>
                          <a:pt x="12" y="17"/>
                          <a:pt x="7" y="31"/>
                        </a:cubicBezTo>
                        <a:cubicBezTo>
                          <a:pt x="0" y="55"/>
                          <a:pt x="13" y="79"/>
                          <a:pt x="36" y="86"/>
                        </a:cubicBezTo>
                        <a:cubicBezTo>
                          <a:pt x="59" y="93"/>
                          <a:pt x="84" y="80"/>
                          <a:pt x="91" y="57"/>
                        </a:cubicBezTo>
                        <a:cubicBezTo>
                          <a:pt x="94" y="49"/>
                          <a:pt x="93" y="40"/>
                          <a:pt x="91" y="32"/>
                        </a:cubicBezTo>
                        <a:cubicBezTo>
                          <a:pt x="88" y="23"/>
                          <a:pt x="83" y="16"/>
                          <a:pt x="77" y="1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ïśḷîḓe">
                    <a:extLst>
                      <a:ext uri="{FF2B5EF4-FFF2-40B4-BE49-F238E27FC236}">
                        <a16:creationId xmlns:a16="http://schemas.microsoft.com/office/drawing/2014/main" id="{15E473F1-992F-4112-8B30-5C3F6C15DE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58962" y="2814698"/>
                    <a:ext cx="568185" cy="568185"/>
                  </a:xfrm>
                  <a:custGeom>
                    <a:avLst/>
                    <a:gdLst>
                      <a:gd name="T0" fmla="*/ 274 w 284"/>
                      <a:gd name="T1" fmla="*/ 153 h 284"/>
                      <a:gd name="T2" fmla="*/ 259 w 284"/>
                      <a:gd name="T3" fmla="*/ 203 h 284"/>
                      <a:gd name="T4" fmla="*/ 128 w 284"/>
                      <a:gd name="T5" fmla="*/ 274 h 284"/>
                      <a:gd name="T6" fmla="*/ 81 w 284"/>
                      <a:gd name="T7" fmla="*/ 258 h 284"/>
                      <a:gd name="T8" fmla="*/ 9 w 284"/>
                      <a:gd name="T9" fmla="*/ 127 h 284"/>
                      <a:gd name="T10" fmla="*/ 22 w 284"/>
                      <a:gd name="T11" fmla="*/ 81 h 284"/>
                      <a:gd name="T12" fmla="*/ 153 w 284"/>
                      <a:gd name="T13" fmla="*/ 9 h 284"/>
                      <a:gd name="T14" fmla="*/ 203 w 284"/>
                      <a:gd name="T15" fmla="*/ 22 h 284"/>
                      <a:gd name="T16" fmla="*/ 274 w 284"/>
                      <a:gd name="T17" fmla="*/ 153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4" h="284">
                        <a:moveTo>
                          <a:pt x="274" y="153"/>
                        </a:moveTo>
                        <a:cubicBezTo>
                          <a:pt x="284" y="170"/>
                          <a:pt x="276" y="193"/>
                          <a:pt x="259" y="203"/>
                        </a:cubicBezTo>
                        <a:cubicBezTo>
                          <a:pt x="128" y="274"/>
                          <a:pt x="128" y="274"/>
                          <a:pt x="128" y="274"/>
                        </a:cubicBezTo>
                        <a:cubicBezTo>
                          <a:pt x="110" y="284"/>
                          <a:pt x="90" y="275"/>
                          <a:pt x="81" y="258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0" y="110"/>
                          <a:pt x="5" y="90"/>
                          <a:pt x="22" y="81"/>
                        </a:cubicBezTo>
                        <a:cubicBezTo>
                          <a:pt x="153" y="9"/>
                          <a:pt x="153" y="9"/>
                          <a:pt x="153" y="9"/>
                        </a:cubicBezTo>
                        <a:cubicBezTo>
                          <a:pt x="171" y="0"/>
                          <a:pt x="193" y="4"/>
                          <a:pt x="203" y="22"/>
                        </a:cubicBezTo>
                        <a:lnTo>
                          <a:pt x="274" y="15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sļíḋê">
                    <a:extLst>
                      <a:ext uri="{FF2B5EF4-FFF2-40B4-BE49-F238E27FC236}">
                        <a16:creationId xmlns:a16="http://schemas.microsoft.com/office/drawing/2014/main" id="{6E547548-6AF9-44DB-89BF-CB0BE3A4F8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04526" y="4144133"/>
                    <a:ext cx="288750" cy="624919"/>
                  </a:xfrm>
                  <a:custGeom>
                    <a:avLst/>
                    <a:gdLst>
                      <a:gd name="T0" fmla="*/ 56 w 144"/>
                      <a:gd name="T1" fmla="*/ 105 h 312"/>
                      <a:gd name="T2" fmla="*/ 0 w 144"/>
                      <a:gd name="T3" fmla="*/ 298 h 312"/>
                      <a:gd name="T4" fmla="*/ 20 w 144"/>
                      <a:gd name="T5" fmla="*/ 306 h 312"/>
                      <a:gd name="T6" fmla="*/ 41 w 144"/>
                      <a:gd name="T7" fmla="*/ 312 h 312"/>
                      <a:gd name="T8" fmla="*/ 117 w 144"/>
                      <a:gd name="T9" fmla="*/ 126 h 312"/>
                      <a:gd name="T10" fmla="*/ 124 w 144"/>
                      <a:gd name="T11" fmla="*/ 7 h 312"/>
                      <a:gd name="T12" fmla="*/ 56 w 144"/>
                      <a:gd name="T13" fmla="*/ 105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4" h="312">
                        <a:moveTo>
                          <a:pt x="56" y="105"/>
                        </a:moveTo>
                        <a:cubicBezTo>
                          <a:pt x="39" y="154"/>
                          <a:pt x="0" y="298"/>
                          <a:pt x="0" y="298"/>
                        </a:cubicBezTo>
                        <a:cubicBezTo>
                          <a:pt x="20" y="306"/>
                          <a:pt x="20" y="306"/>
                          <a:pt x="20" y="306"/>
                        </a:cubicBezTo>
                        <a:cubicBezTo>
                          <a:pt x="41" y="312"/>
                          <a:pt x="41" y="312"/>
                          <a:pt x="41" y="312"/>
                        </a:cubicBezTo>
                        <a:cubicBezTo>
                          <a:pt x="41" y="312"/>
                          <a:pt x="100" y="175"/>
                          <a:pt x="117" y="126"/>
                        </a:cubicBezTo>
                        <a:cubicBezTo>
                          <a:pt x="142" y="55"/>
                          <a:pt x="144" y="14"/>
                          <a:pt x="124" y="7"/>
                        </a:cubicBezTo>
                        <a:cubicBezTo>
                          <a:pt x="105" y="0"/>
                          <a:pt x="81" y="34"/>
                          <a:pt x="56" y="10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íṣ1ïďê">
                    <a:extLst>
                      <a:ext uri="{FF2B5EF4-FFF2-40B4-BE49-F238E27FC236}">
                        <a16:creationId xmlns:a16="http://schemas.microsoft.com/office/drawing/2014/main" id="{FE29DB2A-93F7-42DC-B9B6-D1F27747E0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4768" y="4619173"/>
                    <a:ext cx="574959" cy="576653"/>
                  </a:xfrm>
                  <a:custGeom>
                    <a:avLst/>
                    <a:gdLst>
                      <a:gd name="T0" fmla="*/ 186 w 287"/>
                      <a:gd name="T1" fmla="*/ 23 h 288"/>
                      <a:gd name="T2" fmla="*/ 264 w 287"/>
                      <a:gd name="T3" fmla="*/ 186 h 288"/>
                      <a:gd name="T4" fmla="*/ 101 w 287"/>
                      <a:gd name="T5" fmla="*/ 265 h 288"/>
                      <a:gd name="T6" fmla="*/ 23 w 287"/>
                      <a:gd name="T7" fmla="*/ 102 h 288"/>
                      <a:gd name="T8" fmla="*/ 186 w 287"/>
                      <a:gd name="T9" fmla="*/ 23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7" h="288">
                        <a:moveTo>
                          <a:pt x="186" y="23"/>
                        </a:moveTo>
                        <a:cubicBezTo>
                          <a:pt x="252" y="47"/>
                          <a:pt x="287" y="120"/>
                          <a:pt x="264" y="186"/>
                        </a:cubicBezTo>
                        <a:cubicBezTo>
                          <a:pt x="241" y="253"/>
                          <a:pt x="168" y="288"/>
                          <a:pt x="101" y="265"/>
                        </a:cubicBezTo>
                        <a:cubicBezTo>
                          <a:pt x="35" y="241"/>
                          <a:pt x="0" y="169"/>
                          <a:pt x="23" y="102"/>
                        </a:cubicBezTo>
                        <a:cubicBezTo>
                          <a:pt x="46" y="35"/>
                          <a:pt x="119" y="0"/>
                          <a:pt x="186" y="2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îṥlíḋé">
                    <a:extLst>
                      <a:ext uri="{FF2B5EF4-FFF2-40B4-BE49-F238E27FC236}">
                        <a16:creationId xmlns:a16="http://schemas.microsoft.com/office/drawing/2014/main" id="{A55BE406-D6ED-4BBB-A1BE-BE41AD7EE3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0817" y="4686915"/>
                    <a:ext cx="442016" cy="442863"/>
                  </a:xfrm>
                  <a:custGeom>
                    <a:avLst/>
                    <a:gdLst>
                      <a:gd name="T0" fmla="*/ 143 w 221"/>
                      <a:gd name="T1" fmla="*/ 17 h 221"/>
                      <a:gd name="T2" fmla="*/ 203 w 221"/>
                      <a:gd name="T3" fmla="*/ 142 h 221"/>
                      <a:gd name="T4" fmla="*/ 78 w 221"/>
                      <a:gd name="T5" fmla="*/ 203 h 221"/>
                      <a:gd name="T6" fmla="*/ 18 w 221"/>
                      <a:gd name="T7" fmla="*/ 78 h 221"/>
                      <a:gd name="T8" fmla="*/ 143 w 221"/>
                      <a:gd name="T9" fmla="*/ 17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1" h="221">
                        <a:moveTo>
                          <a:pt x="143" y="17"/>
                        </a:moveTo>
                        <a:cubicBezTo>
                          <a:pt x="194" y="35"/>
                          <a:pt x="221" y="91"/>
                          <a:pt x="203" y="142"/>
                        </a:cubicBezTo>
                        <a:cubicBezTo>
                          <a:pt x="185" y="194"/>
                          <a:pt x="129" y="221"/>
                          <a:pt x="78" y="203"/>
                        </a:cubicBezTo>
                        <a:cubicBezTo>
                          <a:pt x="27" y="185"/>
                          <a:pt x="0" y="129"/>
                          <a:pt x="18" y="78"/>
                        </a:cubicBezTo>
                        <a:cubicBezTo>
                          <a:pt x="36" y="27"/>
                          <a:pt x="92" y="0"/>
                          <a:pt x="143" y="1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iṧ1ídê">
                    <a:extLst>
                      <a:ext uri="{FF2B5EF4-FFF2-40B4-BE49-F238E27FC236}">
                        <a16:creationId xmlns:a16="http://schemas.microsoft.com/office/drawing/2014/main" id="{3A507ABB-5D3F-4558-9049-CD6FC910AF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6220" y="4785141"/>
                    <a:ext cx="404758" cy="342943"/>
                  </a:xfrm>
                  <a:custGeom>
                    <a:avLst/>
                    <a:gdLst>
                      <a:gd name="T0" fmla="*/ 171 w 202"/>
                      <a:gd name="T1" fmla="*/ 44 h 171"/>
                      <a:gd name="T2" fmla="*/ 122 w 202"/>
                      <a:gd name="T3" fmla="*/ 99 h 171"/>
                      <a:gd name="T4" fmla="*/ 118 w 202"/>
                      <a:gd name="T5" fmla="*/ 100 h 171"/>
                      <a:gd name="T6" fmla="*/ 117 w 202"/>
                      <a:gd name="T7" fmla="*/ 101 h 171"/>
                      <a:gd name="T8" fmla="*/ 116 w 202"/>
                      <a:gd name="T9" fmla="*/ 101 h 171"/>
                      <a:gd name="T10" fmla="*/ 105 w 202"/>
                      <a:gd name="T11" fmla="*/ 105 h 171"/>
                      <a:gd name="T12" fmla="*/ 95 w 202"/>
                      <a:gd name="T13" fmla="*/ 108 h 171"/>
                      <a:gd name="T14" fmla="*/ 47 w 202"/>
                      <a:gd name="T15" fmla="*/ 105 h 171"/>
                      <a:gd name="T16" fmla="*/ 0 w 202"/>
                      <a:gd name="T17" fmla="*/ 67 h 171"/>
                      <a:gd name="T18" fmla="*/ 65 w 202"/>
                      <a:gd name="T19" fmla="*/ 153 h 171"/>
                      <a:gd name="T20" fmla="*/ 190 w 202"/>
                      <a:gd name="T21" fmla="*/ 93 h 171"/>
                      <a:gd name="T22" fmla="*/ 175 w 202"/>
                      <a:gd name="T23" fmla="*/ 0 h 171"/>
                      <a:gd name="T24" fmla="*/ 171 w 202"/>
                      <a:gd name="T25" fmla="*/ 44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2" h="171">
                        <a:moveTo>
                          <a:pt x="171" y="44"/>
                        </a:moveTo>
                        <a:cubicBezTo>
                          <a:pt x="162" y="68"/>
                          <a:pt x="145" y="88"/>
                          <a:pt x="122" y="99"/>
                        </a:cubicBezTo>
                        <a:cubicBezTo>
                          <a:pt x="121" y="100"/>
                          <a:pt x="119" y="100"/>
                          <a:pt x="118" y="100"/>
                        </a:cubicBezTo>
                        <a:cubicBezTo>
                          <a:pt x="118" y="101"/>
                          <a:pt x="118" y="101"/>
                          <a:pt x="117" y="101"/>
                        </a:cubicBezTo>
                        <a:cubicBezTo>
                          <a:pt x="116" y="101"/>
                          <a:pt x="116" y="101"/>
                          <a:pt x="116" y="101"/>
                        </a:cubicBezTo>
                        <a:cubicBezTo>
                          <a:pt x="112" y="103"/>
                          <a:pt x="109" y="104"/>
                          <a:pt x="105" y="105"/>
                        </a:cubicBezTo>
                        <a:cubicBezTo>
                          <a:pt x="101" y="106"/>
                          <a:pt x="98" y="107"/>
                          <a:pt x="95" y="108"/>
                        </a:cubicBezTo>
                        <a:cubicBezTo>
                          <a:pt x="79" y="112"/>
                          <a:pt x="63" y="110"/>
                          <a:pt x="47" y="105"/>
                        </a:cubicBezTo>
                        <a:cubicBezTo>
                          <a:pt x="28" y="98"/>
                          <a:pt x="11" y="84"/>
                          <a:pt x="0" y="67"/>
                        </a:cubicBezTo>
                        <a:cubicBezTo>
                          <a:pt x="2" y="105"/>
                          <a:pt x="27" y="140"/>
                          <a:pt x="65" y="153"/>
                        </a:cubicBezTo>
                        <a:cubicBezTo>
                          <a:pt x="117" y="171"/>
                          <a:pt x="173" y="144"/>
                          <a:pt x="190" y="93"/>
                        </a:cubicBezTo>
                        <a:cubicBezTo>
                          <a:pt x="202" y="60"/>
                          <a:pt x="195" y="26"/>
                          <a:pt x="175" y="0"/>
                        </a:cubicBezTo>
                        <a:cubicBezTo>
                          <a:pt x="177" y="15"/>
                          <a:pt x="176" y="30"/>
                          <a:pt x="171" y="4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6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iṩļîḍè">
                    <a:extLst>
                      <a:ext uri="{FF2B5EF4-FFF2-40B4-BE49-F238E27FC236}">
                        <a16:creationId xmlns:a16="http://schemas.microsoft.com/office/drawing/2014/main" id="{DF0FAF73-7124-43B7-AF15-FD0A672BE3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3155" y="4548891"/>
                    <a:ext cx="148185" cy="92298"/>
                  </a:xfrm>
                  <a:custGeom>
                    <a:avLst/>
                    <a:gdLst>
                      <a:gd name="T0" fmla="*/ 4 w 74"/>
                      <a:gd name="T1" fmla="*/ 9 h 46"/>
                      <a:gd name="T2" fmla="*/ 18 w 74"/>
                      <a:gd name="T3" fmla="*/ 2 h 46"/>
                      <a:gd name="T4" fmla="*/ 65 w 74"/>
                      <a:gd name="T5" fmla="*/ 19 h 46"/>
                      <a:gd name="T6" fmla="*/ 72 w 74"/>
                      <a:gd name="T7" fmla="*/ 33 h 46"/>
                      <a:gd name="T8" fmla="*/ 71 w 74"/>
                      <a:gd name="T9" fmla="*/ 37 h 46"/>
                      <a:gd name="T10" fmla="*/ 57 w 74"/>
                      <a:gd name="T11" fmla="*/ 44 h 46"/>
                      <a:gd name="T12" fmla="*/ 9 w 74"/>
                      <a:gd name="T13" fmla="*/ 27 h 46"/>
                      <a:gd name="T14" fmla="*/ 2 w 74"/>
                      <a:gd name="T15" fmla="*/ 13 h 46"/>
                      <a:gd name="T16" fmla="*/ 4 w 74"/>
                      <a:gd name="T17" fmla="*/ 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" h="46">
                        <a:moveTo>
                          <a:pt x="4" y="9"/>
                        </a:moveTo>
                        <a:cubicBezTo>
                          <a:pt x="6" y="3"/>
                          <a:pt x="12" y="0"/>
                          <a:pt x="18" y="2"/>
                        </a:cubicBezTo>
                        <a:cubicBezTo>
                          <a:pt x="65" y="19"/>
                          <a:pt x="65" y="19"/>
                          <a:pt x="65" y="19"/>
                        </a:cubicBezTo>
                        <a:cubicBezTo>
                          <a:pt x="71" y="21"/>
                          <a:pt x="74" y="27"/>
                          <a:pt x="72" y="33"/>
                        </a:cubicBezTo>
                        <a:cubicBezTo>
                          <a:pt x="71" y="37"/>
                          <a:pt x="71" y="37"/>
                          <a:pt x="71" y="37"/>
                        </a:cubicBezTo>
                        <a:cubicBezTo>
                          <a:pt x="69" y="43"/>
                          <a:pt x="62" y="46"/>
                          <a:pt x="57" y="44"/>
                        </a:cubicBezTo>
                        <a:cubicBezTo>
                          <a:pt x="9" y="27"/>
                          <a:pt x="9" y="27"/>
                          <a:pt x="9" y="27"/>
                        </a:cubicBezTo>
                        <a:cubicBezTo>
                          <a:pt x="3" y="25"/>
                          <a:pt x="0" y="19"/>
                          <a:pt x="2" y="13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íŝ1îďé">
                    <a:extLst>
                      <a:ext uri="{FF2B5EF4-FFF2-40B4-BE49-F238E27FC236}">
                        <a16:creationId xmlns:a16="http://schemas.microsoft.com/office/drawing/2014/main" id="{8256A7E5-38F4-4956-A2E7-43E470F9B5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4325" y="3269416"/>
                    <a:ext cx="1163467" cy="470806"/>
                  </a:xfrm>
                  <a:custGeom>
                    <a:avLst/>
                    <a:gdLst>
                      <a:gd name="T0" fmla="*/ 477 w 1374"/>
                      <a:gd name="T1" fmla="*/ 496 h 556"/>
                      <a:gd name="T2" fmla="*/ 537 w 1374"/>
                      <a:gd name="T3" fmla="*/ 295 h 556"/>
                      <a:gd name="T4" fmla="*/ 1336 w 1374"/>
                      <a:gd name="T5" fmla="*/ 556 h 556"/>
                      <a:gd name="T6" fmla="*/ 1374 w 1374"/>
                      <a:gd name="T7" fmla="*/ 425 h 556"/>
                      <a:gd name="T8" fmla="*/ 0 w 1374"/>
                      <a:gd name="T9" fmla="*/ 0 h 556"/>
                      <a:gd name="T10" fmla="*/ 477 w 1374"/>
                      <a:gd name="T11" fmla="*/ 496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74" h="556">
                        <a:moveTo>
                          <a:pt x="477" y="496"/>
                        </a:moveTo>
                        <a:lnTo>
                          <a:pt x="537" y="295"/>
                        </a:lnTo>
                        <a:lnTo>
                          <a:pt x="1336" y="556"/>
                        </a:lnTo>
                        <a:lnTo>
                          <a:pt x="1374" y="425"/>
                        </a:lnTo>
                        <a:lnTo>
                          <a:pt x="0" y="0"/>
                        </a:lnTo>
                        <a:lnTo>
                          <a:pt x="477" y="49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iṩḷïďê">
                    <a:extLst>
                      <a:ext uri="{FF2B5EF4-FFF2-40B4-BE49-F238E27FC236}">
                        <a16:creationId xmlns:a16="http://schemas.microsoft.com/office/drawing/2014/main" id="{34519875-7BE2-41A3-A9EA-4D694B788D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0091" y="3124617"/>
                    <a:ext cx="1204112" cy="502984"/>
                  </a:xfrm>
                  <a:custGeom>
                    <a:avLst/>
                    <a:gdLst>
                      <a:gd name="T0" fmla="*/ 620 w 1422"/>
                      <a:gd name="T1" fmla="*/ 206 h 594"/>
                      <a:gd name="T2" fmla="*/ 676 w 1422"/>
                      <a:gd name="T3" fmla="*/ 0 h 594"/>
                      <a:gd name="T4" fmla="*/ 7 w 1422"/>
                      <a:gd name="T5" fmla="*/ 166 h 594"/>
                      <a:gd name="T6" fmla="*/ 2 w 1422"/>
                      <a:gd name="T7" fmla="*/ 168 h 594"/>
                      <a:gd name="T8" fmla="*/ 2 w 1422"/>
                      <a:gd name="T9" fmla="*/ 168 h 594"/>
                      <a:gd name="T10" fmla="*/ 0 w 1422"/>
                      <a:gd name="T11" fmla="*/ 168 h 594"/>
                      <a:gd name="T12" fmla="*/ 5 w 1422"/>
                      <a:gd name="T13" fmla="*/ 171 h 594"/>
                      <a:gd name="T14" fmla="*/ 1379 w 1422"/>
                      <a:gd name="T15" fmla="*/ 594 h 594"/>
                      <a:gd name="T16" fmla="*/ 1379 w 1422"/>
                      <a:gd name="T17" fmla="*/ 594 h 594"/>
                      <a:gd name="T18" fmla="*/ 1422 w 1422"/>
                      <a:gd name="T19" fmla="*/ 452 h 594"/>
                      <a:gd name="T20" fmla="*/ 620 w 1422"/>
                      <a:gd name="T21" fmla="*/ 206 h 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22" h="594">
                        <a:moveTo>
                          <a:pt x="620" y="206"/>
                        </a:moveTo>
                        <a:lnTo>
                          <a:pt x="676" y="0"/>
                        </a:lnTo>
                        <a:lnTo>
                          <a:pt x="7" y="166"/>
                        </a:lnTo>
                        <a:lnTo>
                          <a:pt x="2" y="168"/>
                        </a:lnTo>
                        <a:lnTo>
                          <a:pt x="2" y="168"/>
                        </a:lnTo>
                        <a:lnTo>
                          <a:pt x="0" y="168"/>
                        </a:lnTo>
                        <a:lnTo>
                          <a:pt x="5" y="171"/>
                        </a:lnTo>
                        <a:lnTo>
                          <a:pt x="1379" y="594"/>
                        </a:lnTo>
                        <a:lnTo>
                          <a:pt x="1379" y="594"/>
                        </a:lnTo>
                        <a:lnTo>
                          <a:pt x="1422" y="452"/>
                        </a:lnTo>
                        <a:lnTo>
                          <a:pt x="620" y="206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šļîďe">
                    <a:extLst>
                      <a:ext uri="{FF2B5EF4-FFF2-40B4-BE49-F238E27FC236}">
                        <a16:creationId xmlns:a16="http://schemas.microsoft.com/office/drawing/2014/main" id="{791568D4-790F-48B1-AAA4-62A8D7735E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86582" y="2373529"/>
                    <a:ext cx="895040" cy="176129"/>
                  </a:xfrm>
                  <a:custGeom>
                    <a:avLst/>
                    <a:gdLst>
                      <a:gd name="T0" fmla="*/ 0 w 1057"/>
                      <a:gd name="T1" fmla="*/ 208 h 208"/>
                      <a:gd name="T2" fmla="*/ 97 w 1057"/>
                      <a:gd name="T3" fmla="*/ 0 h 208"/>
                      <a:gd name="T4" fmla="*/ 1057 w 1057"/>
                      <a:gd name="T5" fmla="*/ 10 h 208"/>
                      <a:gd name="T6" fmla="*/ 0 w 1057"/>
                      <a:gd name="T7" fmla="*/ 208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57" h="208">
                        <a:moveTo>
                          <a:pt x="0" y="208"/>
                        </a:moveTo>
                        <a:lnTo>
                          <a:pt x="97" y="0"/>
                        </a:lnTo>
                        <a:lnTo>
                          <a:pt x="1057" y="10"/>
                        </a:lnTo>
                        <a:lnTo>
                          <a:pt x="0" y="20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íṥ1iḑe">
                    <a:extLst>
                      <a:ext uri="{FF2B5EF4-FFF2-40B4-BE49-F238E27FC236}">
                        <a16:creationId xmlns:a16="http://schemas.microsoft.com/office/drawing/2014/main" id="{24E308B4-1BD4-45BD-967A-5B1DA4E5D1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86582" y="2383690"/>
                    <a:ext cx="877258" cy="178669"/>
                  </a:xfrm>
                  <a:custGeom>
                    <a:avLst/>
                    <a:gdLst>
                      <a:gd name="T0" fmla="*/ 1036 w 1036"/>
                      <a:gd name="T1" fmla="*/ 0 h 211"/>
                      <a:gd name="T2" fmla="*/ 0 w 1036"/>
                      <a:gd name="T3" fmla="*/ 196 h 211"/>
                      <a:gd name="T4" fmla="*/ 186 w 1036"/>
                      <a:gd name="T5" fmla="*/ 211 h 211"/>
                      <a:gd name="T6" fmla="*/ 1036 w 1036"/>
                      <a:gd name="T7" fmla="*/ 0 h 2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36" h="211">
                        <a:moveTo>
                          <a:pt x="1036" y="0"/>
                        </a:moveTo>
                        <a:lnTo>
                          <a:pt x="0" y="196"/>
                        </a:lnTo>
                        <a:lnTo>
                          <a:pt x="186" y="211"/>
                        </a:lnTo>
                        <a:lnTo>
                          <a:pt x="1036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ś1îḋê">
                    <a:extLst>
                      <a:ext uri="{FF2B5EF4-FFF2-40B4-BE49-F238E27FC236}">
                        <a16:creationId xmlns:a16="http://schemas.microsoft.com/office/drawing/2014/main" id="{24AC0134-D509-4DF8-918A-8460CBE81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44082" y="2381997"/>
                    <a:ext cx="737540" cy="438629"/>
                  </a:xfrm>
                  <a:custGeom>
                    <a:avLst/>
                    <a:gdLst>
                      <a:gd name="T0" fmla="*/ 871 w 871"/>
                      <a:gd name="T1" fmla="*/ 0 h 518"/>
                      <a:gd name="T2" fmla="*/ 0 w 871"/>
                      <a:gd name="T3" fmla="*/ 213 h 518"/>
                      <a:gd name="T4" fmla="*/ 202 w 871"/>
                      <a:gd name="T5" fmla="*/ 518 h 518"/>
                      <a:gd name="T6" fmla="*/ 871 w 871"/>
                      <a:gd name="T7" fmla="*/ 0 h 5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71" h="518">
                        <a:moveTo>
                          <a:pt x="871" y="0"/>
                        </a:moveTo>
                        <a:lnTo>
                          <a:pt x="0" y="213"/>
                        </a:lnTo>
                        <a:lnTo>
                          <a:pt x="202" y="518"/>
                        </a:lnTo>
                        <a:lnTo>
                          <a:pt x="871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ṣlîḑè">
                    <a:extLst>
                      <a:ext uri="{FF2B5EF4-FFF2-40B4-BE49-F238E27FC236}">
                        <a16:creationId xmlns:a16="http://schemas.microsoft.com/office/drawing/2014/main" id="{D77F0929-0071-46EA-AC71-3280EFF711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73961" y="2185545"/>
                    <a:ext cx="1007661" cy="196452"/>
                  </a:xfrm>
                  <a:custGeom>
                    <a:avLst/>
                    <a:gdLst>
                      <a:gd name="T0" fmla="*/ 230 w 1190"/>
                      <a:gd name="T1" fmla="*/ 222 h 232"/>
                      <a:gd name="T2" fmla="*/ 0 w 1190"/>
                      <a:gd name="T3" fmla="*/ 0 h 232"/>
                      <a:gd name="T4" fmla="*/ 1190 w 1190"/>
                      <a:gd name="T5" fmla="*/ 232 h 232"/>
                      <a:gd name="T6" fmla="*/ 230 w 1190"/>
                      <a:gd name="T7" fmla="*/ 222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90" h="232">
                        <a:moveTo>
                          <a:pt x="230" y="222"/>
                        </a:moveTo>
                        <a:lnTo>
                          <a:pt x="0" y="0"/>
                        </a:lnTo>
                        <a:lnTo>
                          <a:pt x="1190" y="232"/>
                        </a:lnTo>
                        <a:lnTo>
                          <a:pt x="230" y="222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ï$ļîdê">
                    <a:extLst>
                      <a:ext uri="{FF2B5EF4-FFF2-40B4-BE49-F238E27FC236}">
                        <a16:creationId xmlns:a16="http://schemas.microsoft.com/office/drawing/2014/main" id="{84ACE4B6-C578-49E9-B3B0-2D8DAFF51B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3639" y="3643690"/>
                    <a:ext cx="246411" cy="252339"/>
                  </a:xfrm>
                  <a:custGeom>
                    <a:avLst/>
                    <a:gdLst>
                      <a:gd name="T0" fmla="*/ 45 w 123"/>
                      <a:gd name="T1" fmla="*/ 63 h 126"/>
                      <a:gd name="T2" fmla="*/ 45 w 123"/>
                      <a:gd name="T3" fmla="*/ 121 h 126"/>
                      <a:gd name="T4" fmla="*/ 123 w 123"/>
                      <a:gd name="T5" fmla="*/ 62 h 126"/>
                      <a:gd name="T6" fmla="*/ 44 w 123"/>
                      <a:gd name="T7" fmla="*/ 5 h 126"/>
                      <a:gd name="T8" fmla="*/ 45 w 123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126">
                        <a:moveTo>
                          <a:pt x="45" y="63"/>
                        </a:moveTo>
                        <a:cubicBezTo>
                          <a:pt x="3" y="65"/>
                          <a:pt x="4" y="126"/>
                          <a:pt x="45" y="121"/>
                        </a:cubicBezTo>
                        <a:cubicBezTo>
                          <a:pt x="86" y="115"/>
                          <a:pt x="123" y="62"/>
                          <a:pt x="123" y="62"/>
                        </a:cubicBezTo>
                        <a:cubicBezTo>
                          <a:pt x="123" y="62"/>
                          <a:pt x="85" y="9"/>
                          <a:pt x="44" y="5"/>
                        </a:cubicBezTo>
                        <a:cubicBezTo>
                          <a:pt x="3" y="0"/>
                          <a:pt x="0" y="57"/>
                          <a:pt x="45" y="63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3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ï$ḻiḍe">
                    <a:extLst>
                      <a:ext uri="{FF2B5EF4-FFF2-40B4-BE49-F238E27FC236}">
                        <a16:creationId xmlns:a16="http://schemas.microsoft.com/office/drawing/2014/main" id="{D6311A4E-0D9C-4B2D-BA89-5625AEA98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70332" y="5528609"/>
                    <a:ext cx="284516" cy="268427"/>
                  </a:xfrm>
                  <a:custGeom>
                    <a:avLst/>
                    <a:gdLst>
                      <a:gd name="T0" fmla="*/ 67 w 142"/>
                      <a:gd name="T1" fmla="*/ 65 h 134"/>
                      <a:gd name="T2" fmla="*/ 115 w 142"/>
                      <a:gd name="T3" fmla="*/ 33 h 134"/>
                      <a:gd name="T4" fmla="*/ 23 w 142"/>
                      <a:gd name="T5" fmla="*/ 0 h 134"/>
                      <a:gd name="T6" fmla="*/ 19 w 142"/>
                      <a:gd name="T7" fmla="*/ 97 h 134"/>
                      <a:gd name="T8" fmla="*/ 67 w 142"/>
                      <a:gd name="T9" fmla="*/ 6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2" h="134">
                        <a:moveTo>
                          <a:pt x="67" y="65"/>
                        </a:moveTo>
                        <a:cubicBezTo>
                          <a:pt x="91" y="98"/>
                          <a:pt x="142" y="64"/>
                          <a:pt x="115" y="33"/>
                        </a:cubicBezTo>
                        <a:cubicBezTo>
                          <a:pt x="88" y="1"/>
                          <a:pt x="23" y="0"/>
                          <a:pt x="23" y="0"/>
                        </a:cubicBezTo>
                        <a:cubicBezTo>
                          <a:pt x="23" y="0"/>
                          <a:pt x="0" y="60"/>
                          <a:pt x="19" y="97"/>
                        </a:cubicBezTo>
                        <a:cubicBezTo>
                          <a:pt x="37" y="134"/>
                          <a:pt x="87" y="105"/>
                          <a:pt x="67" y="6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ṡļîḍê">
                    <a:extLst>
                      <a:ext uri="{FF2B5EF4-FFF2-40B4-BE49-F238E27FC236}">
                        <a16:creationId xmlns:a16="http://schemas.microsoft.com/office/drawing/2014/main" id="{0375A17A-6DE2-4B14-B97C-6B54EE1C77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89445" y="1594497"/>
                    <a:ext cx="350564" cy="354798"/>
                  </a:xfrm>
                  <a:custGeom>
                    <a:avLst/>
                    <a:gdLst>
                      <a:gd name="T0" fmla="*/ 81 w 175"/>
                      <a:gd name="T1" fmla="*/ 69 h 177"/>
                      <a:gd name="T2" fmla="*/ 1 w 175"/>
                      <a:gd name="T3" fmla="*/ 58 h 177"/>
                      <a:gd name="T4" fmla="*/ 66 w 175"/>
                      <a:gd name="T5" fmla="*/ 177 h 177"/>
                      <a:gd name="T6" fmla="*/ 160 w 175"/>
                      <a:gd name="T7" fmla="*/ 80 h 177"/>
                      <a:gd name="T8" fmla="*/ 81 w 175"/>
                      <a:gd name="T9" fmla="*/ 69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5" h="177">
                        <a:moveTo>
                          <a:pt x="81" y="69"/>
                        </a:moveTo>
                        <a:cubicBezTo>
                          <a:pt x="85" y="12"/>
                          <a:pt x="2" y="0"/>
                          <a:pt x="1" y="58"/>
                        </a:cubicBezTo>
                        <a:cubicBezTo>
                          <a:pt x="0" y="116"/>
                          <a:pt x="66" y="177"/>
                          <a:pt x="66" y="177"/>
                        </a:cubicBezTo>
                        <a:cubicBezTo>
                          <a:pt x="66" y="177"/>
                          <a:pt x="146" y="136"/>
                          <a:pt x="160" y="80"/>
                        </a:cubicBezTo>
                        <a:cubicBezTo>
                          <a:pt x="175" y="24"/>
                          <a:pt x="97" y="9"/>
                          <a:pt x="81" y="69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6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ís1iḍé">
                    <a:extLst>
                      <a:ext uri="{FF2B5EF4-FFF2-40B4-BE49-F238E27FC236}">
                        <a16:creationId xmlns:a16="http://schemas.microsoft.com/office/drawing/2014/main" id="{9AEAE5A9-C23E-4DAD-8DE7-F235D9C4BB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67226" y="2493771"/>
                    <a:ext cx="268427" cy="282822"/>
                  </a:xfrm>
                  <a:custGeom>
                    <a:avLst/>
                    <a:gdLst>
                      <a:gd name="T0" fmla="*/ 64 w 134"/>
                      <a:gd name="T1" fmla="*/ 75 h 141"/>
                      <a:gd name="T2" fmla="*/ 30 w 134"/>
                      <a:gd name="T3" fmla="*/ 28 h 141"/>
                      <a:gd name="T4" fmla="*/ 0 w 134"/>
                      <a:gd name="T5" fmla="*/ 120 h 141"/>
                      <a:gd name="T6" fmla="*/ 98 w 134"/>
                      <a:gd name="T7" fmla="*/ 121 h 141"/>
                      <a:gd name="T8" fmla="*/ 64 w 134"/>
                      <a:gd name="T9" fmla="*/ 75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4" h="141">
                        <a:moveTo>
                          <a:pt x="64" y="75"/>
                        </a:moveTo>
                        <a:cubicBezTo>
                          <a:pt x="96" y="49"/>
                          <a:pt x="60" y="0"/>
                          <a:pt x="30" y="28"/>
                        </a:cubicBezTo>
                        <a:cubicBezTo>
                          <a:pt x="0" y="56"/>
                          <a:pt x="0" y="120"/>
                          <a:pt x="0" y="120"/>
                        </a:cubicBezTo>
                        <a:cubicBezTo>
                          <a:pt x="0" y="120"/>
                          <a:pt x="61" y="141"/>
                          <a:pt x="98" y="121"/>
                        </a:cubicBezTo>
                        <a:cubicBezTo>
                          <a:pt x="134" y="101"/>
                          <a:pt x="103" y="53"/>
                          <a:pt x="64" y="7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ṩlïḑe">
                    <a:extLst>
                      <a:ext uri="{FF2B5EF4-FFF2-40B4-BE49-F238E27FC236}">
                        <a16:creationId xmlns:a16="http://schemas.microsoft.com/office/drawing/2014/main" id="{1D7BF938-AE2A-47AD-BCC9-946AEDA1A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940049" y="3099214"/>
                    <a:ext cx="594435" cy="606290"/>
                  </a:xfrm>
                  <a:custGeom>
                    <a:avLst/>
                    <a:gdLst>
                      <a:gd name="T0" fmla="*/ 239 w 297"/>
                      <a:gd name="T1" fmla="*/ 267 h 303"/>
                      <a:gd name="T2" fmla="*/ 253 w 297"/>
                      <a:gd name="T3" fmla="*/ 87 h 303"/>
                      <a:gd name="T4" fmla="*/ 79 w 297"/>
                      <a:gd name="T5" fmla="*/ 36 h 303"/>
                      <a:gd name="T6" fmla="*/ 37 w 297"/>
                      <a:gd name="T7" fmla="*/ 114 h 303"/>
                      <a:gd name="T8" fmla="*/ 0 w 297"/>
                      <a:gd name="T9" fmla="*/ 98 h 303"/>
                      <a:gd name="T10" fmla="*/ 9 w 297"/>
                      <a:gd name="T11" fmla="*/ 124 h 303"/>
                      <a:gd name="T12" fmla="*/ 39 w 297"/>
                      <a:gd name="T13" fmla="*/ 154 h 303"/>
                      <a:gd name="T14" fmla="*/ 65 w 297"/>
                      <a:gd name="T15" fmla="*/ 216 h 303"/>
                      <a:gd name="T16" fmla="*/ 239 w 297"/>
                      <a:gd name="T17" fmla="*/ 267 h 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7" h="303">
                        <a:moveTo>
                          <a:pt x="239" y="267"/>
                        </a:moveTo>
                        <a:cubicBezTo>
                          <a:pt x="291" y="231"/>
                          <a:pt x="297" y="151"/>
                          <a:pt x="253" y="87"/>
                        </a:cubicBezTo>
                        <a:cubicBezTo>
                          <a:pt x="209" y="23"/>
                          <a:pt x="131" y="0"/>
                          <a:pt x="79" y="36"/>
                        </a:cubicBezTo>
                        <a:cubicBezTo>
                          <a:pt x="54" y="53"/>
                          <a:pt x="39" y="82"/>
                          <a:pt x="37" y="114"/>
                        </a:cubicBezTo>
                        <a:cubicBezTo>
                          <a:pt x="25" y="112"/>
                          <a:pt x="12" y="107"/>
                          <a:pt x="0" y="98"/>
                        </a:cubicBezTo>
                        <a:cubicBezTo>
                          <a:pt x="0" y="98"/>
                          <a:pt x="1" y="109"/>
                          <a:pt x="9" y="124"/>
                        </a:cubicBezTo>
                        <a:cubicBezTo>
                          <a:pt x="14" y="134"/>
                          <a:pt x="25" y="147"/>
                          <a:pt x="39" y="154"/>
                        </a:cubicBezTo>
                        <a:cubicBezTo>
                          <a:pt x="43" y="175"/>
                          <a:pt x="52" y="197"/>
                          <a:pt x="65" y="216"/>
                        </a:cubicBezTo>
                        <a:cubicBezTo>
                          <a:pt x="109" y="280"/>
                          <a:pt x="187" y="303"/>
                          <a:pt x="239" y="26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ïṩlíďé">
                    <a:extLst>
                      <a:ext uri="{FF2B5EF4-FFF2-40B4-BE49-F238E27FC236}">
                        <a16:creationId xmlns:a16="http://schemas.microsoft.com/office/drawing/2014/main" id="{A3329EF7-A803-472B-A5EB-FAB497E532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51742" y="3271109"/>
                    <a:ext cx="86371" cy="86371"/>
                  </a:xfrm>
                  <a:custGeom>
                    <a:avLst/>
                    <a:gdLst>
                      <a:gd name="T0" fmla="*/ 31 w 43"/>
                      <a:gd name="T1" fmla="*/ 38 h 43"/>
                      <a:gd name="T2" fmla="*/ 5 w 43"/>
                      <a:gd name="T3" fmla="*/ 31 h 43"/>
                      <a:gd name="T4" fmla="*/ 12 w 43"/>
                      <a:gd name="T5" fmla="*/ 5 h 43"/>
                      <a:gd name="T6" fmla="*/ 38 w 43"/>
                      <a:gd name="T7" fmla="*/ 12 h 43"/>
                      <a:gd name="T8" fmla="*/ 31 w 43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1" y="38"/>
                        </a:moveTo>
                        <a:cubicBezTo>
                          <a:pt x="22" y="43"/>
                          <a:pt x="10" y="40"/>
                          <a:pt x="5" y="31"/>
                        </a:cubicBezTo>
                        <a:cubicBezTo>
                          <a:pt x="0" y="22"/>
                          <a:pt x="3" y="11"/>
                          <a:pt x="12" y="5"/>
                        </a:cubicBezTo>
                        <a:cubicBezTo>
                          <a:pt x="21" y="0"/>
                          <a:pt x="33" y="3"/>
                          <a:pt x="38" y="12"/>
                        </a:cubicBezTo>
                        <a:cubicBezTo>
                          <a:pt x="43" y="21"/>
                          <a:pt x="40" y="33"/>
                          <a:pt x="31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íṧľiḍè">
                    <a:extLst>
                      <a:ext uri="{FF2B5EF4-FFF2-40B4-BE49-F238E27FC236}">
                        <a16:creationId xmlns:a16="http://schemas.microsoft.com/office/drawing/2014/main" id="{79A72B24-2D36-49D7-943F-948D4D03F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05936" y="3363408"/>
                    <a:ext cx="86371" cy="86371"/>
                  </a:xfrm>
                  <a:custGeom>
                    <a:avLst/>
                    <a:gdLst>
                      <a:gd name="T0" fmla="*/ 31 w 43"/>
                      <a:gd name="T1" fmla="*/ 38 h 43"/>
                      <a:gd name="T2" fmla="*/ 5 w 43"/>
                      <a:gd name="T3" fmla="*/ 31 h 43"/>
                      <a:gd name="T4" fmla="*/ 12 w 43"/>
                      <a:gd name="T5" fmla="*/ 5 h 43"/>
                      <a:gd name="T6" fmla="*/ 38 w 43"/>
                      <a:gd name="T7" fmla="*/ 12 h 43"/>
                      <a:gd name="T8" fmla="*/ 31 w 43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1" y="38"/>
                        </a:moveTo>
                        <a:cubicBezTo>
                          <a:pt x="22" y="43"/>
                          <a:pt x="10" y="40"/>
                          <a:pt x="5" y="31"/>
                        </a:cubicBezTo>
                        <a:cubicBezTo>
                          <a:pt x="0" y="22"/>
                          <a:pt x="3" y="11"/>
                          <a:pt x="12" y="5"/>
                        </a:cubicBezTo>
                        <a:cubicBezTo>
                          <a:pt x="21" y="0"/>
                          <a:pt x="32" y="3"/>
                          <a:pt x="38" y="12"/>
                        </a:cubicBezTo>
                        <a:cubicBezTo>
                          <a:pt x="43" y="21"/>
                          <a:pt x="40" y="33"/>
                          <a:pt x="31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işḻiḍê">
                    <a:extLst>
                      <a:ext uri="{FF2B5EF4-FFF2-40B4-BE49-F238E27FC236}">
                        <a16:creationId xmlns:a16="http://schemas.microsoft.com/office/drawing/2014/main" id="{19567B56-4710-488E-A29A-A7201CCFAF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58436" y="3455706"/>
                    <a:ext cx="88064" cy="85524"/>
                  </a:xfrm>
                  <a:custGeom>
                    <a:avLst/>
                    <a:gdLst>
                      <a:gd name="T0" fmla="*/ 32 w 44"/>
                      <a:gd name="T1" fmla="*/ 38 h 43"/>
                      <a:gd name="T2" fmla="*/ 6 w 44"/>
                      <a:gd name="T3" fmla="*/ 31 h 43"/>
                      <a:gd name="T4" fmla="*/ 13 w 44"/>
                      <a:gd name="T5" fmla="*/ 5 h 43"/>
                      <a:gd name="T6" fmla="*/ 38 w 44"/>
                      <a:gd name="T7" fmla="*/ 12 h 43"/>
                      <a:gd name="T8" fmla="*/ 32 w 44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" h="43">
                        <a:moveTo>
                          <a:pt x="32" y="38"/>
                        </a:moveTo>
                        <a:cubicBezTo>
                          <a:pt x="23" y="43"/>
                          <a:pt x="11" y="40"/>
                          <a:pt x="6" y="31"/>
                        </a:cubicBezTo>
                        <a:cubicBezTo>
                          <a:pt x="0" y="22"/>
                          <a:pt x="4" y="11"/>
                          <a:pt x="13" y="5"/>
                        </a:cubicBezTo>
                        <a:cubicBezTo>
                          <a:pt x="22" y="0"/>
                          <a:pt x="33" y="3"/>
                          <a:pt x="38" y="12"/>
                        </a:cubicBezTo>
                        <a:cubicBezTo>
                          <a:pt x="44" y="21"/>
                          <a:pt x="41" y="33"/>
                          <a:pt x="32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9" name="iŝlídè">
                    <a:extLst>
                      <a:ext uri="{FF2B5EF4-FFF2-40B4-BE49-F238E27FC236}">
                        <a16:creationId xmlns:a16="http://schemas.microsoft.com/office/drawing/2014/main" id="{0358A734-79D4-4404-A69A-CF24B9E1A0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61823" y="4094174"/>
                    <a:ext cx="392903" cy="502984"/>
                  </a:xfrm>
                  <a:custGeom>
                    <a:avLst/>
                    <a:gdLst>
                      <a:gd name="T0" fmla="*/ 162 w 196"/>
                      <a:gd name="T1" fmla="*/ 0 h 251"/>
                      <a:gd name="T2" fmla="*/ 173 w 196"/>
                      <a:gd name="T3" fmla="*/ 9 h 251"/>
                      <a:gd name="T4" fmla="*/ 14 w 196"/>
                      <a:gd name="T5" fmla="*/ 250 h 251"/>
                      <a:gd name="T6" fmla="*/ 1 w 196"/>
                      <a:gd name="T7" fmla="*/ 242 h 251"/>
                      <a:gd name="T8" fmla="*/ 9 w 196"/>
                      <a:gd name="T9" fmla="*/ 230 h 251"/>
                      <a:gd name="T10" fmla="*/ 153 w 196"/>
                      <a:gd name="T11" fmla="*/ 13 h 251"/>
                      <a:gd name="T12" fmla="*/ 161 w 196"/>
                      <a:gd name="T13" fmla="*/ 1 h 251"/>
                      <a:gd name="T14" fmla="*/ 162 w 196"/>
                      <a:gd name="T15" fmla="*/ 0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6" h="251">
                        <a:moveTo>
                          <a:pt x="162" y="0"/>
                        </a:moveTo>
                        <a:cubicBezTo>
                          <a:pt x="167" y="0"/>
                          <a:pt x="172" y="3"/>
                          <a:pt x="173" y="9"/>
                        </a:cubicBezTo>
                        <a:cubicBezTo>
                          <a:pt x="196" y="119"/>
                          <a:pt x="124" y="228"/>
                          <a:pt x="14" y="250"/>
                        </a:cubicBezTo>
                        <a:cubicBezTo>
                          <a:pt x="8" y="251"/>
                          <a:pt x="3" y="248"/>
                          <a:pt x="1" y="242"/>
                        </a:cubicBezTo>
                        <a:cubicBezTo>
                          <a:pt x="0" y="236"/>
                          <a:pt x="4" y="231"/>
                          <a:pt x="9" y="230"/>
                        </a:cubicBezTo>
                        <a:cubicBezTo>
                          <a:pt x="109" y="209"/>
                          <a:pt x="173" y="112"/>
                          <a:pt x="153" y="13"/>
                        </a:cubicBezTo>
                        <a:cubicBezTo>
                          <a:pt x="152" y="7"/>
                          <a:pt x="155" y="2"/>
                          <a:pt x="161" y="1"/>
                        </a:cubicBezTo>
                        <a:cubicBezTo>
                          <a:pt x="161" y="0"/>
                          <a:pt x="162" y="0"/>
                          <a:pt x="162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0" name="iṧḷïďé">
                    <a:extLst>
                      <a:ext uri="{FF2B5EF4-FFF2-40B4-BE49-F238E27FC236}">
                        <a16:creationId xmlns:a16="http://schemas.microsoft.com/office/drawing/2014/main" id="{62D3F9C2-693D-45C2-AF3D-823E2F765E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44041" y="4112803"/>
                    <a:ext cx="288750" cy="392056"/>
                  </a:xfrm>
                  <a:custGeom>
                    <a:avLst/>
                    <a:gdLst>
                      <a:gd name="T0" fmla="*/ 125 w 144"/>
                      <a:gd name="T1" fmla="*/ 1 h 196"/>
                      <a:gd name="T2" fmla="*/ 136 w 144"/>
                      <a:gd name="T3" fmla="*/ 9 h 196"/>
                      <a:gd name="T4" fmla="*/ 113 w 144"/>
                      <a:gd name="T5" fmla="*/ 127 h 196"/>
                      <a:gd name="T6" fmla="*/ 13 w 144"/>
                      <a:gd name="T7" fmla="*/ 195 h 196"/>
                      <a:gd name="T8" fmla="*/ 1 w 144"/>
                      <a:gd name="T9" fmla="*/ 187 h 196"/>
                      <a:gd name="T10" fmla="*/ 9 w 144"/>
                      <a:gd name="T11" fmla="*/ 175 h 196"/>
                      <a:gd name="T12" fmla="*/ 96 w 144"/>
                      <a:gd name="T13" fmla="*/ 116 h 196"/>
                      <a:gd name="T14" fmla="*/ 116 w 144"/>
                      <a:gd name="T15" fmla="*/ 13 h 196"/>
                      <a:gd name="T16" fmla="*/ 124 w 144"/>
                      <a:gd name="T17" fmla="*/ 1 h 196"/>
                      <a:gd name="T18" fmla="*/ 125 w 144"/>
                      <a:gd name="T19" fmla="*/ 1 h 1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4" h="196">
                        <a:moveTo>
                          <a:pt x="125" y="1"/>
                        </a:moveTo>
                        <a:cubicBezTo>
                          <a:pt x="130" y="0"/>
                          <a:pt x="135" y="4"/>
                          <a:pt x="136" y="9"/>
                        </a:cubicBezTo>
                        <a:cubicBezTo>
                          <a:pt x="144" y="50"/>
                          <a:pt x="136" y="92"/>
                          <a:pt x="113" y="127"/>
                        </a:cubicBezTo>
                        <a:cubicBezTo>
                          <a:pt x="90" y="162"/>
                          <a:pt x="54" y="186"/>
                          <a:pt x="13" y="195"/>
                        </a:cubicBezTo>
                        <a:cubicBezTo>
                          <a:pt x="8" y="196"/>
                          <a:pt x="2" y="192"/>
                          <a:pt x="1" y="187"/>
                        </a:cubicBezTo>
                        <a:cubicBezTo>
                          <a:pt x="0" y="181"/>
                          <a:pt x="3" y="176"/>
                          <a:pt x="9" y="175"/>
                        </a:cubicBezTo>
                        <a:cubicBezTo>
                          <a:pt x="45" y="167"/>
                          <a:pt x="76" y="146"/>
                          <a:pt x="96" y="116"/>
                        </a:cubicBezTo>
                        <a:cubicBezTo>
                          <a:pt x="116" y="85"/>
                          <a:pt x="123" y="49"/>
                          <a:pt x="116" y="13"/>
                        </a:cubicBezTo>
                        <a:cubicBezTo>
                          <a:pt x="114" y="8"/>
                          <a:pt x="118" y="2"/>
                          <a:pt x="124" y="1"/>
                        </a:cubicBezTo>
                        <a:cubicBezTo>
                          <a:pt x="124" y="1"/>
                          <a:pt x="125" y="1"/>
                          <a:pt x="125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1" name="îşļîḋê">
                    <a:extLst>
                      <a:ext uri="{FF2B5EF4-FFF2-40B4-BE49-F238E27FC236}">
                        <a16:creationId xmlns:a16="http://schemas.microsoft.com/office/drawing/2014/main" id="{6EC17CEB-4107-42F1-B7F2-B3E0CD7563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23718" y="4132278"/>
                    <a:ext cx="218468" cy="274355"/>
                  </a:xfrm>
                  <a:custGeom>
                    <a:avLst/>
                    <a:gdLst>
                      <a:gd name="T0" fmla="*/ 86 w 109"/>
                      <a:gd name="T1" fmla="*/ 1 h 137"/>
                      <a:gd name="T2" fmla="*/ 97 w 109"/>
                      <a:gd name="T3" fmla="*/ 9 h 137"/>
                      <a:gd name="T4" fmla="*/ 13 w 109"/>
                      <a:gd name="T5" fmla="*/ 136 h 137"/>
                      <a:gd name="T6" fmla="*/ 1 w 109"/>
                      <a:gd name="T7" fmla="*/ 128 h 137"/>
                      <a:gd name="T8" fmla="*/ 9 w 109"/>
                      <a:gd name="T9" fmla="*/ 116 h 137"/>
                      <a:gd name="T10" fmla="*/ 77 w 109"/>
                      <a:gd name="T11" fmla="*/ 13 h 137"/>
                      <a:gd name="T12" fmla="*/ 85 w 109"/>
                      <a:gd name="T13" fmla="*/ 1 h 137"/>
                      <a:gd name="T14" fmla="*/ 86 w 109"/>
                      <a:gd name="T15" fmla="*/ 1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9" h="137">
                        <a:moveTo>
                          <a:pt x="86" y="1"/>
                        </a:moveTo>
                        <a:cubicBezTo>
                          <a:pt x="91" y="0"/>
                          <a:pt x="96" y="4"/>
                          <a:pt x="97" y="9"/>
                        </a:cubicBezTo>
                        <a:cubicBezTo>
                          <a:pt x="109" y="67"/>
                          <a:pt x="71" y="124"/>
                          <a:pt x="13" y="136"/>
                        </a:cubicBezTo>
                        <a:cubicBezTo>
                          <a:pt x="8" y="137"/>
                          <a:pt x="2" y="134"/>
                          <a:pt x="1" y="128"/>
                        </a:cubicBezTo>
                        <a:cubicBezTo>
                          <a:pt x="0" y="122"/>
                          <a:pt x="3" y="117"/>
                          <a:pt x="9" y="116"/>
                        </a:cubicBezTo>
                        <a:cubicBezTo>
                          <a:pt x="56" y="106"/>
                          <a:pt x="86" y="60"/>
                          <a:pt x="77" y="13"/>
                        </a:cubicBezTo>
                        <a:cubicBezTo>
                          <a:pt x="75" y="8"/>
                          <a:pt x="79" y="2"/>
                          <a:pt x="85" y="1"/>
                        </a:cubicBezTo>
                        <a:cubicBezTo>
                          <a:pt x="85" y="1"/>
                          <a:pt x="86" y="1"/>
                          <a:pt x="86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2" name="ïşļïdé">
                    <a:extLst>
                      <a:ext uri="{FF2B5EF4-FFF2-40B4-BE49-F238E27FC236}">
                        <a16:creationId xmlns:a16="http://schemas.microsoft.com/office/drawing/2014/main" id="{9D67D712-45AB-4D0A-8AB7-4BE2F82EEB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8315" y="4152601"/>
                    <a:ext cx="132097" cy="168508"/>
                  </a:xfrm>
                  <a:custGeom>
                    <a:avLst/>
                    <a:gdLst>
                      <a:gd name="T0" fmla="*/ 52 w 66"/>
                      <a:gd name="T1" fmla="*/ 1 h 84"/>
                      <a:gd name="T2" fmla="*/ 62 w 66"/>
                      <a:gd name="T3" fmla="*/ 9 h 84"/>
                      <a:gd name="T4" fmla="*/ 53 w 66"/>
                      <a:gd name="T5" fmla="*/ 56 h 84"/>
                      <a:gd name="T6" fmla="*/ 14 w 66"/>
                      <a:gd name="T7" fmla="*/ 82 h 84"/>
                      <a:gd name="T8" fmla="*/ 2 w 66"/>
                      <a:gd name="T9" fmla="*/ 74 h 84"/>
                      <a:gd name="T10" fmla="*/ 10 w 66"/>
                      <a:gd name="T11" fmla="*/ 62 h 84"/>
                      <a:gd name="T12" fmla="*/ 36 w 66"/>
                      <a:gd name="T13" fmla="*/ 44 h 84"/>
                      <a:gd name="T14" fmla="*/ 42 w 66"/>
                      <a:gd name="T15" fmla="*/ 13 h 84"/>
                      <a:gd name="T16" fmla="*/ 50 w 66"/>
                      <a:gd name="T17" fmla="*/ 1 h 84"/>
                      <a:gd name="T18" fmla="*/ 52 w 66"/>
                      <a:gd name="T19" fmla="*/ 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6" h="84">
                        <a:moveTo>
                          <a:pt x="52" y="1"/>
                        </a:moveTo>
                        <a:cubicBezTo>
                          <a:pt x="57" y="0"/>
                          <a:pt x="61" y="4"/>
                          <a:pt x="62" y="9"/>
                        </a:cubicBezTo>
                        <a:cubicBezTo>
                          <a:pt x="66" y="25"/>
                          <a:pt x="63" y="42"/>
                          <a:pt x="53" y="56"/>
                        </a:cubicBezTo>
                        <a:cubicBezTo>
                          <a:pt x="44" y="70"/>
                          <a:pt x="30" y="79"/>
                          <a:pt x="14" y="82"/>
                        </a:cubicBezTo>
                        <a:cubicBezTo>
                          <a:pt x="8" y="84"/>
                          <a:pt x="3" y="80"/>
                          <a:pt x="2" y="74"/>
                        </a:cubicBezTo>
                        <a:cubicBezTo>
                          <a:pt x="0" y="69"/>
                          <a:pt x="4" y="63"/>
                          <a:pt x="10" y="62"/>
                        </a:cubicBezTo>
                        <a:cubicBezTo>
                          <a:pt x="20" y="60"/>
                          <a:pt x="30" y="54"/>
                          <a:pt x="36" y="44"/>
                        </a:cubicBezTo>
                        <a:cubicBezTo>
                          <a:pt x="42" y="35"/>
                          <a:pt x="44" y="24"/>
                          <a:pt x="42" y="13"/>
                        </a:cubicBezTo>
                        <a:cubicBezTo>
                          <a:pt x="41" y="7"/>
                          <a:pt x="45" y="2"/>
                          <a:pt x="50" y="1"/>
                        </a:cubicBezTo>
                        <a:cubicBezTo>
                          <a:pt x="51" y="1"/>
                          <a:pt x="51" y="1"/>
                          <a:pt x="52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3" name="í$ḷîďè">
                    <a:extLst>
                      <a:ext uri="{FF2B5EF4-FFF2-40B4-BE49-F238E27FC236}">
                        <a16:creationId xmlns:a16="http://schemas.microsoft.com/office/drawing/2014/main" id="{39EF6810-F13F-4115-8A6C-BEC210E84D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82226" y="4168690"/>
                    <a:ext cx="49960" cy="51653"/>
                  </a:xfrm>
                  <a:custGeom>
                    <a:avLst/>
                    <a:gdLst>
                      <a:gd name="T0" fmla="*/ 24 w 25"/>
                      <a:gd name="T1" fmla="*/ 10 h 26"/>
                      <a:gd name="T2" fmla="*/ 15 w 25"/>
                      <a:gd name="T3" fmla="*/ 24 h 26"/>
                      <a:gd name="T4" fmla="*/ 1 w 25"/>
                      <a:gd name="T5" fmla="*/ 15 h 26"/>
                      <a:gd name="T6" fmla="*/ 10 w 25"/>
                      <a:gd name="T7" fmla="*/ 1 h 26"/>
                      <a:gd name="T8" fmla="*/ 24 w 25"/>
                      <a:gd name="T9" fmla="*/ 1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26">
                        <a:moveTo>
                          <a:pt x="24" y="10"/>
                        </a:moveTo>
                        <a:cubicBezTo>
                          <a:pt x="25" y="17"/>
                          <a:pt x="21" y="23"/>
                          <a:pt x="15" y="24"/>
                        </a:cubicBezTo>
                        <a:cubicBezTo>
                          <a:pt x="9" y="26"/>
                          <a:pt x="2" y="21"/>
                          <a:pt x="1" y="15"/>
                        </a:cubicBezTo>
                        <a:cubicBezTo>
                          <a:pt x="0" y="9"/>
                          <a:pt x="4" y="2"/>
                          <a:pt x="10" y="1"/>
                        </a:cubicBezTo>
                        <a:cubicBezTo>
                          <a:pt x="17" y="0"/>
                          <a:pt x="23" y="4"/>
                          <a:pt x="24" y="1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5" name="iSlïḓê">
                  <a:extLst>
                    <a:ext uri="{FF2B5EF4-FFF2-40B4-BE49-F238E27FC236}">
                      <a16:creationId xmlns:a16="http://schemas.microsoft.com/office/drawing/2014/main" id="{ECDFD4EB-D6DF-4DCF-B042-832D099805D4}"/>
                    </a:ext>
                  </a:extLst>
                </p:cNvPr>
                <p:cNvGrpSpPr/>
                <p:nvPr/>
              </p:nvGrpSpPr>
              <p:grpSpPr>
                <a:xfrm>
                  <a:off x="1775666" y="2289848"/>
                  <a:ext cx="2652903" cy="2653635"/>
                  <a:chOff x="7777349" y="2243126"/>
                  <a:chExt cx="3072095" cy="3072943"/>
                </a:xfrm>
              </p:grpSpPr>
              <p:sp>
                <p:nvSpPr>
                  <p:cNvPr id="35" name="îṣḻiḑê">
                    <a:extLst>
                      <a:ext uri="{FF2B5EF4-FFF2-40B4-BE49-F238E27FC236}">
                        <a16:creationId xmlns:a16="http://schemas.microsoft.com/office/drawing/2014/main" id="{1A28FD87-B815-4965-937D-D9B902418B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77349" y="2243126"/>
                    <a:ext cx="3072095" cy="307294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ṩľïde">
                    <a:extLst>
                      <a:ext uri="{FF2B5EF4-FFF2-40B4-BE49-F238E27FC236}">
                        <a16:creationId xmlns:a16="http://schemas.microsoft.com/office/drawing/2014/main" id="{FD0C57DA-30D2-40C3-ADAE-610D3F49CE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59486" y="2325263"/>
                    <a:ext cx="2907821" cy="2908668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ṩḻïḑè">
                    <a:extLst>
                      <a:ext uri="{FF2B5EF4-FFF2-40B4-BE49-F238E27FC236}">
                        <a16:creationId xmlns:a16="http://schemas.microsoft.com/office/drawing/2014/main" id="{8DB37227-5898-49E2-B927-FE136E2C81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5736" y="2562360"/>
                    <a:ext cx="2435321" cy="2435322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śḷiḋé">
                    <a:extLst>
                      <a:ext uri="{FF2B5EF4-FFF2-40B4-BE49-F238E27FC236}">
                        <a16:creationId xmlns:a16="http://schemas.microsoft.com/office/drawing/2014/main" id="{94DFE84C-F126-49DE-A9FB-FD2C023B39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55776" y="2722400"/>
                    <a:ext cx="2115241" cy="2115241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ļîďê">
                    <a:extLst>
                      <a:ext uri="{FF2B5EF4-FFF2-40B4-BE49-F238E27FC236}">
                        <a16:creationId xmlns:a16="http://schemas.microsoft.com/office/drawing/2014/main" id="{C5224D3C-38D2-4DEC-92F0-FACB6AEDB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187" y="2968811"/>
                    <a:ext cx="1619878" cy="1622419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îṥḷiḋè">
                    <a:extLst>
                      <a:ext uri="{FF2B5EF4-FFF2-40B4-BE49-F238E27FC236}">
                        <a16:creationId xmlns:a16="http://schemas.microsoft.com/office/drawing/2014/main" id="{4B6C9234-7DF2-49C7-82B9-594AF53B13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63921" y="3130545"/>
                    <a:ext cx="1298104" cy="1298104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ṡľîḓê">
                    <a:extLst>
                      <a:ext uri="{FF2B5EF4-FFF2-40B4-BE49-F238E27FC236}">
                        <a16:creationId xmlns:a16="http://schemas.microsoft.com/office/drawing/2014/main" id="{18DCE1FB-2F3D-440B-BF38-E10C49892F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47429" y="3613206"/>
                    <a:ext cx="331935" cy="332782"/>
                  </a:xfrm>
                  <a:prstGeom prst="ellipse">
                    <a:avLst/>
                  </a:prstGeom>
                  <a:solidFill>
                    <a:srgbClr val="D8574A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6" name="îşḷiḑé">
                  <a:extLst>
                    <a:ext uri="{FF2B5EF4-FFF2-40B4-BE49-F238E27FC236}">
                      <a16:creationId xmlns:a16="http://schemas.microsoft.com/office/drawing/2014/main" id="{C484B1EA-E479-4D43-965A-2352F80192FB}"/>
                    </a:ext>
                  </a:extLst>
                </p:cNvPr>
                <p:cNvGrpSpPr/>
                <p:nvPr/>
              </p:nvGrpSpPr>
              <p:grpSpPr>
                <a:xfrm>
                  <a:off x="1208233" y="1750199"/>
                  <a:ext cx="1912898" cy="1897542"/>
                  <a:chOff x="7120252" y="1618207"/>
                  <a:chExt cx="2215160" cy="2197378"/>
                </a:xfrm>
              </p:grpSpPr>
              <p:sp>
                <p:nvSpPr>
                  <p:cNvPr id="27" name="íşḷídé">
                    <a:extLst>
                      <a:ext uri="{FF2B5EF4-FFF2-40B4-BE49-F238E27FC236}">
                        <a16:creationId xmlns:a16="http://schemas.microsoft.com/office/drawing/2014/main" id="{26288520-1ED0-492C-A9EC-747D6F0C4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9083" y="2227884"/>
                    <a:ext cx="1153306" cy="1141451"/>
                  </a:xfrm>
                  <a:custGeom>
                    <a:avLst/>
                    <a:gdLst>
                      <a:gd name="T0" fmla="*/ 575 w 576"/>
                      <a:gd name="T1" fmla="*/ 518 h 570"/>
                      <a:gd name="T2" fmla="*/ 576 w 576"/>
                      <a:gd name="T3" fmla="*/ 518 h 570"/>
                      <a:gd name="T4" fmla="*/ 52 w 576"/>
                      <a:gd name="T5" fmla="*/ 0 h 570"/>
                      <a:gd name="T6" fmla="*/ 37 w 576"/>
                      <a:gd name="T7" fmla="*/ 37 h 570"/>
                      <a:gd name="T8" fmla="*/ 0 w 576"/>
                      <a:gd name="T9" fmla="*/ 52 h 570"/>
                      <a:gd name="T10" fmla="*/ 524 w 576"/>
                      <a:gd name="T11" fmla="*/ 570 h 570"/>
                      <a:gd name="T12" fmla="*/ 525 w 576"/>
                      <a:gd name="T13" fmla="*/ 569 h 570"/>
                      <a:gd name="T14" fmla="*/ 575 w 576"/>
                      <a:gd name="T15" fmla="*/ 518 h 5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76" h="570">
                        <a:moveTo>
                          <a:pt x="575" y="518"/>
                        </a:moveTo>
                        <a:cubicBezTo>
                          <a:pt x="576" y="518"/>
                          <a:pt x="576" y="518"/>
                          <a:pt x="576" y="518"/>
                        </a:cubicBezTo>
                        <a:cubicBezTo>
                          <a:pt x="52" y="0"/>
                          <a:pt x="52" y="0"/>
                          <a:pt x="52" y="0"/>
                        </a:cubicBezTo>
                        <a:cubicBezTo>
                          <a:pt x="47" y="12"/>
                          <a:pt x="42" y="24"/>
                          <a:pt x="37" y="37"/>
                        </a:cubicBezTo>
                        <a:cubicBezTo>
                          <a:pt x="24" y="42"/>
                          <a:pt x="12" y="47"/>
                          <a:pt x="0" y="52"/>
                        </a:cubicBezTo>
                        <a:cubicBezTo>
                          <a:pt x="524" y="570"/>
                          <a:pt x="524" y="570"/>
                          <a:pt x="524" y="570"/>
                        </a:cubicBezTo>
                        <a:cubicBezTo>
                          <a:pt x="525" y="569"/>
                          <a:pt x="525" y="569"/>
                          <a:pt x="525" y="569"/>
                        </a:cubicBezTo>
                        <a:lnTo>
                          <a:pt x="575" y="5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îṣļíḓé">
                    <a:extLst>
                      <a:ext uri="{FF2B5EF4-FFF2-40B4-BE49-F238E27FC236}">
                        <a16:creationId xmlns:a16="http://schemas.microsoft.com/office/drawing/2014/main" id="{95595C34-3C46-4082-9243-598082478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36582" y="3420988"/>
                    <a:ext cx="398830" cy="394597"/>
                  </a:xfrm>
                  <a:custGeom>
                    <a:avLst/>
                    <a:gdLst>
                      <a:gd name="T0" fmla="*/ 199 w 199"/>
                      <a:gd name="T1" fmla="*/ 197 h 197"/>
                      <a:gd name="T2" fmla="*/ 59 w 199"/>
                      <a:gd name="T3" fmla="*/ 0 h 197"/>
                      <a:gd name="T4" fmla="*/ 58 w 199"/>
                      <a:gd name="T5" fmla="*/ 0 h 197"/>
                      <a:gd name="T6" fmla="*/ 55 w 199"/>
                      <a:gd name="T7" fmla="*/ 4 h 197"/>
                      <a:gd name="T8" fmla="*/ 5 w 199"/>
                      <a:gd name="T9" fmla="*/ 55 h 197"/>
                      <a:gd name="T10" fmla="*/ 0 w 199"/>
                      <a:gd name="T11" fmla="*/ 58 h 197"/>
                      <a:gd name="T12" fmla="*/ 1 w 199"/>
                      <a:gd name="T13" fmla="*/ 59 h 197"/>
                      <a:gd name="T14" fmla="*/ 199 w 199"/>
                      <a:gd name="T15" fmla="*/ 197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9" h="197">
                        <a:moveTo>
                          <a:pt x="199" y="197"/>
                        </a:move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8" y="0"/>
                          <a:pt x="58" y="0"/>
                        </a:cubicBezTo>
                        <a:cubicBezTo>
                          <a:pt x="57" y="2"/>
                          <a:pt x="56" y="3"/>
                          <a:pt x="55" y="4"/>
                        </a:cubicBezTo>
                        <a:cubicBezTo>
                          <a:pt x="5" y="55"/>
                          <a:pt x="5" y="55"/>
                          <a:pt x="5" y="55"/>
                        </a:cubicBezTo>
                        <a:cubicBezTo>
                          <a:pt x="3" y="56"/>
                          <a:pt x="2" y="57"/>
                          <a:pt x="0" y="58"/>
                        </a:cubicBezTo>
                        <a:cubicBezTo>
                          <a:pt x="1" y="58"/>
                          <a:pt x="1" y="59"/>
                          <a:pt x="1" y="59"/>
                        </a:cubicBezTo>
                        <a:lnTo>
                          <a:pt x="199" y="1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ïṣľíḓè">
                    <a:extLst>
                      <a:ext uri="{FF2B5EF4-FFF2-40B4-BE49-F238E27FC236}">
                        <a16:creationId xmlns:a16="http://schemas.microsoft.com/office/drawing/2014/main" id="{64338DE3-4534-49F2-B733-510894B834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92550" y="3375263"/>
                    <a:ext cx="164274" cy="165968"/>
                  </a:xfrm>
                  <a:custGeom>
                    <a:avLst/>
                    <a:gdLst>
                      <a:gd name="T0" fmla="*/ 77 w 82"/>
                      <a:gd name="T1" fmla="*/ 27 h 83"/>
                      <a:gd name="T2" fmla="*/ 80 w 82"/>
                      <a:gd name="T3" fmla="*/ 23 h 83"/>
                      <a:gd name="T4" fmla="*/ 77 w 82"/>
                      <a:gd name="T5" fmla="*/ 7 h 83"/>
                      <a:gd name="T6" fmla="*/ 75 w 82"/>
                      <a:gd name="T7" fmla="*/ 6 h 83"/>
                      <a:gd name="T8" fmla="*/ 55 w 82"/>
                      <a:gd name="T9" fmla="*/ 6 h 83"/>
                      <a:gd name="T10" fmla="*/ 5 w 82"/>
                      <a:gd name="T11" fmla="*/ 57 h 83"/>
                      <a:gd name="T12" fmla="*/ 5 w 82"/>
                      <a:gd name="T13" fmla="*/ 77 h 83"/>
                      <a:gd name="T14" fmla="*/ 7 w 82"/>
                      <a:gd name="T15" fmla="*/ 78 h 83"/>
                      <a:gd name="T16" fmla="*/ 22 w 82"/>
                      <a:gd name="T17" fmla="*/ 81 h 83"/>
                      <a:gd name="T18" fmla="*/ 27 w 82"/>
                      <a:gd name="T19" fmla="*/ 78 h 83"/>
                      <a:gd name="T20" fmla="*/ 77 w 82"/>
                      <a:gd name="T21" fmla="*/ 2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3">
                        <a:moveTo>
                          <a:pt x="77" y="27"/>
                        </a:moveTo>
                        <a:cubicBezTo>
                          <a:pt x="78" y="26"/>
                          <a:pt x="79" y="25"/>
                          <a:pt x="80" y="23"/>
                        </a:cubicBezTo>
                        <a:cubicBezTo>
                          <a:pt x="82" y="18"/>
                          <a:pt x="81" y="12"/>
                          <a:pt x="77" y="7"/>
                        </a:cubicBezTo>
                        <a:cubicBezTo>
                          <a:pt x="75" y="6"/>
                          <a:pt x="75" y="6"/>
                          <a:pt x="75" y="6"/>
                        </a:cubicBezTo>
                        <a:cubicBezTo>
                          <a:pt x="70" y="0"/>
                          <a:pt x="61" y="1"/>
                          <a:pt x="55" y="6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0" y="62"/>
                          <a:pt x="0" y="71"/>
                          <a:pt x="5" y="77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11" y="82"/>
                          <a:pt x="17" y="83"/>
                          <a:pt x="22" y="81"/>
                        </a:cubicBezTo>
                        <a:cubicBezTo>
                          <a:pt x="24" y="80"/>
                          <a:pt x="25" y="79"/>
                          <a:pt x="27" y="78"/>
                        </a:cubicBezTo>
                        <a:lnTo>
                          <a:pt x="77" y="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ṡľîḋé">
                    <a:extLst>
                      <a:ext uri="{FF2B5EF4-FFF2-40B4-BE49-F238E27FC236}">
                        <a16:creationId xmlns:a16="http://schemas.microsoft.com/office/drawing/2014/main" id="{E8C038D0-45CE-40B6-A3EF-3CF36CED19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0211" y="3335464"/>
                    <a:ext cx="164274" cy="164274"/>
                  </a:xfrm>
                  <a:custGeom>
                    <a:avLst/>
                    <a:gdLst>
                      <a:gd name="T0" fmla="*/ 76 w 82"/>
                      <a:gd name="T1" fmla="*/ 6 h 82"/>
                      <a:gd name="T2" fmla="*/ 75 w 82"/>
                      <a:gd name="T3" fmla="*/ 5 h 82"/>
                      <a:gd name="T4" fmla="*/ 62 w 82"/>
                      <a:gd name="T5" fmla="*/ 1 h 82"/>
                      <a:gd name="T6" fmla="*/ 58 w 82"/>
                      <a:gd name="T7" fmla="*/ 8 h 82"/>
                      <a:gd name="T8" fmla="*/ 8 w 82"/>
                      <a:gd name="T9" fmla="*/ 58 h 82"/>
                      <a:gd name="T10" fmla="*/ 1 w 82"/>
                      <a:gd name="T11" fmla="*/ 62 h 82"/>
                      <a:gd name="T12" fmla="*/ 5 w 82"/>
                      <a:gd name="T13" fmla="*/ 75 h 82"/>
                      <a:gd name="T14" fmla="*/ 6 w 82"/>
                      <a:gd name="T15" fmla="*/ 77 h 82"/>
                      <a:gd name="T16" fmla="*/ 26 w 82"/>
                      <a:gd name="T17" fmla="*/ 77 h 82"/>
                      <a:gd name="T18" fmla="*/ 76 w 82"/>
                      <a:gd name="T19" fmla="*/ 26 h 82"/>
                      <a:gd name="T20" fmla="*/ 76 w 82"/>
                      <a:gd name="T21" fmla="*/ 6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2">
                        <a:moveTo>
                          <a:pt x="76" y="6"/>
                        </a:moveTo>
                        <a:cubicBezTo>
                          <a:pt x="75" y="5"/>
                          <a:pt x="75" y="5"/>
                          <a:pt x="75" y="5"/>
                        </a:cubicBezTo>
                        <a:cubicBezTo>
                          <a:pt x="71" y="1"/>
                          <a:pt x="66" y="0"/>
                          <a:pt x="62" y="1"/>
                        </a:cubicBezTo>
                        <a:cubicBezTo>
                          <a:pt x="61" y="4"/>
                          <a:pt x="60" y="6"/>
                          <a:pt x="58" y="8"/>
                        </a:cubicBezTo>
                        <a:cubicBezTo>
                          <a:pt x="8" y="58"/>
                          <a:pt x="8" y="58"/>
                          <a:pt x="8" y="58"/>
                        </a:cubicBezTo>
                        <a:cubicBezTo>
                          <a:pt x="6" y="60"/>
                          <a:pt x="3" y="62"/>
                          <a:pt x="1" y="62"/>
                        </a:cubicBezTo>
                        <a:cubicBezTo>
                          <a:pt x="0" y="67"/>
                          <a:pt x="1" y="72"/>
                          <a:pt x="5" y="75"/>
                        </a:cubicBezTo>
                        <a:cubicBezTo>
                          <a:pt x="6" y="77"/>
                          <a:pt x="6" y="77"/>
                          <a:pt x="6" y="77"/>
                        </a:cubicBezTo>
                        <a:cubicBezTo>
                          <a:pt x="12" y="82"/>
                          <a:pt x="21" y="82"/>
                          <a:pt x="26" y="77"/>
                        </a:cubicBezTo>
                        <a:cubicBezTo>
                          <a:pt x="76" y="26"/>
                          <a:pt x="76" y="26"/>
                          <a:pt x="76" y="26"/>
                        </a:cubicBezTo>
                        <a:cubicBezTo>
                          <a:pt x="82" y="21"/>
                          <a:pt x="82" y="12"/>
                          <a:pt x="76" y="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iŝ1îde">
                    <a:extLst>
                      <a:ext uri="{FF2B5EF4-FFF2-40B4-BE49-F238E27FC236}">
                        <a16:creationId xmlns:a16="http://schemas.microsoft.com/office/drawing/2014/main" id="{F3805099-555F-4BE6-8F0E-2E3535E83A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12953" y="3297359"/>
                    <a:ext cx="163427" cy="164274"/>
                  </a:xfrm>
                  <a:custGeom>
                    <a:avLst/>
                    <a:gdLst>
                      <a:gd name="T0" fmla="*/ 77 w 82"/>
                      <a:gd name="T1" fmla="*/ 27 h 82"/>
                      <a:gd name="T2" fmla="*/ 81 w 82"/>
                      <a:gd name="T3" fmla="*/ 20 h 82"/>
                      <a:gd name="T4" fmla="*/ 77 w 82"/>
                      <a:gd name="T5" fmla="*/ 7 h 82"/>
                      <a:gd name="T6" fmla="*/ 75 w 82"/>
                      <a:gd name="T7" fmla="*/ 5 h 82"/>
                      <a:gd name="T8" fmla="*/ 55 w 82"/>
                      <a:gd name="T9" fmla="*/ 6 h 82"/>
                      <a:gd name="T10" fmla="*/ 5 w 82"/>
                      <a:gd name="T11" fmla="*/ 56 h 82"/>
                      <a:gd name="T12" fmla="*/ 5 w 82"/>
                      <a:gd name="T13" fmla="*/ 76 h 82"/>
                      <a:gd name="T14" fmla="*/ 7 w 82"/>
                      <a:gd name="T15" fmla="*/ 78 h 82"/>
                      <a:gd name="T16" fmla="*/ 20 w 82"/>
                      <a:gd name="T17" fmla="*/ 81 h 82"/>
                      <a:gd name="T18" fmla="*/ 27 w 82"/>
                      <a:gd name="T19" fmla="*/ 77 h 82"/>
                      <a:gd name="T20" fmla="*/ 77 w 82"/>
                      <a:gd name="T21" fmla="*/ 27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2">
                        <a:moveTo>
                          <a:pt x="77" y="27"/>
                        </a:moveTo>
                        <a:cubicBezTo>
                          <a:pt x="79" y="25"/>
                          <a:pt x="80" y="23"/>
                          <a:pt x="81" y="20"/>
                        </a:cubicBezTo>
                        <a:cubicBezTo>
                          <a:pt x="82" y="15"/>
                          <a:pt x="80" y="11"/>
                          <a:pt x="77" y="7"/>
                        </a:cubicBezTo>
                        <a:cubicBezTo>
                          <a:pt x="75" y="5"/>
                          <a:pt x="75" y="5"/>
                          <a:pt x="75" y="5"/>
                        </a:cubicBezTo>
                        <a:cubicBezTo>
                          <a:pt x="70" y="0"/>
                          <a:pt x="61" y="0"/>
                          <a:pt x="55" y="6"/>
                        </a:cubicBezTo>
                        <a:cubicBezTo>
                          <a:pt x="5" y="56"/>
                          <a:pt x="5" y="56"/>
                          <a:pt x="5" y="56"/>
                        </a:cubicBezTo>
                        <a:cubicBezTo>
                          <a:pt x="0" y="62"/>
                          <a:pt x="0" y="71"/>
                          <a:pt x="5" y="76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10" y="81"/>
                          <a:pt x="15" y="82"/>
                          <a:pt x="20" y="81"/>
                        </a:cubicBezTo>
                        <a:cubicBezTo>
                          <a:pt x="22" y="81"/>
                          <a:pt x="25" y="79"/>
                          <a:pt x="27" y="77"/>
                        </a:cubicBezTo>
                        <a:lnTo>
                          <a:pt x="77" y="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iśļïḑe">
                    <a:extLst>
                      <a:ext uri="{FF2B5EF4-FFF2-40B4-BE49-F238E27FC236}">
                        <a16:creationId xmlns:a16="http://schemas.microsoft.com/office/drawing/2014/main" id="{0D1D80C2-F560-4724-9F0D-19FB69D423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68074" y="3255021"/>
                    <a:ext cx="166814" cy="165968"/>
                  </a:xfrm>
                  <a:custGeom>
                    <a:avLst/>
                    <a:gdLst>
                      <a:gd name="T0" fmla="*/ 77 w 83"/>
                      <a:gd name="T1" fmla="*/ 7 h 83"/>
                      <a:gd name="T2" fmla="*/ 76 w 83"/>
                      <a:gd name="T3" fmla="*/ 5 h 83"/>
                      <a:gd name="T4" fmla="*/ 57 w 83"/>
                      <a:gd name="T5" fmla="*/ 5 h 83"/>
                      <a:gd name="T6" fmla="*/ 56 w 83"/>
                      <a:gd name="T7" fmla="*/ 5 h 83"/>
                      <a:gd name="T8" fmla="*/ 6 w 83"/>
                      <a:gd name="T9" fmla="*/ 56 h 83"/>
                      <a:gd name="T10" fmla="*/ 5 w 83"/>
                      <a:gd name="T11" fmla="*/ 57 h 83"/>
                      <a:gd name="T12" fmla="*/ 6 w 83"/>
                      <a:gd name="T13" fmla="*/ 76 h 83"/>
                      <a:gd name="T14" fmla="*/ 7 w 83"/>
                      <a:gd name="T15" fmla="*/ 77 h 83"/>
                      <a:gd name="T16" fmla="*/ 27 w 83"/>
                      <a:gd name="T17" fmla="*/ 77 h 83"/>
                      <a:gd name="T18" fmla="*/ 77 w 83"/>
                      <a:gd name="T19" fmla="*/ 27 h 83"/>
                      <a:gd name="T20" fmla="*/ 77 w 83"/>
                      <a:gd name="T21" fmla="*/ 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3" h="83">
                        <a:moveTo>
                          <a:pt x="77" y="7"/>
                        </a:moveTo>
                        <a:cubicBezTo>
                          <a:pt x="76" y="5"/>
                          <a:pt x="76" y="5"/>
                          <a:pt x="76" y="5"/>
                        </a:cubicBezTo>
                        <a:cubicBezTo>
                          <a:pt x="70" y="0"/>
                          <a:pt x="62" y="0"/>
                          <a:pt x="57" y="5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0" y="62"/>
                          <a:pt x="1" y="71"/>
                          <a:pt x="6" y="76"/>
                        </a:cubicBezTo>
                        <a:cubicBezTo>
                          <a:pt x="7" y="77"/>
                          <a:pt x="7" y="77"/>
                          <a:pt x="7" y="77"/>
                        </a:cubicBezTo>
                        <a:cubicBezTo>
                          <a:pt x="13" y="83"/>
                          <a:pt x="22" y="83"/>
                          <a:pt x="27" y="7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83" y="21"/>
                          <a:pt x="83" y="12"/>
                          <a:pt x="77" y="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şlïďè">
                    <a:extLst>
                      <a:ext uri="{FF2B5EF4-FFF2-40B4-BE49-F238E27FC236}">
                        <a16:creationId xmlns:a16="http://schemas.microsoft.com/office/drawing/2014/main" id="{E20268BF-FE8E-42AB-A0F6-E21FA0168B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0252" y="1830747"/>
                    <a:ext cx="682500" cy="709597"/>
                  </a:xfrm>
                  <a:custGeom>
                    <a:avLst/>
                    <a:gdLst>
                      <a:gd name="T0" fmla="*/ 222 w 341"/>
                      <a:gd name="T1" fmla="*/ 117 h 354"/>
                      <a:gd name="T2" fmla="*/ 27 w 341"/>
                      <a:gd name="T3" fmla="*/ 120 h 354"/>
                      <a:gd name="T4" fmla="*/ 304 w 341"/>
                      <a:gd name="T5" fmla="*/ 250 h 354"/>
                      <a:gd name="T6" fmla="*/ 341 w 341"/>
                      <a:gd name="T7" fmla="*/ 235 h 354"/>
                      <a:gd name="T8" fmla="*/ 222 w 341"/>
                      <a:gd name="T9" fmla="*/ 117 h 3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1" h="354">
                        <a:moveTo>
                          <a:pt x="222" y="117"/>
                        </a:moveTo>
                        <a:cubicBezTo>
                          <a:pt x="96" y="0"/>
                          <a:pt x="56" y="8"/>
                          <a:pt x="27" y="120"/>
                        </a:cubicBezTo>
                        <a:cubicBezTo>
                          <a:pt x="0" y="220"/>
                          <a:pt x="38" y="354"/>
                          <a:pt x="304" y="250"/>
                        </a:cubicBezTo>
                        <a:cubicBezTo>
                          <a:pt x="316" y="245"/>
                          <a:pt x="328" y="240"/>
                          <a:pt x="341" y="235"/>
                        </a:cubicBezTo>
                        <a:cubicBezTo>
                          <a:pt x="293" y="188"/>
                          <a:pt x="253" y="149"/>
                          <a:pt x="222" y="11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$ḷiḍé">
                    <a:extLst>
                      <a:ext uri="{FF2B5EF4-FFF2-40B4-BE49-F238E27FC236}">
                        <a16:creationId xmlns:a16="http://schemas.microsoft.com/office/drawing/2014/main" id="{C19B0292-6C68-46A8-AEE4-89CB25A70D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22631" y="1618207"/>
                    <a:ext cx="712984" cy="683347"/>
                  </a:xfrm>
                  <a:custGeom>
                    <a:avLst/>
                    <a:gdLst>
                      <a:gd name="T0" fmla="*/ 240 w 356"/>
                      <a:gd name="T1" fmla="*/ 341 h 341"/>
                      <a:gd name="T2" fmla="*/ 255 w 356"/>
                      <a:gd name="T3" fmla="*/ 304 h 341"/>
                      <a:gd name="T4" fmla="*/ 122 w 356"/>
                      <a:gd name="T5" fmla="*/ 27 h 341"/>
                      <a:gd name="T6" fmla="*/ 121 w 356"/>
                      <a:gd name="T7" fmla="*/ 223 h 341"/>
                      <a:gd name="T8" fmla="*/ 240 w 356"/>
                      <a:gd name="T9" fmla="*/ 341 h 3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6" h="341">
                        <a:moveTo>
                          <a:pt x="240" y="341"/>
                        </a:moveTo>
                        <a:cubicBezTo>
                          <a:pt x="245" y="328"/>
                          <a:pt x="250" y="316"/>
                          <a:pt x="255" y="304"/>
                        </a:cubicBezTo>
                        <a:cubicBezTo>
                          <a:pt x="356" y="36"/>
                          <a:pt x="222" y="0"/>
                          <a:pt x="122" y="27"/>
                        </a:cubicBezTo>
                        <a:cubicBezTo>
                          <a:pt x="10" y="59"/>
                          <a:pt x="0" y="94"/>
                          <a:pt x="121" y="223"/>
                        </a:cubicBezTo>
                        <a:cubicBezTo>
                          <a:pt x="152" y="255"/>
                          <a:pt x="192" y="294"/>
                          <a:pt x="240" y="3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9" name="iṡ1îḑê">
                <a:extLst>
                  <a:ext uri="{FF2B5EF4-FFF2-40B4-BE49-F238E27FC236}">
                    <a16:creationId xmlns:a16="http://schemas.microsoft.com/office/drawing/2014/main" id="{B89FC700-6045-4A3B-8959-502A0A49CC65}"/>
                  </a:ext>
                </a:extLst>
              </p:cNvPr>
              <p:cNvGrpSpPr/>
              <p:nvPr/>
            </p:nvGrpSpPr>
            <p:grpSpPr>
              <a:xfrm>
                <a:off x="8011245" y="2664041"/>
                <a:ext cx="2913122" cy="867091"/>
                <a:chOff x="8432222" y="2655185"/>
                <a:chExt cx="2913122" cy="867091"/>
              </a:xfrm>
            </p:grpSpPr>
            <p:sp>
              <p:nvSpPr>
                <p:cNvPr id="20" name="ïśļiḋè">
                  <a:extLst>
                    <a:ext uri="{FF2B5EF4-FFF2-40B4-BE49-F238E27FC236}">
                      <a16:creationId xmlns:a16="http://schemas.microsoft.com/office/drawing/2014/main" id="{A2D9B8EA-07A5-4CA7-BDC2-594788D38FA1}"/>
                    </a:ext>
                  </a:extLst>
                </p:cNvPr>
                <p:cNvSpPr/>
                <p:nvPr/>
              </p:nvSpPr>
              <p:spPr bwMode="auto">
                <a:xfrm>
                  <a:off x="10478479" y="2655185"/>
                  <a:ext cx="866865" cy="86709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şḷiḋè">
                  <a:extLst>
                    <a:ext uri="{FF2B5EF4-FFF2-40B4-BE49-F238E27FC236}">
                      <a16:creationId xmlns:a16="http://schemas.microsoft.com/office/drawing/2014/main" id="{F3C20B9C-0243-499D-AF45-2FDED6EB8C32}"/>
                    </a:ext>
                  </a:extLst>
                </p:cNvPr>
                <p:cNvSpPr/>
                <p:nvPr/>
              </p:nvSpPr>
              <p:spPr bwMode="auto">
                <a:xfrm>
                  <a:off x="10689890" y="2899704"/>
                  <a:ext cx="469449" cy="378052"/>
                </a:xfrm>
                <a:custGeom>
                  <a:avLst/>
                  <a:gdLst>
                    <a:gd name="T0" fmla="*/ 169 w 497"/>
                    <a:gd name="T1" fmla="*/ 196 h 400"/>
                    <a:gd name="T2" fmla="*/ 169 w 497"/>
                    <a:gd name="T3" fmla="*/ 196 h 400"/>
                    <a:gd name="T4" fmla="*/ 248 w 497"/>
                    <a:gd name="T5" fmla="*/ 275 h 400"/>
                    <a:gd name="T6" fmla="*/ 328 w 497"/>
                    <a:gd name="T7" fmla="*/ 196 h 400"/>
                    <a:gd name="T8" fmla="*/ 248 w 497"/>
                    <a:gd name="T9" fmla="*/ 116 h 400"/>
                    <a:gd name="T10" fmla="*/ 169 w 497"/>
                    <a:gd name="T11" fmla="*/ 196 h 400"/>
                    <a:gd name="T12" fmla="*/ 116 w 497"/>
                    <a:gd name="T13" fmla="*/ 169 h 400"/>
                    <a:gd name="T14" fmla="*/ 116 w 497"/>
                    <a:gd name="T15" fmla="*/ 169 h 400"/>
                    <a:gd name="T16" fmla="*/ 248 w 497"/>
                    <a:gd name="T17" fmla="*/ 63 h 400"/>
                    <a:gd name="T18" fmla="*/ 345 w 497"/>
                    <a:gd name="T19" fmla="*/ 98 h 400"/>
                    <a:gd name="T20" fmla="*/ 390 w 497"/>
                    <a:gd name="T21" fmla="*/ 98 h 400"/>
                    <a:gd name="T22" fmla="*/ 390 w 497"/>
                    <a:gd name="T23" fmla="*/ 54 h 400"/>
                    <a:gd name="T24" fmla="*/ 248 w 497"/>
                    <a:gd name="T25" fmla="*/ 0 h 400"/>
                    <a:gd name="T26" fmla="*/ 62 w 497"/>
                    <a:gd name="T27" fmla="*/ 143 h 400"/>
                    <a:gd name="T28" fmla="*/ 0 w 497"/>
                    <a:gd name="T29" fmla="*/ 143 h 400"/>
                    <a:gd name="T30" fmla="*/ 0 w 497"/>
                    <a:gd name="T31" fmla="*/ 196 h 400"/>
                    <a:gd name="T32" fmla="*/ 80 w 497"/>
                    <a:gd name="T33" fmla="*/ 196 h 400"/>
                    <a:gd name="T34" fmla="*/ 116 w 497"/>
                    <a:gd name="T35" fmla="*/ 169 h 400"/>
                    <a:gd name="T36" fmla="*/ 416 w 497"/>
                    <a:gd name="T37" fmla="*/ 196 h 400"/>
                    <a:gd name="T38" fmla="*/ 416 w 497"/>
                    <a:gd name="T39" fmla="*/ 196 h 400"/>
                    <a:gd name="T40" fmla="*/ 381 w 497"/>
                    <a:gd name="T41" fmla="*/ 231 h 400"/>
                    <a:gd name="T42" fmla="*/ 248 w 497"/>
                    <a:gd name="T43" fmla="*/ 337 h 400"/>
                    <a:gd name="T44" fmla="*/ 151 w 497"/>
                    <a:gd name="T45" fmla="*/ 293 h 400"/>
                    <a:gd name="T46" fmla="*/ 107 w 497"/>
                    <a:gd name="T47" fmla="*/ 293 h 400"/>
                    <a:gd name="T48" fmla="*/ 107 w 497"/>
                    <a:gd name="T49" fmla="*/ 337 h 400"/>
                    <a:gd name="T50" fmla="*/ 248 w 497"/>
                    <a:gd name="T51" fmla="*/ 399 h 400"/>
                    <a:gd name="T52" fmla="*/ 435 w 497"/>
                    <a:gd name="T53" fmla="*/ 257 h 400"/>
                    <a:gd name="T54" fmla="*/ 496 w 497"/>
                    <a:gd name="T55" fmla="*/ 257 h 400"/>
                    <a:gd name="T56" fmla="*/ 496 w 497"/>
                    <a:gd name="T57" fmla="*/ 196 h 400"/>
                    <a:gd name="T58" fmla="*/ 416 w 497"/>
                    <a:gd name="T59" fmla="*/ 19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7" h="400">
                      <a:moveTo>
                        <a:pt x="169" y="196"/>
                      </a:moveTo>
                      <a:lnTo>
                        <a:pt x="169" y="196"/>
                      </a:lnTo>
                      <a:cubicBezTo>
                        <a:pt x="169" y="240"/>
                        <a:pt x="204" y="275"/>
                        <a:pt x="248" y="275"/>
                      </a:cubicBezTo>
                      <a:cubicBezTo>
                        <a:pt x="292" y="275"/>
                        <a:pt x="328" y="240"/>
                        <a:pt x="328" y="196"/>
                      </a:cubicBezTo>
                      <a:cubicBezTo>
                        <a:pt x="328" y="151"/>
                        <a:pt x="292" y="116"/>
                        <a:pt x="248" y="116"/>
                      </a:cubicBezTo>
                      <a:cubicBezTo>
                        <a:pt x="204" y="116"/>
                        <a:pt x="169" y="151"/>
                        <a:pt x="169" y="196"/>
                      </a:cubicBezTo>
                      <a:close/>
                      <a:moveTo>
                        <a:pt x="116" y="169"/>
                      </a:moveTo>
                      <a:lnTo>
                        <a:pt x="116" y="169"/>
                      </a:lnTo>
                      <a:cubicBezTo>
                        <a:pt x="124" y="107"/>
                        <a:pt x="186" y="63"/>
                        <a:pt x="248" y="63"/>
                      </a:cubicBezTo>
                      <a:cubicBezTo>
                        <a:pt x="284" y="63"/>
                        <a:pt x="319" y="71"/>
                        <a:pt x="345" y="98"/>
                      </a:cubicBezTo>
                      <a:cubicBezTo>
                        <a:pt x="354" y="107"/>
                        <a:pt x="381" y="107"/>
                        <a:pt x="390" y="98"/>
                      </a:cubicBezTo>
                      <a:cubicBezTo>
                        <a:pt x="399" y="89"/>
                        <a:pt x="399" y="71"/>
                        <a:pt x="390" y="54"/>
                      </a:cubicBezTo>
                      <a:cubicBezTo>
                        <a:pt x="354" y="18"/>
                        <a:pt x="301" y="0"/>
                        <a:pt x="248" y="0"/>
                      </a:cubicBezTo>
                      <a:cubicBezTo>
                        <a:pt x="160" y="0"/>
                        <a:pt x="80" y="54"/>
                        <a:pt x="62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80" y="196"/>
                        <a:pt x="80" y="196"/>
                        <a:pt x="80" y="196"/>
                      </a:cubicBezTo>
                      <a:cubicBezTo>
                        <a:pt x="107" y="196"/>
                        <a:pt x="107" y="178"/>
                        <a:pt x="116" y="169"/>
                      </a:cubicBezTo>
                      <a:close/>
                      <a:moveTo>
                        <a:pt x="416" y="196"/>
                      </a:moveTo>
                      <a:lnTo>
                        <a:pt x="416" y="196"/>
                      </a:lnTo>
                      <a:cubicBezTo>
                        <a:pt x="390" y="196"/>
                        <a:pt x="390" y="222"/>
                        <a:pt x="381" y="231"/>
                      </a:cubicBezTo>
                      <a:cubicBezTo>
                        <a:pt x="372" y="293"/>
                        <a:pt x="319" y="337"/>
                        <a:pt x="248" y="337"/>
                      </a:cubicBezTo>
                      <a:cubicBezTo>
                        <a:pt x="213" y="337"/>
                        <a:pt x="177" y="319"/>
                        <a:pt x="151" y="293"/>
                      </a:cubicBezTo>
                      <a:cubicBezTo>
                        <a:pt x="142" y="284"/>
                        <a:pt x="116" y="284"/>
                        <a:pt x="107" y="293"/>
                      </a:cubicBezTo>
                      <a:cubicBezTo>
                        <a:pt x="97" y="310"/>
                        <a:pt x="97" y="328"/>
                        <a:pt x="107" y="337"/>
                      </a:cubicBezTo>
                      <a:cubicBezTo>
                        <a:pt x="142" y="373"/>
                        <a:pt x="195" y="399"/>
                        <a:pt x="248" y="399"/>
                      </a:cubicBezTo>
                      <a:cubicBezTo>
                        <a:pt x="337" y="399"/>
                        <a:pt x="416" y="337"/>
                        <a:pt x="435" y="257"/>
                      </a:cubicBezTo>
                      <a:cubicBezTo>
                        <a:pt x="496" y="257"/>
                        <a:pt x="496" y="257"/>
                        <a:pt x="496" y="257"/>
                      </a:cubicBezTo>
                      <a:cubicBezTo>
                        <a:pt x="496" y="196"/>
                        <a:pt x="496" y="196"/>
                        <a:pt x="496" y="196"/>
                      </a:cubicBezTo>
                      <a:lnTo>
                        <a:pt x="416" y="1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$ļíḍè">
                  <a:extLst>
                    <a:ext uri="{FF2B5EF4-FFF2-40B4-BE49-F238E27FC236}">
                      <a16:creationId xmlns:a16="http://schemas.microsoft.com/office/drawing/2014/main" id="{49E27212-358B-4587-B4CF-B79B94143F9F}"/>
                    </a:ext>
                  </a:extLst>
                </p:cNvPr>
                <p:cNvSpPr/>
                <p:nvPr/>
              </p:nvSpPr>
              <p:spPr bwMode="auto">
                <a:xfrm>
                  <a:off x="8432222" y="2655185"/>
                  <a:ext cx="866865" cy="86709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ş1iḑê">
                  <a:extLst>
                    <a:ext uri="{FF2B5EF4-FFF2-40B4-BE49-F238E27FC236}">
                      <a16:creationId xmlns:a16="http://schemas.microsoft.com/office/drawing/2014/main" id="{28208C26-C953-4111-B53D-88402D5F7E94}"/>
                    </a:ext>
                  </a:extLst>
                </p:cNvPr>
                <p:cNvSpPr/>
                <p:nvPr/>
              </p:nvSpPr>
              <p:spPr bwMode="auto">
                <a:xfrm>
                  <a:off x="8593347" y="2932722"/>
                  <a:ext cx="559647" cy="312017"/>
                </a:xfrm>
                <a:custGeom>
                  <a:avLst/>
                  <a:gdLst>
                    <a:gd name="T0" fmla="*/ 249 w 497"/>
                    <a:gd name="T1" fmla="*/ 0 h 276"/>
                    <a:gd name="T2" fmla="*/ 249 w 497"/>
                    <a:gd name="T3" fmla="*/ 0 h 276"/>
                    <a:gd name="T4" fmla="*/ 0 w 497"/>
                    <a:gd name="T5" fmla="*/ 133 h 276"/>
                    <a:gd name="T6" fmla="*/ 249 w 497"/>
                    <a:gd name="T7" fmla="*/ 275 h 276"/>
                    <a:gd name="T8" fmla="*/ 496 w 497"/>
                    <a:gd name="T9" fmla="*/ 133 h 276"/>
                    <a:gd name="T10" fmla="*/ 249 w 497"/>
                    <a:gd name="T11" fmla="*/ 0 h 276"/>
                    <a:gd name="T12" fmla="*/ 249 w 497"/>
                    <a:gd name="T13" fmla="*/ 239 h 276"/>
                    <a:gd name="T14" fmla="*/ 249 w 497"/>
                    <a:gd name="T15" fmla="*/ 239 h 276"/>
                    <a:gd name="T16" fmla="*/ 142 w 497"/>
                    <a:gd name="T17" fmla="*/ 133 h 276"/>
                    <a:gd name="T18" fmla="*/ 249 w 497"/>
                    <a:gd name="T19" fmla="*/ 26 h 276"/>
                    <a:gd name="T20" fmla="*/ 355 w 497"/>
                    <a:gd name="T21" fmla="*/ 133 h 276"/>
                    <a:gd name="T22" fmla="*/ 249 w 497"/>
                    <a:gd name="T23" fmla="*/ 239 h 276"/>
                    <a:gd name="T24" fmla="*/ 249 w 497"/>
                    <a:gd name="T25" fmla="*/ 133 h 276"/>
                    <a:gd name="T26" fmla="*/ 249 w 497"/>
                    <a:gd name="T27" fmla="*/ 133 h 276"/>
                    <a:gd name="T28" fmla="*/ 249 w 497"/>
                    <a:gd name="T29" fmla="*/ 79 h 276"/>
                    <a:gd name="T30" fmla="*/ 195 w 497"/>
                    <a:gd name="T31" fmla="*/ 133 h 276"/>
                    <a:gd name="T32" fmla="*/ 249 w 497"/>
                    <a:gd name="T33" fmla="*/ 186 h 276"/>
                    <a:gd name="T34" fmla="*/ 302 w 497"/>
                    <a:gd name="T35" fmla="*/ 133 h 276"/>
                    <a:gd name="T36" fmla="*/ 249 w 497"/>
                    <a:gd name="T37" fmla="*/ 133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97" h="276">
                      <a:moveTo>
                        <a:pt x="249" y="0"/>
                      </a:moveTo>
                      <a:lnTo>
                        <a:pt x="249" y="0"/>
                      </a:lnTo>
                      <a:cubicBezTo>
                        <a:pt x="89" y="0"/>
                        <a:pt x="0" y="115"/>
                        <a:pt x="0" y="133"/>
                      </a:cubicBezTo>
                      <a:cubicBezTo>
                        <a:pt x="0" y="151"/>
                        <a:pt x="89" y="275"/>
                        <a:pt x="249" y="275"/>
                      </a:cubicBezTo>
                      <a:cubicBezTo>
                        <a:pt x="408" y="275"/>
                        <a:pt x="496" y="151"/>
                        <a:pt x="496" y="133"/>
                      </a:cubicBezTo>
                      <a:cubicBezTo>
                        <a:pt x="496" y="115"/>
                        <a:pt x="408" y="0"/>
                        <a:pt x="249" y="0"/>
                      </a:cubicBezTo>
                      <a:close/>
                      <a:moveTo>
                        <a:pt x="249" y="239"/>
                      </a:moveTo>
                      <a:lnTo>
                        <a:pt x="249" y="239"/>
                      </a:lnTo>
                      <a:cubicBezTo>
                        <a:pt x="186" y="239"/>
                        <a:pt x="142" y="195"/>
                        <a:pt x="142" y="133"/>
                      </a:cubicBezTo>
                      <a:cubicBezTo>
                        <a:pt x="142" y="79"/>
                        <a:pt x="186" y="26"/>
                        <a:pt x="249" y="26"/>
                      </a:cubicBezTo>
                      <a:cubicBezTo>
                        <a:pt x="310" y="26"/>
                        <a:pt x="355" y="79"/>
                        <a:pt x="355" y="133"/>
                      </a:cubicBezTo>
                      <a:cubicBezTo>
                        <a:pt x="355" y="195"/>
                        <a:pt x="310" y="239"/>
                        <a:pt x="249" y="239"/>
                      </a:cubicBezTo>
                      <a:close/>
                      <a:moveTo>
                        <a:pt x="249" y="133"/>
                      </a:moveTo>
                      <a:lnTo>
                        <a:pt x="249" y="133"/>
                      </a:lnTo>
                      <a:cubicBezTo>
                        <a:pt x="239" y="123"/>
                        <a:pt x="266" y="79"/>
                        <a:pt x="249" y="79"/>
                      </a:cubicBezTo>
                      <a:cubicBezTo>
                        <a:pt x="221" y="79"/>
                        <a:pt x="195" y="107"/>
                        <a:pt x="195" y="133"/>
                      </a:cubicBezTo>
                      <a:cubicBezTo>
                        <a:pt x="195" y="168"/>
                        <a:pt x="221" y="186"/>
                        <a:pt x="249" y="186"/>
                      </a:cubicBezTo>
                      <a:cubicBezTo>
                        <a:pt x="274" y="186"/>
                        <a:pt x="302" y="168"/>
                        <a:pt x="302" y="133"/>
                      </a:cubicBezTo>
                      <a:cubicBezTo>
                        <a:pt x="302" y="123"/>
                        <a:pt x="257" y="142"/>
                        <a:pt x="249" y="1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$liḍé">
              <a:extLst>
                <a:ext uri="{FF2B5EF4-FFF2-40B4-BE49-F238E27FC236}">
                  <a16:creationId xmlns:a16="http://schemas.microsoft.com/office/drawing/2014/main" id="{F53884A5-4F87-4B7E-9815-CED4AAC2CC3E}"/>
                </a:ext>
              </a:extLst>
            </p:cNvPr>
            <p:cNvGrpSpPr/>
            <p:nvPr/>
          </p:nvGrpSpPr>
          <p:grpSpPr>
            <a:xfrm>
              <a:off x="685003" y="3620503"/>
              <a:ext cx="3941128" cy="952345"/>
              <a:chOff x="685003" y="3620503"/>
              <a:chExt cx="4981960" cy="952345"/>
            </a:xfrm>
          </p:grpSpPr>
          <p:sp>
            <p:nvSpPr>
              <p:cNvPr id="13" name="iṩļiḍe">
                <a:extLst>
                  <a:ext uri="{FF2B5EF4-FFF2-40B4-BE49-F238E27FC236}">
                    <a16:creationId xmlns:a16="http://schemas.microsoft.com/office/drawing/2014/main" id="{8274BCBC-F3D9-4246-8D07-49BD792DA8C5}"/>
                  </a:ext>
                </a:extLst>
              </p:cNvPr>
              <p:cNvSpPr/>
              <p:nvPr/>
            </p:nvSpPr>
            <p:spPr bwMode="auto">
              <a:xfrm>
                <a:off x="685003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ïslîḑê">
                <a:extLst>
                  <a:ext uri="{FF2B5EF4-FFF2-40B4-BE49-F238E27FC236}">
                    <a16:creationId xmlns:a16="http://schemas.microsoft.com/office/drawing/2014/main" id="{C1783739-4145-4012-B5D8-1B1DB93AA1E8}"/>
                  </a:ext>
                </a:extLst>
              </p:cNvPr>
              <p:cNvSpPr txBox="1"/>
              <p:nvPr/>
            </p:nvSpPr>
            <p:spPr bwMode="auto">
              <a:xfrm>
                <a:off x="685003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id="{980246E7-0762-46A1-9E89-D5893EB17561}"/>
                  </a:ext>
                </a:extLst>
              </p:cNvPr>
              <p:cNvSpPr/>
              <p:nvPr/>
            </p:nvSpPr>
            <p:spPr bwMode="auto">
              <a:xfrm>
                <a:off x="3175934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ṣḷïḋé">
                <a:extLst>
                  <a:ext uri="{FF2B5EF4-FFF2-40B4-BE49-F238E27FC236}">
                    <a16:creationId xmlns:a16="http://schemas.microsoft.com/office/drawing/2014/main" id="{C1D1F99A-8A49-495D-B10F-4F78C017B642}"/>
                  </a:ext>
                </a:extLst>
              </p:cNvPr>
              <p:cNvSpPr txBox="1"/>
              <p:nvPr/>
            </p:nvSpPr>
            <p:spPr bwMode="auto">
              <a:xfrm>
                <a:off x="3175934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ṡlïḑè">
              <a:extLst>
                <a:ext uri="{FF2B5EF4-FFF2-40B4-BE49-F238E27FC236}">
                  <a16:creationId xmlns:a16="http://schemas.microsoft.com/office/drawing/2014/main" id="{E5670C2F-FCC2-4C6F-9CF1-D2D6E8972ACA}"/>
                </a:ext>
              </a:extLst>
            </p:cNvPr>
            <p:cNvGrpSpPr/>
            <p:nvPr/>
          </p:nvGrpSpPr>
          <p:grpSpPr>
            <a:xfrm>
              <a:off x="7503888" y="3614100"/>
              <a:ext cx="3941128" cy="952345"/>
              <a:chOff x="685003" y="3620503"/>
              <a:chExt cx="4981960" cy="952345"/>
            </a:xfrm>
          </p:grpSpPr>
          <p:sp>
            <p:nvSpPr>
              <p:cNvPr id="9" name="ïṧḻídé">
                <a:extLst>
                  <a:ext uri="{FF2B5EF4-FFF2-40B4-BE49-F238E27FC236}">
                    <a16:creationId xmlns:a16="http://schemas.microsoft.com/office/drawing/2014/main" id="{35AA8E78-6541-44CC-BD94-C57AE4AA0154}"/>
                  </a:ext>
                </a:extLst>
              </p:cNvPr>
              <p:cNvSpPr/>
              <p:nvPr/>
            </p:nvSpPr>
            <p:spPr bwMode="auto">
              <a:xfrm>
                <a:off x="685003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" name="îṧḷïdê">
                <a:extLst>
                  <a:ext uri="{FF2B5EF4-FFF2-40B4-BE49-F238E27FC236}">
                    <a16:creationId xmlns:a16="http://schemas.microsoft.com/office/drawing/2014/main" id="{0A3543C5-2F3E-4007-9C83-114233E66155}"/>
                  </a:ext>
                </a:extLst>
              </p:cNvPr>
              <p:cNvSpPr txBox="1"/>
              <p:nvPr/>
            </p:nvSpPr>
            <p:spPr bwMode="auto">
              <a:xfrm>
                <a:off x="685003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ï$ļîḋe">
                <a:extLst>
                  <a:ext uri="{FF2B5EF4-FFF2-40B4-BE49-F238E27FC236}">
                    <a16:creationId xmlns:a16="http://schemas.microsoft.com/office/drawing/2014/main" id="{37CE6FC6-0FB5-4224-8B2E-EFDCF44F5855}"/>
                  </a:ext>
                </a:extLst>
              </p:cNvPr>
              <p:cNvSpPr/>
              <p:nvPr/>
            </p:nvSpPr>
            <p:spPr bwMode="auto">
              <a:xfrm>
                <a:off x="3175934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iSļîḓè">
                <a:extLst>
                  <a:ext uri="{FF2B5EF4-FFF2-40B4-BE49-F238E27FC236}">
                    <a16:creationId xmlns:a16="http://schemas.microsoft.com/office/drawing/2014/main" id="{F74F4743-383F-4A78-AA71-0EF4EE4F748E}"/>
                  </a:ext>
                </a:extLst>
              </p:cNvPr>
              <p:cNvSpPr txBox="1"/>
              <p:nvPr/>
            </p:nvSpPr>
            <p:spPr bwMode="auto">
              <a:xfrm>
                <a:off x="3175934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79448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A8E1EC-360C-434E-B84A-727E71EB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D8AA3BF-289A-4470-9213-527304CBA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EFA29C-EE5B-4D83-8820-C0C408227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41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8F29B6E-3588-4238-AEB5-48CC21E588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85929"/>
            <a:ext cx="10845800" cy="3505244"/>
            <a:chOff x="673100" y="1885929"/>
            <a:chExt cx="10845800" cy="3505244"/>
          </a:xfrm>
        </p:grpSpPr>
        <p:sp>
          <p:nvSpPr>
            <p:cNvPr id="6" name="îSļîḋe">
              <a:extLst>
                <a:ext uri="{FF2B5EF4-FFF2-40B4-BE49-F238E27FC236}">
                  <a16:creationId xmlns:a16="http://schemas.microsoft.com/office/drawing/2014/main" id="{E418E4A4-756B-4972-904C-6C78B190E1FE}"/>
                </a:ext>
              </a:extLst>
            </p:cNvPr>
            <p:cNvSpPr/>
            <p:nvPr/>
          </p:nvSpPr>
          <p:spPr>
            <a:xfrm>
              <a:off x="4545464" y="2087610"/>
              <a:ext cx="3101074" cy="3101882"/>
            </a:xfrm>
            <a:prstGeom prst="circularArrow">
              <a:avLst>
                <a:gd name="adj1" fmla="val 4668"/>
                <a:gd name="adj2" fmla="val 272909"/>
                <a:gd name="adj3" fmla="val 12840990"/>
                <a:gd name="adj4" fmla="val 18024320"/>
                <a:gd name="adj5" fmla="val 4847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" name="ïṡľîḓê">
              <a:extLst>
                <a:ext uri="{FF2B5EF4-FFF2-40B4-BE49-F238E27FC236}">
                  <a16:creationId xmlns:a16="http://schemas.microsoft.com/office/drawing/2014/main" id="{A4EBD191-61BE-43D1-8876-375162C57F90}"/>
                </a:ext>
              </a:extLst>
            </p:cNvPr>
            <p:cNvGrpSpPr/>
            <p:nvPr/>
          </p:nvGrpSpPr>
          <p:grpSpPr>
            <a:xfrm>
              <a:off x="5394752" y="2017125"/>
              <a:ext cx="1402495" cy="701428"/>
              <a:chOff x="5357102" y="1930069"/>
              <a:chExt cx="1477794" cy="739087"/>
            </a:xfrm>
          </p:grpSpPr>
          <p:sp>
            <p:nvSpPr>
              <p:cNvPr id="31" name="işḷiḋé">
                <a:extLst>
                  <a:ext uri="{FF2B5EF4-FFF2-40B4-BE49-F238E27FC236}">
                    <a16:creationId xmlns:a16="http://schemas.microsoft.com/office/drawing/2014/main" id="{4B634721-60C4-4EDD-B4BB-2D3F0BFE6D66}"/>
                  </a:ext>
                </a:extLst>
              </p:cNvPr>
              <p:cNvSpPr/>
              <p:nvPr/>
            </p:nvSpPr>
            <p:spPr>
              <a:xfrm>
                <a:off x="5357102" y="1930069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íṣḻide">
                <a:extLst>
                  <a:ext uri="{FF2B5EF4-FFF2-40B4-BE49-F238E27FC236}">
                    <a16:creationId xmlns:a16="http://schemas.microsoft.com/office/drawing/2014/main" id="{129A0F62-5CBB-49AC-A7EA-B879C311F4F1}"/>
                  </a:ext>
                </a:extLst>
              </p:cNvPr>
              <p:cNvSpPr/>
              <p:nvPr/>
            </p:nvSpPr>
            <p:spPr>
              <a:xfrm>
                <a:off x="5878284" y="2086713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lídê">
              <a:extLst>
                <a:ext uri="{FF2B5EF4-FFF2-40B4-BE49-F238E27FC236}">
                  <a16:creationId xmlns:a16="http://schemas.microsoft.com/office/drawing/2014/main" id="{FC5C0E43-0EA3-4C99-A9E5-E1CEE7263237}"/>
                </a:ext>
              </a:extLst>
            </p:cNvPr>
            <p:cNvGrpSpPr/>
            <p:nvPr/>
          </p:nvGrpSpPr>
          <p:grpSpPr>
            <a:xfrm>
              <a:off x="6660536" y="3287833"/>
              <a:ext cx="1402495" cy="701428"/>
              <a:chOff x="6690846" y="3269006"/>
              <a:chExt cx="1477794" cy="739087"/>
            </a:xfrm>
          </p:grpSpPr>
          <p:sp>
            <p:nvSpPr>
              <p:cNvPr id="29" name="ísḷíḍé">
                <a:extLst>
                  <a:ext uri="{FF2B5EF4-FFF2-40B4-BE49-F238E27FC236}">
                    <a16:creationId xmlns:a16="http://schemas.microsoft.com/office/drawing/2014/main" id="{BFBDC40F-47F9-47D6-AA10-AE6D47BEF2A2}"/>
                  </a:ext>
                </a:extLst>
              </p:cNvPr>
              <p:cNvSpPr/>
              <p:nvPr/>
            </p:nvSpPr>
            <p:spPr>
              <a:xfrm>
                <a:off x="6690846" y="3269006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ïṡḷïďè">
                <a:extLst>
                  <a:ext uri="{FF2B5EF4-FFF2-40B4-BE49-F238E27FC236}">
                    <a16:creationId xmlns:a16="http://schemas.microsoft.com/office/drawing/2014/main" id="{87901C05-CBBD-4EE4-B5B4-11CFD1C58FC4}"/>
                  </a:ext>
                </a:extLst>
              </p:cNvPr>
              <p:cNvSpPr/>
              <p:nvPr/>
            </p:nvSpPr>
            <p:spPr>
              <a:xfrm>
                <a:off x="7212028" y="3425649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íṩliďé">
              <a:extLst>
                <a:ext uri="{FF2B5EF4-FFF2-40B4-BE49-F238E27FC236}">
                  <a16:creationId xmlns:a16="http://schemas.microsoft.com/office/drawing/2014/main" id="{46297A62-5660-4167-8588-2AE07D4830AB}"/>
                </a:ext>
              </a:extLst>
            </p:cNvPr>
            <p:cNvGrpSpPr/>
            <p:nvPr/>
          </p:nvGrpSpPr>
          <p:grpSpPr>
            <a:xfrm>
              <a:off x="5394752" y="4558548"/>
              <a:ext cx="1402495" cy="701428"/>
              <a:chOff x="5357102" y="4607944"/>
              <a:chExt cx="1477794" cy="739087"/>
            </a:xfrm>
          </p:grpSpPr>
          <p:sp>
            <p:nvSpPr>
              <p:cNvPr id="27" name="ísḻiḑè">
                <a:extLst>
                  <a:ext uri="{FF2B5EF4-FFF2-40B4-BE49-F238E27FC236}">
                    <a16:creationId xmlns:a16="http://schemas.microsoft.com/office/drawing/2014/main" id="{AC09AD04-D3D1-4D35-9107-027A94C5040B}"/>
                  </a:ext>
                </a:extLst>
              </p:cNvPr>
              <p:cNvSpPr/>
              <p:nvPr/>
            </p:nvSpPr>
            <p:spPr>
              <a:xfrm>
                <a:off x="5357102" y="4607944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ṣľîḑê">
                <a:extLst>
                  <a:ext uri="{FF2B5EF4-FFF2-40B4-BE49-F238E27FC236}">
                    <a16:creationId xmlns:a16="http://schemas.microsoft.com/office/drawing/2014/main" id="{F9F3E4B8-57E7-423E-9972-A98DBB2BE065}"/>
                  </a:ext>
                </a:extLst>
              </p:cNvPr>
              <p:cNvSpPr/>
              <p:nvPr/>
            </p:nvSpPr>
            <p:spPr>
              <a:xfrm>
                <a:off x="5878284" y="4764587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îṥḷïďê">
              <a:extLst>
                <a:ext uri="{FF2B5EF4-FFF2-40B4-BE49-F238E27FC236}">
                  <a16:creationId xmlns:a16="http://schemas.microsoft.com/office/drawing/2014/main" id="{8C61DBCE-E2BC-4EA9-8452-A98C3BCE19CC}"/>
                </a:ext>
              </a:extLst>
            </p:cNvPr>
            <p:cNvGrpSpPr/>
            <p:nvPr/>
          </p:nvGrpSpPr>
          <p:grpSpPr>
            <a:xfrm>
              <a:off x="4128970" y="3287833"/>
              <a:ext cx="1402495" cy="701428"/>
              <a:chOff x="4023360" y="3269006"/>
              <a:chExt cx="1477794" cy="739087"/>
            </a:xfrm>
          </p:grpSpPr>
          <p:sp>
            <p:nvSpPr>
              <p:cNvPr id="25" name="î$ḷîḓê">
                <a:extLst>
                  <a:ext uri="{FF2B5EF4-FFF2-40B4-BE49-F238E27FC236}">
                    <a16:creationId xmlns:a16="http://schemas.microsoft.com/office/drawing/2014/main" id="{FF6A551D-D183-491A-99A9-7AF90E6E095E}"/>
                  </a:ext>
                </a:extLst>
              </p:cNvPr>
              <p:cNvSpPr/>
              <p:nvPr/>
            </p:nvSpPr>
            <p:spPr>
              <a:xfrm>
                <a:off x="4023360" y="3269006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Slíḓé">
                <a:extLst>
                  <a:ext uri="{FF2B5EF4-FFF2-40B4-BE49-F238E27FC236}">
                    <a16:creationId xmlns:a16="http://schemas.microsoft.com/office/drawing/2014/main" id="{23663370-B28B-4C09-AC3D-8CC69A2BFFAE}"/>
                  </a:ext>
                </a:extLst>
              </p:cNvPr>
              <p:cNvSpPr/>
              <p:nvPr/>
            </p:nvSpPr>
            <p:spPr>
              <a:xfrm>
                <a:off x="4544542" y="3425649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ïsļiḋé">
              <a:extLst>
                <a:ext uri="{FF2B5EF4-FFF2-40B4-BE49-F238E27FC236}">
                  <a16:creationId xmlns:a16="http://schemas.microsoft.com/office/drawing/2014/main" id="{912561C0-85E4-4C61-8345-05E150CDE391}"/>
                </a:ext>
              </a:extLst>
            </p:cNvPr>
            <p:cNvGrpSpPr/>
            <p:nvPr/>
          </p:nvGrpSpPr>
          <p:grpSpPr>
            <a:xfrm>
              <a:off x="673100" y="3156637"/>
              <a:ext cx="3062878" cy="963821"/>
              <a:chOff x="673098" y="3044273"/>
              <a:chExt cx="3062878" cy="963821"/>
            </a:xfrm>
          </p:grpSpPr>
          <p:sp>
            <p:nvSpPr>
              <p:cNvPr id="23" name="ï$ļïď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í$1iḓe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2" name="ï$lïdè">
              <a:extLst>
                <a:ext uri="{FF2B5EF4-FFF2-40B4-BE49-F238E27FC236}">
                  <a16:creationId xmlns:a16="http://schemas.microsoft.com/office/drawing/2014/main" id="{1E66CF1F-3F84-4D4D-A204-94A49E058EAE}"/>
                </a:ext>
              </a:extLst>
            </p:cNvPr>
            <p:cNvGrpSpPr/>
            <p:nvPr/>
          </p:nvGrpSpPr>
          <p:grpSpPr>
            <a:xfrm>
              <a:off x="8456022" y="3156637"/>
              <a:ext cx="3062878" cy="963821"/>
              <a:chOff x="673098" y="3044273"/>
              <a:chExt cx="3062878" cy="963821"/>
            </a:xfrm>
          </p:grpSpPr>
          <p:sp>
            <p:nvSpPr>
              <p:cNvPr id="21" name="ïs1îḑ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šļïď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3" name="íṥlídè">
              <a:extLst>
                <a:ext uri="{FF2B5EF4-FFF2-40B4-BE49-F238E27FC236}">
                  <a16:creationId xmlns:a16="http://schemas.microsoft.com/office/drawing/2014/main" id="{55EA14F6-ECFB-40B2-AD52-9C5253212EB1}"/>
                </a:ext>
              </a:extLst>
            </p:cNvPr>
            <p:cNvGrpSpPr/>
            <p:nvPr/>
          </p:nvGrpSpPr>
          <p:grpSpPr>
            <a:xfrm>
              <a:off x="7209368" y="1885929"/>
              <a:ext cx="3062878" cy="963821"/>
              <a:chOff x="673098" y="3044273"/>
              <a:chExt cx="3062878" cy="963821"/>
            </a:xfrm>
          </p:grpSpPr>
          <p:sp>
            <p:nvSpPr>
              <p:cNvPr id="19" name="ïsļïď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Sľiḋ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4" name="ïṡļïḋê">
              <a:extLst>
                <a:ext uri="{FF2B5EF4-FFF2-40B4-BE49-F238E27FC236}">
                  <a16:creationId xmlns:a16="http://schemas.microsoft.com/office/drawing/2014/main" id="{C4F7A342-01F1-47F6-851D-BD7FF06B7EFC}"/>
                </a:ext>
              </a:extLst>
            </p:cNvPr>
            <p:cNvGrpSpPr/>
            <p:nvPr/>
          </p:nvGrpSpPr>
          <p:grpSpPr>
            <a:xfrm>
              <a:off x="1919752" y="4427352"/>
              <a:ext cx="3062878" cy="963821"/>
              <a:chOff x="673098" y="3044273"/>
              <a:chExt cx="3062878" cy="963821"/>
            </a:xfrm>
          </p:grpSpPr>
          <p:sp>
            <p:nvSpPr>
              <p:cNvPr id="17" name="îŝḷíḋ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śľîďé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67D68F1-CB1C-43FC-BBF5-604C7C45AE14}"/>
                </a:ext>
              </a:extLst>
            </p:cNvPr>
            <p:cNvCxnSpPr/>
            <p:nvPr/>
          </p:nvCxnSpPr>
          <p:spPr>
            <a:xfrm>
              <a:off x="673100" y="4273905"/>
              <a:ext cx="40817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A33AD9A-8ED4-4529-9DEC-80F9F51ED384}"/>
                </a:ext>
              </a:extLst>
            </p:cNvPr>
            <p:cNvCxnSpPr/>
            <p:nvPr/>
          </p:nvCxnSpPr>
          <p:spPr>
            <a:xfrm>
              <a:off x="7437120" y="3003194"/>
              <a:ext cx="40817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4981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4E902E-7468-42D5-B28C-E6D6987A3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DEDA6E-2522-4D20-AE7D-A7A595AB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C950C3-2958-48ED-B584-6E72FF20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2041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489E304-0CDB-4184-8187-712D70C795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î$ḷîḓé">
              <a:extLst>
                <a:ext uri="{FF2B5EF4-FFF2-40B4-BE49-F238E27FC236}">
                  <a16:creationId xmlns:a16="http://schemas.microsoft.com/office/drawing/2014/main" id="{4AF13D41-03F6-4BF2-9465-7D1B65BCD9BF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ïŝliďe">
              <a:extLst>
                <a:ext uri="{FF2B5EF4-FFF2-40B4-BE49-F238E27FC236}">
                  <a16:creationId xmlns:a16="http://schemas.microsoft.com/office/drawing/2014/main" id="{C54F9D90-6723-49BE-B9C6-8181EA0A85AE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íṡḻïḋè">
              <a:extLst>
                <a:ext uri="{FF2B5EF4-FFF2-40B4-BE49-F238E27FC236}">
                  <a16:creationId xmlns:a16="http://schemas.microsoft.com/office/drawing/2014/main" id="{9097B325-1ABB-4210-B4A6-DD6F96548CD9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iṧļîḍê">
              <a:extLst>
                <a:ext uri="{FF2B5EF4-FFF2-40B4-BE49-F238E27FC236}">
                  <a16:creationId xmlns:a16="http://schemas.microsoft.com/office/drawing/2014/main" id="{8819F4E5-A7DD-405D-AA29-97218DA421A9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ṡ1iḍê">
                <a:extLst>
                  <a:ext uri="{FF2B5EF4-FFF2-40B4-BE49-F238E27FC236}">
                    <a16:creationId xmlns:a16="http://schemas.microsoft.com/office/drawing/2014/main" id="{32EF6061-C857-469B-9FDC-EE3CE1F1CE7F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ïšļíḓè">
                <a:extLst>
                  <a:ext uri="{FF2B5EF4-FFF2-40B4-BE49-F238E27FC236}">
                    <a16:creationId xmlns:a16="http://schemas.microsoft.com/office/drawing/2014/main" id="{81A48ED0-C10C-4878-AAB7-799765F39F32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şlîḍê">
              <a:extLst>
                <a:ext uri="{FF2B5EF4-FFF2-40B4-BE49-F238E27FC236}">
                  <a16:creationId xmlns:a16="http://schemas.microsoft.com/office/drawing/2014/main" id="{F1E26E36-6DD4-49D1-A1C7-3A5E96FBBDFD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ṡļiḑê">
                <a:extLst>
                  <a:ext uri="{FF2B5EF4-FFF2-40B4-BE49-F238E27FC236}">
                    <a16:creationId xmlns:a16="http://schemas.microsoft.com/office/drawing/2014/main" id="{935CB065-38C2-4A37-9F3A-8ABB22B9103C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i$líḓé">
                <a:extLst>
                  <a:ext uri="{FF2B5EF4-FFF2-40B4-BE49-F238E27FC236}">
                    <a16:creationId xmlns:a16="http://schemas.microsoft.com/office/drawing/2014/main" id="{2E9E32AE-D14E-4BFD-9AB7-9326658ECBCE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i$ḷíḋé">
              <a:extLst>
                <a:ext uri="{FF2B5EF4-FFF2-40B4-BE49-F238E27FC236}">
                  <a16:creationId xmlns:a16="http://schemas.microsoft.com/office/drawing/2014/main" id="{7A99D941-B0A5-4F87-BD18-9769C4263355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îṧ1íḓe">
                <a:extLst>
                  <a:ext uri="{FF2B5EF4-FFF2-40B4-BE49-F238E27FC236}">
                    <a16:creationId xmlns:a16="http://schemas.microsoft.com/office/drawing/2014/main" id="{0B40F548-EF96-478B-8BFD-4EB4379FE308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$ḻiḋe">
                <a:extLst>
                  <a:ext uri="{FF2B5EF4-FFF2-40B4-BE49-F238E27FC236}">
                    <a16:creationId xmlns:a16="http://schemas.microsoft.com/office/drawing/2014/main" id="{909BD670-0B48-49E9-A27E-729F67AACCD7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sľîďè">
              <a:extLst>
                <a:ext uri="{FF2B5EF4-FFF2-40B4-BE49-F238E27FC236}">
                  <a16:creationId xmlns:a16="http://schemas.microsoft.com/office/drawing/2014/main" id="{A987FC02-5B7B-4BE1-9AE6-90E72DC9848E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íṣḷïḓê">
                <a:extLst>
                  <a:ext uri="{FF2B5EF4-FFF2-40B4-BE49-F238E27FC236}">
                    <a16:creationId xmlns:a16="http://schemas.microsoft.com/office/drawing/2014/main" id="{C9C2E994-BA33-4500-8DCA-A81A4E664544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ŝḻîḋé">
                <a:extLst>
                  <a:ext uri="{FF2B5EF4-FFF2-40B4-BE49-F238E27FC236}">
                    <a16:creationId xmlns:a16="http://schemas.microsoft.com/office/drawing/2014/main" id="{FFFD5BE4-C2CB-4A46-85E2-89E13A04FD36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$ḷiḓe">
              <a:extLst>
                <a:ext uri="{FF2B5EF4-FFF2-40B4-BE49-F238E27FC236}">
                  <a16:creationId xmlns:a16="http://schemas.microsoft.com/office/drawing/2014/main" id="{D818778D-7CCD-4E1F-8D07-F183AA3B2D11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í$ļíḍé">
              <a:extLst>
                <a:ext uri="{FF2B5EF4-FFF2-40B4-BE49-F238E27FC236}">
                  <a16:creationId xmlns:a16="http://schemas.microsoft.com/office/drawing/2014/main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ś1íḍé">
              <a:extLst>
                <a:ext uri="{FF2B5EF4-FFF2-40B4-BE49-F238E27FC236}">
                  <a16:creationId xmlns:a16="http://schemas.microsoft.com/office/drawing/2014/main" id="{C342BFCB-AAC6-4D5B-8CD9-2FE00D65B85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íṧlíḓe">
              <a:extLst>
                <a:ext uri="{FF2B5EF4-FFF2-40B4-BE49-F238E27FC236}">
                  <a16:creationId xmlns:a16="http://schemas.microsoft.com/office/drawing/2014/main" id="{ED55D3FF-1446-437A-AF84-10A5493FA27C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ïsļíḋe">
              <a:extLst>
                <a:ext uri="{FF2B5EF4-FFF2-40B4-BE49-F238E27FC236}">
                  <a16:creationId xmlns:a16="http://schemas.microsoft.com/office/drawing/2014/main" id="{4627A8E7-C350-449B-940E-CFC21A910B32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şļîďé">
              <a:extLst>
                <a:ext uri="{FF2B5EF4-FFF2-40B4-BE49-F238E27FC236}">
                  <a16:creationId xmlns:a16="http://schemas.microsoft.com/office/drawing/2014/main" id="{C501DE95-BDBB-49A2-A859-A042DF318C65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íŝľïďê">
              <a:extLst>
                <a:ext uri="{FF2B5EF4-FFF2-40B4-BE49-F238E27FC236}">
                  <a16:creationId xmlns:a16="http://schemas.microsoft.com/office/drawing/2014/main" id="{190B5929-D393-46AB-9FBA-5067EF5AA052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ş1ídè">
              <a:extLst>
                <a:ext uri="{FF2B5EF4-FFF2-40B4-BE49-F238E27FC236}">
                  <a16:creationId xmlns:a16="http://schemas.microsoft.com/office/drawing/2014/main" id="{0423ECF8-F804-466B-A52B-4990B949AA84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ïŝlíḋè">
              <a:extLst>
                <a:ext uri="{FF2B5EF4-FFF2-40B4-BE49-F238E27FC236}">
                  <a16:creationId xmlns:a16="http://schemas.microsoft.com/office/drawing/2014/main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$ľîdé">
              <a:extLst>
                <a:ext uri="{FF2B5EF4-FFF2-40B4-BE49-F238E27FC236}">
                  <a16:creationId xmlns:a16="http://schemas.microsoft.com/office/drawing/2014/main" id="{378B85C8-216F-4C41-A02A-3D4B5F8691D8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îSḻîḑé">
              <a:extLst>
                <a:ext uri="{FF2B5EF4-FFF2-40B4-BE49-F238E27FC236}">
                  <a16:creationId xmlns:a16="http://schemas.microsoft.com/office/drawing/2014/main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śľîďê">
              <a:extLst>
                <a:ext uri="{FF2B5EF4-FFF2-40B4-BE49-F238E27FC236}">
                  <a16:creationId xmlns:a16="http://schemas.microsoft.com/office/drawing/2014/main" id="{1A95B110-6F4B-4C18-B5E6-67F9162E1B8A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iṥḻiḓê">
              <a:extLst>
                <a:ext uri="{FF2B5EF4-FFF2-40B4-BE49-F238E27FC236}">
                  <a16:creationId xmlns:a16="http://schemas.microsoft.com/office/drawing/2014/main" id="{7B61070C-A367-4C6D-9CF8-10734AF61466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ïŝḻiḑé">
              <a:extLst>
                <a:ext uri="{FF2B5EF4-FFF2-40B4-BE49-F238E27FC236}">
                  <a16:creationId xmlns:a16="http://schemas.microsoft.com/office/drawing/2014/main" id="{30894082-0EB4-4EC4-B098-8AF0C1DED801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śḷidê">
              <a:extLst>
                <a:ext uri="{FF2B5EF4-FFF2-40B4-BE49-F238E27FC236}">
                  <a16:creationId xmlns:a16="http://schemas.microsoft.com/office/drawing/2014/main" id="{E6FF7D97-D0BB-4904-9921-1EC2EC6DEDB7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554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9FFBE5-4975-46F6-B1FE-9423EBF25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EE19BC-89FF-4C03-BABB-FCC036A2D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F95625-2B8E-47DD-8B52-CBC57031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10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3A2034A-4125-4BBF-9843-73355C8CFF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2588" y="1301175"/>
            <a:ext cx="8646824" cy="4674750"/>
            <a:chOff x="1772588" y="1301175"/>
            <a:chExt cx="8646824" cy="4674750"/>
          </a:xfrm>
        </p:grpSpPr>
        <p:grpSp>
          <p:nvGrpSpPr>
            <p:cNvPr id="6" name="ïṧḷïde">
              <a:extLst>
                <a:ext uri="{FF2B5EF4-FFF2-40B4-BE49-F238E27FC236}">
                  <a16:creationId xmlns:a16="http://schemas.microsoft.com/office/drawing/2014/main" id="{1D0F2949-E310-45ED-922A-BD3A66645027}"/>
                </a:ext>
              </a:extLst>
            </p:cNvPr>
            <p:cNvGrpSpPr/>
            <p:nvPr/>
          </p:nvGrpSpPr>
          <p:grpSpPr>
            <a:xfrm>
              <a:off x="4403461" y="1301175"/>
              <a:ext cx="3442852" cy="3442846"/>
              <a:chOff x="4189997" y="1706491"/>
              <a:chExt cx="3864123" cy="3864118"/>
            </a:xfrm>
          </p:grpSpPr>
          <p:sp>
            <p:nvSpPr>
              <p:cNvPr id="16" name="ïṡľídê">
                <a:extLst>
                  <a:ext uri="{FF2B5EF4-FFF2-40B4-BE49-F238E27FC236}">
                    <a16:creationId xmlns:a16="http://schemas.microsoft.com/office/drawing/2014/main" id="{A1AA62C4-1103-4F6E-AEAE-4ACB9AC74583}"/>
                  </a:ext>
                </a:extLst>
              </p:cNvPr>
              <p:cNvSpPr/>
              <p:nvPr/>
            </p:nvSpPr>
            <p:spPr bwMode="auto">
              <a:xfrm>
                <a:off x="4189997" y="1706491"/>
                <a:ext cx="3864123" cy="3387623"/>
              </a:xfrm>
              <a:custGeom>
                <a:avLst/>
                <a:gdLst>
                  <a:gd name="T0" fmla="*/ 72 w 73"/>
                  <a:gd name="T1" fmla="*/ 62 h 64"/>
                  <a:gd name="T2" fmla="*/ 58 w 73"/>
                  <a:gd name="T3" fmla="*/ 49 h 64"/>
                  <a:gd name="T4" fmla="*/ 46 w 73"/>
                  <a:gd name="T5" fmla="*/ 43 h 64"/>
                  <a:gd name="T6" fmla="*/ 44 w 73"/>
                  <a:gd name="T7" fmla="*/ 42 h 64"/>
                  <a:gd name="T8" fmla="*/ 44 w 73"/>
                  <a:gd name="T9" fmla="*/ 42 h 64"/>
                  <a:gd name="T10" fmla="*/ 44 w 73"/>
                  <a:gd name="T11" fmla="*/ 42 h 64"/>
                  <a:gd name="T12" fmla="*/ 42 w 73"/>
                  <a:gd name="T13" fmla="*/ 41 h 64"/>
                  <a:gd name="T14" fmla="*/ 42 w 73"/>
                  <a:gd name="T15" fmla="*/ 41 h 64"/>
                  <a:gd name="T16" fmla="*/ 42 w 73"/>
                  <a:gd name="T17" fmla="*/ 41 h 64"/>
                  <a:gd name="T18" fmla="*/ 39 w 73"/>
                  <a:gd name="T19" fmla="*/ 36 h 64"/>
                  <a:gd name="T20" fmla="*/ 39 w 73"/>
                  <a:gd name="T21" fmla="*/ 36 h 64"/>
                  <a:gd name="T22" fmla="*/ 40 w 73"/>
                  <a:gd name="T23" fmla="*/ 35 h 64"/>
                  <a:gd name="T24" fmla="*/ 40 w 73"/>
                  <a:gd name="T25" fmla="*/ 35 h 64"/>
                  <a:gd name="T26" fmla="*/ 40 w 73"/>
                  <a:gd name="T27" fmla="*/ 35 h 64"/>
                  <a:gd name="T28" fmla="*/ 40 w 73"/>
                  <a:gd name="T29" fmla="*/ 33 h 64"/>
                  <a:gd name="T30" fmla="*/ 41 w 73"/>
                  <a:gd name="T31" fmla="*/ 19 h 64"/>
                  <a:gd name="T32" fmla="*/ 37 w 73"/>
                  <a:gd name="T33" fmla="*/ 0 h 64"/>
                  <a:gd name="T34" fmla="*/ 33 w 73"/>
                  <a:gd name="T35" fmla="*/ 19 h 64"/>
                  <a:gd name="T36" fmla="*/ 34 w 73"/>
                  <a:gd name="T37" fmla="*/ 33 h 64"/>
                  <a:gd name="T38" fmla="*/ 34 w 73"/>
                  <a:gd name="T39" fmla="*/ 35 h 64"/>
                  <a:gd name="T40" fmla="*/ 34 w 73"/>
                  <a:gd name="T41" fmla="*/ 35 h 64"/>
                  <a:gd name="T42" fmla="*/ 34 w 73"/>
                  <a:gd name="T43" fmla="*/ 35 h 64"/>
                  <a:gd name="T44" fmla="*/ 34 w 73"/>
                  <a:gd name="T45" fmla="*/ 36 h 64"/>
                  <a:gd name="T46" fmla="*/ 31 w 73"/>
                  <a:gd name="T47" fmla="*/ 41 h 64"/>
                  <a:gd name="T48" fmla="*/ 31 w 73"/>
                  <a:gd name="T49" fmla="*/ 41 h 64"/>
                  <a:gd name="T50" fmla="*/ 31 w 73"/>
                  <a:gd name="T51" fmla="*/ 41 h 64"/>
                  <a:gd name="T52" fmla="*/ 30 w 73"/>
                  <a:gd name="T53" fmla="*/ 42 h 64"/>
                  <a:gd name="T54" fmla="*/ 30 w 73"/>
                  <a:gd name="T55" fmla="*/ 42 h 64"/>
                  <a:gd name="T56" fmla="*/ 30 w 73"/>
                  <a:gd name="T57" fmla="*/ 42 h 64"/>
                  <a:gd name="T58" fmla="*/ 28 w 73"/>
                  <a:gd name="T59" fmla="*/ 43 h 64"/>
                  <a:gd name="T60" fmla="*/ 16 w 73"/>
                  <a:gd name="T61" fmla="*/ 49 h 64"/>
                  <a:gd name="T62" fmla="*/ 2 w 73"/>
                  <a:gd name="T63" fmla="*/ 62 h 64"/>
                  <a:gd name="T64" fmla="*/ 20 w 73"/>
                  <a:gd name="T65" fmla="*/ 56 h 64"/>
                  <a:gd name="T66" fmla="*/ 31 w 73"/>
                  <a:gd name="T67" fmla="*/ 48 h 64"/>
                  <a:gd name="T68" fmla="*/ 33 w 73"/>
                  <a:gd name="T69" fmla="*/ 47 h 64"/>
                  <a:gd name="T70" fmla="*/ 33 w 73"/>
                  <a:gd name="T71" fmla="*/ 47 h 64"/>
                  <a:gd name="T72" fmla="*/ 33 w 73"/>
                  <a:gd name="T73" fmla="*/ 47 h 64"/>
                  <a:gd name="T74" fmla="*/ 34 w 73"/>
                  <a:gd name="T75" fmla="*/ 46 h 64"/>
                  <a:gd name="T76" fmla="*/ 37 w 73"/>
                  <a:gd name="T77" fmla="*/ 47 h 64"/>
                  <a:gd name="T78" fmla="*/ 40 w 73"/>
                  <a:gd name="T79" fmla="*/ 46 h 64"/>
                  <a:gd name="T80" fmla="*/ 41 w 73"/>
                  <a:gd name="T81" fmla="*/ 47 h 64"/>
                  <a:gd name="T82" fmla="*/ 41 w 73"/>
                  <a:gd name="T83" fmla="*/ 47 h 64"/>
                  <a:gd name="T84" fmla="*/ 41 w 73"/>
                  <a:gd name="T85" fmla="*/ 47 h 64"/>
                  <a:gd name="T86" fmla="*/ 43 w 73"/>
                  <a:gd name="T87" fmla="*/ 48 h 64"/>
                  <a:gd name="T88" fmla="*/ 54 w 73"/>
                  <a:gd name="T89" fmla="*/ 56 h 64"/>
                  <a:gd name="T90" fmla="*/ 72 w 73"/>
                  <a:gd name="T91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64">
                    <a:moveTo>
                      <a:pt x="72" y="62"/>
                    </a:moveTo>
                    <a:cubicBezTo>
                      <a:pt x="73" y="60"/>
                      <a:pt x="67" y="54"/>
                      <a:pt x="58" y="49"/>
                    </a:cubicBezTo>
                    <a:cubicBezTo>
                      <a:pt x="53" y="46"/>
                      <a:pt x="49" y="44"/>
                      <a:pt x="46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3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9"/>
                      <a:pt x="41" y="37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29"/>
                      <a:pt x="41" y="24"/>
                      <a:pt x="41" y="19"/>
                    </a:cubicBezTo>
                    <a:cubicBezTo>
                      <a:pt x="41" y="9"/>
                      <a:pt x="39" y="0"/>
                      <a:pt x="37" y="0"/>
                    </a:cubicBezTo>
                    <a:cubicBezTo>
                      <a:pt x="35" y="0"/>
                      <a:pt x="33" y="9"/>
                      <a:pt x="33" y="19"/>
                    </a:cubicBezTo>
                    <a:cubicBezTo>
                      <a:pt x="33" y="24"/>
                      <a:pt x="33" y="29"/>
                      <a:pt x="34" y="33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3" y="37"/>
                      <a:pt x="31" y="39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5" y="44"/>
                      <a:pt x="20" y="46"/>
                      <a:pt x="16" y="49"/>
                    </a:cubicBezTo>
                    <a:cubicBezTo>
                      <a:pt x="7" y="54"/>
                      <a:pt x="0" y="60"/>
                      <a:pt x="2" y="62"/>
                    </a:cubicBezTo>
                    <a:cubicBezTo>
                      <a:pt x="3" y="64"/>
                      <a:pt x="11" y="61"/>
                      <a:pt x="20" y="56"/>
                    </a:cubicBezTo>
                    <a:cubicBezTo>
                      <a:pt x="24" y="53"/>
                      <a:pt x="28" y="50"/>
                      <a:pt x="31" y="48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6"/>
                      <a:pt x="34" y="46"/>
                    </a:cubicBezTo>
                    <a:cubicBezTo>
                      <a:pt x="35" y="46"/>
                      <a:pt x="36" y="47"/>
                      <a:pt x="37" y="47"/>
                    </a:cubicBezTo>
                    <a:cubicBezTo>
                      <a:pt x="38" y="47"/>
                      <a:pt x="39" y="46"/>
                      <a:pt x="40" y="46"/>
                    </a:cubicBezTo>
                    <a:cubicBezTo>
                      <a:pt x="40" y="46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5" y="50"/>
                      <a:pt x="49" y="53"/>
                      <a:pt x="54" y="56"/>
                    </a:cubicBezTo>
                    <a:cubicBezTo>
                      <a:pt x="63" y="61"/>
                      <a:pt x="71" y="64"/>
                      <a:pt x="72" y="62"/>
                    </a:cubicBezTo>
                  </a:path>
                </a:pathLst>
              </a:custGeom>
              <a:solidFill>
                <a:schemeClr val="accent1"/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7" name="isļîḍè">
                <a:extLst>
                  <a:ext uri="{FF2B5EF4-FFF2-40B4-BE49-F238E27FC236}">
                    <a16:creationId xmlns:a16="http://schemas.microsoft.com/office/drawing/2014/main" id="{4240224C-7591-43BC-91D3-741A5E09F3C3}"/>
                  </a:ext>
                </a:extLst>
              </p:cNvPr>
              <p:cNvSpPr/>
              <p:nvPr/>
            </p:nvSpPr>
            <p:spPr bwMode="auto">
              <a:xfrm>
                <a:off x="6494324" y="2391456"/>
                <a:ext cx="1429501" cy="1958121"/>
              </a:xfrm>
              <a:custGeom>
                <a:avLst/>
                <a:gdLst>
                  <a:gd name="T0" fmla="*/ 26 w 27"/>
                  <a:gd name="T1" fmla="*/ 28 h 37"/>
                  <a:gd name="T2" fmla="*/ 23 w 27"/>
                  <a:gd name="T3" fmla="*/ 27 h 37"/>
                  <a:gd name="T4" fmla="*/ 2 w 27"/>
                  <a:gd name="T5" fmla="*/ 0 h 37"/>
                  <a:gd name="T6" fmla="*/ 0 w 27"/>
                  <a:gd name="T7" fmla="*/ 1 h 37"/>
                  <a:gd name="T8" fmla="*/ 1 w 27"/>
                  <a:gd name="T9" fmla="*/ 3 h 37"/>
                  <a:gd name="T10" fmla="*/ 20 w 27"/>
                  <a:gd name="T11" fmla="*/ 27 h 37"/>
                  <a:gd name="T12" fmla="*/ 18 w 27"/>
                  <a:gd name="T13" fmla="*/ 27 h 37"/>
                  <a:gd name="T14" fmla="*/ 17 w 27"/>
                  <a:gd name="T15" fmla="*/ 27 h 37"/>
                  <a:gd name="T16" fmla="*/ 16 w 27"/>
                  <a:gd name="T17" fmla="*/ 29 h 37"/>
                  <a:gd name="T18" fmla="*/ 20 w 27"/>
                  <a:gd name="T19" fmla="*/ 36 h 37"/>
                  <a:gd name="T20" fmla="*/ 21 w 27"/>
                  <a:gd name="T21" fmla="*/ 37 h 37"/>
                  <a:gd name="T22" fmla="*/ 22 w 27"/>
                  <a:gd name="T23" fmla="*/ 36 h 37"/>
                  <a:gd name="T24" fmla="*/ 27 w 27"/>
                  <a:gd name="T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7">
                    <a:moveTo>
                      <a:pt x="26" y="28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15"/>
                      <a:pt x="14" y="4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2" y="6"/>
                      <a:pt x="19" y="16"/>
                      <a:pt x="20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6" y="28"/>
                      <a:pt x="16" y="29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2" y="37"/>
                      <a:pt x="22" y="37"/>
                      <a:pt x="22" y="36"/>
                    </a:cubicBezTo>
                    <a:cubicBezTo>
                      <a:pt x="27" y="30"/>
                      <a:pt x="27" y="30"/>
                      <a:pt x="27" y="3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8" name="ï$1íḋê">
                <a:extLst>
                  <a:ext uri="{FF2B5EF4-FFF2-40B4-BE49-F238E27FC236}">
                    <a16:creationId xmlns:a16="http://schemas.microsoft.com/office/drawing/2014/main" id="{0469554C-52F1-407B-8DF0-332585C13072}"/>
                  </a:ext>
                </a:extLst>
              </p:cNvPr>
              <p:cNvSpPr/>
              <p:nvPr/>
            </p:nvSpPr>
            <p:spPr bwMode="auto">
              <a:xfrm>
                <a:off x="5012706" y="4982427"/>
                <a:ext cx="2218705" cy="588182"/>
              </a:xfrm>
              <a:custGeom>
                <a:avLst/>
                <a:gdLst>
                  <a:gd name="T0" fmla="*/ 40 w 42"/>
                  <a:gd name="T1" fmla="*/ 1 h 11"/>
                  <a:gd name="T2" fmla="*/ 9 w 42"/>
                  <a:gd name="T3" fmla="*/ 5 h 11"/>
                  <a:gd name="T4" fmla="*/ 10 w 42"/>
                  <a:gd name="T5" fmla="*/ 4 h 11"/>
                  <a:gd name="T6" fmla="*/ 11 w 42"/>
                  <a:gd name="T7" fmla="*/ 2 h 11"/>
                  <a:gd name="T8" fmla="*/ 9 w 42"/>
                  <a:gd name="T9" fmla="*/ 1 h 11"/>
                  <a:gd name="T10" fmla="*/ 2 w 42"/>
                  <a:gd name="T11" fmla="*/ 0 h 11"/>
                  <a:gd name="T12" fmla="*/ 0 w 42"/>
                  <a:gd name="T13" fmla="*/ 1 h 11"/>
                  <a:gd name="T14" fmla="*/ 0 w 42"/>
                  <a:gd name="T15" fmla="*/ 2 h 11"/>
                  <a:gd name="T16" fmla="*/ 3 w 42"/>
                  <a:gd name="T17" fmla="*/ 10 h 11"/>
                  <a:gd name="T18" fmla="*/ 5 w 42"/>
                  <a:gd name="T19" fmla="*/ 11 h 11"/>
                  <a:gd name="T20" fmla="*/ 6 w 42"/>
                  <a:gd name="T21" fmla="*/ 10 h 11"/>
                  <a:gd name="T22" fmla="*/ 7 w 42"/>
                  <a:gd name="T23" fmla="*/ 8 h 11"/>
                  <a:gd name="T24" fmla="*/ 21 w 42"/>
                  <a:gd name="T25" fmla="*/ 11 h 11"/>
                  <a:gd name="T26" fmla="*/ 42 w 42"/>
                  <a:gd name="T27" fmla="*/ 3 h 11"/>
                  <a:gd name="T28" fmla="*/ 42 w 42"/>
                  <a:gd name="T29" fmla="*/ 1 h 11"/>
                  <a:gd name="T30" fmla="*/ 40 w 42"/>
                  <a:gd name="T3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11">
                    <a:moveTo>
                      <a:pt x="40" y="1"/>
                    </a:moveTo>
                    <a:cubicBezTo>
                      <a:pt x="31" y="8"/>
                      <a:pt x="19" y="10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10"/>
                      <a:pt x="16" y="11"/>
                      <a:pt x="21" y="11"/>
                    </a:cubicBezTo>
                    <a:cubicBezTo>
                      <a:pt x="28" y="11"/>
                      <a:pt x="36" y="8"/>
                      <a:pt x="42" y="3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9" name="î$líďè">
                <a:extLst>
                  <a:ext uri="{FF2B5EF4-FFF2-40B4-BE49-F238E27FC236}">
                    <a16:creationId xmlns:a16="http://schemas.microsoft.com/office/drawing/2014/main" id="{158418A4-D518-41DA-846A-9C080E73D1B6}"/>
                  </a:ext>
                </a:extLst>
              </p:cNvPr>
              <p:cNvSpPr/>
              <p:nvPr/>
            </p:nvSpPr>
            <p:spPr bwMode="auto">
              <a:xfrm>
                <a:off x="4379855" y="2339339"/>
                <a:ext cx="1369939" cy="2010236"/>
              </a:xfrm>
              <a:custGeom>
                <a:avLst/>
                <a:gdLst>
                  <a:gd name="T0" fmla="*/ 4 w 26"/>
                  <a:gd name="T1" fmla="*/ 38 h 38"/>
                  <a:gd name="T2" fmla="*/ 5 w 26"/>
                  <a:gd name="T3" fmla="*/ 38 h 38"/>
                  <a:gd name="T4" fmla="*/ 6 w 26"/>
                  <a:gd name="T5" fmla="*/ 36 h 38"/>
                  <a:gd name="T6" fmla="*/ 17 w 26"/>
                  <a:gd name="T7" fmla="*/ 8 h 38"/>
                  <a:gd name="T8" fmla="*/ 18 w 26"/>
                  <a:gd name="T9" fmla="*/ 10 h 38"/>
                  <a:gd name="T10" fmla="*/ 19 w 26"/>
                  <a:gd name="T11" fmla="*/ 11 h 38"/>
                  <a:gd name="T12" fmla="*/ 21 w 26"/>
                  <a:gd name="T13" fmla="*/ 10 h 38"/>
                  <a:gd name="T14" fmla="*/ 25 w 26"/>
                  <a:gd name="T15" fmla="*/ 4 h 38"/>
                  <a:gd name="T16" fmla="*/ 25 w 26"/>
                  <a:gd name="T17" fmla="*/ 2 h 38"/>
                  <a:gd name="T18" fmla="*/ 24 w 26"/>
                  <a:gd name="T19" fmla="*/ 1 h 38"/>
                  <a:gd name="T20" fmla="*/ 16 w 26"/>
                  <a:gd name="T21" fmla="*/ 1 h 38"/>
                  <a:gd name="T22" fmla="*/ 15 w 26"/>
                  <a:gd name="T23" fmla="*/ 1 h 38"/>
                  <a:gd name="T24" fmla="*/ 15 w 26"/>
                  <a:gd name="T25" fmla="*/ 3 h 38"/>
                  <a:gd name="T26" fmla="*/ 16 w 26"/>
                  <a:gd name="T27" fmla="*/ 5 h 38"/>
                  <a:gd name="T28" fmla="*/ 3 w 26"/>
                  <a:gd name="T29" fmla="*/ 37 h 38"/>
                  <a:gd name="T30" fmla="*/ 4 w 26"/>
                  <a:gd name="T3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38">
                    <a:moveTo>
                      <a:pt x="4" y="38"/>
                    </a:move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7"/>
                      <a:pt x="6" y="36"/>
                    </a:cubicBezTo>
                    <a:cubicBezTo>
                      <a:pt x="3" y="25"/>
                      <a:pt x="8" y="14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3"/>
                      <a:pt x="26" y="3"/>
                      <a:pt x="25" y="2"/>
                    </a:cubicBezTo>
                    <a:cubicBezTo>
                      <a:pt x="25" y="2"/>
                      <a:pt x="25" y="1"/>
                      <a:pt x="24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2"/>
                      <a:pt x="15" y="3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5" y="12"/>
                      <a:pt x="0" y="25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7" name="îṡľïḍe">
              <a:extLst>
                <a:ext uri="{FF2B5EF4-FFF2-40B4-BE49-F238E27FC236}">
                  <a16:creationId xmlns:a16="http://schemas.microsoft.com/office/drawing/2014/main" id="{BBC3F2B3-2DBA-4149-81AE-A88C87C42FC5}"/>
                </a:ext>
              </a:extLst>
            </p:cNvPr>
            <p:cNvGrpSpPr/>
            <p:nvPr/>
          </p:nvGrpSpPr>
          <p:grpSpPr>
            <a:xfrm>
              <a:off x="1772588" y="1917120"/>
              <a:ext cx="2611177" cy="1107071"/>
              <a:chOff x="673100" y="1740479"/>
              <a:chExt cx="2611177" cy="1107071"/>
            </a:xfrm>
          </p:grpSpPr>
          <p:sp>
            <p:nvSpPr>
              <p:cNvPr id="14" name="ísḻíḍé">
                <a:extLst>
                  <a:ext uri="{FF2B5EF4-FFF2-40B4-BE49-F238E27FC236}">
                    <a16:creationId xmlns:a16="http://schemas.microsoft.com/office/drawing/2014/main" id="{F50059DC-C0C4-4EC9-8D1C-8F97868F4546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ísḷíḓè">
                <a:extLst>
                  <a:ext uri="{FF2B5EF4-FFF2-40B4-BE49-F238E27FC236}">
                    <a16:creationId xmlns:a16="http://schemas.microsoft.com/office/drawing/2014/main" id="{F185814D-3096-4E52-A5D9-E16F5FA93B8A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Sľîḍé">
              <a:extLst>
                <a:ext uri="{FF2B5EF4-FFF2-40B4-BE49-F238E27FC236}">
                  <a16:creationId xmlns:a16="http://schemas.microsoft.com/office/drawing/2014/main" id="{E60F446B-B28C-4691-9F2C-0677863977FA}"/>
                </a:ext>
              </a:extLst>
            </p:cNvPr>
            <p:cNvGrpSpPr/>
            <p:nvPr/>
          </p:nvGrpSpPr>
          <p:grpSpPr>
            <a:xfrm>
              <a:off x="4819299" y="4868854"/>
              <a:ext cx="2611177" cy="1107071"/>
              <a:chOff x="673100" y="3064387"/>
              <a:chExt cx="2611177" cy="1107071"/>
            </a:xfrm>
          </p:grpSpPr>
          <p:sp>
            <p:nvSpPr>
              <p:cNvPr id="12" name="iSļîḓé">
                <a:extLst>
                  <a:ext uri="{FF2B5EF4-FFF2-40B4-BE49-F238E27FC236}">
                    <a16:creationId xmlns:a16="http://schemas.microsoft.com/office/drawing/2014/main" id="{E425F204-71C8-4114-8496-A46979AD20E0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ï$liḋê">
                <a:extLst>
                  <a:ext uri="{FF2B5EF4-FFF2-40B4-BE49-F238E27FC236}">
                    <a16:creationId xmlns:a16="http://schemas.microsoft.com/office/drawing/2014/main" id="{41E4AE46-42A0-424E-83F0-D3BB5301511D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śḻiďè">
              <a:extLst>
                <a:ext uri="{FF2B5EF4-FFF2-40B4-BE49-F238E27FC236}">
                  <a16:creationId xmlns:a16="http://schemas.microsoft.com/office/drawing/2014/main" id="{F60B743D-F6C1-48AB-9107-84FB338EC076}"/>
                </a:ext>
              </a:extLst>
            </p:cNvPr>
            <p:cNvGrpSpPr/>
            <p:nvPr/>
          </p:nvGrpSpPr>
          <p:grpSpPr>
            <a:xfrm>
              <a:off x="7808235" y="1911464"/>
              <a:ext cx="2611177" cy="1107071"/>
              <a:chOff x="8907723" y="3176874"/>
              <a:chExt cx="2611177" cy="1107071"/>
            </a:xfrm>
          </p:grpSpPr>
          <p:sp>
            <p:nvSpPr>
              <p:cNvPr id="10" name="íSļïḑe">
                <a:extLst>
                  <a:ext uri="{FF2B5EF4-FFF2-40B4-BE49-F238E27FC236}">
                    <a16:creationId xmlns:a16="http://schemas.microsoft.com/office/drawing/2014/main" id="{DCA61B97-3175-40A3-8B9F-C31051E900C0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iṣľïde">
                <a:extLst>
                  <a:ext uri="{FF2B5EF4-FFF2-40B4-BE49-F238E27FC236}">
                    <a16:creationId xmlns:a16="http://schemas.microsoft.com/office/drawing/2014/main" id="{87EC2059-C9B9-446A-950B-6841A2656A3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618386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651780" y="2189732"/>
            <a:ext cx="2419951" cy="24235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01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8FC9A7-09D3-40CF-94A0-95C24C35D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8B65A8-CF87-4606-94E2-2E1091BC1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35EDC1F-5D87-4BCC-907E-EC8BD56C2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12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06AE541-6DD8-4BAA-808D-AB9FABAAF20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298"/>
            <a:ext cx="11334516" cy="5003804"/>
            <a:chOff x="660400" y="1130300"/>
            <a:chExt cx="11334506" cy="5003800"/>
          </a:xfrm>
        </p:grpSpPr>
        <p:grpSp>
          <p:nvGrpSpPr>
            <p:cNvPr id="6" name="iş1ïḋé">
              <a:extLst>
                <a:ext uri="{FF2B5EF4-FFF2-40B4-BE49-F238E27FC236}">
                  <a16:creationId xmlns:a16="http://schemas.microsoft.com/office/drawing/2014/main" id="{190E41E2-91E0-4DDF-B744-F96EB5E09616}"/>
                </a:ext>
              </a:extLst>
            </p:cNvPr>
            <p:cNvGrpSpPr/>
            <p:nvPr/>
          </p:nvGrpSpPr>
          <p:grpSpPr>
            <a:xfrm>
              <a:off x="5143458" y="1521586"/>
              <a:ext cx="6851448" cy="4528318"/>
              <a:chOff x="5143458" y="1521586"/>
              <a:chExt cx="6851448" cy="4528318"/>
            </a:xfrm>
          </p:grpSpPr>
          <p:sp>
            <p:nvSpPr>
              <p:cNvPr id="30" name="í$ľiḓé">
                <a:extLst>
                  <a:ext uri="{FF2B5EF4-FFF2-40B4-BE49-F238E27FC236}">
                    <a16:creationId xmlns:a16="http://schemas.microsoft.com/office/drawing/2014/main" id="{1E4E7113-5631-48E8-8965-15325EB5E9F1}"/>
                  </a:ext>
                </a:extLst>
              </p:cNvPr>
              <p:cNvSpPr/>
              <p:nvPr/>
            </p:nvSpPr>
            <p:spPr bwMode="auto">
              <a:xfrm rot="791297">
                <a:off x="5143458" y="5068230"/>
                <a:ext cx="3915694" cy="981674"/>
              </a:xfrm>
              <a:custGeom>
                <a:avLst/>
                <a:gdLst>
                  <a:gd name="T0" fmla="*/ 229 w 695"/>
                  <a:gd name="T1" fmla="*/ 157 h 174"/>
                  <a:gd name="T2" fmla="*/ 338 w 695"/>
                  <a:gd name="T3" fmla="*/ 173 h 174"/>
                  <a:gd name="T4" fmla="*/ 395 w 695"/>
                  <a:gd name="T5" fmla="*/ 157 h 174"/>
                  <a:gd name="T6" fmla="*/ 273 w 695"/>
                  <a:gd name="T7" fmla="*/ 86 h 174"/>
                  <a:gd name="T8" fmla="*/ 273 w 695"/>
                  <a:gd name="T9" fmla="*/ 72 h 174"/>
                  <a:gd name="T10" fmla="*/ 355 w 695"/>
                  <a:gd name="T11" fmla="*/ 82 h 174"/>
                  <a:gd name="T12" fmla="*/ 493 w 695"/>
                  <a:gd name="T13" fmla="*/ 99 h 174"/>
                  <a:gd name="T14" fmla="*/ 563 w 695"/>
                  <a:gd name="T15" fmla="*/ 86 h 174"/>
                  <a:gd name="T16" fmla="*/ 534 w 695"/>
                  <a:gd name="T17" fmla="*/ 47 h 174"/>
                  <a:gd name="T18" fmla="*/ 569 w 695"/>
                  <a:gd name="T19" fmla="*/ 32 h 174"/>
                  <a:gd name="T20" fmla="*/ 656 w 695"/>
                  <a:gd name="T21" fmla="*/ 39 h 174"/>
                  <a:gd name="T22" fmla="*/ 653 w 695"/>
                  <a:gd name="T23" fmla="*/ 8 h 174"/>
                  <a:gd name="T24" fmla="*/ 656 w 695"/>
                  <a:gd name="T25" fmla="*/ 4 h 174"/>
                  <a:gd name="T26" fmla="*/ 677 w 695"/>
                  <a:gd name="T27" fmla="*/ 3 h 174"/>
                  <a:gd name="T28" fmla="*/ 689 w 695"/>
                  <a:gd name="T29" fmla="*/ 2 h 174"/>
                  <a:gd name="T30" fmla="*/ 656 w 695"/>
                  <a:gd name="T31" fmla="*/ 1 h 174"/>
                  <a:gd name="T32" fmla="*/ 645 w 695"/>
                  <a:gd name="T33" fmla="*/ 8 h 174"/>
                  <a:gd name="T34" fmla="*/ 652 w 695"/>
                  <a:gd name="T35" fmla="*/ 28 h 174"/>
                  <a:gd name="T36" fmla="*/ 633 w 695"/>
                  <a:gd name="T37" fmla="*/ 32 h 174"/>
                  <a:gd name="T38" fmla="*/ 631 w 695"/>
                  <a:gd name="T39" fmla="*/ 31 h 174"/>
                  <a:gd name="T40" fmla="*/ 623 w 695"/>
                  <a:gd name="T41" fmla="*/ 29 h 174"/>
                  <a:gd name="T42" fmla="*/ 588 w 695"/>
                  <a:gd name="T43" fmla="*/ 27 h 174"/>
                  <a:gd name="T44" fmla="*/ 573 w 695"/>
                  <a:gd name="T45" fmla="*/ 24 h 174"/>
                  <a:gd name="T46" fmla="*/ 562 w 695"/>
                  <a:gd name="T47" fmla="*/ 22 h 174"/>
                  <a:gd name="T48" fmla="*/ 532 w 695"/>
                  <a:gd name="T49" fmla="*/ 21 h 174"/>
                  <a:gd name="T50" fmla="*/ 498 w 695"/>
                  <a:gd name="T51" fmla="*/ 36 h 174"/>
                  <a:gd name="T52" fmla="*/ 500 w 695"/>
                  <a:gd name="T53" fmla="*/ 43 h 174"/>
                  <a:gd name="T54" fmla="*/ 516 w 695"/>
                  <a:gd name="T55" fmla="*/ 47 h 174"/>
                  <a:gd name="T56" fmla="*/ 509 w 695"/>
                  <a:gd name="T57" fmla="*/ 51 h 174"/>
                  <a:gd name="T58" fmla="*/ 529 w 695"/>
                  <a:gd name="T59" fmla="*/ 74 h 174"/>
                  <a:gd name="T60" fmla="*/ 535 w 695"/>
                  <a:gd name="T61" fmla="*/ 83 h 174"/>
                  <a:gd name="T62" fmla="*/ 515 w 695"/>
                  <a:gd name="T63" fmla="*/ 91 h 174"/>
                  <a:gd name="T64" fmla="*/ 466 w 695"/>
                  <a:gd name="T65" fmla="*/ 86 h 174"/>
                  <a:gd name="T66" fmla="*/ 444 w 695"/>
                  <a:gd name="T67" fmla="*/ 84 h 174"/>
                  <a:gd name="T68" fmla="*/ 435 w 695"/>
                  <a:gd name="T69" fmla="*/ 82 h 174"/>
                  <a:gd name="T70" fmla="*/ 418 w 695"/>
                  <a:gd name="T71" fmla="*/ 82 h 174"/>
                  <a:gd name="T72" fmla="*/ 383 w 695"/>
                  <a:gd name="T73" fmla="*/ 77 h 174"/>
                  <a:gd name="T74" fmla="*/ 346 w 695"/>
                  <a:gd name="T75" fmla="*/ 71 h 174"/>
                  <a:gd name="T76" fmla="*/ 307 w 695"/>
                  <a:gd name="T77" fmla="*/ 68 h 174"/>
                  <a:gd name="T78" fmla="*/ 240 w 695"/>
                  <a:gd name="T79" fmla="*/ 69 h 174"/>
                  <a:gd name="T80" fmla="*/ 241 w 695"/>
                  <a:gd name="T81" fmla="*/ 78 h 174"/>
                  <a:gd name="T82" fmla="*/ 247 w 695"/>
                  <a:gd name="T83" fmla="*/ 84 h 174"/>
                  <a:gd name="T84" fmla="*/ 245 w 695"/>
                  <a:gd name="T85" fmla="*/ 86 h 174"/>
                  <a:gd name="T86" fmla="*/ 269 w 695"/>
                  <a:gd name="T87" fmla="*/ 98 h 174"/>
                  <a:gd name="T88" fmla="*/ 293 w 695"/>
                  <a:gd name="T89" fmla="*/ 111 h 174"/>
                  <a:gd name="T90" fmla="*/ 308 w 695"/>
                  <a:gd name="T91" fmla="*/ 118 h 174"/>
                  <a:gd name="T92" fmla="*/ 332 w 695"/>
                  <a:gd name="T93" fmla="*/ 128 h 174"/>
                  <a:gd name="T94" fmla="*/ 352 w 695"/>
                  <a:gd name="T95" fmla="*/ 144 h 174"/>
                  <a:gd name="T96" fmla="*/ 371 w 695"/>
                  <a:gd name="T97" fmla="*/ 156 h 174"/>
                  <a:gd name="T98" fmla="*/ 370 w 695"/>
                  <a:gd name="T99" fmla="*/ 167 h 174"/>
                  <a:gd name="T100" fmla="*/ 281 w 695"/>
                  <a:gd name="T101" fmla="*/ 157 h 174"/>
                  <a:gd name="T102" fmla="*/ 249 w 695"/>
                  <a:gd name="T103" fmla="*/ 152 h 174"/>
                  <a:gd name="T104" fmla="*/ 160 w 695"/>
                  <a:gd name="T105" fmla="*/ 140 h 174"/>
                  <a:gd name="T106" fmla="*/ 79 w 695"/>
                  <a:gd name="T107" fmla="*/ 123 h 174"/>
                  <a:gd name="T108" fmla="*/ 656 w 695"/>
                  <a:gd name="T109" fmla="*/ 33 h 174"/>
                  <a:gd name="T110" fmla="*/ 648 w 695"/>
                  <a:gd name="T111" fmla="*/ 5 h 174"/>
                  <a:gd name="T112" fmla="*/ 655 w 695"/>
                  <a:gd name="T113" fmla="*/ 33 h 174"/>
                  <a:gd name="T114" fmla="*/ 648 w 695"/>
                  <a:gd name="T115" fmla="*/ 37 h 174"/>
                  <a:gd name="T116" fmla="*/ 535 w 695"/>
                  <a:gd name="T117" fmla="*/ 9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95" h="174">
                    <a:moveTo>
                      <a:pt x="78" y="130"/>
                    </a:moveTo>
                    <a:cubicBezTo>
                      <a:pt x="88" y="132"/>
                      <a:pt x="101" y="134"/>
                      <a:pt x="109" y="136"/>
                    </a:cubicBezTo>
                    <a:cubicBezTo>
                      <a:pt x="147" y="143"/>
                      <a:pt x="179" y="151"/>
                      <a:pt x="220" y="157"/>
                    </a:cubicBezTo>
                    <a:cubicBezTo>
                      <a:pt x="219" y="157"/>
                      <a:pt x="222" y="157"/>
                      <a:pt x="225" y="157"/>
                    </a:cubicBezTo>
                    <a:cubicBezTo>
                      <a:pt x="224" y="157"/>
                      <a:pt x="224" y="157"/>
                      <a:pt x="224" y="157"/>
                    </a:cubicBezTo>
                    <a:cubicBezTo>
                      <a:pt x="229" y="157"/>
                      <a:pt x="229" y="157"/>
                      <a:pt x="229" y="157"/>
                    </a:cubicBezTo>
                    <a:cubicBezTo>
                      <a:pt x="232" y="157"/>
                      <a:pt x="229" y="158"/>
                      <a:pt x="226" y="158"/>
                    </a:cubicBezTo>
                    <a:cubicBezTo>
                      <a:pt x="242" y="160"/>
                      <a:pt x="257" y="162"/>
                      <a:pt x="272" y="165"/>
                    </a:cubicBezTo>
                    <a:cubicBezTo>
                      <a:pt x="275" y="164"/>
                      <a:pt x="280" y="166"/>
                      <a:pt x="283" y="165"/>
                    </a:cubicBezTo>
                    <a:cubicBezTo>
                      <a:pt x="283" y="166"/>
                      <a:pt x="283" y="166"/>
                      <a:pt x="282" y="166"/>
                    </a:cubicBezTo>
                    <a:cubicBezTo>
                      <a:pt x="294" y="167"/>
                      <a:pt x="295" y="167"/>
                      <a:pt x="303" y="169"/>
                    </a:cubicBezTo>
                    <a:cubicBezTo>
                      <a:pt x="314" y="171"/>
                      <a:pt x="325" y="172"/>
                      <a:pt x="338" y="173"/>
                    </a:cubicBezTo>
                    <a:cubicBezTo>
                      <a:pt x="346" y="174"/>
                      <a:pt x="351" y="174"/>
                      <a:pt x="366" y="173"/>
                    </a:cubicBezTo>
                    <a:cubicBezTo>
                      <a:pt x="367" y="173"/>
                      <a:pt x="372" y="173"/>
                      <a:pt x="375" y="172"/>
                    </a:cubicBezTo>
                    <a:cubicBezTo>
                      <a:pt x="379" y="171"/>
                      <a:pt x="379" y="171"/>
                      <a:pt x="379" y="171"/>
                    </a:cubicBezTo>
                    <a:cubicBezTo>
                      <a:pt x="396" y="166"/>
                      <a:pt x="387" y="169"/>
                      <a:pt x="391" y="167"/>
                    </a:cubicBezTo>
                    <a:cubicBezTo>
                      <a:pt x="398" y="163"/>
                      <a:pt x="396" y="163"/>
                      <a:pt x="397" y="161"/>
                    </a:cubicBezTo>
                    <a:cubicBezTo>
                      <a:pt x="397" y="160"/>
                      <a:pt x="396" y="158"/>
                      <a:pt x="395" y="157"/>
                    </a:cubicBezTo>
                    <a:cubicBezTo>
                      <a:pt x="389" y="149"/>
                      <a:pt x="378" y="143"/>
                      <a:pt x="368" y="136"/>
                    </a:cubicBezTo>
                    <a:cubicBezTo>
                      <a:pt x="347" y="123"/>
                      <a:pt x="322" y="111"/>
                      <a:pt x="300" y="97"/>
                    </a:cubicBezTo>
                    <a:cubicBezTo>
                      <a:pt x="292" y="96"/>
                      <a:pt x="289" y="93"/>
                      <a:pt x="282" y="92"/>
                    </a:cubicBezTo>
                    <a:cubicBezTo>
                      <a:pt x="283" y="91"/>
                      <a:pt x="283" y="91"/>
                      <a:pt x="283" y="91"/>
                    </a:cubicBezTo>
                    <a:cubicBezTo>
                      <a:pt x="278" y="90"/>
                      <a:pt x="279" y="89"/>
                      <a:pt x="277" y="86"/>
                    </a:cubicBezTo>
                    <a:cubicBezTo>
                      <a:pt x="276" y="86"/>
                      <a:pt x="275" y="85"/>
                      <a:pt x="273" y="86"/>
                    </a:cubicBezTo>
                    <a:cubicBezTo>
                      <a:pt x="270" y="85"/>
                      <a:pt x="274" y="83"/>
                      <a:pt x="271" y="82"/>
                    </a:cubicBezTo>
                    <a:cubicBezTo>
                      <a:pt x="272" y="82"/>
                      <a:pt x="270" y="83"/>
                      <a:pt x="270" y="82"/>
                    </a:cubicBezTo>
                    <a:cubicBezTo>
                      <a:pt x="262" y="79"/>
                      <a:pt x="272" y="82"/>
                      <a:pt x="269" y="77"/>
                    </a:cubicBezTo>
                    <a:cubicBezTo>
                      <a:pt x="267" y="76"/>
                      <a:pt x="264" y="74"/>
                      <a:pt x="262" y="72"/>
                    </a:cubicBezTo>
                    <a:cubicBezTo>
                      <a:pt x="265" y="72"/>
                      <a:pt x="269" y="72"/>
                      <a:pt x="272" y="73"/>
                    </a:cubicBezTo>
                    <a:cubicBezTo>
                      <a:pt x="270" y="73"/>
                      <a:pt x="271" y="72"/>
                      <a:pt x="273" y="72"/>
                    </a:cubicBezTo>
                    <a:cubicBezTo>
                      <a:pt x="273" y="74"/>
                      <a:pt x="281" y="72"/>
                      <a:pt x="284" y="73"/>
                    </a:cubicBezTo>
                    <a:cubicBezTo>
                      <a:pt x="283" y="73"/>
                      <a:pt x="281" y="73"/>
                      <a:pt x="280" y="73"/>
                    </a:cubicBezTo>
                    <a:cubicBezTo>
                      <a:pt x="288" y="75"/>
                      <a:pt x="297" y="75"/>
                      <a:pt x="304" y="76"/>
                    </a:cubicBezTo>
                    <a:cubicBezTo>
                      <a:pt x="314" y="76"/>
                      <a:pt x="320" y="79"/>
                      <a:pt x="327" y="78"/>
                    </a:cubicBezTo>
                    <a:cubicBezTo>
                      <a:pt x="325" y="79"/>
                      <a:pt x="330" y="79"/>
                      <a:pt x="331" y="80"/>
                    </a:cubicBezTo>
                    <a:cubicBezTo>
                      <a:pt x="341" y="79"/>
                      <a:pt x="345" y="82"/>
                      <a:pt x="355" y="82"/>
                    </a:cubicBezTo>
                    <a:cubicBezTo>
                      <a:pt x="354" y="82"/>
                      <a:pt x="354" y="82"/>
                      <a:pt x="354" y="82"/>
                    </a:cubicBezTo>
                    <a:cubicBezTo>
                      <a:pt x="376" y="85"/>
                      <a:pt x="398" y="88"/>
                      <a:pt x="422" y="90"/>
                    </a:cubicBezTo>
                    <a:cubicBezTo>
                      <a:pt x="436" y="92"/>
                      <a:pt x="446" y="95"/>
                      <a:pt x="463" y="96"/>
                    </a:cubicBezTo>
                    <a:cubicBezTo>
                      <a:pt x="466" y="96"/>
                      <a:pt x="464" y="96"/>
                      <a:pt x="467" y="96"/>
                    </a:cubicBezTo>
                    <a:cubicBezTo>
                      <a:pt x="470" y="96"/>
                      <a:pt x="466" y="96"/>
                      <a:pt x="467" y="96"/>
                    </a:cubicBezTo>
                    <a:cubicBezTo>
                      <a:pt x="475" y="97"/>
                      <a:pt x="483" y="98"/>
                      <a:pt x="493" y="99"/>
                    </a:cubicBezTo>
                    <a:cubicBezTo>
                      <a:pt x="494" y="99"/>
                      <a:pt x="497" y="99"/>
                      <a:pt x="497" y="99"/>
                    </a:cubicBezTo>
                    <a:cubicBezTo>
                      <a:pt x="501" y="100"/>
                      <a:pt x="508" y="100"/>
                      <a:pt x="516" y="100"/>
                    </a:cubicBezTo>
                    <a:cubicBezTo>
                      <a:pt x="520" y="100"/>
                      <a:pt x="524" y="100"/>
                      <a:pt x="530" y="100"/>
                    </a:cubicBezTo>
                    <a:cubicBezTo>
                      <a:pt x="534" y="101"/>
                      <a:pt x="558" y="94"/>
                      <a:pt x="557" y="93"/>
                    </a:cubicBezTo>
                    <a:cubicBezTo>
                      <a:pt x="549" y="96"/>
                      <a:pt x="562" y="89"/>
                      <a:pt x="560" y="87"/>
                    </a:cubicBezTo>
                    <a:cubicBezTo>
                      <a:pt x="561" y="86"/>
                      <a:pt x="562" y="86"/>
                      <a:pt x="563" y="86"/>
                    </a:cubicBezTo>
                    <a:cubicBezTo>
                      <a:pt x="564" y="83"/>
                      <a:pt x="563" y="81"/>
                      <a:pt x="563" y="77"/>
                    </a:cubicBezTo>
                    <a:cubicBezTo>
                      <a:pt x="562" y="76"/>
                      <a:pt x="559" y="76"/>
                      <a:pt x="559" y="74"/>
                    </a:cubicBezTo>
                    <a:cubicBezTo>
                      <a:pt x="561" y="72"/>
                      <a:pt x="557" y="70"/>
                      <a:pt x="557" y="68"/>
                    </a:cubicBezTo>
                    <a:cubicBezTo>
                      <a:pt x="554" y="69"/>
                      <a:pt x="551" y="68"/>
                      <a:pt x="550" y="66"/>
                    </a:cubicBezTo>
                    <a:cubicBezTo>
                      <a:pt x="554" y="65"/>
                      <a:pt x="554" y="65"/>
                      <a:pt x="554" y="65"/>
                    </a:cubicBezTo>
                    <a:cubicBezTo>
                      <a:pt x="548" y="61"/>
                      <a:pt x="545" y="52"/>
                      <a:pt x="534" y="47"/>
                    </a:cubicBezTo>
                    <a:cubicBezTo>
                      <a:pt x="536" y="46"/>
                      <a:pt x="536" y="46"/>
                      <a:pt x="536" y="46"/>
                    </a:cubicBezTo>
                    <a:cubicBezTo>
                      <a:pt x="528" y="41"/>
                      <a:pt x="524" y="34"/>
                      <a:pt x="521" y="29"/>
                    </a:cubicBezTo>
                    <a:cubicBezTo>
                      <a:pt x="521" y="29"/>
                      <a:pt x="520" y="30"/>
                      <a:pt x="527" y="30"/>
                    </a:cubicBezTo>
                    <a:cubicBezTo>
                      <a:pt x="534" y="29"/>
                      <a:pt x="537" y="29"/>
                      <a:pt x="543" y="29"/>
                    </a:cubicBezTo>
                    <a:cubicBezTo>
                      <a:pt x="546" y="29"/>
                      <a:pt x="546" y="30"/>
                      <a:pt x="547" y="30"/>
                    </a:cubicBezTo>
                    <a:cubicBezTo>
                      <a:pt x="555" y="31"/>
                      <a:pt x="560" y="33"/>
                      <a:pt x="569" y="32"/>
                    </a:cubicBezTo>
                    <a:cubicBezTo>
                      <a:pt x="568" y="33"/>
                      <a:pt x="568" y="33"/>
                      <a:pt x="568" y="33"/>
                    </a:cubicBezTo>
                    <a:cubicBezTo>
                      <a:pt x="575" y="33"/>
                      <a:pt x="586" y="34"/>
                      <a:pt x="592" y="35"/>
                    </a:cubicBezTo>
                    <a:cubicBezTo>
                      <a:pt x="595" y="35"/>
                      <a:pt x="603" y="36"/>
                      <a:pt x="601" y="35"/>
                    </a:cubicBezTo>
                    <a:cubicBezTo>
                      <a:pt x="604" y="35"/>
                      <a:pt x="600" y="36"/>
                      <a:pt x="605" y="36"/>
                    </a:cubicBezTo>
                    <a:cubicBezTo>
                      <a:pt x="600" y="36"/>
                      <a:pt x="600" y="36"/>
                      <a:pt x="600" y="36"/>
                    </a:cubicBezTo>
                    <a:cubicBezTo>
                      <a:pt x="618" y="38"/>
                      <a:pt x="625" y="42"/>
                      <a:pt x="656" y="39"/>
                    </a:cubicBezTo>
                    <a:cubicBezTo>
                      <a:pt x="672" y="35"/>
                      <a:pt x="667" y="30"/>
                      <a:pt x="667" y="26"/>
                    </a:cubicBezTo>
                    <a:cubicBezTo>
                      <a:pt x="665" y="25"/>
                      <a:pt x="664" y="21"/>
                      <a:pt x="659" y="21"/>
                    </a:cubicBezTo>
                    <a:cubicBezTo>
                      <a:pt x="661" y="20"/>
                      <a:pt x="661" y="20"/>
                      <a:pt x="661" y="20"/>
                    </a:cubicBezTo>
                    <a:cubicBezTo>
                      <a:pt x="659" y="18"/>
                      <a:pt x="657" y="14"/>
                      <a:pt x="655" y="11"/>
                    </a:cubicBezTo>
                    <a:cubicBezTo>
                      <a:pt x="655" y="9"/>
                      <a:pt x="653" y="10"/>
                      <a:pt x="651" y="8"/>
                    </a:cubicBezTo>
                    <a:cubicBezTo>
                      <a:pt x="653" y="8"/>
                      <a:pt x="653" y="8"/>
                      <a:pt x="653" y="8"/>
                    </a:cubicBezTo>
                    <a:cubicBezTo>
                      <a:pt x="651" y="6"/>
                      <a:pt x="649" y="6"/>
                      <a:pt x="647" y="6"/>
                    </a:cubicBezTo>
                    <a:cubicBezTo>
                      <a:pt x="648" y="5"/>
                      <a:pt x="648" y="5"/>
                      <a:pt x="648" y="5"/>
                    </a:cubicBezTo>
                    <a:cubicBezTo>
                      <a:pt x="649" y="5"/>
                      <a:pt x="650" y="4"/>
                      <a:pt x="651" y="4"/>
                    </a:cubicBezTo>
                    <a:cubicBezTo>
                      <a:pt x="652" y="5"/>
                      <a:pt x="653" y="5"/>
                      <a:pt x="654" y="5"/>
                    </a:cubicBezTo>
                    <a:cubicBezTo>
                      <a:pt x="653" y="5"/>
                      <a:pt x="654" y="5"/>
                      <a:pt x="654" y="4"/>
                    </a:cubicBezTo>
                    <a:cubicBezTo>
                      <a:pt x="655" y="4"/>
                      <a:pt x="655" y="4"/>
                      <a:pt x="656" y="4"/>
                    </a:cubicBezTo>
                    <a:cubicBezTo>
                      <a:pt x="662" y="4"/>
                      <a:pt x="666" y="4"/>
                      <a:pt x="668" y="3"/>
                    </a:cubicBezTo>
                    <a:cubicBezTo>
                      <a:pt x="666" y="4"/>
                      <a:pt x="671" y="4"/>
                      <a:pt x="667" y="4"/>
                    </a:cubicBezTo>
                    <a:cubicBezTo>
                      <a:pt x="671" y="4"/>
                      <a:pt x="674" y="4"/>
                      <a:pt x="677" y="4"/>
                    </a:cubicBezTo>
                    <a:cubicBezTo>
                      <a:pt x="676" y="4"/>
                      <a:pt x="675" y="4"/>
                      <a:pt x="674" y="4"/>
                    </a:cubicBezTo>
                    <a:cubicBezTo>
                      <a:pt x="678" y="3"/>
                      <a:pt x="682" y="3"/>
                      <a:pt x="682" y="3"/>
                    </a:cubicBezTo>
                    <a:cubicBezTo>
                      <a:pt x="680" y="3"/>
                      <a:pt x="679" y="3"/>
                      <a:pt x="677" y="3"/>
                    </a:cubicBezTo>
                    <a:cubicBezTo>
                      <a:pt x="679" y="2"/>
                      <a:pt x="687" y="2"/>
                      <a:pt x="687" y="3"/>
                    </a:cubicBezTo>
                    <a:cubicBezTo>
                      <a:pt x="687" y="4"/>
                      <a:pt x="681" y="4"/>
                      <a:pt x="683" y="4"/>
                    </a:cubicBezTo>
                    <a:cubicBezTo>
                      <a:pt x="695" y="4"/>
                      <a:pt x="695" y="4"/>
                      <a:pt x="695" y="4"/>
                    </a:cubicBezTo>
                    <a:cubicBezTo>
                      <a:pt x="692" y="4"/>
                      <a:pt x="691" y="3"/>
                      <a:pt x="693" y="3"/>
                    </a:cubicBezTo>
                    <a:cubicBezTo>
                      <a:pt x="688" y="3"/>
                      <a:pt x="688" y="3"/>
                      <a:pt x="688" y="3"/>
                    </a:cubicBezTo>
                    <a:cubicBezTo>
                      <a:pt x="689" y="2"/>
                      <a:pt x="689" y="2"/>
                      <a:pt x="689" y="2"/>
                    </a:cubicBezTo>
                    <a:cubicBezTo>
                      <a:pt x="682" y="2"/>
                      <a:pt x="677" y="1"/>
                      <a:pt x="668" y="1"/>
                    </a:cubicBezTo>
                    <a:cubicBezTo>
                      <a:pt x="670" y="2"/>
                      <a:pt x="670" y="2"/>
                      <a:pt x="670" y="2"/>
                    </a:cubicBezTo>
                    <a:cubicBezTo>
                      <a:pt x="665" y="2"/>
                      <a:pt x="659" y="3"/>
                      <a:pt x="655" y="3"/>
                    </a:cubicBezTo>
                    <a:cubicBezTo>
                      <a:pt x="658" y="2"/>
                      <a:pt x="656" y="2"/>
                      <a:pt x="657" y="2"/>
                    </a:cubicBezTo>
                    <a:cubicBezTo>
                      <a:pt x="655" y="2"/>
                      <a:pt x="654" y="2"/>
                      <a:pt x="652" y="2"/>
                    </a:cubicBezTo>
                    <a:cubicBezTo>
                      <a:pt x="656" y="1"/>
                      <a:pt x="656" y="1"/>
                      <a:pt x="656" y="1"/>
                    </a:cubicBezTo>
                    <a:cubicBezTo>
                      <a:pt x="655" y="1"/>
                      <a:pt x="654" y="2"/>
                      <a:pt x="652" y="2"/>
                    </a:cubicBezTo>
                    <a:cubicBezTo>
                      <a:pt x="649" y="3"/>
                      <a:pt x="655" y="0"/>
                      <a:pt x="645" y="4"/>
                    </a:cubicBezTo>
                    <a:cubicBezTo>
                      <a:pt x="644" y="4"/>
                      <a:pt x="644" y="4"/>
                      <a:pt x="644" y="4"/>
                    </a:cubicBezTo>
                    <a:cubicBezTo>
                      <a:pt x="644" y="6"/>
                      <a:pt x="643" y="7"/>
                      <a:pt x="643" y="7"/>
                    </a:cubicBezTo>
                    <a:cubicBezTo>
                      <a:pt x="643" y="7"/>
                      <a:pt x="643" y="7"/>
                      <a:pt x="643" y="7"/>
                    </a:cubicBezTo>
                    <a:cubicBezTo>
                      <a:pt x="641" y="10"/>
                      <a:pt x="645" y="6"/>
                      <a:pt x="645" y="8"/>
                    </a:cubicBezTo>
                    <a:cubicBezTo>
                      <a:pt x="644" y="9"/>
                      <a:pt x="641" y="9"/>
                      <a:pt x="640" y="11"/>
                    </a:cubicBezTo>
                    <a:cubicBezTo>
                      <a:pt x="640" y="13"/>
                      <a:pt x="645" y="16"/>
                      <a:pt x="644" y="19"/>
                    </a:cubicBezTo>
                    <a:cubicBezTo>
                      <a:pt x="647" y="21"/>
                      <a:pt x="650" y="23"/>
                      <a:pt x="653" y="24"/>
                    </a:cubicBezTo>
                    <a:cubicBezTo>
                      <a:pt x="654" y="25"/>
                      <a:pt x="649" y="25"/>
                      <a:pt x="652" y="26"/>
                    </a:cubicBezTo>
                    <a:cubicBezTo>
                      <a:pt x="650" y="26"/>
                      <a:pt x="649" y="26"/>
                      <a:pt x="648" y="27"/>
                    </a:cubicBezTo>
                    <a:cubicBezTo>
                      <a:pt x="650" y="27"/>
                      <a:pt x="650" y="30"/>
                      <a:pt x="652" y="28"/>
                    </a:cubicBezTo>
                    <a:cubicBezTo>
                      <a:pt x="653" y="30"/>
                      <a:pt x="654" y="32"/>
                      <a:pt x="653" y="33"/>
                    </a:cubicBezTo>
                    <a:cubicBezTo>
                      <a:pt x="652" y="33"/>
                      <a:pt x="650" y="33"/>
                      <a:pt x="649" y="33"/>
                    </a:cubicBezTo>
                    <a:cubicBezTo>
                      <a:pt x="648" y="34"/>
                      <a:pt x="650" y="34"/>
                      <a:pt x="646" y="34"/>
                    </a:cubicBezTo>
                    <a:cubicBezTo>
                      <a:pt x="638" y="35"/>
                      <a:pt x="640" y="33"/>
                      <a:pt x="639" y="32"/>
                    </a:cubicBezTo>
                    <a:cubicBezTo>
                      <a:pt x="643" y="32"/>
                      <a:pt x="643" y="32"/>
                      <a:pt x="643" y="32"/>
                    </a:cubicBezTo>
                    <a:cubicBezTo>
                      <a:pt x="640" y="32"/>
                      <a:pt x="637" y="32"/>
                      <a:pt x="633" y="32"/>
                    </a:cubicBezTo>
                    <a:cubicBezTo>
                      <a:pt x="635" y="30"/>
                      <a:pt x="640" y="32"/>
                      <a:pt x="643" y="32"/>
                    </a:cubicBezTo>
                    <a:cubicBezTo>
                      <a:pt x="642" y="30"/>
                      <a:pt x="642" y="30"/>
                      <a:pt x="642" y="30"/>
                    </a:cubicBezTo>
                    <a:cubicBezTo>
                      <a:pt x="636" y="29"/>
                      <a:pt x="638" y="31"/>
                      <a:pt x="632" y="30"/>
                    </a:cubicBezTo>
                    <a:cubicBezTo>
                      <a:pt x="634" y="30"/>
                      <a:pt x="634" y="30"/>
                      <a:pt x="634" y="30"/>
                    </a:cubicBezTo>
                    <a:cubicBezTo>
                      <a:pt x="629" y="29"/>
                      <a:pt x="629" y="29"/>
                      <a:pt x="629" y="29"/>
                    </a:cubicBezTo>
                    <a:cubicBezTo>
                      <a:pt x="628" y="30"/>
                      <a:pt x="627" y="31"/>
                      <a:pt x="631" y="31"/>
                    </a:cubicBezTo>
                    <a:cubicBezTo>
                      <a:pt x="626" y="32"/>
                      <a:pt x="627" y="31"/>
                      <a:pt x="621" y="30"/>
                    </a:cubicBezTo>
                    <a:cubicBezTo>
                      <a:pt x="618" y="31"/>
                      <a:pt x="624" y="31"/>
                      <a:pt x="622" y="31"/>
                    </a:cubicBezTo>
                    <a:cubicBezTo>
                      <a:pt x="621" y="32"/>
                      <a:pt x="617" y="32"/>
                      <a:pt x="614" y="31"/>
                    </a:cubicBezTo>
                    <a:cubicBezTo>
                      <a:pt x="609" y="31"/>
                      <a:pt x="614" y="30"/>
                      <a:pt x="613" y="30"/>
                    </a:cubicBezTo>
                    <a:cubicBezTo>
                      <a:pt x="614" y="30"/>
                      <a:pt x="618" y="30"/>
                      <a:pt x="616" y="30"/>
                    </a:cubicBezTo>
                    <a:cubicBezTo>
                      <a:pt x="624" y="30"/>
                      <a:pt x="618" y="29"/>
                      <a:pt x="623" y="29"/>
                    </a:cubicBezTo>
                    <a:cubicBezTo>
                      <a:pt x="619" y="27"/>
                      <a:pt x="617" y="28"/>
                      <a:pt x="615" y="28"/>
                    </a:cubicBezTo>
                    <a:cubicBezTo>
                      <a:pt x="616" y="29"/>
                      <a:pt x="612" y="29"/>
                      <a:pt x="613" y="29"/>
                    </a:cubicBezTo>
                    <a:cubicBezTo>
                      <a:pt x="600" y="30"/>
                      <a:pt x="611" y="27"/>
                      <a:pt x="603" y="27"/>
                    </a:cubicBezTo>
                    <a:cubicBezTo>
                      <a:pt x="602" y="28"/>
                      <a:pt x="589" y="27"/>
                      <a:pt x="591" y="29"/>
                    </a:cubicBezTo>
                    <a:cubicBezTo>
                      <a:pt x="589" y="29"/>
                      <a:pt x="586" y="29"/>
                      <a:pt x="585" y="29"/>
                    </a:cubicBezTo>
                    <a:cubicBezTo>
                      <a:pt x="589" y="28"/>
                      <a:pt x="583" y="28"/>
                      <a:pt x="588" y="27"/>
                    </a:cubicBezTo>
                    <a:cubicBezTo>
                      <a:pt x="586" y="27"/>
                      <a:pt x="586" y="27"/>
                      <a:pt x="586" y="27"/>
                    </a:cubicBezTo>
                    <a:cubicBezTo>
                      <a:pt x="592" y="27"/>
                      <a:pt x="592" y="27"/>
                      <a:pt x="592" y="27"/>
                    </a:cubicBezTo>
                    <a:cubicBezTo>
                      <a:pt x="590" y="26"/>
                      <a:pt x="587" y="24"/>
                      <a:pt x="586" y="24"/>
                    </a:cubicBezTo>
                    <a:cubicBezTo>
                      <a:pt x="581" y="24"/>
                      <a:pt x="586" y="25"/>
                      <a:pt x="580" y="24"/>
                    </a:cubicBezTo>
                    <a:cubicBezTo>
                      <a:pt x="583" y="24"/>
                      <a:pt x="581" y="23"/>
                      <a:pt x="579" y="23"/>
                    </a:cubicBezTo>
                    <a:cubicBezTo>
                      <a:pt x="582" y="24"/>
                      <a:pt x="576" y="24"/>
                      <a:pt x="573" y="24"/>
                    </a:cubicBezTo>
                    <a:cubicBezTo>
                      <a:pt x="569" y="24"/>
                      <a:pt x="567" y="23"/>
                      <a:pt x="568" y="23"/>
                    </a:cubicBezTo>
                    <a:cubicBezTo>
                      <a:pt x="574" y="22"/>
                      <a:pt x="574" y="22"/>
                      <a:pt x="574" y="22"/>
                    </a:cubicBezTo>
                    <a:cubicBezTo>
                      <a:pt x="570" y="23"/>
                      <a:pt x="573" y="22"/>
                      <a:pt x="570" y="22"/>
                    </a:cubicBezTo>
                    <a:cubicBezTo>
                      <a:pt x="568" y="22"/>
                      <a:pt x="564" y="23"/>
                      <a:pt x="562" y="23"/>
                    </a:cubicBezTo>
                    <a:cubicBezTo>
                      <a:pt x="558" y="23"/>
                      <a:pt x="558" y="22"/>
                      <a:pt x="556" y="22"/>
                    </a:cubicBezTo>
                    <a:cubicBezTo>
                      <a:pt x="562" y="22"/>
                      <a:pt x="562" y="22"/>
                      <a:pt x="562" y="22"/>
                    </a:cubicBezTo>
                    <a:cubicBezTo>
                      <a:pt x="556" y="22"/>
                      <a:pt x="564" y="21"/>
                      <a:pt x="556" y="21"/>
                    </a:cubicBezTo>
                    <a:cubicBezTo>
                      <a:pt x="553" y="21"/>
                      <a:pt x="553" y="21"/>
                      <a:pt x="553" y="21"/>
                    </a:cubicBezTo>
                    <a:cubicBezTo>
                      <a:pt x="552" y="21"/>
                      <a:pt x="552" y="21"/>
                      <a:pt x="554" y="20"/>
                    </a:cubicBezTo>
                    <a:cubicBezTo>
                      <a:pt x="552" y="21"/>
                      <a:pt x="548" y="21"/>
                      <a:pt x="546" y="21"/>
                    </a:cubicBezTo>
                    <a:cubicBezTo>
                      <a:pt x="546" y="20"/>
                      <a:pt x="546" y="20"/>
                      <a:pt x="546" y="20"/>
                    </a:cubicBezTo>
                    <a:cubicBezTo>
                      <a:pt x="543" y="20"/>
                      <a:pt x="536" y="21"/>
                      <a:pt x="532" y="21"/>
                    </a:cubicBezTo>
                    <a:cubicBezTo>
                      <a:pt x="534" y="22"/>
                      <a:pt x="538" y="20"/>
                      <a:pt x="543" y="21"/>
                    </a:cubicBezTo>
                    <a:cubicBezTo>
                      <a:pt x="545" y="22"/>
                      <a:pt x="536" y="22"/>
                      <a:pt x="534" y="22"/>
                    </a:cubicBezTo>
                    <a:cubicBezTo>
                      <a:pt x="537" y="21"/>
                      <a:pt x="523" y="22"/>
                      <a:pt x="513" y="25"/>
                    </a:cubicBezTo>
                    <a:cubicBezTo>
                      <a:pt x="507" y="26"/>
                      <a:pt x="500" y="29"/>
                      <a:pt x="500" y="29"/>
                    </a:cubicBezTo>
                    <a:cubicBezTo>
                      <a:pt x="501" y="30"/>
                      <a:pt x="501" y="30"/>
                      <a:pt x="501" y="30"/>
                    </a:cubicBezTo>
                    <a:cubicBezTo>
                      <a:pt x="493" y="32"/>
                      <a:pt x="499" y="34"/>
                      <a:pt x="498" y="36"/>
                    </a:cubicBezTo>
                    <a:cubicBezTo>
                      <a:pt x="496" y="35"/>
                      <a:pt x="494" y="35"/>
                      <a:pt x="494" y="37"/>
                    </a:cubicBezTo>
                    <a:cubicBezTo>
                      <a:pt x="497" y="35"/>
                      <a:pt x="499" y="38"/>
                      <a:pt x="501" y="37"/>
                    </a:cubicBezTo>
                    <a:cubicBezTo>
                      <a:pt x="501" y="39"/>
                      <a:pt x="496" y="37"/>
                      <a:pt x="494" y="38"/>
                    </a:cubicBezTo>
                    <a:cubicBezTo>
                      <a:pt x="497" y="39"/>
                      <a:pt x="494" y="41"/>
                      <a:pt x="498" y="41"/>
                    </a:cubicBezTo>
                    <a:cubicBezTo>
                      <a:pt x="498" y="40"/>
                      <a:pt x="500" y="41"/>
                      <a:pt x="502" y="41"/>
                    </a:cubicBezTo>
                    <a:cubicBezTo>
                      <a:pt x="503" y="43"/>
                      <a:pt x="500" y="41"/>
                      <a:pt x="500" y="43"/>
                    </a:cubicBezTo>
                    <a:cubicBezTo>
                      <a:pt x="501" y="43"/>
                      <a:pt x="504" y="44"/>
                      <a:pt x="504" y="42"/>
                    </a:cubicBezTo>
                    <a:cubicBezTo>
                      <a:pt x="504" y="43"/>
                      <a:pt x="509" y="44"/>
                      <a:pt x="507" y="45"/>
                    </a:cubicBezTo>
                    <a:cubicBezTo>
                      <a:pt x="506" y="46"/>
                      <a:pt x="505" y="44"/>
                      <a:pt x="504" y="45"/>
                    </a:cubicBezTo>
                    <a:cubicBezTo>
                      <a:pt x="505" y="47"/>
                      <a:pt x="510" y="45"/>
                      <a:pt x="513" y="47"/>
                    </a:cubicBezTo>
                    <a:cubicBezTo>
                      <a:pt x="513" y="45"/>
                      <a:pt x="518" y="45"/>
                      <a:pt x="520" y="46"/>
                    </a:cubicBezTo>
                    <a:cubicBezTo>
                      <a:pt x="521" y="49"/>
                      <a:pt x="518" y="45"/>
                      <a:pt x="516" y="47"/>
                    </a:cubicBezTo>
                    <a:cubicBezTo>
                      <a:pt x="517" y="48"/>
                      <a:pt x="517" y="48"/>
                      <a:pt x="517" y="48"/>
                    </a:cubicBezTo>
                    <a:cubicBezTo>
                      <a:pt x="515" y="50"/>
                      <a:pt x="508" y="46"/>
                      <a:pt x="506" y="48"/>
                    </a:cubicBezTo>
                    <a:cubicBezTo>
                      <a:pt x="509" y="49"/>
                      <a:pt x="509" y="49"/>
                      <a:pt x="509" y="49"/>
                    </a:cubicBezTo>
                    <a:cubicBezTo>
                      <a:pt x="507" y="49"/>
                      <a:pt x="505" y="49"/>
                      <a:pt x="504" y="50"/>
                    </a:cubicBezTo>
                    <a:cubicBezTo>
                      <a:pt x="507" y="50"/>
                      <a:pt x="507" y="52"/>
                      <a:pt x="508" y="52"/>
                    </a:cubicBezTo>
                    <a:cubicBezTo>
                      <a:pt x="511" y="52"/>
                      <a:pt x="507" y="52"/>
                      <a:pt x="509" y="51"/>
                    </a:cubicBezTo>
                    <a:cubicBezTo>
                      <a:pt x="510" y="52"/>
                      <a:pt x="514" y="52"/>
                      <a:pt x="515" y="54"/>
                    </a:cubicBezTo>
                    <a:cubicBezTo>
                      <a:pt x="512" y="53"/>
                      <a:pt x="512" y="55"/>
                      <a:pt x="510" y="55"/>
                    </a:cubicBezTo>
                    <a:cubicBezTo>
                      <a:pt x="510" y="56"/>
                      <a:pt x="513" y="55"/>
                      <a:pt x="513" y="56"/>
                    </a:cubicBezTo>
                    <a:cubicBezTo>
                      <a:pt x="512" y="56"/>
                      <a:pt x="512" y="56"/>
                      <a:pt x="512" y="56"/>
                    </a:cubicBezTo>
                    <a:cubicBezTo>
                      <a:pt x="516" y="61"/>
                      <a:pt x="521" y="66"/>
                      <a:pt x="530" y="69"/>
                    </a:cubicBezTo>
                    <a:cubicBezTo>
                      <a:pt x="528" y="70"/>
                      <a:pt x="529" y="72"/>
                      <a:pt x="529" y="74"/>
                    </a:cubicBezTo>
                    <a:cubicBezTo>
                      <a:pt x="529" y="73"/>
                      <a:pt x="531" y="74"/>
                      <a:pt x="532" y="74"/>
                    </a:cubicBezTo>
                    <a:cubicBezTo>
                      <a:pt x="530" y="76"/>
                      <a:pt x="530" y="76"/>
                      <a:pt x="530" y="76"/>
                    </a:cubicBezTo>
                    <a:cubicBezTo>
                      <a:pt x="530" y="78"/>
                      <a:pt x="533" y="79"/>
                      <a:pt x="535" y="80"/>
                    </a:cubicBezTo>
                    <a:cubicBezTo>
                      <a:pt x="535" y="80"/>
                      <a:pt x="534" y="80"/>
                      <a:pt x="534" y="80"/>
                    </a:cubicBezTo>
                    <a:cubicBezTo>
                      <a:pt x="533" y="82"/>
                      <a:pt x="536" y="81"/>
                      <a:pt x="537" y="82"/>
                    </a:cubicBezTo>
                    <a:cubicBezTo>
                      <a:pt x="535" y="83"/>
                      <a:pt x="535" y="83"/>
                      <a:pt x="535" y="83"/>
                    </a:cubicBezTo>
                    <a:cubicBezTo>
                      <a:pt x="537" y="83"/>
                      <a:pt x="537" y="83"/>
                      <a:pt x="537" y="83"/>
                    </a:cubicBezTo>
                    <a:cubicBezTo>
                      <a:pt x="538" y="84"/>
                      <a:pt x="538" y="86"/>
                      <a:pt x="535" y="86"/>
                    </a:cubicBezTo>
                    <a:cubicBezTo>
                      <a:pt x="536" y="86"/>
                      <a:pt x="536" y="87"/>
                      <a:pt x="537" y="86"/>
                    </a:cubicBezTo>
                    <a:cubicBezTo>
                      <a:pt x="536" y="87"/>
                      <a:pt x="535" y="90"/>
                      <a:pt x="535" y="91"/>
                    </a:cubicBezTo>
                    <a:cubicBezTo>
                      <a:pt x="530" y="91"/>
                      <a:pt x="523" y="91"/>
                      <a:pt x="518" y="91"/>
                    </a:cubicBezTo>
                    <a:cubicBezTo>
                      <a:pt x="516" y="91"/>
                      <a:pt x="516" y="91"/>
                      <a:pt x="515" y="91"/>
                    </a:cubicBezTo>
                    <a:cubicBezTo>
                      <a:pt x="510" y="89"/>
                      <a:pt x="499" y="90"/>
                      <a:pt x="493" y="88"/>
                    </a:cubicBezTo>
                    <a:cubicBezTo>
                      <a:pt x="494" y="89"/>
                      <a:pt x="489" y="90"/>
                      <a:pt x="485" y="90"/>
                    </a:cubicBezTo>
                    <a:cubicBezTo>
                      <a:pt x="479" y="90"/>
                      <a:pt x="486" y="88"/>
                      <a:pt x="483" y="87"/>
                    </a:cubicBezTo>
                    <a:cubicBezTo>
                      <a:pt x="480" y="87"/>
                      <a:pt x="476" y="87"/>
                      <a:pt x="475" y="87"/>
                    </a:cubicBezTo>
                    <a:cubicBezTo>
                      <a:pt x="475" y="87"/>
                      <a:pt x="475" y="87"/>
                      <a:pt x="475" y="87"/>
                    </a:cubicBezTo>
                    <a:cubicBezTo>
                      <a:pt x="472" y="87"/>
                      <a:pt x="468" y="87"/>
                      <a:pt x="466" y="86"/>
                    </a:cubicBezTo>
                    <a:cubicBezTo>
                      <a:pt x="466" y="86"/>
                      <a:pt x="466" y="86"/>
                      <a:pt x="466" y="86"/>
                    </a:cubicBezTo>
                    <a:cubicBezTo>
                      <a:pt x="464" y="86"/>
                      <a:pt x="463" y="85"/>
                      <a:pt x="460" y="85"/>
                    </a:cubicBezTo>
                    <a:cubicBezTo>
                      <a:pt x="457" y="85"/>
                      <a:pt x="453" y="84"/>
                      <a:pt x="450" y="85"/>
                    </a:cubicBezTo>
                    <a:cubicBezTo>
                      <a:pt x="450" y="84"/>
                      <a:pt x="450" y="84"/>
                      <a:pt x="450" y="84"/>
                    </a:cubicBezTo>
                    <a:cubicBezTo>
                      <a:pt x="448" y="85"/>
                      <a:pt x="448" y="85"/>
                      <a:pt x="448" y="85"/>
                    </a:cubicBezTo>
                    <a:cubicBezTo>
                      <a:pt x="444" y="84"/>
                      <a:pt x="444" y="84"/>
                      <a:pt x="444" y="84"/>
                    </a:cubicBezTo>
                    <a:cubicBezTo>
                      <a:pt x="446" y="84"/>
                      <a:pt x="447" y="83"/>
                      <a:pt x="448" y="83"/>
                    </a:cubicBezTo>
                    <a:cubicBezTo>
                      <a:pt x="444" y="82"/>
                      <a:pt x="445" y="84"/>
                      <a:pt x="442" y="84"/>
                    </a:cubicBezTo>
                    <a:cubicBezTo>
                      <a:pt x="437" y="84"/>
                      <a:pt x="439" y="83"/>
                      <a:pt x="438" y="83"/>
                    </a:cubicBezTo>
                    <a:cubicBezTo>
                      <a:pt x="440" y="83"/>
                      <a:pt x="440" y="83"/>
                      <a:pt x="441" y="83"/>
                    </a:cubicBezTo>
                    <a:cubicBezTo>
                      <a:pt x="445" y="83"/>
                      <a:pt x="440" y="83"/>
                      <a:pt x="440" y="82"/>
                    </a:cubicBezTo>
                    <a:cubicBezTo>
                      <a:pt x="440" y="82"/>
                      <a:pt x="438" y="83"/>
                      <a:pt x="435" y="82"/>
                    </a:cubicBezTo>
                    <a:cubicBezTo>
                      <a:pt x="433" y="82"/>
                      <a:pt x="428" y="82"/>
                      <a:pt x="430" y="81"/>
                    </a:cubicBezTo>
                    <a:cubicBezTo>
                      <a:pt x="427" y="81"/>
                      <a:pt x="425" y="81"/>
                      <a:pt x="423" y="81"/>
                    </a:cubicBezTo>
                    <a:cubicBezTo>
                      <a:pt x="424" y="81"/>
                      <a:pt x="427" y="82"/>
                      <a:pt x="427" y="82"/>
                    </a:cubicBezTo>
                    <a:cubicBezTo>
                      <a:pt x="425" y="82"/>
                      <a:pt x="421" y="82"/>
                      <a:pt x="421" y="82"/>
                    </a:cubicBezTo>
                    <a:cubicBezTo>
                      <a:pt x="423" y="82"/>
                      <a:pt x="423" y="82"/>
                      <a:pt x="423" y="82"/>
                    </a:cubicBezTo>
                    <a:cubicBezTo>
                      <a:pt x="421" y="82"/>
                      <a:pt x="417" y="81"/>
                      <a:pt x="418" y="82"/>
                    </a:cubicBezTo>
                    <a:cubicBezTo>
                      <a:pt x="417" y="80"/>
                      <a:pt x="417" y="80"/>
                      <a:pt x="417" y="80"/>
                    </a:cubicBezTo>
                    <a:cubicBezTo>
                      <a:pt x="414" y="81"/>
                      <a:pt x="411" y="80"/>
                      <a:pt x="408" y="80"/>
                    </a:cubicBezTo>
                    <a:cubicBezTo>
                      <a:pt x="409" y="79"/>
                      <a:pt x="413" y="79"/>
                      <a:pt x="408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0" y="78"/>
                      <a:pt x="399" y="78"/>
                      <a:pt x="401" y="77"/>
                    </a:cubicBezTo>
                    <a:cubicBezTo>
                      <a:pt x="393" y="76"/>
                      <a:pt x="388" y="78"/>
                      <a:pt x="383" y="77"/>
                    </a:cubicBezTo>
                    <a:cubicBezTo>
                      <a:pt x="387" y="76"/>
                      <a:pt x="385" y="76"/>
                      <a:pt x="383" y="75"/>
                    </a:cubicBezTo>
                    <a:cubicBezTo>
                      <a:pt x="383" y="75"/>
                      <a:pt x="382" y="76"/>
                      <a:pt x="380" y="76"/>
                    </a:cubicBezTo>
                    <a:cubicBezTo>
                      <a:pt x="380" y="76"/>
                      <a:pt x="383" y="75"/>
                      <a:pt x="384" y="76"/>
                    </a:cubicBezTo>
                    <a:cubicBezTo>
                      <a:pt x="384" y="77"/>
                      <a:pt x="381" y="76"/>
                      <a:pt x="379" y="76"/>
                    </a:cubicBezTo>
                    <a:cubicBezTo>
                      <a:pt x="378" y="73"/>
                      <a:pt x="361" y="73"/>
                      <a:pt x="354" y="71"/>
                    </a:cubicBezTo>
                    <a:cubicBezTo>
                      <a:pt x="352" y="72"/>
                      <a:pt x="349" y="71"/>
                      <a:pt x="346" y="71"/>
                    </a:cubicBezTo>
                    <a:cubicBezTo>
                      <a:pt x="349" y="70"/>
                      <a:pt x="340" y="71"/>
                      <a:pt x="339" y="70"/>
                    </a:cubicBezTo>
                    <a:cubicBezTo>
                      <a:pt x="338" y="71"/>
                      <a:pt x="338" y="71"/>
                      <a:pt x="338" y="71"/>
                    </a:cubicBezTo>
                    <a:cubicBezTo>
                      <a:pt x="333" y="70"/>
                      <a:pt x="325" y="71"/>
                      <a:pt x="324" y="70"/>
                    </a:cubicBezTo>
                    <a:cubicBezTo>
                      <a:pt x="321" y="69"/>
                      <a:pt x="327" y="69"/>
                      <a:pt x="329" y="69"/>
                    </a:cubicBezTo>
                    <a:cubicBezTo>
                      <a:pt x="327" y="67"/>
                      <a:pt x="314" y="69"/>
                      <a:pt x="313" y="67"/>
                    </a:cubicBezTo>
                    <a:cubicBezTo>
                      <a:pt x="312" y="67"/>
                      <a:pt x="312" y="68"/>
                      <a:pt x="307" y="68"/>
                    </a:cubicBezTo>
                    <a:cubicBezTo>
                      <a:pt x="305" y="68"/>
                      <a:pt x="299" y="66"/>
                      <a:pt x="300" y="66"/>
                    </a:cubicBezTo>
                    <a:cubicBezTo>
                      <a:pt x="297" y="66"/>
                      <a:pt x="295" y="67"/>
                      <a:pt x="293" y="66"/>
                    </a:cubicBezTo>
                    <a:cubicBezTo>
                      <a:pt x="294" y="66"/>
                      <a:pt x="295" y="66"/>
                      <a:pt x="297" y="66"/>
                    </a:cubicBezTo>
                    <a:cubicBezTo>
                      <a:pt x="292" y="65"/>
                      <a:pt x="287" y="65"/>
                      <a:pt x="282" y="65"/>
                    </a:cubicBezTo>
                    <a:cubicBezTo>
                      <a:pt x="281" y="64"/>
                      <a:pt x="271" y="64"/>
                      <a:pt x="263" y="64"/>
                    </a:cubicBezTo>
                    <a:cubicBezTo>
                      <a:pt x="259" y="65"/>
                      <a:pt x="244" y="65"/>
                      <a:pt x="240" y="69"/>
                    </a:cubicBezTo>
                    <a:cubicBezTo>
                      <a:pt x="240" y="68"/>
                      <a:pt x="238" y="69"/>
                      <a:pt x="237" y="70"/>
                    </a:cubicBezTo>
                    <a:cubicBezTo>
                      <a:pt x="235" y="72"/>
                      <a:pt x="239" y="72"/>
                      <a:pt x="239" y="73"/>
                    </a:cubicBezTo>
                    <a:cubicBezTo>
                      <a:pt x="236" y="73"/>
                      <a:pt x="236" y="73"/>
                      <a:pt x="236" y="73"/>
                    </a:cubicBezTo>
                    <a:cubicBezTo>
                      <a:pt x="233" y="74"/>
                      <a:pt x="237" y="76"/>
                      <a:pt x="236" y="77"/>
                    </a:cubicBezTo>
                    <a:cubicBezTo>
                      <a:pt x="238" y="76"/>
                      <a:pt x="237" y="78"/>
                      <a:pt x="239" y="77"/>
                    </a:cubicBezTo>
                    <a:cubicBezTo>
                      <a:pt x="241" y="78"/>
                      <a:pt x="241" y="78"/>
                      <a:pt x="241" y="78"/>
                    </a:cubicBezTo>
                    <a:cubicBezTo>
                      <a:pt x="243" y="80"/>
                      <a:pt x="242" y="78"/>
                      <a:pt x="245" y="80"/>
                    </a:cubicBezTo>
                    <a:cubicBezTo>
                      <a:pt x="246" y="81"/>
                      <a:pt x="242" y="81"/>
                      <a:pt x="242" y="81"/>
                    </a:cubicBezTo>
                    <a:cubicBezTo>
                      <a:pt x="241" y="82"/>
                      <a:pt x="243" y="82"/>
                      <a:pt x="245" y="83"/>
                    </a:cubicBezTo>
                    <a:cubicBezTo>
                      <a:pt x="245" y="83"/>
                      <a:pt x="245" y="83"/>
                      <a:pt x="246" y="83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6" y="84"/>
                      <a:pt x="246" y="84"/>
                      <a:pt x="247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6" y="84"/>
                      <a:pt x="246" y="84"/>
                      <a:pt x="245" y="83"/>
                    </a:cubicBezTo>
                    <a:cubicBezTo>
                      <a:pt x="245" y="84"/>
                      <a:pt x="246" y="84"/>
                      <a:pt x="246" y="84"/>
                    </a:cubicBezTo>
                    <a:cubicBezTo>
                      <a:pt x="246" y="85"/>
                      <a:pt x="246" y="85"/>
                      <a:pt x="246" y="85"/>
                    </a:cubicBezTo>
                    <a:cubicBezTo>
                      <a:pt x="247" y="85"/>
                      <a:pt x="247" y="85"/>
                      <a:pt x="247" y="85"/>
                    </a:cubicBezTo>
                    <a:cubicBezTo>
                      <a:pt x="245" y="86"/>
                      <a:pt x="245" y="86"/>
                      <a:pt x="245" y="86"/>
                    </a:cubicBezTo>
                    <a:cubicBezTo>
                      <a:pt x="245" y="86"/>
                      <a:pt x="250" y="87"/>
                      <a:pt x="251" y="87"/>
                    </a:cubicBezTo>
                    <a:cubicBezTo>
                      <a:pt x="252" y="90"/>
                      <a:pt x="260" y="94"/>
                      <a:pt x="263" y="95"/>
                    </a:cubicBezTo>
                    <a:cubicBezTo>
                      <a:pt x="262" y="95"/>
                      <a:pt x="262" y="95"/>
                      <a:pt x="263" y="95"/>
                    </a:cubicBezTo>
                    <a:cubicBezTo>
                      <a:pt x="265" y="96"/>
                      <a:pt x="268" y="96"/>
                      <a:pt x="267" y="96"/>
                    </a:cubicBezTo>
                    <a:cubicBezTo>
                      <a:pt x="269" y="97"/>
                      <a:pt x="266" y="97"/>
                      <a:pt x="268" y="99"/>
                    </a:cubicBezTo>
                    <a:cubicBezTo>
                      <a:pt x="268" y="99"/>
                      <a:pt x="270" y="98"/>
                      <a:pt x="269" y="98"/>
                    </a:cubicBezTo>
                    <a:cubicBezTo>
                      <a:pt x="270" y="101"/>
                      <a:pt x="279" y="102"/>
                      <a:pt x="281" y="105"/>
                    </a:cubicBezTo>
                    <a:cubicBezTo>
                      <a:pt x="280" y="105"/>
                      <a:pt x="279" y="105"/>
                      <a:pt x="278" y="105"/>
                    </a:cubicBezTo>
                    <a:cubicBezTo>
                      <a:pt x="282" y="106"/>
                      <a:pt x="285" y="108"/>
                      <a:pt x="291" y="109"/>
                    </a:cubicBezTo>
                    <a:cubicBezTo>
                      <a:pt x="289" y="109"/>
                      <a:pt x="289" y="109"/>
                      <a:pt x="287" y="109"/>
                    </a:cubicBezTo>
                    <a:cubicBezTo>
                      <a:pt x="289" y="110"/>
                      <a:pt x="292" y="112"/>
                      <a:pt x="295" y="112"/>
                    </a:cubicBezTo>
                    <a:cubicBezTo>
                      <a:pt x="295" y="111"/>
                      <a:pt x="294" y="112"/>
                      <a:pt x="293" y="111"/>
                    </a:cubicBezTo>
                    <a:cubicBezTo>
                      <a:pt x="293" y="110"/>
                      <a:pt x="298" y="111"/>
                      <a:pt x="299" y="112"/>
                    </a:cubicBezTo>
                    <a:cubicBezTo>
                      <a:pt x="299" y="112"/>
                      <a:pt x="299" y="112"/>
                      <a:pt x="299" y="112"/>
                    </a:cubicBezTo>
                    <a:cubicBezTo>
                      <a:pt x="301" y="113"/>
                      <a:pt x="302" y="113"/>
                      <a:pt x="304" y="114"/>
                    </a:cubicBezTo>
                    <a:cubicBezTo>
                      <a:pt x="304" y="115"/>
                      <a:pt x="302" y="114"/>
                      <a:pt x="302" y="115"/>
                    </a:cubicBezTo>
                    <a:cubicBezTo>
                      <a:pt x="299" y="116"/>
                      <a:pt x="304" y="118"/>
                      <a:pt x="304" y="118"/>
                    </a:cubicBezTo>
                    <a:cubicBezTo>
                      <a:pt x="306" y="118"/>
                      <a:pt x="307" y="119"/>
                      <a:pt x="308" y="118"/>
                    </a:cubicBezTo>
                    <a:cubicBezTo>
                      <a:pt x="310" y="119"/>
                      <a:pt x="307" y="119"/>
                      <a:pt x="308" y="120"/>
                    </a:cubicBezTo>
                    <a:cubicBezTo>
                      <a:pt x="318" y="121"/>
                      <a:pt x="318" y="121"/>
                      <a:pt x="318" y="121"/>
                    </a:cubicBezTo>
                    <a:cubicBezTo>
                      <a:pt x="317" y="121"/>
                      <a:pt x="317" y="123"/>
                      <a:pt x="314" y="122"/>
                    </a:cubicBezTo>
                    <a:cubicBezTo>
                      <a:pt x="318" y="124"/>
                      <a:pt x="324" y="124"/>
                      <a:pt x="328" y="125"/>
                    </a:cubicBezTo>
                    <a:cubicBezTo>
                      <a:pt x="329" y="126"/>
                      <a:pt x="333" y="127"/>
                      <a:pt x="334" y="128"/>
                    </a:cubicBezTo>
                    <a:cubicBezTo>
                      <a:pt x="333" y="129"/>
                      <a:pt x="334" y="127"/>
                      <a:pt x="332" y="128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29" y="128"/>
                      <a:pt x="329" y="130"/>
                      <a:pt x="326" y="130"/>
                    </a:cubicBezTo>
                    <a:cubicBezTo>
                      <a:pt x="329" y="131"/>
                      <a:pt x="332" y="133"/>
                      <a:pt x="335" y="135"/>
                    </a:cubicBezTo>
                    <a:cubicBezTo>
                      <a:pt x="336" y="133"/>
                      <a:pt x="340" y="137"/>
                      <a:pt x="343" y="136"/>
                    </a:cubicBezTo>
                    <a:cubicBezTo>
                      <a:pt x="347" y="138"/>
                      <a:pt x="342" y="138"/>
                      <a:pt x="342" y="139"/>
                    </a:cubicBezTo>
                    <a:cubicBezTo>
                      <a:pt x="347" y="140"/>
                      <a:pt x="349" y="143"/>
                      <a:pt x="352" y="144"/>
                    </a:cubicBezTo>
                    <a:cubicBezTo>
                      <a:pt x="352" y="144"/>
                      <a:pt x="352" y="144"/>
                      <a:pt x="351" y="144"/>
                    </a:cubicBezTo>
                    <a:cubicBezTo>
                      <a:pt x="355" y="146"/>
                      <a:pt x="358" y="149"/>
                      <a:pt x="363" y="150"/>
                    </a:cubicBezTo>
                    <a:cubicBezTo>
                      <a:pt x="363" y="150"/>
                      <a:pt x="362" y="150"/>
                      <a:pt x="361" y="150"/>
                    </a:cubicBezTo>
                    <a:cubicBezTo>
                      <a:pt x="362" y="152"/>
                      <a:pt x="366" y="149"/>
                      <a:pt x="367" y="152"/>
                    </a:cubicBezTo>
                    <a:cubicBezTo>
                      <a:pt x="364" y="152"/>
                      <a:pt x="364" y="152"/>
                      <a:pt x="364" y="152"/>
                    </a:cubicBezTo>
                    <a:cubicBezTo>
                      <a:pt x="368" y="153"/>
                      <a:pt x="366" y="155"/>
                      <a:pt x="371" y="156"/>
                    </a:cubicBezTo>
                    <a:cubicBezTo>
                      <a:pt x="370" y="156"/>
                      <a:pt x="369" y="156"/>
                      <a:pt x="368" y="156"/>
                    </a:cubicBezTo>
                    <a:cubicBezTo>
                      <a:pt x="371" y="157"/>
                      <a:pt x="372" y="159"/>
                      <a:pt x="376" y="160"/>
                    </a:cubicBezTo>
                    <a:cubicBezTo>
                      <a:pt x="375" y="160"/>
                      <a:pt x="374" y="160"/>
                      <a:pt x="372" y="160"/>
                    </a:cubicBezTo>
                    <a:cubicBezTo>
                      <a:pt x="372" y="161"/>
                      <a:pt x="377" y="161"/>
                      <a:pt x="376" y="162"/>
                    </a:cubicBezTo>
                    <a:cubicBezTo>
                      <a:pt x="376" y="163"/>
                      <a:pt x="375" y="164"/>
                      <a:pt x="375" y="164"/>
                    </a:cubicBezTo>
                    <a:cubicBezTo>
                      <a:pt x="378" y="164"/>
                      <a:pt x="376" y="167"/>
                      <a:pt x="370" y="167"/>
                    </a:cubicBezTo>
                    <a:cubicBezTo>
                      <a:pt x="370" y="167"/>
                      <a:pt x="368" y="167"/>
                      <a:pt x="365" y="167"/>
                    </a:cubicBezTo>
                    <a:cubicBezTo>
                      <a:pt x="339" y="166"/>
                      <a:pt x="317" y="163"/>
                      <a:pt x="293" y="161"/>
                    </a:cubicBezTo>
                    <a:cubicBezTo>
                      <a:pt x="292" y="159"/>
                      <a:pt x="300" y="161"/>
                      <a:pt x="299" y="160"/>
                    </a:cubicBezTo>
                    <a:cubicBezTo>
                      <a:pt x="297" y="161"/>
                      <a:pt x="295" y="159"/>
                      <a:pt x="288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85" y="158"/>
                      <a:pt x="285" y="157"/>
                      <a:pt x="281" y="157"/>
                    </a:cubicBezTo>
                    <a:cubicBezTo>
                      <a:pt x="280" y="158"/>
                      <a:pt x="280" y="158"/>
                      <a:pt x="280" y="158"/>
                    </a:cubicBezTo>
                    <a:cubicBezTo>
                      <a:pt x="276" y="158"/>
                      <a:pt x="276" y="155"/>
                      <a:pt x="272" y="156"/>
                    </a:cubicBezTo>
                    <a:cubicBezTo>
                      <a:pt x="271" y="155"/>
                      <a:pt x="271" y="155"/>
                      <a:pt x="271" y="155"/>
                    </a:cubicBezTo>
                    <a:cubicBezTo>
                      <a:pt x="265" y="156"/>
                      <a:pt x="267" y="154"/>
                      <a:pt x="261" y="154"/>
                    </a:cubicBezTo>
                    <a:cubicBezTo>
                      <a:pt x="262" y="154"/>
                      <a:pt x="262" y="154"/>
                      <a:pt x="262" y="154"/>
                    </a:cubicBezTo>
                    <a:cubicBezTo>
                      <a:pt x="258" y="153"/>
                      <a:pt x="249" y="154"/>
                      <a:pt x="249" y="152"/>
                    </a:cubicBezTo>
                    <a:cubicBezTo>
                      <a:pt x="244" y="152"/>
                      <a:pt x="239" y="151"/>
                      <a:pt x="236" y="152"/>
                    </a:cubicBezTo>
                    <a:cubicBezTo>
                      <a:pt x="236" y="151"/>
                      <a:pt x="238" y="151"/>
                      <a:pt x="239" y="151"/>
                    </a:cubicBezTo>
                    <a:cubicBezTo>
                      <a:pt x="222" y="149"/>
                      <a:pt x="205" y="145"/>
                      <a:pt x="188" y="144"/>
                    </a:cubicBezTo>
                    <a:cubicBezTo>
                      <a:pt x="188" y="143"/>
                      <a:pt x="189" y="144"/>
                      <a:pt x="190" y="143"/>
                    </a:cubicBezTo>
                    <a:cubicBezTo>
                      <a:pt x="179" y="143"/>
                      <a:pt x="175" y="139"/>
                      <a:pt x="164" y="140"/>
                    </a:cubicBezTo>
                    <a:cubicBezTo>
                      <a:pt x="160" y="140"/>
                      <a:pt x="160" y="140"/>
                      <a:pt x="160" y="140"/>
                    </a:cubicBezTo>
                    <a:cubicBezTo>
                      <a:pt x="159" y="139"/>
                      <a:pt x="160" y="139"/>
                      <a:pt x="159" y="138"/>
                    </a:cubicBezTo>
                    <a:cubicBezTo>
                      <a:pt x="156" y="139"/>
                      <a:pt x="151" y="137"/>
                      <a:pt x="148" y="138"/>
                    </a:cubicBezTo>
                    <a:cubicBezTo>
                      <a:pt x="148" y="137"/>
                      <a:pt x="150" y="137"/>
                      <a:pt x="150" y="137"/>
                    </a:cubicBezTo>
                    <a:cubicBezTo>
                      <a:pt x="147" y="136"/>
                      <a:pt x="139" y="136"/>
                      <a:pt x="136" y="135"/>
                    </a:cubicBezTo>
                    <a:cubicBezTo>
                      <a:pt x="138" y="135"/>
                      <a:pt x="138" y="135"/>
                      <a:pt x="138" y="135"/>
                    </a:cubicBezTo>
                    <a:cubicBezTo>
                      <a:pt x="122" y="130"/>
                      <a:pt x="100" y="124"/>
                      <a:pt x="79" y="123"/>
                    </a:cubicBezTo>
                    <a:cubicBezTo>
                      <a:pt x="74" y="122"/>
                      <a:pt x="80" y="122"/>
                      <a:pt x="78" y="121"/>
                    </a:cubicBezTo>
                    <a:cubicBezTo>
                      <a:pt x="58" y="120"/>
                      <a:pt x="44" y="114"/>
                      <a:pt x="23" y="113"/>
                    </a:cubicBezTo>
                    <a:cubicBezTo>
                      <a:pt x="10" y="111"/>
                      <a:pt x="0" y="113"/>
                      <a:pt x="0" y="113"/>
                    </a:cubicBezTo>
                    <a:cubicBezTo>
                      <a:pt x="31" y="117"/>
                      <a:pt x="53" y="123"/>
                      <a:pt x="78" y="130"/>
                    </a:cubicBezTo>
                    <a:close/>
                    <a:moveTo>
                      <a:pt x="656" y="33"/>
                    </a:moveTo>
                    <a:cubicBezTo>
                      <a:pt x="656" y="33"/>
                      <a:pt x="656" y="33"/>
                      <a:pt x="656" y="33"/>
                    </a:cubicBezTo>
                    <a:moveTo>
                      <a:pt x="655" y="33"/>
                    </a:moveTo>
                    <a:cubicBezTo>
                      <a:pt x="655" y="33"/>
                      <a:pt x="655" y="33"/>
                      <a:pt x="655" y="33"/>
                    </a:cubicBezTo>
                    <a:cubicBezTo>
                      <a:pt x="656" y="33"/>
                      <a:pt x="656" y="33"/>
                      <a:pt x="655" y="33"/>
                    </a:cubicBezTo>
                    <a:close/>
                    <a:moveTo>
                      <a:pt x="650" y="3"/>
                    </a:moveTo>
                    <a:cubicBezTo>
                      <a:pt x="650" y="3"/>
                      <a:pt x="650" y="4"/>
                      <a:pt x="650" y="4"/>
                    </a:cubicBezTo>
                    <a:cubicBezTo>
                      <a:pt x="650" y="4"/>
                      <a:pt x="649" y="4"/>
                      <a:pt x="648" y="5"/>
                    </a:cubicBezTo>
                    <a:cubicBezTo>
                      <a:pt x="648" y="4"/>
                      <a:pt x="648" y="3"/>
                      <a:pt x="650" y="3"/>
                    </a:cubicBezTo>
                    <a:close/>
                    <a:moveTo>
                      <a:pt x="649" y="34"/>
                    </a:moveTo>
                    <a:cubicBezTo>
                      <a:pt x="650" y="34"/>
                      <a:pt x="651" y="34"/>
                      <a:pt x="653" y="34"/>
                    </a:cubicBezTo>
                    <a:cubicBezTo>
                      <a:pt x="653" y="33"/>
                      <a:pt x="653" y="33"/>
                      <a:pt x="653" y="33"/>
                    </a:cubicBezTo>
                    <a:cubicBezTo>
                      <a:pt x="653" y="34"/>
                      <a:pt x="653" y="34"/>
                      <a:pt x="653" y="34"/>
                    </a:cubicBezTo>
                    <a:cubicBezTo>
                      <a:pt x="654" y="34"/>
                      <a:pt x="655" y="33"/>
                      <a:pt x="655" y="33"/>
                    </a:cubicBezTo>
                    <a:cubicBezTo>
                      <a:pt x="654" y="34"/>
                      <a:pt x="654" y="34"/>
                      <a:pt x="653" y="34"/>
                    </a:cubicBezTo>
                    <a:cubicBezTo>
                      <a:pt x="653" y="34"/>
                      <a:pt x="653" y="35"/>
                      <a:pt x="652" y="35"/>
                    </a:cubicBezTo>
                    <a:cubicBezTo>
                      <a:pt x="652" y="35"/>
                      <a:pt x="652" y="35"/>
                      <a:pt x="652" y="35"/>
                    </a:cubicBezTo>
                    <a:cubicBezTo>
                      <a:pt x="652" y="35"/>
                      <a:pt x="651" y="35"/>
                      <a:pt x="650" y="35"/>
                    </a:cubicBezTo>
                    <a:cubicBezTo>
                      <a:pt x="649" y="35"/>
                      <a:pt x="649" y="35"/>
                      <a:pt x="649" y="35"/>
                    </a:cubicBezTo>
                    <a:cubicBezTo>
                      <a:pt x="647" y="36"/>
                      <a:pt x="650" y="36"/>
                      <a:pt x="648" y="37"/>
                    </a:cubicBezTo>
                    <a:cubicBezTo>
                      <a:pt x="646" y="37"/>
                      <a:pt x="644" y="37"/>
                      <a:pt x="643" y="37"/>
                    </a:cubicBezTo>
                    <a:cubicBezTo>
                      <a:pt x="643" y="36"/>
                      <a:pt x="646" y="35"/>
                      <a:pt x="640" y="34"/>
                    </a:cubicBezTo>
                    <a:cubicBezTo>
                      <a:pt x="644" y="33"/>
                      <a:pt x="649" y="35"/>
                      <a:pt x="649" y="34"/>
                    </a:cubicBezTo>
                    <a:close/>
                    <a:moveTo>
                      <a:pt x="539" y="91"/>
                    </a:moveTo>
                    <a:cubicBezTo>
                      <a:pt x="541" y="91"/>
                      <a:pt x="537" y="92"/>
                      <a:pt x="538" y="92"/>
                    </a:cubicBezTo>
                    <a:cubicBezTo>
                      <a:pt x="537" y="92"/>
                      <a:pt x="535" y="93"/>
                      <a:pt x="535" y="92"/>
                    </a:cubicBezTo>
                    <a:cubicBezTo>
                      <a:pt x="538" y="92"/>
                      <a:pt x="539" y="91"/>
                      <a:pt x="539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1" name="išļîdè">
                <a:extLst>
                  <a:ext uri="{FF2B5EF4-FFF2-40B4-BE49-F238E27FC236}">
                    <a16:creationId xmlns:a16="http://schemas.microsoft.com/office/drawing/2014/main" id="{E8F52255-71E4-455A-B262-B27CE4C64D27}"/>
                  </a:ext>
                </a:extLst>
              </p:cNvPr>
              <p:cNvGrpSpPr/>
              <p:nvPr/>
            </p:nvGrpSpPr>
            <p:grpSpPr>
              <a:xfrm rot="20675447">
                <a:off x="8473449" y="1521586"/>
                <a:ext cx="3521457" cy="3614121"/>
                <a:chOff x="4516324" y="1568450"/>
                <a:chExt cx="3559176" cy="3652838"/>
              </a:xfrm>
            </p:grpSpPr>
            <p:sp>
              <p:nvSpPr>
                <p:cNvPr id="32" name="îsḻîḍê">
                  <a:extLst>
                    <a:ext uri="{FF2B5EF4-FFF2-40B4-BE49-F238E27FC236}">
                      <a16:creationId xmlns:a16="http://schemas.microsoft.com/office/drawing/2014/main" id="{063A9343-F4C1-497A-B80C-C1A99A8AF251}"/>
                    </a:ext>
                  </a:extLst>
                </p:cNvPr>
                <p:cNvSpPr/>
                <p:nvPr/>
              </p:nvSpPr>
              <p:spPr bwMode="auto">
                <a:xfrm>
                  <a:off x="7670687" y="1568450"/>
                  <a:ext cx="404813" cy="365125"/>
                </a:xfrm>
                <a:custGeom>
                  <a:avLst/>
                  <a:gdLst>
                    <a:gd name="T0" fmla="*/ 0 w 71"/>
                    <a:gd name="T1" fmla="*/ 18 h 64"/>
                    <a:gd name="T2" fmla="*/ 26 w 71"/>
                    <a:gd name="T3" fmla="*/ 2 h 64"/>
                    <a:gd name="T4" fmla="*/ 55 w 71"/>
                    <a:gd name="T5" fmla="*/ 11 h 64"/>
                    <a:gd name="T6" fmla="*/ 65 w 71"/>
                    <a:gd name="T7" fmla="*/ 40 h 64"/>
                    <a:gd name="T8" fmla="*/ 52 w 71"/>
                    <a:gd name="T9" fmla="*/ 64 h 64"/>
                    <a:gd name="T10" fmla="*/ 0 w 71"/>
                    <a:gd name="T11" fmla="*/ 18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1" h="64">
                      <a:moveTo>
                        <a:pt x="0" y="18"/>
                      </a:moveTo>
                      <a:cubicBezTo>
                        <a:pt x="0" y="18"/>
                        <a:pt x="17" y="3"/>
                        <a:pt x="26" y="2"/>
                      </a:cubicBezTo>
                      <a:cubicBezTo>
                        <a:pt x="36" y="0"/>
                        <a:pt x="47" y="3"/>
                        <a:pt x="55" y="11"/>
                      </a:cubicBezTo>
                      <a:cubicBezTo>
                        <a:pt x="62" y="18"/>
                        <a:pt x="71" y="29"/>
                        <a:pt x="65" y="40"/>
                      </a:cubicBezTo>
                      <a:cubicBezTo>
                        <a:pt x="60" y="52"/>
                        <a:pt x="52" y="64"/>
                        <a:pt x="52" y="64"/>
                      </a:cubicBez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s1îḍê">
                  <a:extLst>
                    <a:ext uri="{FF2B5EF4-FFF2-40B4-BE49-F238E27FC236}">
                      <a16:creationId xmlns:a16="http://schemas.microsoft.com/office/drawing/2014/main" id="{77C86047-2204-4729-B902-0AA418116262}"/>
                    </a:ext>
                  </a:extLst>
                </p:cNvPr>
                <p:cNvSpPr/>
                <p:nvPr/>
              </p:nvSpPr>
              <p:spPr bwMode="auto">
                <a:xfrm>
                  <a:off x="7899287" y="1636713"/>
                  <a:ext cx="153988" cy="268288"/>
                </a:xfrm>
                <a:custGeom>
                  <a:avLst/>
                  <a:gdLst>
                    <a:gd name="T0" fmla="*/ 0 w 27"/>
                    <a:gd name="T1" fmla="*/ 19 h 47"/>
                    <a:gd name="T2" fmla="*/ 14 w 27"/>
                    <a:gd name="T3" fmla="*/ 0 h 47"/>
                    <a:gd name="T4" fmla="*/ 25 w 27"/>
                    <a:gd name="T5" fmla="*/ 22 h 47"/>
                    <a:gd name="T6" fmla="*/ 13 w 27"/>
                    <a:gd name="T7" fmla="*/ 46 h 47"/>
                    <a:gd name="T8" fmla="*/ 0 w 27"/>
                    <a:gd name="T9" fmla="*/ 1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7">
                      <a:moveTo>
                        <a:pt x="0" y="19"/>
                      </a:moveTo>
                      <a:cubicBezTo>
                        <a:pt x="0" y="19"/>
                        <a:pt x="15" y="7"/>
                        <a:pt x="14" y="0"/>
                      </a:cubicBezTo>
                      <a:cubicBezTo>
                        <a:pt x="14" y="0"/>
                        <a:pt x="27" y="12"/>
                        <a:pt x="25" y="22"/>
                      </a:cubicBezTo>
                      <a:cubicBezTo>
                        <a:pt x="23" y="32"/>
                        <a:pt x="14" y="45"/>
                        <a:pt x="13" y="46"/>
                      </a:cubicBezTo>
                      <a:cubicBezTo>
                        <a:pt x="11" y="47"/>
                        <a:pt x="0" y="19"/>
                        <a:pt x="0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ṡḻïḑê">
                  <a:extLst>
                    <a:ext uri="{FF2B5EF4-FFF2-40B4-BE49-F238E27FC236}">
                      <a16:creationId xmlns:a16="http://schemas.microsoft.com/office/drawing/2014/main" id="{B7E02B70-C3F8-42DB-A6C7-BBC542B5AA23}"/>
                    </a:ext>
                  </a:extLst>
                </p:cNvPr>
                <p:cNvSpPr/>
                <p:nvPr/>
              </p:nvSpPr>
              <p:spPr bwMode="auto">
                <a:xfrm>
                  <a:off x="7597662" y="1665288"/>
                  <a:ext cx="398463" cy="314325"/>
                </a:xfrm>
                <a:custGeom>
                  <a:avLst/>
                  <a:gdLst>
                    <a:gd name="T0" fmla="*/ 64 w 70"/>
                    <a:gd name="T1" fmla="*/ 35 h 55"/>
                    <a:gd name="T2" fmla="*/ 18 w 70"/>
                    <a:gd name="T3" fmla="*/ 1 h 55"/>
                    <a:gd name="T4" fmla="*/ 0 w 70"/>
                    <a:gd name="T5" fmla="*/ 10 h 55"/>
                    <a:gd name="T6" fmla="*/ 60 w 70"/>
                    <a:gd name="T7" fmla="*/ 55 h 55"/>
                    <a:gd name="T8" fmla="*/ 64 w 70"/>
                    <a:gd name="T9" fmla="*/ 3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55">
                      <a:moveTo>
                        <a:pt x="64" y="35"/>
                      </a:moveTo>
                      <a:cubicBezTo>
                        <a:pt x="52" y="1"/>
                        <a:pt x="28" y="2"/>
                        <a:pt x="18" y="1"/>
                      </a:cubicBezTo>
                      <a:cubicBezTo>
                        <a:pt x="8" y="0"/>
                        <a:pt x="0" y="10"/>
                        <a:pt x="0" y="10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70" y="47"/>
                        <a:pt x="64" y="35"/>
                        <a:pt x="64" y="35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sḷîḋé">
                  <a:extLst>
                    <a:ext uri="{FF2B5EF4-FFF2-40B4-BE49-F238E27FC236}">
                      <a16:creationId xmlns:a16="http://schemas.microsoft.com/office/drawing/2014/main" id="{7F5B1335-602A-4AF2-99FC-3FCC26B7485A}"/>
                    </a:ext>
                  </a:extLst>
                </p:cNvPr>
                <p:cNvSpPr/>
                <p:nvPr/>
              </p:nvSpPr>
              <p:spPr bwMode="auto">
                <a:xfrm>
                  <a:off x="7859599" y="1797050"/>
                  <a:ext cx="125413" cy="182563"/>
                </a:xfrm>
                <a:custGeom>
                  <a:avLst/>
                  <a:gdLst>
                    <a:gd name="T0" fmla="*/ 11 w 22"/>
                    <a:gd name="T1" fmla="*/ 0 h 32"/>
                    <a:gd name="T2" fmla="*/ 6 w 22"/>
                    <a:gd name="T3" fmla="*/ 7 h 32"/>
                    <a:gd name="T4" fmla="*/ 0 w 22"/>
                    <a:gd name="T5" fmla="*/ 22 h 32"/>
                    <a:gd name="T6" fmla="*/ 14 w 22"/>
                    <a:gd name="T7" fmla="*/ 32 h 32"/>
                    <a:gd name="T8" fmla="*/ 18 w 22"/>
                    <a:gd name="T9" fmla="*/ 27 h 32"/>
                    <a:gd name="T10" fmla="*/ 11 w 22"/>
                    <a:gd name="T11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32">
                      <a:moveTo>
                        <a:pt x="11" y="0"/>
                      </a:moveTo>
                      <a:cubicBezTo>
                        <a:pt x="12" y="7"/>
                        <a:pt x="6" y="7"/>
                        <a:pt x="6" y="7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6" y="30"/>
                        <a:pt x="17" y="28"/>
                        <a:pt x="18" y="27"/>
                      </a:cubicBezTo>
                      <a:cubicBezTo>
                        <a:pt x="22" y="17"/>
                        <a:pt x="11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ṩ1ïḍé">
                  <a:extLst>
                    <a:ext uri="{FF2B5EF4-FFF2-40B4-BE49-F238E27FC236}">
                      <a16:creationId xmlns:a16="http://schemas.microsoft.com/office/drawing/2014/main" id="{3EB3B6DC-7243-437B-BB88-A3914CB31F4B}"/>
                    </a:ext>
                  </a:extLst>
                </p:cNvPr>
                <p:cNvSpPr/>
                <p:nvPr/>
              </p:nvSpPr>
              <p:spPr bwMode="auto">
                <a:xfrm>
                  <a:off x="5090999" y="1643063"/>
                  <a:ext cx="2847975" cy="2911475"/>
                </a:xfrm>
                <a:custGeom>
                  <a:avLst/>
                  <a:gdLst>
                    <a:gd name="T0" fmla="*/ 0 w 500"/>
                    <a:gd name="T1" fmla="*/ 338 h 511"/>
                    <a:gd name="T2" fmla="*/ 440 w 500"/>
                    <a:gd name="T3" fmla="*/ 14 h 511"/>
                    <a:gd name="T4" fmla="*/ 500 w 500"/>
                    <a:gd name="T5" fmla="*/ 59 h 511"/>
                    <a:gd name="T6" fmla="*/ 227 w 500"/>
                    <a:gd name="T7" fmla="*/ 511 h 511"/>
                    <a:gd name="T8" fmla="*/ 0 w 500"/>
                    <a:gd name="T9" fmla="*/ 338 h 5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0" h="511">
                      <a:moveTo>
                        <a:pt x="0" y="338"/>
                      </a:moveTo>
                      <a:cubicBezTo>
                        <a:pt x="440" y="14"/>
                        <a:pt x="440" y="14"/>
                        <a:pt x="440" y="14"/>
                      </a:cubicBezTo>
                      <a:cubicBezTo>
                        <a:pt x="440" y="14"/>
                        <a:pt x="491" y="0"/>
                        <a:pt x="500" y="59"/>
                      </a:cubicBezTo>
                      <a:cubicBezTo>
                        <a:pt x="227" y="511"/>
                        <a:pt x="227" y="511"/>
                        <a:pt x="227" y="511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iṩļíḋè">
                  <a:extLst>
                    <a:ext uri="{FF2B5EF4-FFF2-40B4-BE49-F238E27FC236}">
                      <a16:creationId xmlns:a16="http://schemas.microsoft.com/office/drawing/2014/main" id="{7A85570E-B06D-4C99-979B-7CEEC51BD98E}"/>
                    </a:ext>
                  </a:extLst>
                </p:cNvPr>
                <p:cNvSpPr/>
                <p:nvPr/>
              </p:nvSpPr>
              <p:spPr bwMode="auto">
                <a:xfrm>
                  <a:off x="6195899" y="1836738"/>
                  <a:ext cx="1743075" cy="2717800"/>
                </a:xfrm>
                <a:custGeom>
                  <a:avLst/>
                  <a:gdLst>
                    <a:gd name="T0" fmla="*/ 0 w 306"/>
                    <a:gd name="T1" fmla="*/ 414 h 477"/>
                    <a:gd name="T2" fmla="*/ 12 w 306"/>
                    <a:gd name="T3" fmla="*/ 461 h 477"/>
                    <a:gd name="T4" fmla="*/ 33 w 306"/>
                    <a:gd name="T5" fmla="*/ 477 h 477"/>
                    <a:gd name="T6" fmla="*/ 306 w 306"/>
                    <a:gd name="T7" fmla="*/ 25 h 477"/>
                    <a:gd name="T8" fmla="*/ 298 w 306"/>
                    <a:gd name="T9" fmla="*/ 0 h 477"/>
                    <a:gd name="T10" fmla="*/ 0 w 306"/>
                    <a:gd name="T11" fmla="*/ 414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6" h="477">
                      <a:moveTo>
                        <a:pt x="0" y="414"/>
                      </a:moveTo>
                      <a:cubicBezTo>
                        <a:pt x="12" y="461"/>
                        <a:pt x="12" y="461"/>
                        <a:pt x="12" y="461"/>
                      </a:cubicBezTo>
                      <a:cubicBezTo>
                        <a:pt x="33" y="477"/>
                        <a:pt x="33" y="477"/>
                        <a:pt x="33" y="477"/>
                      </a:cubicBezTo>
                      <a:cubicBezTo>
                        <a:pt x="306" y="25"/>
                        <a:pt x="306" y="25"/>
                        <a:pt x="306" y="25"/>
                      </a:cubicBezTo>
                      <a:cubicBezTo>
                        <a:pt x="304" y="14"/>
                        <a:pt x="302" y="7"/>
                        <a:pt x="298" y="0"/>
                      </a:cubicBezTo>
                      <a:lnTo>
                        <a:pt x="0" y="4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šľíḍé">
                  <a:extLst>
                    <a:ext uri="{FF2B5EF4-FFF2-40B4-BE49-F238E27FC236}">
                      <a16:creationId xmlns:a16="http://schemas.microsoft.com/office/drawing/2014/main" id="{C7558109-B84F-49AC-AF3C-00AFD0E422FA}"/>
                    </a:ext>
                  </a:extLst>
                </p:cNvPr>
                <p:cNvSpPr/>
                <p:nvPr/>
              </p:nvSpPr>
              <p:spPr bwMode="auto">
                <a:xfrm>
                  <a:off x="5090998" y="1693863"/>
                  <a:ext cx="2693988" cy="2092325"/>
                </a:xfrm>
                <a:custGeom>
                  <a:avLst/>
                  <a:gdLst>
                    <a:gd name="T0" fmla="*/ 473 w 473"/>
                    <a:gd name="T1" fmla="*/ 8 h 367"/>
                    <a:gd name="T2" fmla="*/ 440 w 473"/>
                    <a:gd name="T3" fmla="*/ 5 h 367"/>
                    <a:gd name="T4" fmla="*/ 0 w 473"/>
                    <a:gd name="T5" fmla="*/ 329 h 367"/>
                    <a:gd name="T6" fmla="*/ 51 w 473"/>
                    <a:gd name="T7" fmla="*/ 367 h 367"/>
                    <a:gd name="T8" fmla="*/ 114 w 473"/>
                    <a:gd name="T9" fmla="*/ 355 h 367"/>
                    <a:gd name="T10" fmla="*/ 473 w 473"/>
                    <a:gd name="T11" fmla="*/ 8 h 3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73" h="367">
                      <a:moveTo>
                        <a:pt x="473" y="8"/>
                      </a:moveTo>
                      <a:cubicBezTo>
                        <a:pt x="457" y="0"/>
                        <a:pt x="440" y="5"/>
                        <a:pt x="440" y="5"/>
                      </a:cubicBezTo>
                      <a:cubicBezTo>
                        <a:pt x="0" y="329"/>
                        <a:pt x="0" y="329"/>
                        <a:pt x="0" y="329"/>
                      </a:cubicBezTo>
                      <a:cubicBezTo>
                        <a:pt x="51" y="367"/>
                        <a:pt x="51" y="367"/>
                        <a:pt x="51" y="367"/>
                      </a:cubicBezTo>
                      <a:cubicBezTo>
                        <a:pt x="114" y="355"/>
                        <a:pt x="114" y="355"/>
                        <a:pt x="114" y="355"/>
                      </a:cubicBezTo>
                      <a:cubicBezTo>
                        <a:pt x="473" y="8"/>
                        <a:pt x="473" y="8"/>
                        <a:pt x="473" y="8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s1ídê">
                  <a:extLst>
                    <a:ext uri="{FF2B5EF4-FFF2-40B4-BE49-F238E27FC236}">
                      <a16:creationId xmlns:a16="http://schemas.microsoft.com/office/drawing/2014/main" id="{129E398C-9C02-46BD-8CEC-822FE10A1E52}"/>
                    </a:ext>
                  </a:extLst>
                </p:cNvPr>
                <p:cNvSpPr/>
                <p:nvPr/>
              </p:nvSpPr>
              <p:spPr bwMode="auto">
                <a:xfrm>
                  <a:off x="4822712" y="3335338"/>
                  <a:ext cx="1560513" cy="1549400"/>
                </a:xfrm>
                <a:custGeom>
                  <a:avLst/>
                  <a:gdLst>
                    <a:gd name="T0" fmla="*/ 0 w 274"/>
                    <a:gd name="T1" fmla="*/ 156 h 272"/>
                    <a:gd name="T2" fmla="*/ 47 w 274"/>
                    <a:gd name="T3" fmla="*/ 41 h 272"/>
                    <a:gd name="T4" fmla="*/ 161 w 274"/>
                    <a:gd name="T5" fmla="*/ 67 h 272"/>
                    <a:gd name="T6" fmla="*/ 241 w 274"/>
                    <a:gd name="T7" fmla="*/ 151 h 272"/>
                    <a:gd name="T8" fmla="*/ 274 w 274"/>
                    <a:gd name="T9" fmla="*/ 214 h 272"/>
                    <a:gd name="T10" fmla="*/ 146 w 274"/>
                    <a:gd name="T11" fmla="*/ 272 h 272"/>
                    <a:gd name="T12" fmla="*/ 0 w 274"/>
                    <a:gd name="T13" fmla="*/ 156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4" h="272">
                      <a:moveTo>
                        <a:pt x="0" y="156"/>
                      </a:moveTo>
                      <a:cubicBezTo>
                        <a:pt x="0" y="156"/>
                        <a:pt x="41" y="65"/>
                        <a:pt x="47" y="41"/>
                      </a:cubicBezTo>
                      <a:cubicBezTo>
                        <a:pt x="47" y="41"/>
                        <a:pt x="116" y="0"/>
                        <a:pt x="161" y="67"/>
                      </a:cubicBezTo>
                      <a:cubicBezTo>
                        <a:pt x="161" y="67"/>
                        <a:pt x="255" y="55"/>
                        <a:pt x="241" y="151"/>
                      </a:cubicBezTo>
                      <a:cubicBezTo>
                        <a:pt x="241" y="151"/>
                        <a:pt x="274" y="164"/>
                        <a:pt x="274" y="214"/>
                      </a:cubicBezTo>
                      <a:cubicBezTo>
                        <a:pt x="274" y="214"/>
                        <a:pt x="203" y="249"/>
                        <a:pt x="146" y="272"/>
                      </a:cubicBezTo>
                      <a:lnTo>
                        <a:pt x="0" y="156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ṥļîḋé">
                  <a:extLst>
                    <a:ext uri="{FF2B5EF4-FFF2-40B4-BE49-F238E27FC236}">
                      <a16:creationId xmlns:a16="http://schemas.microsoft.com/office/drawing/2014/main" id="{E697C4ED-8C0D-4020-A290-015C3B54FC7C}"/>
                    </a:ext>
                  </a:extLst>
                </p:cNvPr>
                <p:cNvSpPr/>
                <p:nvPr/>
              </p:nvSpPr>
              <p:spPr bwMode="auto">
                <a:xfrm>
                  <a:off x="4862399" y="3414713"/>
                  <a:ext cx="838200" cy="860425"/>
                </a:xfrm>
                <a:custGeom>
                  <a:avLst/>
                  <a:gdLst>
                    <a:gd name="T0" fmla="*/ 47 w 147"/>
                    <a:gd name="T1" fmla="*/ 31 h 151"/>
                    <a:gd name="T2" fmla="*/ 147 w 147"/>
                    <a:gd name="T3" fmla="*/ 57 h 151"/>
                    <a:gd name="T4" fmla="*/ 63 w 147"/>
                    <a:gd name="T5" fmla="*/ 151 h 151"/>
                    <a:gd name="T6" fmla="*/ 0 w 147"/>
                    <a:gd name="T7" fmla="*/ 141 h 151"/>
                    <a:gd name="T8" fmla="*/ 47 w 147"/>
                    <a:gd name="T9" fmla="*/ 31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51">
                      <a:moveTo>
                        <a:pt x="47" y="31"/>
                      </a:moveTo>
                      <a:cubicBezTo>
                        <a:pt x="47" y="31"/>
                        <a:pt x="104" y="0"/>
                        <a:pt x="147" y="57"/>
                      </a:cubicBezTo>
                      <a:cubicBezTo>
                        <a:pt x="63" y="151"/>
                        <a:pt x="63" y="151"/>
                        <a:pt x="63" y="151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lnTo>
                        <a:pt x="47" y="31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sḻídê">
                  <a:extLst>
                    <a:ext uri="{FF2B5EF4-FFF2-40B4-BE49-F238E27FC236}">
                      <a16:creationId xmlns:a16="http://schemas.microsoft.com/office/drawing/2014/main" id="{8E50909B-909D-4AA9-83B6-C750578D009B}"/>
                    </a:ext>
                  </a:extLst>
                </p:cNvPr>
                <p:cNvSpPr/>
                <p:nvPr/>
              </p:nvSpPr>
              <p:spPr bwMode="auto">
                <a:xfrm>
                  <a:off x="5511687" y="4217988"/>
                  <a:ext cx="849313" cy="666750"/>
                </a:xfrm>
                <a:custGeom>
                  <a:avLst/>
                  <a:gdLst>
                    <a:gd name="T0" fmla="*/ 116 w 149"/>
                    <a:gd name="T1" fmla="*/ 0 h 117"/>
                    <a:gd name="T2" fmla="*/ 145 w 149"/>
                    <a:gd name="T3" fmla="*/ 63 h 117"/>
                    <a:gd name="T4" fmla="*/ 25 w 149"/>
                    <a:gd name="T5" fmla="*/ 117 h 117"/>
                    <a:gd name="T6" fmla="*/ 0 w 149"/>
                    <a:gd name="T7" fmla="*/ 54 h 117"/>
                    <a:gd name="T8" fmla="*/ 116 w 149"/>
                    <a:gd name="T9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117">
                      <a:moveTo>
                        <a:pt x="116" y="0"/>
                      </a:moveTo>
                      <a:cubicBezTo>
                        <a:pt x="116" y="0"/>
                        <a:pt x="149" y="19"/>
                        <a:pt x="145" y="63"/>
                      </a:cubicBezTo>
                      <a:cubicBezTo>
                        <a:pt x="25" y="117"/>
                        <a:pt x="25" y="117"/>
                        <a:pt x="25" y="117"/>
                      </a:cubicBezTo>
                      <a:cubicBezTo>
                        <a:pt x="0" y="54"/>
                        <a:pt x="0" y="54"/>
                        <a:pt x="0" y="54"/>
                      </a:cubicBez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ḷíḍê">
                  <a:extLst>
                    <a:ext uri="{FF2B5EF4-FFF2-40B4-BE49-F238E27FC236}">
                      <a16:creationId xmlns:a16="http://schemas.microsoft.com/office/drawing/2014/main" id="{3F379E8A-4DE7-48C5-A2CE-FF64BD4B6D0F}"/>
                    </a:ext>
                  </a:extLst>
                </p:cNvPr>
                <p:cNvSpPr/>
                <p:nvPr/>
              </p:nvSpPr>
              <p:spPr bwMode="auto">
                <a:xfrm>
                  <a:off x="4516324" y="4081463"/>
                  <a:ext cx="1138238" cy="1139825"/>
                </a:xfrm>
                <a:custGeom>
                  <a:avLst/>
                  <a:gdLst>
                    <a:gd name="T0" fmla="*/ 0 w 200"/>
                    <a:gd name="T1" fmla="*/ 200 h 200"/>
                    <a:gd name="T2" fmla="*/ 200 w 200"/>
                    <a:gd name="T3" fmla="*/ 141 h 200"/>
                    <a:gd name="T4" fmla="*/ 54 w 200"/>
                    <a:gd name="T5" fmla="*/ 25 h 200"/>
                    <a:gd name="T6" fmla="*/ 0 w 200"/>
                    <a:gd name="T7" fmla="*/ 2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0" h="200">
                      <a:moveTo>
                        <a:pt x="0" y="200"/>
                      </a:moveTo>
                      <a:cubicBezTo>
                        <a:pt x="200" y="141"/>
                        <a:pt x="200" y="141"/>
                        <a:pt x="200" y="141"/>
                      </a:cubicBezTo>
                      <a:cubicBezTo>
                        <a:pt x="169" y="0"/>
                        <a:pt x="54" y="25"/>
                        <a:pt x="54" y="25"/>
                      </a:cubicBezTo>
                      <a:lnTo>
                        <a:pt x="0" y="2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íś1íḑé">
                  <a:extLst>
                    <a:ext uri="{FF2B5EF4-FFF2-40B4-BE49-F238E27FC236}">
                      <a16:creationId xmlns:a16="http://schemas.microsoft.com/office/drawing/2014/main" id="{C12688D1-0F5F-4F81-9DCB-8E4909FDFB6F}"/>
                    </a:ext>
                  </a:extLst>
                </p:cNvPr>
                <p:cNvSpPr/>
                <p:nvPr/>
              </p:nvSpPr>
              <p:spPr bwMode="auto">
                <a:xfrm>
                  <a:off x="4571887" y="4206875"/>
                  <a:ext cx="655638" cy="912813"/>
                </a:xfrm>
                <a:custGeom>
                  <a:avLst/>
                  <a:gdLst>
                    <a:gd name="T0" fmla="*/ 115 w 115"/>
                    <a:gd name="T1" fmla="*/ 12 h 160"/>
                    <a:gd name="T2" fmla="*/ 115 w 115"/>
                    <a:gd name="T3" fmla="*/ 12 h 160"/>
                    <a:gd name="T4" fmla="*/ 51 w 115"/>
                    <a:gd name="T5" fmla="*/ 2 h 160"/>
                    <a:gd name="T6" fmla="*/ 0 w 115"/>
                    <a:gd name="T7" fmla="*/ 160 h 160"/>
                    <a:gd name="T8" fmla="*/ 115 w 115"/>
                    <a:gd name="T9" fmla="*/ 12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160">
                      <a:moveTo>
                        <a:pt x="115" y="12"/>
                      </a:moveTo>
                      <a:cubicBezTo>
                        <a:pt x="115" y="12"/>
                        <a:pt x="115" y="12"/>
                        <a:pt x="115" y="12"/>
                      </a:cubicBezTo>
                      <a:cubicBezTo>
                        <a:pt x="88" y="0"/>
                        <a:pt x="63" y="1"/>
                        <a:pt x="51" y="2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lnTo>
                        <a:pt x="115" y="12"/>
                      </a:lnTo>
                      <a:close/>
                    </a:path>
                  </a:pathLst>
                </a:custGeom>
                <a:solidFill>
                  <a:srgbClr val="423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de">
                  <a:extLst>
                    <a:ext uri="{FF2B5EF4-FFF2-40B4-BE49-F238E27FC236}">
                      <a16:creationId xmlns:a16="http://schemas.microsoft.com/office/drawing/2014/main" id="{5697D396-BD6A-4ABC-A705-2FA04E8CF1C3}"/>
                    </a:ext>
                  </a:extLst>
                </p:cNvPr>
                <p:cNvSpPr/>
                <p:nvPr/>
              </p:nvSpPr>
              <p:spPr bwMode="auto">
                <a:xfrm>
                  <a:off x="5711712" y="1739899"/>
                  <a:ext cx="2073275" cy="1976438"/>
                </a:xfrm>
                <a:custGeom>
                  <a:avLst/>
                  <a:gdLst>
                    <a:gd name="T0" fmla="*/ 1306 w 1306"/>
                    <a:gd name="T1" fmla="*/ 0 h 1245"/>
                    <a:gd name="T2" fmla="*/ 18 w 1306"/>
                    <a:gd name="T3" fmla="*/ 1245 h 1245"/>
                    <a:gd name="T4" fmla="*/ 0 w 1306"/>
                    <a:gd name="T5" fmla="*/ 1220 h 1245"/>
                    <a:gd name="T6" fmla="*/ 1306 w 1306"/>
                    <a:gd name="T7" fmla="*/ 0 h 1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06" h="1245">
                      <a:moveTo>
                        <a:pt x="1306" y="0"/>
                      </a:moveTo>
                      <a:lnTo>
                        <a:pt x="18" y="1245"/>
                      </a:lnTo>
                      <a:lnTo>
                        <a:pt x="0" y="1220"/>
                      </a:lnTo>
                      <a:lnTo>
                        <a:pt x="1306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5" name="íSľiďê">
                  <a:extLst>
                    <a:ext uri="{FF2B5EF4-FFF2-40B4-BE49-F238E27FC236}">
                      <a16:creationId xmlns:a16="http://schemas.microsoft.com/office/drawing/2014/main" id="{6DEE42DD-3E9A-4B02-9323-03513C81E754}"/>
                    </a:ext>
                  </a:extLst>
                </p:cNvPr>
                <p:cNvSpPr/>
                <p:nvPr/>
              </p:nvSpPr>
              <p:spPr bwMode="auto">
                <a:xfrm>
                  <a:off x="6195899" y="1836738"/>
                  <a:ext cx="1697038" cy="2359025"/>
                </a:xfrm>
                <a:custGeom>
                  <a:avLst/>
                  <a:gdLst>
                    <a:gd name="T0" fmla="*/ 1069 w 1069"/>
                    <a:gd name="T1" fmla="*/ 0 h 1486"/>
                    <a:gd name="T2" fmla="*/ 0 w 1069"/>
                    <a:gd name="T3" fmla="*/ 1486 h 1486"/>
                    <a:gd name="T4" fmla="*/ 4 w 1069"/>
                    <a:gd name="T5" fmla="*/ 1450 h 1486"/>
                    <a:gd name="T6" fmla="*/ 1069 w 1069"/>
                    <a:gd name="T7" fmla="*/ 0 h 1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69" h="1486">
                      <a:moveTo>
                        <a:pt x="1069" y="0"/>
                      </a:moveTo>
                      <a:lnTo>
                        <a:pt x="0" y="1486"/>
                      </a:lnTo>
                      <a:lnTo>
                        <a:pt x="4" y="1450"/>
                      </a:lnTo>
                      <a:lnTo>
                        <a:pt x="1069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lïḑe">
                  <a:extLst>
                    <a:ext uri="{FF2B5EF4-FFF2-40B4-BE49-F238E27FC236}">
                      <a16:creationId xmlns:a16="http://schemas.microsoft.com/office/drawing/2014/main" id="{36ACEB0D-C0C5-4EF1-B6C4-0D2E0190489B}"/>
                    </a:ext>
                  </a:extLst>
                </p:cNvPr>
                <p:cNvSpPr/>
                <p:nvPr/>
              </p:nvSpPr>
              <p:spPr bwMode="auto">
                <a:xfrm>
                  <a:off x="5090999" y="1722438"/>
                  <a:ext cx="2506663" cy="1846263"/>
                </a:xfrm>
                <a:custGeom>
                  <a:avLst/>
                  <a:gdLst>
                    <a:gd name="T0" fmla="*/ 1579 w 1579"/>
                    <a:gd name="T1" fmla="*/ 0 h 1163"/>
                    <a:gd name="T2" fmla="*/ 0 w 1579"/>
                    <a:gd name="T3" fmla="*/ 1163 h 1163"/>
                    <a:gd name="T4" fmla="*/ 57 w 1579"/>
                    <a:gd name="T5" fmla="*/ 1138 h 1163"/>
                    <a:gd name="T6" fmla="*/ 1579 w 1579"/>
                    <a:gd name="T7" fmla="*/ 0 h 1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79" h="1163">
                      <a:moveTo>
                        <a:pt x="1579" y="0"/>
                      </a:moveTo>
                      <a:lnTo>
                        <a:pt x="0" y="1163"/>
                      </a:lnTo>
                      <a:lnTo>
                        <a:pt x="57" y="1138"/>
                      </a:lnTo>
                      <a:lnTo>
                        <a:pt x="1579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47D155E-B3E5-447E-9619-3AEEEA16F757}"/>
                </a:ext>
              </a:extLst>
            </p:cNvPr>
            <p:cNvCxnSpPr/>
            <p:nvPr/>
          </p:nvCxnSpPr>
          <p:spPr>
            <a:xfrm>
              <a:off x="4241557" y="1130300"/>
              <a:ext cx="0" cy="500380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îślîḓe">
              <a:extLst>
                <a:ext uri="{FF2B5EF4-FFF2-40B4-BE49-F238E27FC236}">
                  <a16:creationId xmlns:a16="http://schemas.microsoft.com/office/drawing/2014/main" id="{06BA6E4F-DCC5-41D1-B0C0-2B318023AA6B}"/>
                </a:ext>
              </a:extLst>
            </p:cNvPr>
            <p:cNvGrpSpPr/>
            <p:nvPr/>
          </p:nvGrpSpPr>
          <p:grpSpPr>
            <a:xfrm>
              <a:off x="4612611" y="1996910"/>
              <a:ext cx="3210103" cy="1537357"/>
              <a:chOff x="660400" y="1387401"/>
              <a:chExt cx="3210103" cy="1537357"/>
            </a:xfrm>
          </p:grpSpPr>
          <p:sp>
            <p:nvSpPr>
              <p:cNvPr id="26" name="îšḷîḑé">
                <a:extLst>
                  <a:ext uri="{FF2B5EF4-FFF2-40B4-BE49-F238E27FC236}">
                    <a16:creationId xmlns:a16="http://schemas.microsoft.com/office/drawing/2014/main" id="{B16A8B91-ED4B-442A-83FA-31802D5760A5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27" name="ïṡļidè">
                <a:extLst>
                  <a:ext uri="{FF2B5EF4-FFF2-40B4-BE49-F238E27FC236}">
                    <a16:creationId xmlns:a16="http://schemas.microsoft.com/office/drawing/2014/main" id="{4EEEBC06-7667-40CF-A52D-41F8B624818A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28" name="ïşļiďê">
                  <a:extLst>
                    <a:ext uri="{FF2B5EF4-FFF2-40B4-BE49-F238E27FC236}">
                      <a16:creationId xmlns:a16="http://schemas.microsoft.com/office/drawing/2014/main" id="{27C32D46-1485-47A5-8A2D-339EB94EDC3C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9" name="ïṣ1ïḋê">
                  <a:extLst>
                    <a:ext uri="{FF2B5EF4-FFF2-40B4-BE49-F238E27FC236}">
                      <a16:creationId xmlns:a16="http://schemas.microsoft.com/office/drawing/2014/main" id="{1AD5C640-E8F4-4C78-BD02-22B0EC0D515C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9" name="îṣḷîḍé">
              <a:extLst>
                <a:ext uri="{FF2B5EF4-FFF2-40B4-BE49-F238E27FC236}">
                  <a16:creationId xmlns:a16="http://schemas.microsoft.com/office/drawing/2014/main" id="{26F56112-8B39-41E9-BEFC-D9617153274A}"/>
                </a:ext>
              </a:extLst>
            </p:cNvPr>
            <p:cNvGrpSpPr/>
            <p:nvPr/>
          </p:nvGrpSpPr>
          <p:grpSpPr>
            <a:xfrm>
              <a:off x="4612611" y="3730132"/>
              <a:ext cx="3210103" cy="1537357"/>
              <a:chOff x="660400" y="1387401"/>
              <a:chExt cx="3210103" cy="1537357"/>
            </a:xfrm>
          </p:grpSpPr>
          <p:sp>
            <p:nvSpPr>
              <p:cNvPr id="22" name="ïṥḻïďe">
                <a:extLst>
                  <a:ext uri="{FF2B5EF4-FFF2-40B4-BE49-F238E27FC236}">
                    <a16:creationId xmlns:a16="http://schemas.microsoft.com/office/drawing/2014/main" id="{F40DD98F-00BB-4194-9393-24C451AA49A9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23" name="îṩ1ïḍe">
                <a:extLst>
                  <a:ext uri="{FF2B5EF4-FFF2-40B4-BE49-F238E27FC236}">
                    <a16:creationId xmlns:a16="http://schemas.microsoft.com/office/drawing/2014/main" id="{3E3763ED-A55E-4366-8145-69B08E8BF238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24" name="íṧḷïḍê">
                  <a:extLst>
                    <a:ext uri="{FF2B5EF4-FFF2-40B4-BE49-F238E27FC236}">
                      <a16:creationId xmlns:a16="http://schemas.microsoft.com/office/drawing/2014/main" id="{E63EAA6D-A413-456D-8244-D0B78BD7E632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5" name="îṡļiďé">
                  <a:extLst>
                    <a:ext uri="{FF2B5EF4-FFF2-40B4-BE49-F238E27FC236}">
                      <a16:creationId xmlns:a16="http://schemas.microsoft.com/office/drawing/2014/main" id="{ADD8751C-7A79-4A5B-9634-FF1AEBA97DAE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E6C4C75-6FA1-4FA5-8E42-A6A470E2F044}"/>
                </a:ext>
              </a:extLst>
            </p:cNvPr>
            <p:cNvCxnSpPr>
              <a:cxnSpLocks/>
            </p:cNvCxnSpPr>
            <p:nvPr/>
          </p:nvCxnSpPr>
          <p:spPr>
            <a:xfrm>
              <a:off x="4612611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ṡľiḑè">
              <a:extLst>
                <a:ext uri="{FF2B5EF4-FFF2-40B4-BE49-F238E27FC236}">
                  <a16:creationId xmlns:a16="http://schemas.microsoft.com/office/drawing/2014/main" id="{EFDDE847-0A2C-4363-9145-B344A74635FD}"/>
                </a:ext>
              </a:extLst>
            </p:cNvPr>
            <p:cNvGrpSpPr/>
            <p:nvPr/>
          </p:nvGrpSpPr>
          <p:grpSpPr>
            <a:xfrm>
              <a:off x="660400" y="1996910"/>
              <a:ext cx="3210103" cy="1537357"/>
              <a:chOff x="660400" y="1387401"/>
              <a:chExt cx="3210103" cy="1537357"/>
            </a:xfrm>
          </p:grpSpPr>
          <p:sp>
            <p:nvSpPr>
              <p:cNvPr id="18" name="ïṧḷïḍe">
                <a:extLst>
                  <a:ext uri="{FF2B5EF4-FFF2-40B4-BE49-F238E27FC236}">
                    <a16:creationId xmlns:a16="http://schemas.microsoft.com/office/drawing/2014/main" id="{0D149665-68D8-40A6-AF64-9298E8FF3363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9" name="iṩḻíḋe">
                <a:extLst>
                  <a:ext uri="{FF2B5EF4-FFF2-40B4-BE49-F238E27FC236}">
                    <a16:creationId xmlns:a16="http://schemas.microsoft.com/office/drawing/2014/main" id="{7FBF6382-B634-470A-A778-F83ADE8D955B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20" name="í$1îḋè">
                  <a:extLst>
                    <a:ext uri="{FF2B5EF4-FFF2-40B4-BE49-F238E27FC236}">
                      <a16:creationId xmlns:a16="http://schemas.microsoft.com/office/drawing/2014/main" id="{63CFEF31-6E67-4324-856D-17436068CCA9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1" name="ïslíde">
                  <a:extLst>
                    <a:ext uri="{FF2B5EF4-FFF2-40B4-BE49-F238E27FC236}">
                      <a16:creationId xmlns:a16="http://schemas.microsoft.com/office/drawing/2014/main" id="{B29AFF1D-C1AC-48A3-972E-9C38F4E4F230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2" name="iṣḻîḑé">
              <a:extLst>
                <a:ext uri="{FF2B5EF4-FFF2-40B4-BE49-F238E27FC236}">
                  <a16:creationId xmlns:a16="http://schemas.microsoft.com/office/drawing/2014/main" id="{1323B50E-0B87-4E65-B120-5D722BE7C048}"/>
                </a:ext>
              </a:extLst>
            </p:cNvPr>
            <p:cNvGrpSpPr/>
            <p:nvPr/>
          </p:nvGrpSpPr>
          <p:grpSpPr>
            <a:xfrm>
              <a:off x="660400" y="3730132"/>
              <a:ext cx="3210103" cy="1537357"/>
              <a:chOff x="660400" y="1387401"/>
              <a:chExt cx="3210103" cy="1537357"/>
            </a:xfrm>
          </p:grpSpPr>
          <p:sp>
            <p:nvSpPr>
              <p:cNvPr id="14" name="iṧḻîdé">
                <a:extLst>
                  <a:ext uri="{FF2B5EF4-FFF2-40B4-BE49-F238E27FC236}">
                    <a16:creationId xmlns:a16="http://schemas.microsoft.com/office/drawing/2014/main" id="{70B2B2EA-FE81-4C5C-B3F5-10162490B850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5" name="ïSḻîḋé">
                <a:extLst>
                  <a:ext uri="{FF2B5EF4-FFF2-40B4-BE49-F238E27FC236}">
                    <a16:creationId xmlns:a16="http://schemas.microsoft.com/office/drawing/2014/main" id="{EE85CD61-2890-4348-AF64-34B402BF134A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16" name="ïşļïḑé">
                  <a:extLst>
                    <a:ext uri="{FF2B5EF4-FFF2-40B4-BE49-F238E27FC236}">
                      <a16:creationId xmlns:a16="http://schemas.microsoft.com/office/drawing/2014/main" id="{E459DA2B-4A9E-4AA0-AD1D-FEC6A4279FA3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17" name="iṧḷíďè">
                  <a:extLst>
                    <a:ext uri="{FF2B5EF4-FFF2-40B4-BE49-F238E27FC236}">
                      <a16:creationId xmlns:a16="http://schemas.microsoft.com/office/drawing/2014/main" id="{D47A18D2-BA18-4824-B227-70AAEFB9D5AE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1541A635-CDD0-4BE5-86B6-E35AC3F5A6F0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08619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119F5A-11C0-4A73-9E62-C0AB9C291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24EBA2-ED06-439E-B265-72798DBD1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1F2CD2-ADD7-410E-B13A-6B1034AE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0645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CC4C30E-6485-4152-8487-967489B3EC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45063"/>
            <a:ext cx="10850563" cy="4096155"/>
            <a:chOff x="669925" y="1545063"/>
            <a:chExt cx="10850563" cy="4096155"/>
          </a:xfrm>
        </p:grpSpPr>
        <p:sp>
          <p:nvSpPr>
            <p:cNvPr id="6" name="iṡḻïde">
              <a:extLst>
                <a:ext uri="{FF2B5EF4-FFF2-40B4-BE49-F238E27FC236}">
                  <a16:creationId xmlns:a16="http://schemas.microsoft.com/office/drawing/2014/main" id="{E43A9028-C730-41F9-A531-6717E19AF9F1}"/>
                </a:ext>
              </a:extLst>
            </p:cNvPr>
            <p:cNvSpPr/>
            <p:nvPr/>
          </p:nvSpPr>
          <p:spPr>
            <a:xfrm>
              <a:off x="4820928" y="2310107"/>
              <a:ext cx="2550146" cy="2550146"/>
            </a:xfrm>
            <a:prstGeom prst="rect">
              <a:avLst/>
            </a:prstGeom>
            <a:blipFill>
              <a:blip r:embed="rId4"/>
              <a:stretch>
                <a:fillRect l="-25125" r="-2487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îšḷïḍê">
              <a:extLst>
                <a:ext uri="{FF2B5EF4-FFF2-40B4-BE49-F238E27FC236}">
                  <a16:creationId xmlns:a16="http://schemas.microsoft.com/office/drawing/2014/main" id="{1D2923A4-D70F-433E-B7C8-AEC7F80D2F71}"/>
                </a:ext>
              </a:extLst>
            </p:cNvPr>
            <p:cNvSpPr/>
            <p:nvPr/>
          </p:nvSpPr>
          <p:spPr>
            <a:xfrm>
              <a:off x="4055883" y="4095209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8" name="íṥḷïdè">
              <a:extLst>
                <a:ext uri="{FF2B5EF4-FFF2-40B4-BE49-F238E27FC236}">
                  <a16:creationId xmlns:a16="http://schemas.microsoft.com/office/drawing/2014/main" id="{77194A6E-8D99-4D5E-A6F9-25DACB547B89}"/>
                </a:ext>
              </a:extLst>
            </p:cNvPr>
            <p:cNvSpPr/>
            <p:nvPr/>
          </p:nvSpPr>
          <p:spPr>
            <a:xfrm>
              <a:off x="6606029" y="4095209"/>
              <a:ext cx="1530088" cy="15300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9" name="îṧļîḓê">
              <a:extLst>
                <a:ext uri="{FF2B5EF4-FFF2-40B4-BE49-F238E27FC236}">
                  <a16:creationId xmlns:a16="http://schemas.microsoft.com/office/drawing/2014/main" id="{821FC409-CEBB-4F42-AFA9-4F3A47DD5FDD}"/>
                </a:ext>
              </a:extLst>
            </p:cNvPr>
            <p:cNvSpPr/>
            <p:nvPr/>
          </p:nvSpPr>
          <p:spPr>
            <a:xfrm>
              <a:off x="6606028" y="1545063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0" name="íṡḻïḓê">
              <a:extLst>
                <a:ext uri="{FF2B5EF4-FFF2-40B4-BE49-F238E27FC236}">
                  <a16:creationId xmlns:a16="http://schemas.microsoft.com/office/drawing/2014/main" id="{915C922C-1653-4E6A-BB8A-1C16FD9C70C1}"/>
                </a:ext>
              </a:extLst>
            </p:cNvPr>
            <p:cNvSpPr/>
            <p:nvPr/>
          </p:nvSpPr>
          <p:spPr>
            <a:xfrm>
              <a:off x="4055884" y="1545063"/>
              <a:ext cx="1530088" cy="153008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 dirty="0"/>
            </a:p>
          </p:txBody>
        </p:sp>
        <p:sp>
          <p:nvSpPr>
            <p:cNvPr id="11" name="îsḻíḍê">
              <a:extLst>
                <a:ext uri="{FF2B5EF4-FFF2-40B4-BE49-F238E27FC236}">
                  <a16:creationId xmlns:a16="http://schemas.microsoft.com/office/drawing/2014/main" id="{8F3A0342-AB89-42B0-9BBD-D1255A1BFBDF}"/>
                </a:ext>
              </a:extLst>
            </p:cNvPr>
            <p:cNvSpPr/>
            <p:nvPr/>
          </p:nvSpPr>
          <p:spPr>
            <a:xfrm>
              <a:off x="6606032" y="2310107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371599 w 1371599"/>
                <a:gd name="connsiteY2" fmla="*/ 1371600 h 1371600"/>
                <a:gd name="connsiteX3" fmla="*/ 1231362 w 1371599"/>
                <a:gd name="connsiteY3" fmla="*/ 1364519 h 1371600"/>
                <a:gd name="connsiteX4" fmla="*/ 0 w 1371599"/>
                <a:gd name="connsiteY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lnTo>
                    <a:pt x="1371599" y="1371600"/>
                  </a:lnTo>
                  <a:lnTo>
                    <a:pt x="1231362" y="1364519"/>
                  </a:lnTo>
                  <a:cubicBezTo>
                    <a:pt x="539724" y="1294279"/>
                    <a:pt x="0" y="71017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2" name="îṧḷïḋè">
              <a:extLst>
                <a:ext uri="{FF2B5EF4-FFF2-40B4-BE49-F238E27FC236}">
                  <a16:creationId xmlns:a16="http://schemas.microsoft.com/office/drawing/2014/main" id="{DFD7C0BC-FCAF-4C5B-8BD3-EFBFBD5F06E5}"/>
                </a:ext>
              </a:extLst>
            </p:cNvPr>
            <p:cNvSpPr/>
            <p:nvPr/>
          </p:nvSpPr>
          <p:spPr>
            <a:xfrm>
              <a:off x="6606030" y="4095209"/>
              <a:ext cx="765044" cy="765044"/>
            </a:xfrm>
            <a:custGeom>
              <a:avLst/>
              <a:gdLst>
                <a:gd name="connsiteX0" fmla="*/ 1371600 w 1371600"/>
                <a:gd name="connsiteY0" fmla="*/ 0 h 1371600"/>
                <a:gd name="connsiteX1" fmla="*/ 1371600 w 1371600"/>
                <a:gd name="connsiteY1" fmla="*/ 1371600 h 1371600"/>
                <a:gd name="connsiteX2" fmla="*/ 0 w 1371600"/>
                <a:gd name="connsiteY2" fmla="*/ 1371600 h 1371600"/>
                <a:gd name="connsiteX3" fmla="*/ 1371600 w 1371600"/>
                <a:gd name="connsiteY3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600" h="1371600">
                  <a:moveTo>
                    <a:pt x="1371600" y="0"/>
                  </a:moveTo>
                  <a:lnTo>
                    <a:pt x="1371600" y="1371600"/>
                  </a:lnTo>
                  <a:lnTo>
                    <a:pt x="0" y="1371600"/>
                  </a:lnTo>
                  <a:cubicBezTo>
                    <a:pt x="0" y="614086"/>
                    <a:pt x="614086" y="0"/>
                    <a:pt x="13716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3" name="íṥľïḑè">
              <a:extLst>
                <a:ext uri="{FF2B5EF4-FFF2-40B4-BE49-F238E27FC236}">
                  <a16:creationId xmlns:a16="http://schemas.microsoft.com/office/drawing/2014/main" id="{1ACCA205-765D-41BE-8796-1DEA8699F9CF}"/>
                </a:ext>
              </a:extLst>
            </p:cNvPr>
            <p:cNvSpPr/>
            <p:nvPr/>
          </p:nvSpPr>
          <p:spPr>
            <a:xfrm>
              <a:off x="4820929" y="4095209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40237 w 1371599"/>
                <a:gd name="connsiteY1" fmla="*/ 7082 h 1371600"/>
                <a:gd name="connsiteX2" fmla="*/ 1371599 w 1371599"/>
                <a:gd name="connsiteY2" fmla="*/ 1371600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40237" y="7082"/>
                  </a:lnTo>
                  <a:cubicBezTo>
                    <a:pt x="831875" y="77321"/>
                    <a:pt x="1371599" y="661431"/>
                    <a:pt x="1371599" y="1371600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4" name="ïŝḻídê">
              <a:extLst>
                <a:ext uri="{FF2B5EF4-FFF2-40B4-BE49-F238E27FC236}">
                  <a16:creationId xmlns:a16="http://schemas.microsoft.com/office/drawing/2014/main" id="{BE0E4890-B4A3-42ED-BCF6-EBC00EBEB9DC}"/>
                </a:ext>
              </a:extLst>
            </p:cNvPr>
            <p:cNvSpPr/>
            <p:nvPr/>
          </p:nvSpPr>
          <p:spPr>
            <a:xfrm>
              <a:off x="4820929" y="2310106"/>
              <a:ext cx="765043" cy="765044"/>
            </a:xfrm>
            <a:custGeom>
              <a:avLst/>
              <a:gdLst>
                <a:gd name="connsiteX0" fmla="*/ 0 w 1371599"/>
                <a:gd name="connsiteY0" fmla="*/ 0 h 1371600"/>
                <a:gd name="connsiteX1" fmla="*/ 1371599 w 1371599"/>
                <a:gd name="connsiteY1" fmla="*/ 0 h 1371600"/>
                <a:gd name="connsiteX2" fmla="*/ 140237 w 1371599"/>
                <a:gd name="connsiteY2" fmla="*/ 1364519 h 1371600"/>
                <a:gd name="connsiteX3" fmla="*/ 0 w 1371599"/>
                <a:gd name="connsiteY3" fmla="*/ 137160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1599" h="1371600">
                  <a:moveTo>
                    <a:pt x="0" y="0"/>
                  </a:moveTo>
                  <a:lnTo>
                    <a:pt x="1371599" y="0"/>
                  </a:lnTo>
                  <a:cubicBezTo>
                    <a:pt x="1371599" y="710170"/>
                    <a:pt x="831875" y="1294279"/>
                    <a:pt x="140237" y="1364519"/>
                  </a:cubicBezTo>
                  <a:lnTo>
                    <a:pt x="0" y="13716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 sz="1091"/>
            </a:p>
          </p:txBody>
        </p:sp>
        <p:sp>
          <p:nvSpPr>
            <p:cNvPr id="15" name="iṡḷïḍé">
              <a:extLst>
                <a:ext uri="{FF2B5EF4-FFF2-40B4-BE49-F238E27FC236}">
                  <a16:creationId xmlns:a16="http://schemas.microsoft.com/office/drawing/2014/main" id="{4F1EB07F-E778-4638-BB6D-6FA494752419}"/>
                </a:ext>
              </a:extLst>
            </p:cNvPr>
            <p:cNvSpPr/>
            <p:nvPr/>
          </p:nvSpPr>
          <p:spPr bwMode="auto">
            <a:xfrm>
              <a:off x="6773510" y="2429240"/>
              <a:ext cx="398377" cy="383128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iŝ1ïḋè">
              <a:extLst>
                <a:ext uri="{FF2B5EF4-FFF2-40B4-BE49-F238E27FC236}">
                  <a16:creationId xmlns:a16="http://schemas.microsoft.com/office/drawing/2014/main" id="{B252CB62-845C-404B-908D-A5DD06ECE2A5}"/>
                </a:ext>
              </a:extLst>
            </p:cNvPr>
            <p:cNvSpPr/>
            <p:nvPr/>
          </p:nvSpPr>
          <p:spPr bwMode="auto">
            <a:xfrm>
              <a:off x="6773510" y="4346864"/>
              <a:ext cx="398377" cy="38324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$1îḋè">
              <a:extLst>
                <a:ext uri="{FF2B5EF4-FFF2-40B4-BE49-F238E27FC236}">
                  <a16:creationId xmlns:a16="http://schemas.microsoft.com/office/drawing/2014/main" id="{62B46F58-E4BB-462C-8DF3-24C26E959613}"/>
                </a:ext>
              </a:extLst>
            </p:cNvPr>
            <p:cNvSpPr/>
            <p:nvPr/>
          </p:nvSpPr>
          <p:spPr bwMode="auto">
            <a:xfrm>
              <a:off x="4964519" y="2421988"/>
              <a:ext cx="398377" cy="397631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8" name="îṣļíḋe">
              <a:extLst>
                <a:ext uri="{FF2B5EF4-FFF2-40B4-BE49-F238E27FC236}">
                  <a16:creationId xmlns:a16="http://schemas.microsoft.com/office/drawing/2014/main" id="{253CD821-BD9A-4414-B291-DBF2D5647E95}"/>
                </a:ext>
              </a:extLst>
            </p:cNvPr>
            <p:cNvSpPr/>
            <p:nvPr/>
          </p:nvSpPr>
          <p:spPr bwMode="auto">
            <a:xfrm>
              <a:off x="4940633" y="4357926"/>
              <a:ext cx="446155" cy="36112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9" name="îslíḓê">
              <a:extLst>
                <a:ext uri="{FF2B5EF4-FFF2-40B4-BE49-F238E27FC236}">
                  <a16:creationId xmlns:a16="http://schemas.microsoft.com/office/drawing/2014/main" id="{0B791E8A-3282-4C01-96D3-F3666D0B3E0A}"/>
                </a:ext>
              </a:extLst>
            </p:cNvPr>
            <p:cNvGrpSpPr/>
            <p:nvPr/>
          </p:nvGrpSpPr>
          <p:grpSpPr>
            <a:xfrm>
              <a:off x="673100" y="1626358"/>
              <a:ext cx="3228944" cy="1111889"/>
              <a:chOff x="673100" y="1237334"/>
              <a:chExt cx="3228944" cy="1111889"/>
            </a:xfrm>
          </p:grpSpPr>
          <p:sp>
            <p:nvSpPr>
              <p:cNvPr id="35" name="îṥḷîďe">
                <a:extLst>
                  <a:ext uri="{FF2B5EF4-FFF2-40B4-BE49-F238E27FC236}">
                    <a16:creationId xmlns:a16="http://schemas.microsoft.com/office/drawing/2014/main" id="{F00EF200-4155-4721-974B-42549BD9CCE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6" name="ïṡ1ide">
                <a:extLst>
                  <a:ext uri="{FF2B5EF4-FFF2-40B4-BE49-F238E27FC236}">
                    <a16:creationId xmlns:a16="http://schemas.microsoft.com/office/drawing/2014/main" id="{B66CA89D-DDE4-4B78-A4D3-8DE18E68ACF7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í$ḷïḓê">
              <a:extLst>
                <a:ext uri="{FF2B5EF4-FFF2-40B4-BE49-F238E27FC236}">
                  <a16:creationId xmlns:a16="http://schemas.microsoft.com/office/drawing/2014/main" id="{B1B97D24-C52C-484F-81CA-90D1F50B0900}"/>
                </a:ext>
              </a:extLst>
            </p:cNvPr>
            <p:cNvGrpSpPr/>
            <p:nvPr/>
          </p:nvGrpSpPr>
          <p:grpSpPr>
            <a:xfrm>
              <a:off x="673100" y="4529329"/>
              <a:ext cx="3228944" cy="1111889"/>
              <a:chOff x="673100" y="1237334"/>
              <a:chExt cx="3228944" cy="1111889"/>
            </a:xfrm>
          </p:grpSpPr>
          <p:sp>
            <p:nvSpPr>
              <p:cNvPr id="33" name="iṣľiḓé">
                <a:extLst>
                  <a:ext uri="{FF2B5EF4-FFF2-40B4-BE49-F238E27FC236}">
                    <a16:creationId xmlns:a16="http://schemas.microsoft.com/office/drawing/2014/main" id="{A669B691-6A5F-4A4D-8A84-B5BFCCF30DC2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iṩliḓè">
                <a:extLst>
                  <a:ext uri="{FF2B5EF4-FFF2-40B4-BE49-F238E27FC236}">
                    <a16:creationId xmlns:a16="http://schemas.microsoft.com/office/drawing/2014/main" id="{AAB8DB66-6C7D-438D-A3E7-2329DBE4998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sļíḓe">
              <a:extLst>
                <a:ext uri="{FF2B5EF4-FFF2-40B4-BE49-F238E27FC236}">
                  <a16:creationId xmlns:a16="http://schemas.microsoft.com/office/drawing/2014/main" id="{CDE50D89-99F3-498D-87DD-DE0BFA8357E1}"/>
                </a:ext>
              </a:extLst>
            </p:cNvPr>
            <p:cNvGrpSpPr/>
            <p:nvPr/>
          </p:nvGrpSpPr>
          <p:grpSpPr>
            <a:xfrm>
              <a:off x="8291544" y="1626358"/>
              <a:ext cx="3228944" cy="1111889"/>
              <a:chOff x="673100" y="1237334"/>
              <a:chExt cx="3228944" cy="1111889"/>
            </a:xfrm>
          </p:grpSpPr>
          <p:sp>
            <p:nvSpPr>
              <p:cNvPr id="31" name="í$ľîḑè">
                <a:extLst>
                  <a:ext uri="{FF2B5EF4-FFF2-40B4-BE49-F238E27FC236}">
                    <a16:creationId xmlns:a16="http://schemas.microsoft.com/office/drawing/2014/main" id="{3CFAF147-9695-458B-9D3F-AA27CBDC1C6D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iŝlîḍê">
                <a:extLst>
                  <a:ext uri="{FF2B5EF4-FFF2-40B4-BE49-F238E27FC236}">
                    <a16:creationId xmlns:a16="http://schemas.microsoft.com/office/drawing/2014/main" id="{64B6FA72-2284-48B5-81F9-29668C6145F8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iṩliḍê">
              <a:extLst>
                <a:ext uri="{FF2B5EF4-FFF2-40B4-BE49-F238E27FC236}">
                  <a16:creationId xmlns:a16="http://schemas.microsoft.com/office/drawing/2014/main" id="{9B7F63A5-1DB5-48EF-8330-15104F5199E0}"/>
                </a:ext>
              </a:extLst>
            </p:cNvPr>
            <p:cNvGrpSpPr/>
            <p:nvPr/>
          </p:nvGrpSpPr>
          <p:grpSpPr>
            <a:xfrm>
              <a:off x="8291544" y="4529329"/>
              <a:ext cx="3228944" cy="1111889"/>
              <a:chOff x="673100" y="1237334"/>
              <a:chExt cx="3228944" cy="1111889"/>
            </a:xfrm>
          </p:grpSpPr>
          <p:sp>
            <p:nvSpPr>
              <p:cNvPr id="29" name="ïṥḷidê">
                <a:extLst>
                  <a:ext uri="{FF2B5EF4-FFF2-40B4-BE49-F238E27FC236}">
                    <a16:creationId xmlns:a16="http://schemas.microsoft.com/office/drawing/2014/main" id="{524167C2-D952-41D5-B622-E98BCBCBA376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ş1iḑé">
                <a:extLst>
                  <a:ext uri="{FF2B5EF4-FFF2-40B4-BE49-F238E27FC236}">
                    <a16:creationId xmlns:a16="http://schemas.microsoft.com/office/drawing/2014/main" id="{12A801DE-AAB7-4ADA-AA78-7F348BB9BAB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767D46C-8509-4A0A-A269-D67C522F10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35591AC-A736-48CB-9F5D-800D19DB3B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30506" y="3616069"/>
              <a:ext cx="328839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ïŝḻiḋê">
              <a:extLst>
                <a:ext uri="{FF2B5EF4-FFF2-40B4-BE49-F238E27FC236}">
                  <a16:creationId xmlns:a16="http://schemas.microsoft.com/office/drawing/2014/main" id="{36DFD83A-81E4-4634-987D-BF2E24D02033}"/>
                </a:ext>
              </a:extLst>
            </p:cNvPr>
            <p:cNvSpPr/>
            <p:nvPr/>
          </p:nvSpPr>
          <p:spPr>
            <a:xfrm>
              <a:off x="4552710" y="177334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1</a:t>
              </a:r>
            </a:p>
          </p:txBody>
        </p:sp>
        <p:sp>
          <p:nvSpPr>
            <p:cNvPr id="26" name="ïṩḷíḋé">
              <a:extLst>
                <a:ext uri="{FF2B5EF4-FFF2-40B4-BE49-F238E27FC236}">
                  <a16:creationId xmlns:a16="http://schemas.microsoft.com/office/drawing/2014/main" id="{76831282-E428-49E0-9945-6EAA6861EFD2}"/>
                </a:ext>
              </a:extLst>
            </p:cNvPr>
            <p:cNvSpPr/>
            <p:nvPr/>
          </p:nvSpPr>
          <p:spPr>
            <a:xfrm>
              <a:off x="7102854" y="1773871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2</a:t>
              </a:r>
            </a:p>
          </p:txBody>
        </p:sp>
        <p:sp>
          <p:nvSpPr>
            <p:cNvPr id="27" name="îsḷîďè">
              <a:extLst>
                <a:ext uri="{FF2B5EF4-FFF2-40B4-BE49-F238E27FC236}">
                  <a16:creationId xmlns:a16="http://schemas.microsoft.com/office/drawing/2014/main" id="{1731357F-7558-4E0E-9B55-B5468C4A6BD2}"/>
                </a:ext>
              </a:extLst>
            </p:cNvPr>
            <p:cNvSpPr/>
            <p:nvPr/>
          </p:nvSpPr>
          <p:spPr>
            <a:xfrm>
              <a:off x="7102855" y="4859727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8" name="ïṣlîde">
              <a:extLst>
                <a:ext uri="{FF2B5EF4-FFF2-40B4-BE49-F238E27FC236}">
                  <a16:creationId xmlns:a16="http://schemas.microsoft.com/office/drawing/2014/main" id="{EB49B45A-B78B-4C9E-8D2C-BA7306B682E2}"/>
                </a:ext>
              </a:extLst>
            </p:cNvPr>
            <p:cNvSpPr/>
            <p:nvPr/>
          </p:nvSpPr>
          <p:spPr>
            <a:xfrm>
              <a:off x="4552709" y="4915404"/>
              <a:ext cx="536437" cy="536762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/>
              <a:r>
                <a:rPr lang="en-US" altLang="zh-CN" sz="3200" b="1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74156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2FF3B5-A9CE-43B9-89AD-004FBE5F1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5E5A903-7EA0-4BE7-A465-8E9F9A302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ED31340-235B-490E-8762-5EE311764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198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17E3080-FE0F-4641-A80D-A23572A358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30300"/>
            <a:ext cx="11982151" cy="5020656"/>
            <a:chOff x="0" y="1130300"/>
            <a:chExt cx="11982151" cy="5020656"/>
          </a:xfrm>
        </p:grpSpPr>
        <p:sp>
          <p:nvSpPr>
            <p:cNvPr id="6" name="iṥḻíḓé">
              <a:extLst>
                <a:ext uri="{FF2B5EF4-FFF2-40B4-BE49-F238E27FC236}">
                  <a16:creationId xmlns:a16="http://schemas.microsoft.com/office/drawing/2014/main" id="{8F1C4940-0B19-4B42-9B11-43384920ABF0}"/>
                </a:ext>
              </a:extLst>
            </p:cNvPr>
            <p:cNvSpPr/>
            <p:nvPr/>
          </p:nvSpPr>
          <p:spPr>
            <a:xfrm>
              <a:off x="0" y="3004400"/>
              <a:ext cx="3286408" cy="1268301"/>
            </a:xfrm>
            <a:prstGeom prst="rect">
              <a:avLst/>
            </a:prstGeom>
            <a:blipFill>
              <a:blip r:embed="rId4"/>
              <a:stretch>
                <a:fillRect t="-36397" b="-35674"/>
              </a:stretch>
            </a:blipFill>
            <a:ln w="3175">
              <a:noFill/>
              <a:prstDash val="sysDash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sp>
          <p:nvSpPr>
            <p:cNvPr id="7" name="isļîde">
              <a:extLst>
                <a:ext uri="{FF2B5EF4-FFF2-40B4-BE49-F238E27FC236}">
                  <a16:creationId xmlns:a16="http://schemas.microsoft.com/office/drawing/2014/main" id="{58B1069F-32E4-474A-85EC-6D232EA080B4}"/>
                </a:ext>
              </a:extLst>
            </p:cNvPr>
            <p:cNvSpPr/>
            <p:nvPr/>
          </p:nvSpPr>
          <p:spPr>
            <a:xfrm>
              <a:off x="2560476" y="2928752"/>
              <a:ext cx="1419596" cy="1419596"/>
            </a:xfrm>
            <a:prstGeom prst="ellipse">
              <a:avLst/>
            </a:prstGeom>
            <a:solidFill>
              <a:schemeClr val="accent1"/>
            </a:solidFill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b="1" i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" name="í$ḷiḋè">
              <a:extLst>
                <a:ext uri="{FF2B5EF4-FFF2-40B4-BE49-F238E27FC236}">
                  <a16:creationId xmlns:a16="http://schemas.microsoft.com/office/drawing/2014/main" id="{530E1CFE-9D77-42CA-9299-E9FE221D8CC0}"/>
                </a:ext>
              </a:extLst>
            </p:cNvPr>
            <p:cNvSpPr/>
            <p:nvPr/>
          </p:nvSpPr>
          <p:spPr>
            <a:xfrm>
              <a:off x="673100" y="1130300"/>
              <a:ext cx="3992578" cy="5020656"/>
            </a:xfrm>
            <a:prstGeom prst="arc">
              <a:avLst>
                <a:gd name="adj1" fmla="val 16544498"/>
                <a:gd name="adj2" fmla="val 5077758"/>
              </a:avLst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îṧľíḍe">
              <a:extLst>
                <a:ext uri="{FF2B5EF4-FFF2-40B4-BE49-F238E27FC236}">
                  <a16:creationId xmlns:a16="http://schemas.microsoft.com/office/drawing/2014/main" id="{1867194E-13F9-43B2-B633-D89B5FE4FFC8}"/>
                </a:ext>
              </a:extLst>
            </p:cNvPr>
            <p:cNvGrpSpPr/>
            <p:nvPr/>
          </p:nvGrpSpPr>
          <p:grpSpPr>
            <a:xfrm>
              <a:off x="5008667" y="2675370"/>
              <a:ext cx="3868399" cy="811998"/>
              <a:chOff x="5447617" y="4457119"/>
              <a:chExt cx="3877452" cy="811998"/>
            </a:xfrm>
          </p:grpSpPr>
          <p:sp>
            <p:nvSpPr>
              <p:cNvPr id="60" name="îṩľíde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5447617" y="4457119"/>
                <a:ext cx="3877452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  <p:sp>
            <p:nvSpPr>
              <p:cNvPr id="61" name="íşḻiḓé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5447617" y="4886199"/>
                <a:ext cx="3877452" cy="38291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0" name="ïṡḷídè">
              <a:extLst>
                <a:ext uri="{FF2B5EF4-FFF2-40B4-BE49-F238E27FC236}">
                  <a16:creationId xmlns:a16="http://schemas.microsoft.com/office/drawing/2014/main" id="{2FBE2D77-63D4-4964-A7F7-F8058284CB83}"/>
                </a:ext>
              </a:extLst>
            </p:cNvPr>
            <p:cNvSpPr/>
            <p:nvPr/>
          </p:nvSpPr>
          <p:spPr>
            <a:xfrm>
              <a:off x="4433188" y="2829278"/>
              <a:ext cx="504180" cy="5041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íṣlíḓè">
              <a:extLst>
                <a:ext uri="{FF2B5EF4-FFF2-40B4-BE49-F238E27FC236}">
                  <a16:creationId xmlns:a16="http://schemas.microsoft.com/office/drawing/2014/main" id="{E3F20857-1777-444C-9D35-385662A77B8B}"/>
                </a:ext>
              </a:extLst>
            </p:cNvPr>
            <p:cNvSpPr/>
            <p:nvPr/>
          </p:nvSpPr>
          <p:spPr bwMode="auto">
            <a:xfrm>
              <a:off x="4554807" y="2961619"/>
              <a:ext cx="260931" cy="239500"/>
            </a:xfrm>
            <a:custGeom>
              <a:avLst/>
              <a:gdLst>
                <a:gd name="connsiteX0" fmla="*/ 93434 w 608426"/>
                <a:gd name="connsiteY0" fmla="*/ 245427 h 558455"/>
                <a:gd name="connsiteX1" fmla="*/ 105418 w 608426"/>
                <a:gd name="connsiteY1" fmla="*/ 251565 h 558455"/>
                <a:gd name="connsiteX2" fmla="*/ 184086 w 608426"/>
                <a:gd name="connsiteY2" fmla="*/ 358669 h 558455"/>
                <a:gd name="connsiteX3" fmla="*/ 185315 w 608426"/>
                <a:gd name="connsiteY3" fmla="*/ 374167 h 558455"/>
                <a:gd name="connsiteX4" fmla="*/ 172101 w 608426"/>
                <a:gd name="connsiteY4" fmla="*/ 382300 h 558455"/>
                <a:gd name="connsiteX5" fmla="*/ 139835 w 608426"/>
                <a:gd name="connsiteY5" fmla="*/ 382300 h 558455"/>
                <a:gd name="connsiteX6" fmla="*/ 139835 w 608426"/>
                <a:gd name="connsiteY6" fmla="*/ 543571 h 558455"/>
                <a:gd name="connsiteX7" fmla="*/ 124931 w 608426"/>
                <a:gd name="connsiteY7" fmla="*/ 558455 h 558455"/>
                <a:gd name="connsiteX8" fmla="*/ 61936 w 608426"/>
                <a:gd name="connsiteY8" fmla="*/ 558455 h 558455"/>
                <a:gd name="connsiteX9" fmla="*/ 47186 w 608426"/>
                <a:gd name="connsiteY9" fmla="*/ 543571 h 558455"/>
                <a:gd name="connsiteX10" fmla="*/ 47186 w 608426"/>
                <a:gd name="connsiteY10" fmla="*/ 382300 h 558455"/>
                <a:gd name="connsiteX11" fmla="*/ 14766 w 608426"/>
                <a:gd name="connsiteY11" fmla="*/ 382300 h 558455"/>
                <a:gd name="connsiteX12" fmla="*/ 1552 w 608426"/>
                <a:gd name="connsiteY12" fmla="*/ 374167 h 558455"/>
                <a:gd name="connsiteX13" fmla="*/ 2935 w 608426"/>
                <a:gd name="connsiteY13" fmla="*/ 358669 h 558455"/>
                <a:gd name="connsiteX14" fmla="*/ 81603 w 608426"/>
                <a:gd name="connsiteY14" fmla="*/ 251565 h 558455"/>
                <a:gd name="connsiteX15" fmla="*/ 93434 w 608426"/>
                <a:gd name="connsiteY15" fmla="*/ 245427 h 558455"/>
                <a:gd name="connsiteX16" fmla="*/ 259204 w 608426"/>
                <a:gd name="connsiteY16" fmla="*/ 157855 h 558455"/>
                <a:gd name="connsiteX17" fmla="*/ 271035 w 608426"/>
                <a:gd name="connsiteY17" fmla="*/ 163839 h 558455"/>
                <a:gd name="connsiteX18" fmla="*/ 349703 w 608426"/>
                <a:gd name="connsiteY18" fmla="*/ 271085 h 558455"/>
                <a:gd name="connsiteX19" fmla="*/ 351086 w 608426"/>
                <a:gd name="connsiteY19" fmla="*/ 286581 h 558455"/>
                <a:gd name="connsiteX20" fmla="*/ 337872 w 608426"/>
                <a:gd name="connsiteY20" fmla="*/ 294559 h 558455"/>
                <a:gd name="connsiteX21" fmla="*/ 305452 w 608426"/>
                <a:gd name="connsiteY21" fmla="*/ 294559 h 558455"/>
                <a:gd name="connsiteX22" fmla="*/ 305452 w 608426"/>
                <a:gd name="connsiteY22" fmla="*/ 543572 h 558455"/>
                <a:gd name="connsiteX23" fmla="*/ 290702 w 608426"/>
                <a:gd name="connsiteY23" fmla="*/ 558455 h 558455"/>
                <a:gd name="connsiteX24" fmla="*/ 227707 w 608426"/>
                <a:gd name="connsiteY24" fmla="*/ 558455 h 558455"/>
                <a:gd name="connsiteX25" fmla="*/ 212803 w 608426"/>
                <a:gd name="connsiteY25" fmla="*/ 543572 h 558455"/>
                <a:gd name="connsiteX26" fmla="*/ 212803 w 608426"/>
                <a:gd name="connsiteY26" fmla="*/ 294559 h 558455"/>
                <a:gd name="connsiteX27" fmla="*/ 180537 w 608426"/>
                <a:gd name="connsiteY27" fmla="*/ 294559 h 558455"/>
                <a:gd name="connsiteX28" fmla="*/ 167323 w 608426"/>
                <a:gd name="connsiteY28" fmla="*/ 286581 h 558455"/>
                <a:gd name="connsiteX29" fmla="*/ 168552 w 608426"/>
                <a:gd name="connsiteY29" fmla="*/ 271085 h 558455"/>
                <a:gd name="connsiteX30" fmla="*/ 247220 w 608426"/>
                <a:gd name="connsiteY30" fmla="*/ 163839 h 558455"/>
                <a:gd name="connsiteX31" fmla="*/ 259204 w 608426"/>
                <a:gd name="connsiteY31" fmla="*/ 157855 h 558455"/>
                <a:gd name="connsiteX32" fmla="*/ 446012 w 608426"/>
                <a:gd name="connsiteY32" fmla="*/ 156011 h 558455"/>
                <a:gd name="connsiteX33" fmla="*/ 451390 w 608426"/>
                <a:gd name="connsiteY33" fmla="*/ 159693 h 558455"/>
                <a:gd name="connsiteX34" fmla="*/ 490572 w 608426"/>
                <a:gd name="connsiteY34" fmla="*/ 267094 h 558455"/>
                <a:gd name="connsiteX35" fmla="*/ 503787 w 608426"/>
                <a:gd name="connsiteY35" fmla="*/ 267094 h 558455"/>
                <a:gd name="connsiteX36" fmla="*/ 542969 w 608426"/>
                <a:gd name="connsiteY36" fmla="*/ 159693 h 558455"/>
                <a:gd name="connsiteX37" fmla="*/ 550191 w 608426"/>
                <a:gd name="connsiteY37" fmla="*/ 156165 h 558455"/>
                <a:gd name="connsiteX38" fmla="*/ 568783 w 608426"/>
                <a:gd name="connsiteY38" fmla="*/ 161841 h 558455"/>
                <a:gd name="connsiteX39" fmla="*/ 568937 w 608426"/>
                <a:gd name="connsiteY39" fmla="*/ 161995 h 558455"/>
                <a:gd name="connsiteX40" fmla="*/ 608426 w 608426"/>
                <a:gd name="connsiteY40" fmla="*/ 216462 h 558455"/>
                <a:gd name="connsiteX41" fmla="*/ 608426 w 608426"/>
                <a:gd name="connsiteY41" fmla="*/ 330306 h 558455"/>
                <a:gd name="connsiteX42" fmla="*/ 607504 w 608426"/>
                <a:gd name="connsiteY42" fmla="*/ 333375 h 558455"/>
                <a:gd name="connsiteX43" fmla="*/ 566632 w 608426"/>
                <a:gd name="connsiteY43" fmla="*/ 395514 h 558455"/>
                <a:gd name="connsiteX44" fmla="*/ 566632 w 608426"/>
                <a:gd name="connsiteY44" fmla="*/ 552625 h 558455"/>
                <a:gd name="connsiteX45" fmla="*/ 560793 w 608426"/>
                <a:gd name="connsiteY45" fmla="*/ 558455 h 558455"/>
                <a:gd name="connsiteX46" fmla="*/ 433566 w 608426"/>
                <a:gd name="connsiteY46" fmla="*/ 558455 h 558455"/>
                <a:gd name="connsiteX47" fmla="*/ 427727 w 608426"/>
                <a:gd name="connsiteY47" fmla="*/ 552625 h 558455"/>
                <a:gd name="connsiteX48" fmla="*/ 427727 w 608426"/>
                <a:gd name="connsiteY48" fmla="*/ 395514 h 558455"/>
                <a:gd name="connsiteX49" fmla="*/ 386855 w 608426"/>
                <a:gd name="connsiteY49" fmla="*/ 333375 h 558455"/>
                <a:gd name="connsiteX50" fmla="*/ 385933 w 608426"/>
                <a:gd name="connsiteY50" fmla="*/ 330306 h 558455"/>
                <a:gd name="connsiteX51" fmla="*/ 385933 w 608426"/>
                <a:gd name="connsiteY51" fmla="*/ 216769 h 558455"/>
                <a:gd name="connsiteX52" fmla="*/ 425730 w 608426"/>
                <a:gd name="connsiteY52" fmla="*/ 161841 h 558455"/>
                <a:gd name="connsiteX53" fmla="*/ 446012 w 608426"/>
                <a:gd name="connsiteY53" fmla="*/ 156011 h 558455"/>
                <a:gd name="connsiteX54" fmla="*/ 487387 w 608426"/>
                <a:gd name="connsiteY54" fmla="*/ 148470 h 558455"/>
                <a:gd name="connsiteX55" fmla="*/ 507184 w 608426"/>
                <a:gd name="connsiteY55" fmla="*/ 148470 h 558455"/>
                <a:gd name="connsiteX56" fmla="*/ 514244 w 608426"/>
                <a:gd name="connsiteY56" fmla="*/ 151386 h 558455"/>
                <a:gd name="connsiteX57" fmla="*/ 515472 w 608426"/>
                <a:gd name="connsiteY57" fmla="*/ 162281 h 558455"/>
                <a:gd name="connsiteX58" fmla="*/ 504882 w 608426"/>
                <a:gd name="connsiteY58" fmla="*/ 178239 h 558455"/>
                <a:gd name="connsiteX59" fmla="*/ 509793 w 608426"/>
                <a:gd name="connsiteY59" fmla="*/ 220131 h 558455"/>
                <a:gd name="connsiteX60" fmla="*/ 499971 w 608426"/>
                <a:gd name="connsiteY60" fmla="*/ 246064 h 558455"/>
                <a:gd name="connsiteX61" fmla="*/ 494446 w 608426"/>
                <a:gd name="connsiteY61" fmla="*/ 246064 h 558455"/>
                <a:gd name="connsiteX62" fmla="*/ 484624 w 608426"/>
                <a:gd name="connsiteY62" fmla="*/ 220131 h 558455"/>
                <a:gd name="connsiteX63" fmla="*/ 489689 w 608426"/>
                <a:gd name="connsiteY63" fmla="*/ 178239 h 558455"/>
                <a:gd name="connsiteX64" fmla="*/ 478946 w 608426"/>
                <a:gd name="connsiteY64" fmla="*/ 162281 h 558455"/>
                <a:gd name="connsiteX65" fmla="*/ 480173 w 608426"/>
                <a:gd name="connsiteY65" fmla="*/ 151386 h 558455"/>
                <a:gd name="connsiteX66" fmla="*/ 487387 w 608426"/>
                <a:gd name="connsiteY66" fmla="*/ 148470 h 558455"/>
                <a:gd name="connsiteX67" fmla="*/ 497215 w 608426"/>
                <a:gd name="connsiteY67" fmla="*/ 0 h 558455"/>
                <a:gd name="connsiteX68" fmla="*/ 562488 w 608426"/>
                <a:gd name="connsiteY68" fmla="*/ 65203 h 558455"/>
                <a:gd name="connsiteX69" fmla="*/ 497215 w 608426"/>
                <a:gd name="connsiteY69" fmla="*/ 130406 h 558455"/>
                <a:gd name="connsiteX70" fmla="*/ 431942 w 608426"/>
                <a:gd name="connsiteY70" fmla="*/ 65203 h 558455"/>
                <a:gd name="connsiteX71" fmla="*/ 497215 w 608426"/>
                <a:gd name="connsiteY71" fmla="*/ 0 h 5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8426" h="558455">
                  <a:moveTo>
                    <a:pt x="93434" y="245427"/>
                  </a:moveTo>
                  <a:cubicBezTo>
                    <a:pt x="98197" y="245427"/>
                    <a:pt x="102653" y="247729"/>
                    <a:pt x="105418" y="251565"/>
                  </a:cubicBezTo>
                  <a:lnTo>
                    <a:pt x="184086" y="358669"/>
                  </a:lnTo>
                  <a:cubicBezTo>
                    <a:pt x="187312" y="363273"/>
                    <a:pt x="187927" y="369257"/>
                    <a:pt x="185315" y="374167"/>
                  </a:cubicBezTo>
                  <a:cubicBezTo>
                    <a:pt x="182857" y="379078"/>
                    <a:pt x="177786" y="382300"/>
                    <a:pt x="172101" y="382300"/>
                  </a:cubicBezTo>
                  <a:lnTo>
                    <a:pt x="139835" y="382300"/>
                  </a:lnTo>
                  <a:lnTo>
                    <a:pt x="139835" y="543571"/>
                  </a:lnTo>
                  <a:cubicBezTo>
                    <a:pt x="139835" y="551703"/>
                    <a:pt x="133228" y="558455"/>
                    <a:pt x="124931" y="558455"/>
                  </a:cubicBezTo>
                  <a:lnTo>
                    <a:pt x="61936" y="558455"/>
                  </a:lnTo>
                  <a:cubicBezTo>
                    <a:pt x="53793" y="558455"/>
                    <a:pt x="47186" y="551703"/>
                    <a:pt x="47186" y="543571"/>
                  </a:cubicBezTo>
                  <a:lnTo>
                    <a:pt x="47186" y="382300"/>
                  </a:lnTo>
                  <a:lnTo>
                    <a:pt x="14766" y="382300"/>
                  </a:lnTo>
                  <a:cubicBezTo>
                    <a:pt x="9235" y="382300"/>
                    <a:pt x="4164" y="379078"/>
                    <a:pt x="1552" y="374167"/>
                  </a:cubicBezTo>
                  <a:cubicBezTo>
                    <a:pt x="-906" y="369257"/>
                    <a:pt x="-445" y="363273"/>
                    <a:pt x="2935" y="358669"/>
                  </a:cubicBezTo>
                  <a:lnTo>
                    <a:pt x="81603" y="251565"/>
                  </a:lnTo>
                  <a:cubicBezTo>
                    <a:pt x="84368" y="247729"/>
                    <a:pt x="88824" y="245427"/>
                    <a:pt x="93434" y="245427"/>
                  </a:cubicBezTo>
                  <a:close/>
                  <a:moveTo>
                    <a:pt x="259204" y="157855"/>
                  </a:moveTo>
                  <a:cubicBezTo>
                    <a:pt x="263814" y="157855"/>
                    <a:pt x="268270" y="160156"/>
                    <a:pt x="271035" y="163839"/>
                  </a:cubicBezTo>
                  <a:lnTo>
                    <a:pt x="349703" y="271085"/>
                  </a:lnTo>
                  <a:cubicBezTo>
                    <a:pt x="353083" y="275534"/>
                    <a:pt x="353544" y="281518"/>
                    <a:pt x="351086" y="286581"/>
                  </a:cubicBezTo>
                  <a:cubicBezTo>
                    <a:pt x="348474" y="291491"/>
                    <a:pt x="343403" y="294559"/>
                    <a:pt x="337872" y="294559"/>
                  </a:cubicBezTo>
                  <a:lnTo>
                    <a:pt x="305452" y="294559"/>
                  </a:lnTo>
                  <a:lnTo>
                    <a:pt x="305452" y="543572"/>
                  </a:lnTo>
                  <a:cubicBezTo>
                    <a:pt x="305452" y="551704"/>
                    <a:pt x="298845" y="558455"/>
                    <a:pt x="290702" y="558455"/>
                  </a:cubicBezTo>
                  <a:lnTo>
                    <a:pt x="227707" y="558455"/>
                  </a:lnTo>
                  <a:cubicBezTo>
                    <a:pt x="219410" y="558455"/>
                    <a:pt x="212803" y="551704"/>
                    <a:pt x="212803" y="543572"/>
                  </a:cubicBezTo>
                  <a:lnTo>
                    <a:pt x="212803" y="294559"/>
                  </a:lnTo>
                  <a:lnTo>
                    <a:pt x="180537" y="294559"/>
                  </a:lnTo>
                  <a:cubicBezTo>
                    <a:pt x="174852" y="294559"/>
                    <a:pt x="169781" y="291491"/>
                    <a:pt x="167323" y="286581"/>
                  </a:cubicBezTo>
                  <a:cubicBezTo>
                    <a:pt x="164711" y="281518"/>
                    <a:pt x="165326" y="275534"/>
                    <a:pt x="168552" y="271085"/>
                  </a:cubicBezTo>
                  <a:lnTo>
                    <a:pt x="247220" y="163839"/>
                  </a:lnTo>
                  <a:cubicBezTo>
                    <a:pt x="249985" y="160156"/>
                    <a:pt x="254441" y="157855"/>
                    <a:pt x="259204" y="157855"/>
                  </a:cubicBezTo>
                  <a:close/>
                  <a:moveTo>
                    <a:pt x="446012" y="156011"/>
                  </a:moveTo>
                  <a:cubicBezTo>
                    <a:pt x="448317" y="156011"/>
                    <a:pt x="450468" y="157392"/>
                    <a:pt x="451390" y="159693"/>
                  </a:cubicBezTo>
                  <a:lnTo>
                    <a:pt x="490572" y="267094"/>
                  </a:lnTo>
                  <a:cubicBezTo>
                    <a:pt x="492877" y="273231"/>
                    <a:pt x="501636" y="273231"/>
                    <a:pt x="503787" y="267094"/>
                  </a:cubicBezTo>
                  <a:lnTo>
                    <a:pt x="542969" y="159693"/>
                  </a:lnTo>
                  <a:cubicBezTo>
                    <a:pt x="544044" y="156778"/>
                    <a:pt x="547271" y="155244"/>
                    <a:pt x="550191" y="156165"/>
                  </a:cubicBezTo>
                  <a:lnTo>
                    <a:pt x="568783" y="161841"/>
                  </a:lnTo>
                  <a:lnTo>
                    <a:pt x="568937" y="161995"/>
                  </a:lnTo>
                  <a:cubicBezTo>
                    <a:pt x="592446" y="169666"/>
                    <a:pt x="608426" y="191607"/>
                    <a:pt x="608426" y="216462"/>
                  </a:cubicBezTo>
                  <a:lnTo>
                    <a:pt x="608426" y="330306"/>
                  </a:lnTo>
                  <a:cubicBezTo>
                    <a:pt x="608426" y="331380"/>
                    <a:pt x="608119" y="332454"/>
                    <a:pt x="607504" y="333375"/>
                  </a:cubicBezTo>
                  <a:lnTo>
                    <a:pt x="566632" y="395514"/>
                  </a:lnTo>
                  <a:lnTo>
                    <a:pt x="566632" y="552625"/>
                  </a:lnTo>
                  <a:cubicBezTo>
                    <a:pt x="566632" y="555847"/>
                    <a:pt x="564020" y="558455"/>
                    <a:pt x="560793" y="558455"/>
                  </a:cubicBezTo>
                  <a:lnTo>
                    <a:pt x="433566" y="558455"/>
                  </a:lnTo>
                  <a:cubicBezTo>
                    <a:pt x="430339" y="558455"/>
                    <a:pt x="427727" y="555847"/>
                    <a:pt x="427727" y="552625"/>
                  </a:cubicBezTo>
                  <a:lnTo>
                    <a:pt x="427727" y="395514"/>
                  </a:lnTo>
                  <a:lnTo>
                    <a:pt x="386855" y="333375"/>
                  </a:lnTo>
                  <a:cubicBezTo>
                    <a:pt x="386240" y="332454"/>
                    <a:pt x="385933" y="331380"/>
                    <a:pt x="385933" y="330306"/>
                  </a:cubicBezTo>
                  <a:lnTo>
                    <a:pt x="385933" y="216769"/>
                  </a:lnTo>
                  <a:cubicBezTo>
                    <a:pt x="385933" y="191760"/>
                    <a:pt x="401913" y="169820"/>
                    <a:pt x="425730" y="161841"/>
                  </a:cubicBezTo>
                  <a:cubicBezTo>
                    <a:pt x="425730" y="161841"/>
                    <a:pt x="445398" y="156011"/>
                    <a:pt x="446012" y="156011"/>
                  </a:cubicBezTo>
                  <a:close/>
                  <a:moveTo>
                    <a:pt x="487387" y="148470"/>
                  </a:moveTo>
                  <a:lnTo>
                    <a:pt x="507184" y="148470"/>
                  </a:lnTo>
                  <a:cubicBezTo>
                    <a:pt x="509793" y="148470"/>
                    <a:pt x="512402" y="149544"/>
                    <a:pt x="514244" y="151386"/>
                  </a:cubicBezTo>
                  <a:cubicBezTo>
                    <a:pt x="517007" y="154455"/>
                    <a:pt x="517467" y="158905"/>
                    <a:pt x="515472" y="162281"/>
                  </a:cubicBezTo>
                  <a:lnTo>
                    <a:pt x="504882" y="178239"/>
                  </a:lnTo>
                  <a:lnTo>
                    <a:pt x="509793" y="220131"/>
                  </a:lnTo>
                  <a:lnTo>
                    <a:pt x="499971" y="246064"/>
                  </a:lnTo>
                  <a:cubicBezTo>
                    <a:pt x="499050" y="248673"/>
                    <a:pt x="495367" y="248673"/>
                    <a:pt x="494446" y="246064"/>
                  </a:cubicBezTo>
                  <a:lnTo>
                    <a:pt x="484624" y="220131"/>
                  </a:lnTo>
                  <a:lnTo>
                    <a:pt x="489689" y="178239"/>
                  </a:lnTo>
                  <a:lnTo>
                    <a:pt x="478946" y="162281"/>
                  </a:lnTo>
                  <a:cubicBezTo>
                    <a:pt x="477104" y="158905"/>
                    <a:pt x="477411" y="154455"/>
                    <a:pt x="480173" y="151386"/>
                  </a:cubicBezTo>
                  <a:cubicBezTo>
                    <a:pt x="482015" y="149544"/>
                    <a:pt x="484624" y="148470"/>
                    <a:pt x="487387" y="148470"/>
                  </a:cubicBezTo>
                  <a:close/>
                  <a:moveTo>
                    <a:pt x="497215" y="0"/>
                  </a:moveTo>
                  <a:cubicBezTo>
                    <a:pt x="533264" y="0"/>
                    <a:pt x="562488" y="29192"/>
                    <a:pt x="562488" y="65203"/>
                  </a:cubicBezTo>
                  <a:cubicBezTo>
                    <a:pt x="562488" y="101214"/>
                    <a:pt x="533264" y="130406"/>
                    <a:pt x="497215" y="130406"/>
                  </a:cubicBezTo>
                  <a:cubicBezTo>
                    <a:pt x="461166" y="130406"/>
                    <a:pt x="431942" y="101214"/>
                    <a:pt x="431942" y="65203"/>
                  </a:cubicBezTo>
                  <a:cubicBezTo>
                    <a:pt x="431942" y="29192"/>
                    <a:pt x="461166" y="0"/>
                    <a:pt x="4972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2" name="ïšḷiḑé">
              <a:extLst>
                <a:ext uri="{FF2B5EF4-FFF2-40B4-BE49-F238E27FC236}">
                  <a16:creationId xmlns:a16="http://schemas.microsoft.com/office/drawing/2014/main" id="{9FAFE572-274B-483A-8496-8297367C00F7}"/>
                </a:ext>
              </a:extLst>
            </p:cNvPr>
            <p:cNvGrpSpPr/>
            <p:nvPr/>
          </p:nvGrpSpPr>
          <p:grpSpPr>
            <a:xfrm>
              <a:off x="4974763" y="3789733"/>
              <a:ext cx="3868399" cy="811998"/>
              <a:chOff x="5447617" y="4457119"/>
              <a:chExt cx="3877452" cy="811998"/>
            </a:xfrm>
          </p:grpSpPr>
          <p:sp>
            <p:nvSpPr>
              <p:cNvPr id="58" name="ïş1iḑè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5447617" y="4457119"/>
                <a:ext cx="3877452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  <p:sp>
            <p:nvSpPr>
              <p:cNvPr id="59" name="i$ļíḍ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5447617" y="4886199"/>
                <a:ext cx="3877452" cy="38291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3" name="ïṧľîďé">
              <a:extLst>
                <a:ext uri="{FF2B5EF4-FFF2-40B4-BE49-F238E27FC236}">
                  <a16:creationId xmlns:a16="http://schemas.microsoft.com/office/drawing/2014/main" id="{EA79706F-B009-4C23-BEED-16051F7A5EF2}"/>
                </a:ext>
              </a:extLst>
            </p:cNvPr>
            <p:cNvSpPr/>
            <p:nvPr/>
          </p:nvSpPr>
          <p:spPr>
            <a:xfrm>
              <a:off x="4399284" y="3943641"/>
              <a:ext cx="504180" cy="5041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îSľïḑé">
              <a:extLst>
                <a:ext uri="{FF2B5EF4-FFF2-40B4-BE49-F238E27FC236}">
                  <a16:creationId xmlns:a16="http://schemas.microsoft.com/office/drawing/2014/main" id="{E3F20857-1777-444C-9D35-385662A77B8B}"/>
                </a:ext>
              </a:extLst>
            </p:cNvPr>
            <p:cNvSpPr/>
            <p:nvPr/>
          </p:nvSpPr>
          <p:spPr bwMode="auto">
            <a:xfrm>
              <a:off x="4520903" y="4075982"/>
              <a:ext cx="260931" cy="239500"/>
            </a:xfrm>
            <a:custGeom>
              <a:avLst/>
              <a:gdLst>
                <a:gd name="connsiteX0" fmla="*/ 93434 w 608426"/>
                <a:gd name="connsiteY0" fmla="*/ 245427 h 558455"/>
                <a:gd name="connsiteX1" fmla="*/ 105418 w 608426"/>
                <a:gd name="connsiteY1" fmla="*/ 251565 h 558455"/>
                <a:gd name="connsiteX2" fmla="*/ 184086 w 608426"/>
                <a:gd name="connsiteY2" fmla="*/ 358669 h 558455"/>
                <a:gd name="connsiteX3" fmla="*/ 185315 w 608426"/>
                <a:gd name="connsiteY3" fmla="*/ 374167 h 558455"/>
                <a:gd name="connsiteX4" fmla="*/ 172101 w 608426"/>
                <a:gd name="connsiteY4" fmla="*/ 382300 h 558455"/>
                <a:gd name="connsiteX5" fmla="*/ 139835 w 608426"/>
                <a:gd name="connsiteY5" fmla="*/ 382300 h 558455"/>
                <a:gd name="connsiteX6" fmla="*/ 139835 w 608426"/>
                <a:gd name="connsiteY6" fmla="*/ 543571 h 558455"/>
                <a:gd name="connsiteX7" fmla="*/ 124931 w 608426"/>
                <a:gd name="connsiteY7" fmla="*/ 558455 h 558455"/>
                <a:gd name="connsiteX8" fmla="*/ 61936 w 608426"/>
                <a:gd name="connsiteY8" fmla="*/ 558455 h 558455"/>
                <a:gd name="connsiteX9" fmla="*/ 47186 w 608426"/>
                <a:gd name="connsiteY9" fmla="*/ 543571 h 558455"/>
                <a:gd name="connsiteX10" fmla="*/ 47186 w 608426"/>
                <a:gd name="connsiteY10" fmla="*/ 382300 h 558455"/>
                <a:gd name="connsiteX11" fmla="*/ 14766 w 608426"/>
                <a:gd name="connsiteY11" fmla="*/ 382300 h 558455"/>
                <a:gd name="connsiteX12" fmla="*/ 1552 w 608426"/>
                <a:gd name="connsiteY12" fmla="*/ 374167 h 558455"/>
                <a:gd name="connsiteX13" fmla="*/ 2935 w 608426"/>
                <a:gd name="connsiteY13" fmla="*/ 358669 h 558455"/>
                <a:gd name="connsiteX14" fmla="*/ 81603 w 608426"/>
                <a:gd name="connsiteY14" fmla="*/ 251565 h 558455"/>
                <a:gd name="connsiteX15" fmla="*/ 93434 w 608426"/>
                <a:gd name="connsiteY15" fmla="*/ 245427 h 558455"/>
                <a:gd name="connsiteX16" fmla="*/ 259204 w 608426"/>
                <a:gd name="connsiteY16" fmla="*/ 157855 h 558455"/>
                <a:gd name="connsiteX17" fmla="*/ 271035 w 608426"/>
                <a:gd name="connsiteY17" fmla="*/ 163839 h 558455"/>
                <a:gd name="connsiteX18" fmla="*/ 349703 w 608426"/>
                <a:gd name="connsiteY18" fmla="*/ 271085 h 558455"/>
                <a:gd name="connsiteX19" fmla="*/ 351086 w 608426"/>
                <a:gd name="connsiteY19" fmla="*/ 286581 h 558455"/>
                <a:gd name="connsiteX20" fmla="*/ 337872 w 608426"/>
                <a:gd name="connsiteY20" fmla="*/ 294559 h 558455"/>
                <a:gd name="connsiteX21" fmla="*/ 305452 w 608426"/>
                <a:gd name="connsiteY21" fmla="*/ 294559 h 558455"/>
                <a:gd name="connsiteX22" fmla="*/ 305452 w 608426"/>
                <a:gd name="connsiteY22" fmla="*/ 543572 h 558455"/>
                <a:gd name="connsiteX23" fmla="*/ 290702 w 608426"/>
                <a:gd name="connsiteY23" fmla="*/ 558455 h 558455"/>
                <a:gd name="connsiteX24" fmla="*/ 227707 w 608426"/>
                <a:gd name="connsiteY24" fmla="*/ 558455 h 558455"/>
                <a:gd name="connsiteX25" fmla="*/ 212803 w 608426"/>
                <a:gd name="connsiteY25" fmla="*/ 543572 h 558455"/>
                <a:gd name="connsiteX26" fmla="*/ 212803 w 608426"/>
                <a:gd name="connsiteY26" fmla="*/ 294559 h 558455"/>
                <a:gd name="connsiteX27" fmla="*/ 180537 w 608426"/>
                <a:gd name="connsiteY27" fmla="*/ 294559 h 558455"/>
                <a:gd name="connsiteX28" fmla="*/ 167323 w 608426"/>
                <a:gd name="connsiteY28" fmla="*/ 286581 h 558455"/>
                <a:gd name="connsiteX29" fmla="*/ 168552 w 608426"/>
                <a:gd name="connsiteY29" fmla="*/ 271085 h 558455"/>
                <a:gd name="connsiteX30" fmla="*/ 247220 w 608426"/>
                <a:gd name="connsiteY30" fmla="*/ 163839 h 558455"/>
                <a:gd name="connsiteX31" fmla="*/ 259204 w 608426"/>
                <a:gd name="connsiteY31" fmla="*/ 157855 h 558455"/>
                <a:gd name="connsiteX32" fmla="*/ 446012 w 608426"/>
                <a:gd name="connsiteY32" fmla="*/ 156011 h 558455"/>
                <a:gd name="connsiteX33" fmla="*/ 451390 w 608426"/>
                <a:gd name="connsiteY33" fmla="*/ 159693 h 558455"/>
                <a:gd name="connsiteX34" fmla="*/ 490572 w 608426"/>
                <a:gd name="connsiteY34" fmla="*/ 267094 h 558455"/>
                <a:gd name="connsiteX35" fmla="*/ 503787 w 608426"/>
                <a:gd name="connsiteY35" fmla="*/ 267094 h 558455"/>
                <a:gd name="connsiteX36" fmla="*/ 542969 w 608426"/>
                <a:gd name="connsiteY36" fmla="*/ 159693 h 558455"/>
                <a:gd name="connsiteX37" fmla="*/ 550191 w 608426"/>
                <a:gd name="connsiteY37" fmla="*/ 156165 h 558455"/>
                <a:gd name="connsiteX38" fmla="*/ 568783 w 608426"/>
                <a:gd name="connsiteY38" fmla="*/ 161841 h 558455"/>
                <a:gd name="connsiteX39" fmla="*/ 568937 w 608426"/>
                <a:gd name="connsiteY39" fmla="*/ 161995 h 558455"/>
                <a:gd name="connsiteX40" fmla="*/ 608426 w 608426"/>
                <a:gd name="connsiteY40" fmla="*/ 216462 h 558455"/>
                <a:gd name="connsiteX41" fmla="*/ 608426 w 608426"/>
                <a:gd name="connsiteY41" fmla="*/ 330306 h 558455"/>
                <a:gd name="connsiteX42" fmla="*/ 607504 w 608426"/>
                <a:gd name="connsiteY42" fmla="*/ 333375 h 558455"/>
                <a:gd name="connsiteX43" fmla="*/ 566632 w 608426"/>
                <a:gd name="connsiteY43" fmla="*/ 395514 h 558455"/>
                <a:gd name="connsiteX44" fmla="*/ 566632 w 608426"/>
                <a:gd name="connsiteY44" fmla="*/ 552625 h 558455"/>
                <a:gd name="connsiteX45" fmla="*/ 560793 w 608426"/>
                <a:gd name="connsiteY45" fmla="*/ 558455 h 558455"/>
                <a:gd name="connsiteX46" fmla="*/ 433566 w 608426"/>
                <a:gd name="connsiteY46" fmla="*/ 558455 h 558455"/>
                <a:gd name="connsiteX47" fmla="*/ 427727 w 608426"/>
                <a:gd name="connsiteY47" fmla="*/ 552625 h 558455"/>
                <a:gd name="connsiteX48" fmla="*/ 427727 w 608426"/>
                <a:gd name="connsiteY48" fmla="*/ 395514 h 558455"/>
                <a:gd name="connsiteX49" fmla="*/ 386855 w 608426"/>
                <a:gd name="connsiteY49" fmla="*/ 333375 h 558455"/>
                <a:gd name="connsiteX50" fmla="*/ 385933 w 608426"/>
                <a:gd name="connsiteY50" fmla="*/ 330306 h 558455"/>
                <a:gd name="connsiteX51" fmla="*/ 385933 w 608426"/>
                <a:gd name="connsiteY51" fmla="*/ 216769 h 558455"/>
                <a:gd name="connsiteX52" fmla="*/ 425730 w 608426"/>
                <a:gd name="connsiteY52" fmla="*/ 161841 h 558455"/>
                <a:gd name="connsiteX53" fmla="*/ 446012 w 608426"/>
                <a:gd name="connsiteY53" fmla="*/ 156011 h 558455"/>
                <a:gd name="connsiteX54" fmla="*/ 487387 w 608426"/>
                <a:gd name="connsiteY54" fmla="*/ 148470 h 558455"/>
                <a:gd name="connsiteX55" fmla="*/ 507184 w 608426"/>
                <a:gd name="connsiteY55" fmla="*/ 148470 h 558455"/>
                <a:gd name="connsiteX56" fmla="*/ 514244 w 608426"/>
                <a:gd name="connsiteY56" fmla="*/ 151386 h 558455"/>
                <a:gd name="connsiteX57" fmla="*/ 515472 w 608426"/>
                <a:gd name="connsiteY57" fmla="*/ 162281 h 558455"/>
                <a:gd name="connsiteX58" fmla="*/ 504882 w 608426"/>
                <a:gd name="connsiteY58" fmla="*/ 178239 h 558455"/>
                <a:gd name="connsiteX59" fmla="*/ 509793 w 608426"/>
                <a:gd name="connsiteY59" fmla="*/ 220131 h 558455"/>
                <a:gd name="connsiteX60" fmla="*/ 499971 w 608426"/>
                <a:gd name="connsiteY60" fmla="*/ 246064 h 558455"/>
                <a:gd name="connsiteX61" fmla="*/ 494446 w 608426"/>
                <a:gd name="connsiteY61" fmla="*/ 246064 h 558455"/>
                <a:gd name="connsiteX62" fmla="*/ 484624 w 608426"/>
                <a:gd name="connsiteY62" fmla="*/ 220131 h 558455"/>
                <a:gd name="connsiteX63" fmla="*/ 489689 w 608426"/>
                <a:gd name="connsiteY63" fmla="*/ 178239 h 558455"/>
                <a:gd name="connsiteX64" fmla="*/ 478946 w 608426"/>
                <a:gd name="connsiteY64" fmla="*/ 162281 h 558455"/>
                <a:gd name="connsiteX65" fmla="*/ 480173 w 608426"/>
                <a:gd name="connsiteY65" fmla="*/ 151386 h 558455"/>
                <a:gd name="connsiteX66" fmla="*/ 487387 w 608426"/>
                <a:gd name="connsiteY66" fmla="*/ 148470 h 558455"/>
                <a:gd name="connsiteX67" fmla="*/ 497215 w 608426"/>
                <a:gd name="connsiteY67" fmla="*/ 0 h 558455"/>
                <a:gd name="connsiteX68" fmla="*/ 562488 w 608426"/>
                <a:gd name="connsiteY68" fmla="*/ 65203 h 558455"/>
                <a:gd name="connsiteX69" fmla="*/ 497215 w 608426"/>
                <a:gd name="connsiteY69" fmla="*/ 130406 h 558455"/>
                <a:gd name="connsiteX70" fmla="*/ 431942 w 608426"/>
                <a:gd name="connsiteY70" fmla="*/ 65203 h 558455"/>
                <a:gd name="connsiteX71" fmla="*/ 497215 w 608426"/>
                <a:gd name="connsiteY71" fmla="*/ 0 h 5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8426" h="558455">
                  <a:moveTo>
                    <a:pt x="93434" y="245427"/>
                  </a:moveTo>
                  <a:cubicBezTo>
                    <a:pt x="98197" y="245427"/>
                    <a:pt x="102653" y="247729"/>
                    <a:pt x="105418" y="251565"/>
                  </a:cubicBezTo>
                  <a:lnTo>
                    <a:pt x="184086" y="358669"/>
                  </a:lnTo>
                  <a:cubicBezTo>
                    <a:pt x="187312" y="363273"/>
                    <a:pt x="187927" y="369257"/>
                    <a:pt x="185315" y="374167"/>
                  </a:cubicBezTo>
                  <a:cubicBezTo>
                    <a:pt x="182857" y="379078"/>
                    <a:pt x="177786" y="382300"/>
                    <a:pt x="172101" y="382300"/>
                  </a:cubicBezTo>
                  <a:lnTo>
                    <a:pt x="139835" y="382300"/>
                  </a:lnTo>
                  <a:lnTo>
                    <a:pt x="139835" y="543571"/>
                  </a:lnTo>
                  <a:cubicBezTo>
                    <a:pt x="139835" y="551703"/>
                    <a:pt x="133228" y="558455"/>
                    <a:pt x="124931" y="558455"/>
                  </a:cubicBezTo>
                  <a:lnTo>
                    <a:pt x="61936" y="558455"/>
                  </a:lnTo>
                  <a:cubicBezTo>
                    <a:pt x="53793" y="558455"/>
                    <a:pt x="47186" y="551703"/>
                    <a:pt x="47186" y="543571"/>
                  </a:cubicBezTo>
                  <a:lnTo>
                    <a:pt x="47186" y="382300"/>
                  </a:lnTo>
                  <a:lnTo>
                    <a:pt x="14766" y="382300"/>
                  </a:lnTo>
                  <a:cubicBezTo>
                    <a:pt x="9235" y="382300"/>
                    <a:pt x="4164" y="379078"/>
                    <a:pt x="1552" y="374167"/>
                  </a:cubicBezTo>
                  <a:cubicBezTo>
                    <a:pt x="-906" y="369257"/>
                    <a:pt x="-445" y="363273"/>
                    <a:pt x="2935" y="358669"/>
                  </a:cubicBezTo>
                  <a:lnTo>
                    <a:pt x="81603" y="251565"/>
                  </a:lnTo>
                  <a:cubicBezTo>
                    <a:pt x="84368" y="247729"/>
                    <a:pt x="88824" y="245427"/>
                    <a:pt x="93434" y="245427"/>
                  </a:cubicBezTo>
                  <a:close/>
                  <a:moveTo>
                    <a:pt x="259204" y="157855"/>
                  </a:moveTo>
                  <a:cubicBezTo>
                    <a:pt x="263814" y="157855"/>
                    <a:pt x="268270" y="160156"/>
                    <a:pt x="271035" y="163839"/>
                  </a:cubicBezTo>
                  <a:lnTo>
                    <a:pt x="349703" y="271085"/>
                  </a:lnTo>
                  <a:cubicBezTo>
                    <a:pt x="353083" y="275534"/>
                    <a:pt x="353544" y="281518"/>
                    <a:pt x="351086" y="286581"/>
                  </a:cubicBezTo>
                  <a:cubicBezTo>
                    <a:pt x="348474" y="291491"/>
                    <a:pt x="343403" y="294559"/>
                    <a:pt x="337872" y="294559"/>
                  </a:cubicBezTo>
                  <a:lnTo>
                    <a:pt x="305452" y="294559"/>
                  </a:lnTo>
                  <a:lnTo>
                    <a:pt x="305452" y="543572"/>
                  </a:lnTo>
                  <a:cubicBezTo>
                    <a:pt x="305452" y="551704"/>
                    <a:pt x="298845" y="558455"/>
                    <a:pt x="290702" y="558455"/>
                  </a:cubicBezTo>
                  <a:lnTo>
                    <a:pt x="227707" y="558455"/>
                  </a:lnTo>
                  <a:cubicBezTo>
                    <a:pt x="219410" y="558455"/>
                    <a:pt x="212803" y="551704"/>
                    <a:pt x="212803" y="543572"/>
                  </a:cubicBezTo>
                  <a:lnTo>
                    <a:pt x="212803" y="294559"/>
                  </a:lnTo>
                  <a:lnTo>
                    <a:pt x="180537" y="294559"/>
                  </a:lnTo>
                  <a:cubicBezTo>
                    <a:pt x="174852" y="294559"/>
                    <a:pt x="169781" y="291491"/>
                    <a:pt x="167323" y="286581"/>
                  </a:cubicBezTo>
                  <a:cubicBezTo>
                    <a:pt x="164711" y="281518"/>
                    <a:pt x="165326" y="275534"/>
                    <a:pt x="168552" y="271085"/>
                  </a:cubicBezTo>
                  <a:lnTo>
                    <a:pt x="247220" y="163839"/>
                  </a:lnTo>
                  <a:cubicBezTo>
                    <a:pt x="249985" y="160156"/>
                    <a:pt x="254441" y="157855"/>
                    <a:pt x="259204" y="157855"/>
                  </a:cubicBezTo>
                  <a:close/>
                  <a:moveTo>
                    <a:pt x="446012" y="156011"/>
                  </a:moveTo>
                  <a:cubicBezTo>
                    <a:pt x="448317" y="156011"/>
                    <a:pt x="450468" y="157392"/>
                    <a:pt x="451390" y="159693"/>
                  </a:cubicBezTo>
                  <a:lnTo>
                    <a:pt x="490572" y="267094"/>
                  </a:lnTo>
                  <a:cubicBezTo>
                    <a:pt x="492877" y="273231"/>
                    <a:pt x="501636" y="273231"/>
                    <a:pt x="503787" y="267094"/>
                  </a:cubicBezTo>
                  <a:lnTo>
                    <a:pt x="542969" y="159693"/>
                  </a:lnTo>
                  <a:cubicBezTo>
                    <a:pt x="544044" y="156778"/>
                    <a:pt x="547271" y="155244"/>
                    <a:pt x="550191" y="156165"/>
                  </a:cubicBezTo>
                  <a:lnTo>
                    <a:pt x="568783" y="161841"/>
                  </a:lnTo>
                  <a:lnTo>
                    <a:pt x="568937" y="161995"/>
                  </a:lnTo>
                  <a:cubicBezTo>
                    <a:pt x="592446" y="169666"/>
                    <a:pt x="608426" y="191607"/>
                    <a:pt x="608426" y="216462"/>
                  </a:cubicBezTo>
                  <a:lnTo>
                    <a:pt x="608426" y="330306"/>
                  </a:lnTo>
                  <a:cubicBezTo>
                    <a:pt x="608426" y="331380"/>
                    <a:pt x="608119" y="332454"/>
                    <a:pt x="607504" y="333375"/>
                  </a:cubicBezTo>
                  <a:lnTo>
                    <a:pt x="566632" y="395514"/>
                  </a:lnTo>
                  <a:lnTo>
                    <a:pt x="566632" y="552625"/>
                  </a:lnTo>
                  <a:cubicBezTo>
                    <a:pt x="566632" y="555847"/>
                    <a:pt x="564020" y="558455"/>
                    <a:pt x="560793" y="558455"/>
                  </a:cubicBezTo>
                  <a:lnTo>
                    <a:pt x="433566" y="558455"/>
                  </a:lnTo>
                  <a:cubicBezTo>
                    <a:pt x="430339" y="558455"/>
                    <a:pt x="427727" y="555847"/>
                    <a:pt x="427727" y="552625"/>
                  </a:cubicBezTo>
                  <a:lnTo>
                    <a:pt x="427727" y="395514"/>
                  </a:lnTo>
                  <a:lnTo>
                    <a:pt x="386855" y="333375"/>
                  </a:lnTo>
                  <a:cubicBezTo>
                    <a:pt x="386240" y="332454"/>
                    <a:pt x="385933" y="331380"/>
                    <a:pt x="385933" y="330306"/>
                  </a:cubicBezTo>
                  <a:lnTo>
                    <a:pt x="385933" y="216769"/>
                  </a:lnTo>
                  <a:cubicBezTo>
                    <a:pt x="385933" y="191760"/>
                    <a:pt x="401913" y="169820"/>
                    <a:pt x="425730" y="161841"/>
                  </a:cubicBezTo>
                  <a:cubicBezTo>
                    <a:pt x="425730" y="161841"/>
                    <a:pt x="445398" y="156011"/>
                    <a:pt x="446012" y="156011"/>
                  </a:cubicBezTo>
                  <a:close/>
                  <a:moveTo>
                    <a:pt x="487387" y="148470"/>
                  </a:moveTo>
                  <a:lnTo>
                    <a:pt x="507184" y="148470"/>
                  </a:lnTo>
                  <a:cubicBezTo>
                    <a:pt x="509793" y="148470"/>
                    <a:pt x="512402" y="149544"/>
                    <a:pt x="514244" y="151386"/>
                  </a:cubicBezTo>
                  <a:cubicBezTo>
                    <a:pt x="517007" y="154455"/>
                    <a:pt x="517467" y="158905"/>
                    <a:pt x="515472" y="162281"/>
                  </a:cubicBezTo>
                  <a:lnTo>
                    <a:pt x="504882" y="178239"/>
                  </a:lnTo>
                  <a:lnTo>
                    <a:pt x="509793" y="220131"/>
                  </a:lnTo>
                  <a:lnTo>
                    <a:pt x="499971" y="246064"/>
                  </a:lnTo>
                  <a:cubicBezTo>
                    <a:pt x="499050" y="248673"/>
                    <a:pt x="495367" y="248673"/>
                    <a:pt x="494446" y="246064"/>
                  </a:cubicBezTo>
                  <a:lnTo>
                    <a:pt x="484624" y="220131"/>
                  </a:lnTo>
                  <a:lnTo>
                    <a:pt x="489689" y="178239"/>
                  </a:lnTo>
                  <a:lnTo>
                    <a:pt x="478946" y="162281"/>
                  </a:lnTo>
                  <a:cubicBezTo>
                    <a:pt x="477104" y="158905"/>
                    <a:pt x="477411" y="154455"/>
                    <a:pt x="480173" y="151386"/>
                  </a:cubicBezTo>
                  <a:cubicBezTo>
                    <a:pt x="482015" y="149544"/>
                    <a:pt x="484624" y="148470"/>
                    <a:pt x="487387" y="148470"/>
                  </a:cubicBezTo>
                  <a:close/>
                  <a:moveTo>
                    <a:pt x="497215" y="0"/>
                  </a:moveTo>
                  <a:cubicBezTo>
                    <a:pt x="533264" y="0"/>
                    <a:pt x="562488" y="29192"/>
                    <a:pt x="562488" y="65203"/>
                  </a:cubicBezTo>
                  <a:cubicBezTo>
                    <a:pt x="562488" y="101214"/>
                    <a:pt x="533264" y="130406"/>
                    <a:pt x="497215" y="130406"/>
                  </a:cubicBezTo>
                  <a:cubicBezTo>
                    <a:pt x="461166" y="130406"/>
                    <a:pt x="431942" y="101214"/>
                    <a:pt x="431942" y="65203"/>
                  </a:cubicBezTo>
                  <a:cubicBezTo>
                    <a:pt x="431942" y="29192"/>
                    <a:pt x="461166" y="0"/>
                    <a:pt x="497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5" name="íṥļíḍe">
              <a:extLst>
                <a:ext uri="{FF2B5EF4-FFF2-40B4-BE49-F238E27FC236}">
                  <a16:creationId xmlns:a16="http://schemas.microsoft.com/office/drawing/2014/main" id="{C12D828F-1E59-4395-914E-19EC073B60EC}"/>
                </a:ext>
              </a:extLst>
            </p:cNvPr>
            <p:cNvGrpSpPr/>
            <p:nvPr/>
          </p:nvGrpSpPr>
          <p:grpSpPr>
            <a:xfrm>
              <a:off x="4470583" y="1561007"/>
              <a:ext cx="3868399" cy="811998"/>
              <a:chOff x="5447617" y="4457119"/>
              <a:chExt cx="3877452" cy="811998"/>
            </a:xfrm>
          </p:grpSpPr>
          <p:sp>
            <p:nvSpPr>
              <p:cNvPr id="56" name="íSlíḓ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5447617" y="4457119"/>
                <a:ext cx="3877452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  <p:sp>
            <p:nvSpPr>
              <p:cNvPr id="57" name="ísḷïḑe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5447617" y="4886199"/>
                <a:ext cx="3877452" cy="38291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6" name="iśľîďè">
              <a:extLst>
                <a:ext uri="{FF2B5EF4-FFF2-40B4-BE49-F238E27FC236}">
                  <a16:creationId xmlns:a16="http://schemas.microsoft.com/office/drawing/2014/main" id="{E991B9BD-3D65-4E6D-BF70-3AAF11060DDC}"/>
                </a:ext>
              </a:extLst>
            </p:cNvPr>
            <p:cNvSpPr/>
            <p:nvPr/>
          </p:nvSpPr>
          <p:spPr>
            <a:xfrm>
              <a:off x="3895104" y="1714915"/>
              <a:ext cx="504180" cy="5041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iṥ1îḍè">
              <a:extLst>
                <a:ext uri="{FF2B5EF4-FFF2-40B4-BE49-F238E27FC236}">
                  <a16:creationId xmlns:a16="http://schemas.microsoft.com/office/drawing/2014/main" id="{E3F20857-1777-444C-9D35-385662A77B8B}"/>
                </a:ext>
              </a:extLst>
            </p:cNvPr>
            <p:cNvSpPr/>
            <p:nvPr/>
          </p:nvSpPr>
          <p:spPr bwMode="auto">
            <a:xfrm>
              <a:off x="4016723" y="1847256"/>
              <a:ext cx="260931" cy="239500"/>
            </a:xfrm>
            <a:custGeom>
              <a:avLst/>
              <a:gdLst>
                <a:gd name="connsiteX0" fmla="*/ 93434 w 608426"/>
                <a:gd name="connsiteY0" fmla="*/ 245427 h 558455"/>
                <a:gd name="connsiteX1" fmla="*/ 105418 w 608426"/>
                <a:gd name="connsiteY1" fmla="*/ 251565 h 558455"/>
                <a:gd name="connsiteX2" fmla="*/ 184086 w 608426"/>
                <a:gd name="connsiteY2" fmla="*/ 358669 h 558455"/>
                <a:gd name="connsiteX3" fmla="*/ 185315 w 608426"/>
                <a:gd name="connsiteY3" fmla="*/ 374167 h 558455"/>
                <a:gd name="connsiteX4" fmla="*/ 172101 w 608426"/>
                <a:gd name="connsiteY4" fmla="*/ 382300 h 558455"/>
                <a:gd name="connsiteX5" fmla="*/ 139835 w 608426"/>
                <a:gd name="connsiteY5" fmla="*/ 382300 h 558455"/>
                <a:gd name="connsiteX6" fmla="*/ 139835 w 608426"/>
                <a:gd name="connsiteY6" fmla="*/ 543571 h 558455"/>
                <a:gd name="connsiteX7" fmla="*/ 124931 w 608426"/>
                <a:gd name="connsiteY7" fmla="*/ 558455 h 558455"/>
                <a:gd name="connsiteX8" fmla="*/ 61936 w 608426"/>
                <a:gd name="connsiteY8" fmla="*/ 558455 h 558455"/>
                <a:gd name="connsiteX9" fmla="*/ 47186 w 608426"/>
                <a:gd name="connsiteY9" fmla="*/ 543571 h 558455"/>
                <a:gd name="connsiteX10" fmla="*/ 47186 w 608426"/>
                <a:gd name="connsiteY10" fmla="*/ 382300 h 558455"/>
                <a:gd name="connsiteX11" fmla="*/ 14766 w 608426"/>
                <a:gd name="connsiteY11" fmla="*/ 382300 h 558455"/>
                <a:gd name="connsiteX12" fmla="*/ 1552 w 608426"/>
                <a:gd name="connsiteY12" fmla="*/ 374167 h 558455"/>
                <a:gd name="connsiteX13" fmla="*/ 2935 w 608426"/>
                <a:gd name="connsiteY13" fmla="*/ 358669 h 558455"/>
                <a:gd name="connsiteX14" fmla="*/ 81603 w 608426"/>
                <a:gd name="connsiteY14" fmla="*/ 251565 h 558455"/>
                <a:gd name="connsiteX15" fmla="*/ 93434 w 608426"/>
                <a:gd name="connsiteY15" fmla="*/ 245427 h 558455"/>
                <a:gd name="connsiteX16" fmla="*/ 259204 w 608426"/>
                <a:gd name="connsiteY16" fmla="*/ 157855 h 558455"/>
                <a:gd name="connsiteX17" fmla="*/ 271035 w 608426"/>
                <a:gd name="connsiteY17" fmla="*/ 163839 h 558455"/>
                <a:gd name="connsiteX18" fmla="*/ 349703 w 608426"/>
                <a:gd name="connsiteY18" fmla="*/ 271085 h 558455"/>
                <a:gd name="connsiteX19" fmla="*/ 351086 w 608426"/>
                <a:gd name="connsiteY19" fmla="*/ 286581 h 558455"/>
                <a:gd name="connsiteX20" fmla="*/ 337872 w 608426"/>
                <a:gd name="connsiteY20" fmla="*/ 294559 h 558455"/>
                <a:gd name="connsiteX21" fmla="*/ 305452 w 608426"/>
                <a:gd name="connsiteY21" fmla="*/ 294559 h 558455"/>
                <a:gd name="connsiteX22" fmla="*/ 305452 w 608426"/>
                <a:gd name="connsiteY22" fmla="*/ 543572 h 558455"/>
                <a:gd name="connsiteX23" fmla="*/ 290702 w 608426"/>
                <a:gd name="connsiteY23" fmla="*/ 558455 h 558455"/>
                <a:gd name="connsiteX24" fmla="*/ 227707 w 608426"/>
                <a:gd name="connsiteY24" fmla="*/ 558455 h 558455"/>
                <a:gd name="connsiteX25" fmla="*/ 212803 w 608426"/>
                <a:gd name="connsiteY25" fmla="*/ 543572 h 558455"/>
                <a:gd name="connsiteX26" fmla="*/ 212803 w 608426"/>
                <a:gd name="connsiteY26" fmla="*/ 294559 h 558455"/>
                <a:gd name="connsiteX27" fmla="*/ 180537 w 608426"/>
                <a:gd name="connsiteY27" fmla="*/ 294559 h 558455"/>
                <a:gd name="connsiteX28" fmla="*/ 167323 w 608426"/>
                <a:gd name="connsiteY28" fmla="*/ 286581 h 558455"/>
                <a:gd name="connsiteX29" fmla="*/ 168552 w 608426"/>
                <a:gd name="connsiteY29" fmla="*/ 271085 h 558455"/>
                <a:gd name="connsiteX30" fmla="*/ 247220 w 608426"/>
                <a:gd name="connsiteY30" fmla="*/ 163839 h 558455"/>
                <a:gd name="connsiteX31" fmla="*/ 259204 w 608426"/>
                <a:gd name="connsiteY31" fmla="*/ 157855 h 558455"/>
                <a:gd name="connsiteX32" fmla="*/ 446012 w 608426"/>
                <a:gd name="connsiteY32" fmla="*/ 156011 h 558455"/>
                <a:gd name="connsiteX33" fmla="*/ 451390 w 608426"/>
                <a:gd name="connsiteY33" fmla="*/ 159693 h 558455"/>
                <a:gd name="connsiteX34" fmla="*/ 490572 w 608426"/>
                <a:gd name="connsiteY34" fmla="*/ 267094 h 558455"/>
                <a:gd name="connsiteX35" fmla="*/ 503787 w 608426"/>
                <a:gd name="connsiteY35" fmla="*/ 267094 h 558455"/>
                <a:gd name="connsiteX36" fmla="*/ 542969 w 608426"/>
                <a:gd name="connsiteY36" fmla="*/ 159693 h 558455"/>
                <a:gd name="connsiteX37" fmla="*/ 550191 w 608426"/>
                <a:gd name="connsiteY37" fmla="*/ 156165 h 558455"/>
                <a:gd name="connsiteX38" fmla="*/ 568783 w 608426"/>
                <a:gd name="connsiteY38" fmla="*/ 161841 h 558455"/>
                <a:gd name="connsiteX39" fmla="*/ 568937 w 608426"/>
                <a:gd name="connsiteY39" fmla="*/ 161995 h 558455"/>
                <a:gd name="connsiteX40" fmla="*/ 608426 w 608426"/>
                <a:gd name="connsiteY40" fmla="*/ 216462 h 558455"/>
                <a:gd name="connsiteX41" fmla="*/ 608426 w 608426"/>
                <a:gd name="connsiteY41" fmla="*/ 330306 h 558455"/>
                <a:gd name="connsiteX42" fmla="*/ 607504 w 608426"/>
                <a:gd name="connsiteY42" fmla="*/ 333375 h 558455"/>
                <a:gd name="connsiteX43" fmla="*/ 566632 w 608426"/>
                <a:gd name="connsiteY43" fmla="*/ 395514 h 558455"/>
                <a:gd name="connsiteX44" fmla="*/ 566632 w 608426"/>
                <a:gd name="connsiteY44" fmla="*/ 552625 h 558455"/>
                <a:gd name="connsiteX45" fmla="*/ 560793 w 608426"/>
                <a:gd name="connsiteY45" fmla="*/ 558455 h 558455"/>
                <a:gd name="connsiteX46" fmla="*/ 433566 w 608426"/>
                <a:gd name="connsiteY46" fmla="*/ 558455 h 558455"/>
                <a:gd name="connsiteX47" fmla="*/ 427727 w 608426"/>
                <a:gd name="connsiteY47" fmla="*/ 552625 h 558455"/>
                <a:gd name="connsiteX48" fmla="*/ 427727 w 608426"/>
                <a:gd name="connsiteY48" fmla="*/ 395514 h 558455"/>
                <a:gd name="connsiteX49" fmla="*/ 386855 w 608426"/>
                <a:gd name="connsiteY49" fmla="*/ 333375 h 558455"/>
                <a:gd name="connsiteX50" fmla="*/ 385933 w 608426"/>
                <a:gd name="connsiteY50" fmla="*/ 330306 h 558455"/>
                <a:gd name="connsiteX51" fmla="*/ 385933 w 608426"/>
                <a:gd name="connsiteY51" fmla="*/ 216769 h 558455"/>
                <a:gd name="connsiteX52" fmla="*/ 425730 w 608426"/>
                <a:gd name="connsiteY52" fmla="*/ 161841 h 558455"/>
                <a:gd name="connsiteX53" fmla="*/ 446012 w 608426"/>
                <a:gd name="connsiteY53" fmla="*/ 156011 h 558455"/>
                <a:gd name="connsiteX54" fmla="*/ 487387 w 608426"/>
                <a:gd name="connsiteY54" fmla="*/ 148470 h 558455"/>
                <a:gd name="connsiteX55" fmla="*/ 507184 w 608426"/>
                <a:gd name="connsiteY55" fmla="*/ 148470 h 558455"/>
                <a:gd name="connsiteX56" fmla="*/ 514244 w 608426"/>
                <a:gd name="connsiteY56" fmla="*/ 151386 h 558455"/>
                <a:gd name="connsiteX57" fmla="*/ 515472 w 608426"/>
                <a:gd name="connsiteY57" fmla="*/ 162281 h 558455"/>
                <a:gd name="connsiteX58" fmla="*/ 504882 w 608426"/>
                <a:gd name="connsiteY58" fmla="*/ 178239 h 558455"/>
                <a:gd name="connsiteX59" fmla="*/ 509793 w 608426"/>
                <a:gd name="connsiteY59" fmla="*/ 220131 h 558455"/>
                <a:gd name="connsiteX60" fmla="*/ 499971 w 608426"/>
                <a:gd name="connsiteY60" fmla="*/ 246064 h 558455"/>
                <a:gd name="connsiteX61" fmla="*/ 494446 w 608426"/>
                <a:gd name="connsiteY61" fmla="*/ 246064 h 558455"/>
                <a:gd name="connsiteX62" fmla="*/ 484624 w 608426"/>
                <a:gd name="connsiteY62" fmla="*/ 220131 h 558455"/>
                <a:gd name="connsiteX63" fmla="*/ 489689 w 608426"/>
                <a:gd name="connsiteY63" fmla="*/ 178239 h 558455"/>
                <a:gd name="connsiteX64" fmla="*/ 478946 w 608426"/>
                <a:gd name="connsiteY64" fmla="*/ 162281 h 558455"/>
                <a:gd name="connsiteX65" fmla="*/ 480173 w 608426"/>
                <a:gd name="connsiteY65" fmla="*/ 151386 h 558455"/>
                <a:gd name="connsiteX66" fmla="*/ 487387 w 608426"/>
                <a:gd name="connsiteY66" fmla="*/ 148470 h 558455"/>
                <a:gd name="connsiteX67" fmla="*/ 497215 w 608426"/>
                <a:gd name="connsiteY67" fmla="*/ 0 h 558455"/>
                <a:gd name="connsiteX68" fmla="*/ 562488 w 608426"/>
                <a:gd name="connsiteY68" fmla="*/ 65203 h 558455"/>
                <a:gd name="connsiteX69" fmla="*/ 497215 w 608426"/>
                <a:gd name="connsiteY69" fmla="*/ 130406 h 558455"/>
                <a:gd name="connsiteX70" fmla="*/ 431942 w 608426"/>
                <a:gd name="connsiteY70" fmla="*/ 65203 h 558455"/>
                <a:gd name="connsiteX71" fmla="*/ 497215 w 608426"/>
                <a:gd name="connsiteY71" fmla="*/ 0 h 5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8426" h="558455">
                  <a:moveTo>
                    <a:pt x="93434" y="245427"/>
                  </a:moveTo>
                  <a:cubicBezTo>
                    <a:pt x="98197" y="245427"/>
                    <a:pt x="102653" y="247729"/>
                    <a:pt x="105418" y="251565"/>
                  </a:cubicBezTo>
                  <a:lnTo>
                    <a:pt x="184086" y="358669"/>
                  </a:lnTo>
                  <a:cubicBezTo>
                    <a:pt x="187312" y="363273"/>
                    <a:pt x="187927" y="369257"/>
                    <a:pt x="185315" y="374167"/>
                  </a:cubicBezTo>
                  <a:cubicBezTo>
                    <a:pt x="182857" y="379078"/>
                    <a:pt x="177786" y="382300"/>
                    <a:pt x="172101" y="382300"/>
                  </a:cubicBezTo>
                  <a:lnTo>
                    <a:pt x="139835" y="382300"/>
                  </a:lnTo>
                  <a:lnTo>
                    <a:pt x="139835" y="543571"/>
                  </a:lnTo>
                  <a:cubicBezTo>
                    <a:pt x="139835" y="551703"/>
                    <a:pt x="133228" y="558455"/>
                    <a:pt x="124931" y="558455"/>
                  </a:cubicBezTo>
                  <a:lnTo>
                    <a:pt x="61936" y="558455"/>
                  </a:lnTo>
                  <a:cubicBezTo>
                    <a:pt x="53793" y="558455"/>
                    <a:pt x="47186" y="551703"/>
                    <a:pt x="47186" y="543571"/>
                  </a:cubicBezTo>
                  <a:lnTo>
                    <a:pt x="47186" y="382300"/>
                  </a:lnTo>
                  <a:lnTo>
                    <a:pt x="14766" y="382300"/>
                  </a:lnTo>
                  <a:cubicBezTo>
                    <a:pt x="9235" y="382300"/>
                    <a:pt x="4164" y="379078"/>
                    <a:pt x="1552" y="374167"/>
                  </a:cubicBezTo>
                  <a:cubicBezTo>
                    <a:pt x="-906" y="369257"/>
                    <a:pt x="-445" y="363273"/>
                    <a:pt x="2935" y="358669"/>
                  </a:cubicBezTo>
                  <a:lnTo>
                    <a:pt x="81603" y="251565"/>
                  </a:lnTo>
                  <a:cubicBezTo>
                    <a:pt x="84368" y="247729"/>
                    <a:pt x="88824" y="245427"/>
                    <a:pt x="93434" y="245427"/>
                  </a:cubicBezTo>
                  <a:close/>
                  <a:moveTo>
                    <a:pt x="259204" y="157855"/>
                  </a:moveTo>
                  <a:cubicBezTo>
                    <a:pt x="263814" y="157855"/>
                    <a:pt x="268270" y="160156"/>
                    <a:pt x="271035" y="163839"/>
                  </a:cubicBezTo>
                  <a:lnTo>
                    <a:pt x="349703" y="271085"/>
                  </a:lnTo>
                  <a:cubicBezTo>
                    <a:pt x="353083" y="275534"/>
                    <a:pt x="353544" y="281518"/>
                    <a:pt x="351086" y="286581"/>
                  </a:cubicBezTo>
                  <a:cubicBezTo>
                    <a:pt x="348474" y="291491"/>
                    <a:pt x="343403" y="294559"/>
                    <a:pt x="337872" y="294559"/>
                  </a:cubicBezTo>
                  <a:lnTo>
                    <a:pt x="305452" y="294559"/>
                  </a:lnTo>
                  <a:lnTo>
                    <a:pt x="305452" y="543572"/>
                  </a:lnTo>
                  <a:cubicBezTo>
                    <a:pt x="305452" y="551704"/>
                    <a:pt x="298845" y="558455"/>
                    <a:pt x="290702" y="558455"/>
                  </a:cubicBezTo>
                  <a:lnTo>
                    <a:pt x="227707" y="558455"/>
                  </a:lnTo>
                  <a:cubicBezTo>
                    <a:pt x="219410" y="558455"/>
                    <a:pt x="212803" y="551704"/>
                    <a:pt x="212803" y="543572"/>
                  </a:cubicBezTo>
                  <a:lnTo>
                    <a:pt x="212803" y="294559"/>
                  </a:lnTo>
                  <a:lnTo>
                    <a:pt x="180537" y="294559"/>
                  </a:lnTo>
                  <a:cubicBezTo>
                    <a:pt x="174852" y="294559"/>
                    <a:pt x="169781" y="291491"/>
                    <a:pt x="167323" y="286581"/>
                  </a:cubicBezTo>
                  <a:cubicBezTo>
                    <a:pt x="164711" y="281518"/>
                    <a:pt x="165326" y="275534"/>
                    <a:pt x="168552" y="271085"/>
                  </a:cubicBezTo>
                  <a:lnTo>
                    <a:pt x="247220" y="163839"/>
                  </a:lnTo>
                  <a:cubicBezTo>
                    <a:pt x="249985" y="160156"/>
                    <a:pt x="254441" y="157855"/>
                    <a:pt x="259204" y="157855"/>
                  </a:cubicBezTo>
                  <a:close/>
                  <a:moveTo>
                    <a:pt x="446012" y="156011"/>
                  </a:moveTo>
                  <a:cubicBezTo>
                    <a:pt x="448317" y="156011"/>
                    <a:pt x="450468" y="157392"/>
                    <a:pt x="451390" y="159693"/>
                  </a:cubicBezTo>
                  <a:lnTo>
                    <a:pt x="490572" y="267094"/>
                  </a:lnTo>
                  <a:cubicBezTo>
                    <a:pt x="492877" y="273231"/>
                    <a:pt x="501636" y="273231"/>
                    <a:pt x="503787" y="267094"/>
                  </a:cubicBezTo>
                  <a:lnTo>
                    <a:pt x="542969" y="159693"/>
                  </a:lnTo>
                  <a:cubicBezTo>
                    <a:pt x="544044" y="156778"/>
                    <a:pt x="547271" y="155244"/>
                    <a:pt x="550191" y="156165"/>
                  </a:cubicBezTo>
                  <a:lnTo>
                    <a:pt x="568783" y="161841"/>
                  </a:lnTo>
                  <a:lnTo>
                    <a:pt x="568937" y="161995"/>
                  </a:lnTo>
                  <a:cubicBezTo>
                    <a:pt x="592446" y="169666"/>
                    <a:pt x="608426" y="191607"/>
                    <a:pt x="608426" y="216462"/>
                  </a:cubicBezTo>
                  <a:lnTo>
                    <a:pt x="608426" y="330306"/>
                  </a:lnTo>
                  <a:cubicBezTo>
                    <a:pt x="608426" y="331380"/>
                    <a:pt x="608119" y="332454"/>
                    <a:pt x="607504" y="333375"/>
                  </a:cubicBezTo>
                  <a:lnTo>
                    <a:pt x="566632" y="395514"/>
                  </a:lnTo>
                  <a:lnTo>
                    <a:pt x="566632" y="552625"/>
                  </a:lnTo>
                  <a:cubicBezTo>
                    <a:pt x="566632" y="555847"/>
                    <a:pt x="564020" y="558455"/>
                    <a:pt x="560793" y="558455"/>
                  </a:cubicBezTo>
                  <a:lnTo>
                    <a:pt x="433566" y="558455"/>
                  </a:lnTo>
                  <a:cubicBezTo>
                    <a:pt x="430339" y="558455"/>
                    <a:pt x="427727" y="555847"/>
                    <a:pt x="427727" y="552625"/>
                  </a:cubicBezTo>
                  <a:lnTo>
                    <a:pt x="427727" y="395514"/>
                  </a:lnTo>
                  <a:lnTo>
                    <a:pt x="386855" y="333375"/>
                  </a:lnTo>
                  <a:cubicBezTo>
                    <a:pt x="386240" y="332454"/>
                    <a:pt x="385933" y="331380"/>
                    <a:pt x="385933" y="330306"/>
                  </a:cubicBezTo>
                  <a:lnTo>
                    <a:pt x="385933" y="216769"/>
                  </a:lnTo>
                  <a:cubicBezTo>
                    <a:pt x="385933" y="191760"/>
                    <a:pt x="401913" y="169820"/>
                    <a:pt x="425730" y="161841"/>
                  </a:cubicBezTo>
                  <a:cubicBezTo>
                    <a:pt x="425730" y="161841"/>
                    <a:pt x="445398" y="156011"/>
                    <a:pt x="446012" y="156011"/>
                  </a:cubicBezTo>
                  <a:close/>
                  <a:moveTo>
                    <a:pt x="487387" y="148470"/>
                  </a:moveTo>
                  <a:lnTo>
                    <a:pt x="507184" y="148470"/>
                  </a:lnTo>
                  <a:cubicBezTo>
                    <a:pt x="509793" y="148470"/>
                    <a:pt x="512402" y="149544"/>
                    <a:pt x="514244" y="151386"/>
                  </a:cubicBezTo>
                  <a:cubicBezTo>
                    <a:pt x="517007" y="154455"/>
                    <a:pt x="517467" y="158905"/>
                    <a:pt x="515472" y="162281"/>
                  </a:cubicBezTo>
                  <a:lnTo>
                    <a:pt x="504882" y="178239"/>
                  </a:lnTo>
                  <a:lnTo>
                    <a:pt x="509793" y="220131"/>
                  </a:lnTo>
                  <a:lnTo>
                    <a:pt x="499971" y="246064"/>
                  </a:lnTo>
                  <a:cubicBezTo>
                    <a:pt x="499050" y="248673"/>
                    <a:pt x="495367" y="248673"/>
                    <a:pt x="494446" y="246064"/>
                  </a:cubicBezTo>
                  <a:lnTo>
                    <a:pt x="484624" y="220131"/>
                  </a:lnTo>
                  <a:lnTo>
                    <a:pt x="489689" y="178239"/>
                  </a:lnTo>
                  <a:lnTo>
                    <a:pt x="478946" y="162281"/>
                  </a:lnTo>
                  <a:cubicBezTo>
                    <a:pt x="477104" y="158905"/>
                    <a:pt x="477411" y="154455"/>
                    <a:pt x="480173" y="151386"/>
                  </a:cubicBezTo>
                  <a:cubicBezTo>
                    <a:pt x="482015" y="149544"/>
                    <a:pt x="484624" y="148470"/>
                    <a:pt x="487387" y="148470"/>
                  </a:cubicBezTo>
                  <a:close/>
                  <a:moveTo>
                    <a:pt x="497215" y="0"/>
                  </a:moveTo>
                  <a:cubicBezTo>
                    <a:pt x="533264" y="0"/>
                    <a:pt x="562488" y="29192"/>
                    <a:pt x="562488" y="65203"/>
                  </a:cubicBezTo>
                  <a:cubicBezTo>
                    <a:pt x="562488" y="101214"/>
                    <a:pt x="533264" y="130406"/>
                    <a:pt x="497215" y="130406"/>
                  </a:cubicBezTo>
                  <a:cubicBezTo>
                    <a:pt x="461166" y="130406"/>
                    <a:pt x="431942" y="101214"/>
                    <a:pt x="431942" y="65203"/>
                  </a:cubicBezTo>
                  <a:cubicBezTo>
                    <a:pt x="431942" y="29192"/>
                    <a:pt x="461166" y="0"/>
                    <a:pt x="4972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18" name="ïś1îḑe">
              <a:extLst>
                <a:ext uri="{FF2B5EF4-FFF2-40B4-BE49-F238E27FC236}">
                  <a16:creationId xmlns:a16="http://schemas.microsoft.com/office/drawing/2014/main" id="{ECAF4BF2-DE07-456A-9BDA-B85686289E0B}"/>
                </a:ext>
              </a:extLst>
            </p:cNvPr>
            <p:cNvGrpSpPr/>
            <p:nvPr/>
          </p:nvGrpSpPr>
          <p:grpSpPr>
            <a:xfrm>
              <a:off x="4470583" y="4904095"/>
              <a:ext cx="3868399" cy="811998"/>
              <a:chOff x="5447617" y="4457119"/>
              <a:chExt cx="3877452" cy="811998"/>
            </a:xfrm>
          </p:grpSpPr>
          <p:sp>
            <p:nvSpPr>
              <p:cNvPr id="54" name="ïṥḷíḓé">
                <a:extLst>
                  <a:ext uri="{FF2B5EF4-FFF2-40B4-BE49-F238E27FC236}">
                    <a16:creationId xmlns:a16="http://schemas.microsoft.com/office/drawing/2014/main" id="{3495B739-E5A7-4F4A-95FD-24BDFE4B18B1}"/>
                  </a:ext>
                </a:extLst>
              </p:cNvPr>
              <p:cNvSpPr txBox="1"/>
              <p:nvPr/>
            </p:nvSpPr>
            <p:spPr bwMode="auto">
              <a:xfrm>
                <a:off x="5447617" y="4457119"/>
                <a:ext cx="3877452" cy="42908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b="1" dirty="0"/>
                  <a:t>04.Text here</a:t>
                </a:r>
              </a:p>
            </p:txBody>
          </p:sp>
          <p:sp>
            <p:nvSpPr>
              <p:cNvPr id="55" name="ïşlíḓè">
                <a:extLst>
                  <a:ext uri="{FF2B5EF4-FFF2-40B4-BE49-F238E27FC236}">
                    <a16:creationId xmlns:a16="http://schemas.microsoft.com/office/drawing/2014/main" id="{AC321F9B-F99D-44D6-95EE-4CF3F8A760F8}"/>
                  </a:ext>
                </a:extLst>
              </p:cNvPr>
              <p:cNvSpPr/>
              <p:nvPr/>
            </p:nvSpPr>
            <p:spPr bwMode="auto">
              <a:xfrm>
                <a:off x="5447617" y="4886199"/>
                <a:ext cx="3877452" cy="38291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sp>
          <p:nvSpPr>
            <p:cNvPr id="19" name="išľiḋè">
              <a:extLst>
                <a:ext uri="{FF2B5EF4-FFF2-40B4-BE49-F238E27FC236}">
                  <a16:creationId xmlns:a16="http://schemas.microsoft.com/office/drawing/2014/main" id="{9922E971-16EE-451E-AE77-C1FC90899FAA}"/>
                </a:ext>
              </a:extLst>
            </p:cNvPr>
            <p:cNvSpPr/>
            <p:nvPr/>
          </p:nvSpPr>
          <p:spPr>
            <a:xfrm>
              <a:off x="3895104" y="5058003"/>
              <a:ext cx="504180" cy="5041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íş1íḍé">
              <a:extLst>
                <a:ext uri="{FF2B5EF4-FFF2-40B4-BE49-F238E27FC236}">
                  <a16:creationId xmlns:a16="http://schemas.microsoft.com/office/drawing/2014/main" id="{E3F20857-1777-444C-9D35-385662A77B8B}"/>
                </a:ext>
              </a:extLst>
            </p:cNvPr>
            <p:cNvSpPr/>
            <p:nvPr/>
          </p:nvSpPr>
          <p:spPr bwMode="auto">
            <a:xfrm>
              <a:off x="4016723" y="5190344"/>
              <a:ext cx="260931" cy="239500"/>
            </a:xfrm>
            <a:custGeom>
              <a:avLst/>
              <a:gdLst>
                <a:gd name="connsiteX0" fmla="*/ 93434 w 608426"/>
                <a:gd name="connsiteY0" fmla="*/ 245427 h 558455"/>
                <a:gd name="connsiteX1" fmla="*/ 105418 w 608426"/>
                <a:gd name="connsiteY1" fmla="*/ 251565 h 558455"/>
                <a:gd name="connsiteX2" fmla="*/ 184086 w 608426"/>
                <a:gd name="connsiteY2" fmla="*/ 358669 h 558455"/>
                <a:gd name="connsiteX3" fmla="*/ 185315 w 608426"/>
                <a:gd name="connsiteY3" fmla="*/ 374167 h 558455"/>
                <a:gd name="connsiteX4" fmla="*/ 172101 w 608426"/>
                <a:gd name="connsiteY4" fmla="*/ 382300 h 558455"/>
                <a:gd name="connsiteX5" fmla="*/ 139835 w 608426"/>
                <a:gd name="connsiteY5" fmla="*/ 382300 h 558455"/>
                <a:gd name="connsiteX6" fmla="*/ 139835 w 608426"/>
                <a:gd name="connsiteY6" fmla="*/ 543571 h 558455"/>
                <a:gd name="connsiteX7" fmla="*/ 124931 w 608426"/>
                <a:gd name="connsiteY7" fmla="*/ 558455 h 558455"/>
                <a:gd name="connsiteX8" fmla="*/ 61936 w 608426"/>
                <a:gd name="connsiteY8" fmla="*/ 558455 h 558455"/>
                <a:gd name="connsiteX9" fmla="*/ 47186 w 608426"/>
                <a:gd name="connsiteY9" fmla="*/ 543571 h 558455"/>
                <a:gd name="connsiteX10" fmla="*/ 47186 w 608426"/>
                <a:gd name="connsiteY10" fmla="*/ 382300 h 558455"/>
                <a:gd name="connsiteX11" fmla="*/ 14766 w 608426"/>
                <a:gd name="connsiteY11" fmla="*/ 382300 h 558455"/>
                <a:gd name="connsiteX12" fmla="*/ 1552 w 608426"/>
                <a:gd name="connsiteY12" fmla="*/ 374167 h 558455"/>
                <a:gd name="connsiteX13" fmla="*/ 2935 w 608426"/>
                <a:gd name="connsiteY13" fmla="*/ 358669 h 558455"/>
                <a:gd name="connsiteX14" fmla="*/ 81603 w 608426"/>
                <a:gd name="connsiteY14" fmla="*/ 251565 h 558455"/>
                <a:gd name="connsiteX15" fmla="*/ 93434 w 608426"/>
                <a:gd name="connsiteY15" fmla="*/ 245427 h 558455"/>
                <a:gd name="connsiteX16" fmla="*/ 259204 w 608426"/>
                <a:gd name="connsiteY16" fmla="*/ 157855 h 558455"/>
                <a:gd name="connsiteX17" fmla="*/ 271035 w 608426"/>
                <a:gd name="connsiteY17" fmla="*/ 163839 h 558455"/>
                <a:gd name="connsiteX18" fmla="*/ 349703 w 608426"/>
                <a:gd name="connsiteY18" fmla="*/ 271085 h 558455"/>
                <a:gd name="connsiteX19" fmla="*/ 351086 w 608426"/>
                <a:gd name="connsiteY19" fmla="*/ 286581 h 558455"/>
                <a:gd name="connsiteX20" fmla="*/ 337872 w 608426"/>
                <a:gd name="connsiteY20" fmla="*/ 294559 h 558455"/>
                <a:gd name="connsiteX21" fmla="*/ 305452 w 608426"/>
                <a:gd name="connsiteY21" fmla="*/ 294559 h 558455"/>
                <a:gd name="connsiteX22" fmla="*/ 305452 w 608426"/>
                <a:gd name="connsiteY22" fmla="*/ 543572 h 558455"/>
                <a:gd name="connsiteX23" fmla="*/ 290702 w 608426"/>
                <a:gd name="connsiteY23" fmla="*/ 558455 h 558455"/>
                <a:gd name="connsiteX24" fmla="*/ 227707 w 608426"/>
                <a:gd name="connsiteY24" fmla="*/ 558455 h 558455"/>
                <a:gd name="connsiteX25" fmla="*/ 212803 w 608426"/>
                <a:gd name="connsiteY25" fmla="*/ 543572 h 558455"/>
                <a:gd name="connsiteX26" fmla="*/ 212803 w 608426"/>
                <a:gd name="connsiteY26" fmla="*/ 294559 h 558455"/>
                <a:gd name="connsiteX27" fmla="*/ 180537 w 608426"/>
                <a:gd name="connsiteY27" fmla="*/ 294559 h 558455"/>
                <a:gd name="connsiteX28" fmla="*/ 167323 w 608426"/>
                <a:gd name="connsiteY28" fmla="*/ 286581 h 558455"/>
                <a:gd name="connsiteX29" fmla="*/ 168552 w 608426"/>
                <a:gd name="connsiteY29" fmla="*/ 271085 h 558455"/>
                <a:gd name="connsiteX30" fmla="*/ 247220 w 608426"/>
                <a:gd name="connsiteY30" fmla="*/ 163839 h 558455"/>
                <a:gd name="connsiteX31" fmla="*/ 259204 w 608426"/>
                <a:gd name="connsiteY31" fmla="*/ 157855 h 558455"/>
                <a:gd name="connsiteX32" fmla="*/ 446012 w 608426"/>
                <a:gd name="connsiteY32" fmla="*/ 156011 h 558455"/>
                <a:gd name="connsiteX33" fmla="*/ 451390 w 608426"/>
                <a:gd name="connsiteY33" fmla="*/ 159693 h 558455"/>
                <a:gd name="connsiteX34" fmla="*/ 490572 w 608426"/>
                <a:gd name="connsiteY34" fmla="*/ 267094 h 558455"/>
                <a:gd name="connsiteX35" fmla="*/ 503787 w 608426"/>
                <a:gd name="connsiteY35" fmla="*/ 267094 h 558455"/>
                <a:gd name="connsiteX36" fmla="*/ 542969 w 608426"/>
                <a:gd name="connsiteY36" fmla="*/ 159693 h 558455"/>
                <a:gd name="connsiteX37" fmla="*/ 550191 w 608426"/>
                <a:gd name="connsiteY37" fmla="*/ 156165 h 558455"/>
                <a:gd name="connsiteX38" fmla="*/ 568783 w 608426"/>
                <a:gd name="connsiteY38" fmla="*/ 161841 h 558455"/>
                <a:gd name="connsiteX39" fmla="*/ 568937 w 608426"/>
                <a:gd name="connsiteY39" fmla="*/ 161995 h 558455"/>
                <a:gd name="connsiteX40" fmla="*/ 608426 w 608426"/>
                <a:gd name="connsiteY40" fmla="*/ 216462 h 558455"/>
                <a:gd name="connsiteX41" fmla="*/ 608426 w 608426"/>
                <a:gd name="connsiteY41" fmla="*/ 330306 h 558455"/>
                <a:gd name="connsiteX42" fmla="*/ 607504 w 608426"/>
                <a:gd name="connsiteY42" fmla="*/ 333375 h 558455"/>
                <a:gd name="connsiteX43" fmla="*/ 566632 w 608426"/>
                <a:gd name="connsiteY43" fmla="*/ 395514 h 558455"/>
                <a:gd name="connsiteX44" fmla="*/ 566632 w 608426"/>
                <a:gd name="connsiteY44" fmla="*/ 552625 h 558455"/>
                <a:gd name="connsiteX45" fmla="*/ 560793 w 608426"/>
                <a:gd name="connsiteY45" fmla="*/ 558455 h 558455"/>
                <a:gd name="connsiteX46" fmla="*/ 433566 w 608426"/>
                <a:gd name="connsiteY46" fmla="*/ 558455 h 558455"/>
                <a:gd name="connsiteX47" fmla="*/ 427727 w 608426"/>
                <a:gd name="connsiteY47" fmla="*/ 552625 h 558455"/>
                <a:gd name="connsiteX48" fmla="*/ 427727 w 608426"/>
                <a:gd name="connsiteY48" fmla="*/ 395514 h 558455"/>
                <a:gd name="connsiteX49" fmla="*/ 386855 w 608426"/>
                <a:gd name="connsiteY49" fmla="*/ 333375 h 558455"/>
                <a:gd name="connsiteX50" fmla="*/ 385933 w 608426"/>
                <a:gd name="connsiteY50" fmla="*/ 330306 h 558455"/>
                <a:gd name="connsiteX51" fmla="*/ 385933 w 608426"/>
                <a:gd name="connsiteY51" fmla="*/ 216769 h 558455"/>
                <a:gd name="connsiteX52" fmla="*/ 425730 w 608426"/>
                <a:gd name="connsiteY52" fmla="*/ 161841 h 558455"/>
                <a:gd name="connsiteX53" fmla="*/ 446012 w 608426"/>
                <a:gd name="connsiteY53" fmla="*/ 156011 h 558455"/>
                <a:gd name="connsiteX54" fmla="*/ 487387 w 608426"/>
                <a:gd name="connsiteY54" fmla="*/ 148470 h 558455"/>
                <a:gd name="connsiteX55" fmla="*/ 507184 w 608426"/>
                <a:gd name="connsiteY55" fmla="*/ 148470 h 558455"/>
                <a:gd name="connsiteX56" fmla="*/ 514244 w 608426"/>
                <a:gd name="connsiteY56" fmla="*/ 151386 h 558455"/>
                <a:gd name="connsiteX57" fmla="*/ 515472 w 608426"/>
                <a:gd name="connsiteY57" fmla="*/ 162281 h 558455"/>
                <a:gd name="connsiteX58" fmla="*/ 504882 w 608426"/>
                <a:gd name="connsiteY58" fmla="*/ 178239 h 558455"/>
                <a:gd name="connsiteX59" fmla="*/ 509793 w 608426"/>
                <a:gd name="connsiteY59" fmla="*/ 220131 h 558455"/>
                <a:gd name="connsiteX60" fmla="*/ 499971 w 608426"/>
                <a:gd name="connsiteY60" fmla="*/ 246064 h 558455"/>
                <a:gd name="connsiteX61" fmla="*/ 494446 w 608426"/>
                <a:gd name="connsiteY61" fmla="*/ 246064 h 558455"/>
                <a:gd name="connsiteX62" fmla="*/ 484624 w 608426"/>
                <a:gd name="connsiteY62" fmla="*/ 220131 h 558455"/>
                <a:gd name="connsiteX63" fmla="*/ 489689 w 608426"/>
                <a:gd name="connsiteY63" fmla="*/ 178239 h 558455"/>
                <a:gd name="connsiteX64" fmla="*/ 478946 w 608426"/>
                <a:gd name="connsiteY64" fmla="*/ 162281 h 558455"/>
                <a:gd name="connsiteX65" fmla="*/ 480173 w 608426"/>
                <a:gd name="connsiteY65" fmla="*/ 151386 h 558455"/>
                <a:gd name="connsiteX66" fmla="*/ 487387 w 608426"/>
                <a:gd name="connsiteY66" fmla="*/ 148470 h 558455"/>
                <a:gd name="connsiteX67" fmla="*/ 497215 w 608426"/>
                <a:gd name="connsiteY67" fmla="*/ 0 h 558455"/>
                <a:gd name="connsiteX68" fmla="*/ 562488 w 608426"/>
                <a:gd name="connsiteY68" fmla="*/ 65203 h 558455"/>
                <a:gd name="connsiteX69" fmla="*/ 497215 w 608426"/>
                <a:gd name="connsiteY69" fmla="*/ 130406 h 558455"/>
                <a:gd name="connsiteX70" fmla="*/ 431942 w 608426"/>
                <a:gd name="connsiteY70" fmla="*/ 65203 h 558455"/>
                <a:gd name="connsiteX71" fmla="*/ 497215 w 608426"/>
                <a:gd name="connsiteY71" fmla="*/ 0 h 55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8426" h="558455">
                  <a:moveTo>
                    <a:pt x="93434" y="245427"/>
                  </a:moveTo>
                  <a:cubicBezTo>
                    <a:pt x="98197" y="245427"/>
                    <a:pt x="102653" y="247729"/>
                    <a:pt x="105418" y="251565"/>
                  </a:cubicBezTo>
                  <a:lnTo>
                    <a:pt x="184086" y="358669"/>
                  </a:lnTo>
                  <a:cubicBezTo>
                    <a:pt x="187312" y="363273"/>
                    <a:pt x="187927" y="369257"/>
                    <a:pt x="185315" y="374167"/>
                  </a:cubicBezTo>
                  <a:cubicBezTo>
                    <a:pt x="182857" y="379078"/>
                    <a:pt x="177786" y="382300"/>
                    <a:pt x="172101" y="382300"/>
                  </a:cubicBezTo>
                  <a:lnTo>
                    <a:pt x="139835" y="382300"/>
                  </a:lnTo>
                  <a:lnTo>
                    <a:pt x="139835" y="543571"/>
                  </a:lnTo>
                  <a:cubicBezTo>
                    <a:pt x="139835" y="551703"/>
                    <a:pt x="133228" y="558455"/>
                    <a:pt x="124931" y="558455"/>
                  </a:cubicBezTo>
                  <a:lnTo>
                    <a:pt x="61936" y="558455"/>
                  </a:lnTo>
                  <a:cubicBezTo>
                    <a:pt x="53793" y="558455"/>
                    <a:pt x="47186" y="551703"/>
                    <a:pt x="47186" y="543571"/>
                  </a:cubicBezTo>
                  <a:lnTo>
                    <a:pt x="47186" y="382300"/>
                  </a:lnTo>
                  <a:lnTo>
                    <a:pt x="14766" y="382300"/>
                  </a:lnTo>
                  <a:cubicBezTo>
                    <a:pt x="9235" y="382300"/>
                    <a:pt x="4164" y="379078"/>
                    <a:pt x="1552" y="374167"/>
                  </a:cubicBezTo>
                  <a:cubicBezTo>
                    <a:pt x="-906" y="369257"/>
                    <a:pt x="-445" y="363273"/>
                    <a:pt x="2935" y="358669"/>
                  </a:cubicBezTo>
                  <a:lnTo>
                    <a:pt x="81603" y="251565"/>
                  </a:lnTo>
                  <a:cubicBezTo>
                    <a:pt x="84368" y="247729"/>
                    <a:pt x="88824" y="245427"/>
                    <a:pt x="93434" y="245427"/>
                  </a:cubicBezTo>
                  <a:close/>
                  <a:moveTo>
                    <a:pt x="259204" y="157855"/>
                  </a:moveTo>
                  <a:cubicBezTo>
                    <a:pt x="263814" y="157855"/>
                    <a:pt x="268270" y="160156"/>
                    <a:pt x="271035" y="163839"/>
                  </a:cubicBezTo>
                  <a:lnTo>
                    <a:pt x="349703" y="271085"/>
                  </a:lnTo>
                  <a:cubicBezTo>
                    <a:pt x="353083" y="275534"/>
                    <a:pt x="353544" y="281518"/>
                    <a:pt x="351086" y="286581"/>
                  </a:cubicBezTo>
                  <a:cubicBezTo>
                    <a:pt x="348474" y="291491"/>
                    <a:pt x="343403" y="294559"/>
                    <a:pt x="337872" y="294559"/>
                  </a:cubicBezTo>
                  <a:lnTo>
                    <a:pt x="305452" y="294559"/>
                  </a:lnTo>
                  <a:lnTo>
                    <a:pt x="305452" y="543572"/>
                  </a:lnTo>
                  <a:cubicBezTo>
                    <a:pt x="305452" y="551704"/>
                    <a:pt x="298845" y="558455"/>
                    <a:pt x="290702" y="558455"/>
                  </a:cubicBezTo>
                  <a:lnTo>
                    <a:pt x="227707" y="558455"/>
                  </a:lnTo>
                  <a:cubicBezTo>
                    <a:pt x="219410" y="558455"/>
                    <a:pt x="212803" y="551704"/>
                    <a:pt x="212803" y="543572"/>
                  </a:cubicBezTo>
                  <a:lnTo>
                    <a:pt x="212803" y="294559"/>
                  </a:lnTo>
                  <a:lnTo>
                    <a:pt x="180537" y="294559"/>
                  </a:lnTo>
                  <a:cubicBezTo>
                    <a:pt x="174852" y="294559"/>
                    <a:pt x="169781" y="291491"/>
                    <a:pt x="167323" y="286581"/>
                  </a:cubicBezTo>
                  <a:cubicBezTo>
                    <a:pt x="164711" y="281518"/>
                    <a:pt x="165326" y="275534"/>
                    <a:pt x="168552" y="271085"/>
                  </a:cubicBezTo>
                  <a:lnTo>
                    <a:pt x="247220" y="163839"/>
                  </a:lnTo>
                  <a:cubicBezTo>
                    <a:pt x="249985" y="160156"/>
                    <a:pt x="254441" y="157855"/>
                    <a:pt x="259204" y="157855"/>
                  </a:cubicBezTo>
                  <a:close/>
                  <a:moveTo>
                    <a:pt x="446012" y="156011"/>
                  </a:moveTo>
                  <a:cubicBezTo>
                    <a:pt x="448317" y="156011"/>
                    <a:pt x="450468" y="157392"/>
                    <a:pt x="451390" y="159693"/>
                  </a:cubicBezTo>
                  <a:lnTo>
                    <a:pt x="490572" y="267094"/>
                  </a:lnTo>
                  <a:cubicBezTo>
                    <a:pt x="492877" y="273231"/>
                    <a:pt x="501636" y="273231"/>
                    <a:pt x="503787" y="267094"/>
                  </a:cubicBezTo>
                  <a:lnTo>
                    <a:pt x="542969" y="159693"/>
                  </a:lnTo>
                  <a:cubicBezTo>
                    <a:pt x="544044" y="156778"/>
                    <a:pt x="547271" y="155244"/>
                    <a:pt x="550191" y="156165"/>
                  </a:cubicBezTo>
                  <a:lnTo>
                    <a:pt x="568783" y="161841"/>
                  </a:lnTo>
                  <a:lnTo>
                    <a:pt x="568937" y="161995"/>
                  </a:lnTo>
                  <a:cubicBezTo>
                    <a:pt x="592446" y="169666"/>
                    <a:pt x="608426" y="191607"/>
                    <a:pt x="608426" y="216462"/>
                  </a:cubicBezTo>
                  <a:lnTo>
                    <a:pt x="608426" y="330306"/>
                  </a:lnTo>
                  <a:cubicBezTo>
                    <a:pt x="608426" y="331380"/>
                    <a:pt x="608119" y="332454"/>
                    <a:pt x="607504" y="333375"/>
                  </a:cubicBezTo>
                  <a:lnTo>
                    <a:pt x="566632" y="395514"/>
                  </a:lnTo>
                  <a:lnTo>
                    <a:pt x="566632" y="552625"/>
                  </a:lnTo>
                  <a:cubicBezTo>
                    <a:pt x="566632" y="555847"/>
                    <a:pt x="564020" y="558455"/>
                    <a:pt x="560793" y="558455"/>
                  </a:cubicBezTo>
                  <a:lnTo>
                    <a:pt x="433566" y="558455"/>
                  </a:lnTo>
                  <a:cubicBezTo>
                    <a:pt x="430339" y="558455"/>
                    <a:pt x="427727" y="555847"/>
                    <a:pt x="427727" y="552625"/>
                  </a:cubicBezTo>
                  <a:lnTo>
                    <a:pt x="427727" y="395514"/>
                  </a:lnTo>
                  <a:lnTo>
                    <a:pt x="386855" y="333375"/>
                  </a:lnTo>
                  <a:cubicBezTo>
                    <a:pt x="386240" y="332454"/>
                    <a:pt x="385933" y="331380"/>
                    <a:pt x="385933" y="330306"/>
                  </a:cubicBezTo>
                  <a:lnTo>
                    <a:pt x="385933" y="216769"/>
                  </a:lnTo>
                  <a:cubicBezTo>
                    <a:pt x="385933" y="191760"/>
                    <a:pt x="401913" y="169820"/>
                    <a:pt x="425730" y="161841"/>
                  </a:cubicBezTo>
                  <a:cubicBezTo>
                    <a:pt x="425730" y="161841"/>
                    <a:pt x="445398" y="156011"/>
                    <a:pt x="446012" y="156011"/>
                  </a:cubicBezTo>
                  <a:close/>
                  <a:moveTo>
                    <a:pt x="487387" y="148470"/>
                  </a:moveTo>
                  <a:lnTo>
                    <a:pt x="507184" y="148470"/>
                  </a:lnTo>
                  <a:cubicBezTo>
                    <a:pt x="509793" y="148470"/>
                    <a:pt x="512402" y="149544"/>
                    <a:pt x="514244" y="151386"/>
                  </a:cubicBezTo>
                  <a:cubicBezTo>
                    <a:pt x="517007" y="154455"/>
                    <a:pt x="517467" y="158905"/>
                    <a:pt x="515472" y="162281"/>
                  </a:cubicBezTo>
                  <a:lnTo>
                    <a:pt x="504882" y="178239"/>
                  </a:lnTo>
                  <a:lnTo>
                    <a:pt x="509793" y="220131"/>
                  </a:lnTo>
                  <a:lnTo>
                    <a:pt x="499971" y="246064"/>
                  </a:lnTo>
                  <a:cubicBezTo>
                    <a:pt x="499050" y="248673"/>
                    <a:pt x="495367" y="248673"/>
                    <a:pt x="494446" y="246064"/>
                  </a:cubicBezTo>
                  <a:lnTo>
                    <a:pt x="484624" y="220131"/>
                  </a:lnTo>
                  <a:lnTo>
                    <a:pt x="489689" y="178239"/>
                  </a:lnTo>
                  <a:lnTo>
                    <a:pt x="478946" y="162281"/>
                  </a:lnTo>
                  <a:cubicBezTo>
                    <a:pt x="477104" y="158905"/>
                    <a:pt x="477411" y="154455"/>
                    <a:pt x="480173" y="151386"/>
                  </a:cubicBezTo>
                  <a:cubicBezTo>
                    <a:pt x="482015" y="149544"/>
                    <a:pt x="484624" y="148470"/>
                    <a:pt x="487387" y="148470"/>
                  </a:cubicBezTo>
                  <a:close/>
                  <a:moveTo>
                    <a:pt x="497215" y="0"/>
                  </a:moveTo>
                  <a:cubicBezTo>
                    <a:pt x="533264" y="0"/>
                    <a:pt x="562488" y="29192"/>
                    <a:pt x="562488" y="65203"/>
                  </a:cubicBezTo>
                  <a:cubicBezTo>
                    <a:pt x="562488" y="101214"/>
                    <a:pt x="533264" y="130406"/>
                    <a:pt x="497215" y="130406"/>
                  </a:cubicBezTo>
                  <a:cubicBezTo>
                    <a:pt x="461166" y="130406"/>
                    <a:pt x="431942" y="101214"/>
                    <a:pt x="431942" y="65203"/>
                  </a:cubicBezTo>
                  <a:cubicBezTo>
                    <a:pt x="431942" y="29192"/>
                    <a:pt x="461166" y="0"/>
                    <a:pt x="49721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21" name="íšḷi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EB52D040-8DE3-40AD-9BCA-62271BF701B1}"/>
                </a:ext>
              </a:extLst>
            </p:cNvPr>
            <p:cNvGrpSpPr/>
            <p:nvPr/>
          </p:nvGrpSpPr>
          <p:grpSpPr>
            <a:xfrm>
              <a:off x="8264633" y="1967006"/>
              <a:ext cx="3717518" cy="3291296"/>
              <a:chOff x="3382169" y="1121569"/>
              <a:chExt cx="5427662" cy="4805363"/>
            </a:xfrm>
          </p:grpSpPr>
          <p:sp>
            <p:nvSpPr>
              <p:cNvPr id="22" name="ís1ïḓe">
                <a:extLst>
                  <a:ext uri="{FF2B5EF4-FFF2-40B4-BE49-F238E27FC236}">
                    <a16:creationId xmlns:a16="http://schemas.microsoft.com/office/drawing/2014/main" id="{FAF18072-06D5-4E3F-9AE8-9BAA56438C58}"/>
                  </a:ext>
                </a:extLst>
              </p:cNvPr>
              <p:cNvSpPr/>
              <p:nvPr/>
            </p:nvSpPr>
            <p:spPr bwMode="auto">
              <a:xfrm>
                <a:off x="3382169" y="5749132"/>
                <a:ext cx="5064125" cy="177800"/>
              </a:xfrm>
              <a:custGeom>
                <a:avLst/>
                <a:gdLst>
                  <a:gd name="T0" fmla="*/ 3145 w 3190"/>
                  <a:gd name="T1" fmla="*/ 0 h 112"/>
                  <a:gd name="T2" fmla="*/ 0 w 3190"/>
                  <a:gd name="T3" fmla="*/ 0 h 112"/>
                  <a:gd name="T4" fmla="*/ 0 w 3190"/>
                  <a:gd name="T5" fmla="*/ 112 h 112"/>
                  <a:gd name="T6" fmla="*/ 3190 w 3190"/>
                  <a:gd name="T7" fmla="*/ 112 h 112"/>
                  <a:gd name="T8" fmla="*/ 3145 w 3190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0" h="112">
                    <a:moveTo>
                      <a:pt x="3145" y="0"/>
                    </a:moveTo>
                    <a:lnTo>
                      <a:pt x="0" y="0"/>
                    </a:lnTo>
                    <a:lnTo>
                      <a:pt x="0" y="112"/>
                    </a:lnTo>
                    <a:lnTo>
                      <a:pt x="3190" y="112"/>
                    </a:lnTo>
                    <a:lnTo>
                      <a:pt x="3145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  <a:alpha val="8000"/>
                    </a:schemeClr>
                  </a:gs>
                  <a:gs pos="100000">
                    <a:srgbClr val="44B2C9">
                      <a:alpha val="55000"/>
                    </a:srgbClr>
                  </a:gs>
                </a:gsLst>
                <a:lin ang="0" scaled="0"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ṥļïḍe">
                <a:extLst>
                  <a:ext uri="{FF2B5EF4-FFF2-40B4-BE49-F238E27FC236}">
                    <a16:creationId xmlns:a16="http://schemas.microsoft.com/office/drawing/2014/main" id="{C6092180-BB03-48E0-BC09-E2DB4E61B425}"/>
                  </a:ext>
                </a:extLst>
              </p:cNvPr>
              <p:cNvSpPr/>
              <p:nvPr/>
            </p:nvSpPr>
            <p:spPr bwMode="auto">
              <a:xfrm>
                <a:off x="4990306" y="3394869"/>
                <a:ext cx="2090738" cy="2066925"/>
              </a:xfrm>
              <a:custGeom>
                <a:avLst/>
                <a:gdLst>
                  <a:gd name="T0" fmla="*/ 1317 w 1317"/>
                  <a:gd name="T1" fmla="*/ 62 h 1302"/>
                  <a:gd name="T2" fmla="*/ 848 w 1317"/>
                  <a:gd name="T3" fmla="*/ 1302 h 1302"/>
                  <a:gd name="T4" fmla="*/ 0 w 1317"/>
                  <a:gd name="T5" fmla="*/ 996 h 1302"/>
                  <a:gd name="T6" fmla="*/ 56 w 1317"/>
                  <a:gd name="T7" fmla="*/ 890 h 1302"/>
                  <a:gd name="T8" fmla="*/ 723 w 1317"/>
                  <a:gd name="T9" fmla="*/ 1101 h 1302"/>
                  <a:gd name="T10" fmla="*/ 857 w 1317"/>
                  <a:gd name="T11" fmla="*/ 0 h 1302"/>
                  <a:gd name="T12" fmla="*/ 1317 w 1317"/>
                  <a:gd name="T13" fmla="*/ 6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7" h="1302">
                    <a:moveTo>
                      <a:pt x="1317" y="62"/>
                    </a:moveTo>
                    <a:lnTo>
                      <a:pt x="848" y="1302"/>
                    </a:lnTo>
                    <a:lnTo>
                      <a:pt x="0" y="996"/>
                    </a:lnTo>
                    <a:lnTo>
                      <a:pt x="56" y="890"/>
                    </a:lnTo>
                    <a:lnTo>
                      <a:pt x="723" y="1101"/>
                    </a:lnTo>
                    <a:lnTo>
                      <a:pt x="857" y="0"/>
                    </a:lnTo>
                    <a:lnTo>
                      <a:pt x="1317" y="62"/>
                    </a:ln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ṧlidé">
                <a:extLst>
                  <a:ext uri="{FF2B5EF4-FFF2-40B4-BE49-F238E27FC236}">
                    <a16:creationId xmlns:a16="http://schemas.microsoft.com/office/drawing/2014/main" id="{E5052809-18E7-41DA-90ED-4855EE16588D}"/>
                  </a:ext>
                </a:extLst>
              </p:cNvPr>
              <p:cNvSpPr/>
              <p:nvPr/>
            </p:nvSpPr>
            <p:spPr bwMode="auto">
              <a:xfrm>
                <a:off x="4990306" y="3394869"/>
                <a:ext cx="2090738" cy="2066925"/>
              </a:xfrm>
              <a:custGeom>
                <a:avLst/>
                <a:gdLst>
                  <a:gd name="T0" fmla="*/ 1317 w 1317"/>
                  <a:gd name="T1" fmla="*/ 62 h 1302"/>
                  <a:gd name="T2" fmla="*/ 848 w 1317"/>
                  <a:gd name="T3" fmla="*/ 1302 h 1302"/>
                  <a:gd name="T4" fmla="*/ 0 w 1317"/>
                  <a:gd name="T5" fmla="*/ 996 h 1302"/>
                  <a:gd name="T6" fmla="*/ 56 w 1317"/>
                  <a:gd name="T7" fmla="*/ 890 h 1302"/>
                  <a:gd name="T8" fmla="*/ 723 w 1317"/>
                  <a:gd name="T9" fmla="*/ 1101 h 1302"/>
                  <a:gd name="T10" fmla="*/ 857 w 1317"/>
                  <a:gd name="T11" fmla="*/ 0 h 1302"/>
                  <a:gd name="T12" fmla="*/ 1317 w 1317"/>
                  <a:gd name="T13" fmla="*/ 62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7" h="1302">
                    <a:moveTo>
                      <a:pt x="1317" y="62"/>
                    </a:moveTo>
                    <a:lnTo>
                      <a:pt x="848" y="1302"/>
                    </a:lnTo>
                    <a:lnTo>
                      <a:pt x="0" y="996"/>
                    </a:lnTo>
                    <a:lnTo>
                      <a:pt x="56" y="890"/>
                    </a:lnTo>
                    <a:lnTo>
                      <a:pt x="723" y="1101"/>
                    </a:lnTo>
                    <a:lnTo>
                      <a:pt x="857" y="0"/>
                    </a:lnTo>
                    <a:lnTo>
                      <a:pt x="1317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šľïḍe">
                <a:extLst>
                  <a:ext uri="{FF2B5EF4-FFF2-40B4-BE49-F238E27FC236}">
                    <a16:creationId xmlns:a16="http://schemas.microsoft.com/office/drawing/2014/main" id="{6D35AF9F-7804-4EA3-9741-2FF9845BAF7B}"/>
                  </a:ext>
                </a:extLst>
              </p:cNvPr>
              <p:cNvSpPr/>
              <p:nvPr/>
            </p:nvSpPr>
            <p:spPr bwMode="auto">
              <a:xfrm>
                <a:off x="7073106" y="3483769"/>
                <a:ext cx="7938" cy="952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ľîḍè">
                <a:extLst>
                  <a:ext uri="{FF2B5EF4-FFF2-40B4-BE49-F238E27FC236}">
                    <a16:creationId xmlns:a16="http://schemas.microsoft.com/office/drawing/2014/main" id="{185AC533-62C7-4BCE-918D-AE752106412D}"/>
                  </a:ext>
                </a:extLst>
              </p:cNvPr>
              <p:cNvSpPr/>
              <p:nvPr/>
            </p:nvSpPr>
            <p:spPr bwMode="auto">
              <a:xfrm>
                <a:off x="6252369" y="3493294"/>
                <a:ext cx="823913" cy="938213"/>
              </a:xfrm>
              <a:custGeom>
                <a:avLst/>
                <a:gdLst>
                  <a:gd name="T0" fmla="*/ 5 w 186"/>
                  <a:gd name="T1" fmla="*/ 118 h 212"/>
                  <a:gd name="T2" fmla="*/ 0 w 186"/>
                  <a:gd name="T3" fmla="*/ 160 h 212"/>
                  <a:gd name="T4" fmla="*/ 107 w 186"/>
                  <a:gd name="T5" fmla="*/ 212 h 212"/>
                  <a:gd name="T6" fmla="*/ 132 w 186"/>
                  <a:gd name="T7" fmla="*/ 144 h 212"/>
                  <a:gd name="T8" fmla="*/ 5 w 186"/>
                  <a:gd name="T9" fmla="*/ 118 h 212"/>
                  <a:gd name="T10" fmla="*/ 185 w 186"/>
                  <a:gd name="T11" fmla="*/ 0 h 212"/>
                  <a:gd name="T12" fmla="*/ 130 w 186"/>
                  <a:gd name="T13" fmla="*/ 28 h 212"/>
                  <a:gd name="T14" fmla="*/ 170 w 186"/>
                  <a:gd name="T15" fmla="*/ 43 h 212"/>
                  <a:gd name="T16" fmla="*/ 186 w 186"/>
                  <a:gd name="T17" fmla="*/ 0 h 212"/>
                  <a:gd name="T18" fmla="*/ 185 w 186"/>
                  <a:gd name="T1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212">
                    <a:moveTo>
                      <a:pt x="5" y="118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0"/>
                      <a:pt x="61" y="210"/>
                      <a:pt x="107" y="212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82" y="133"/>
                      <a:pt x="33" y="123"/>
                      <a:pt x="5" y="118"/>
                    </a:cubicBezTo>
                    <a:moveTo>
                      <a:pt x="185" y="0"/>
                    </a:moveTo>
                    <a:cubicBezTo>
                      <a:pt x="173" y="11"/>
                      <a:pt x="156" y="24"/>
                      <a:pt x="130" y="28"/>
                    </a:cubicBezTo>
                    <a:cubicBezTo>
                      <a:pt x="170" y="43"/>
                      <a:pt x="170" y="43"/>
                      <a:pt x="170" y="43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5" y="0"/>
                      <a:pt x="185" y="0"/>
                      <a:pt x="185" y="0"/>
                    </a:cubicBezTo>
                  </a:path>
                </a:pathLst>
              </a:custGeom>
              <a:solidFill>
                <a:srgbClr val="002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ṩ1iḋé">
                <a:extLst>
                  <a:ext uri="{FF2B5EF4-FFF2-40B4-BE49-F238E27FC236}">
                    <a16:creationId xmlns:a16="http://schemas.microsoft.com/office/drawing/2014/main" id="{EF2A5CD2-1B29-4613-9BFF-227F3F4E546B}"/>
                  </a:ext>
                </a:extLst>
              </p:cNvPr>
              <p:cNvSpPr/>
              <p:nvPr/>
            </p:nvSpPr>
            <p:spPr bwMode="auto">
              <a:xfrm>
                <a:off x="4742656" y="4714082"/>
                <a:ext cx="341313" cy="366713"/>
              </a:xfrm>
              <a:custGeom>
                <a:avLst/>
                <a:gdLst>
                  <a:gd name="T0" fmla="*/ 77 w 77"/>
                  <a:gd name="T1" fmla="*/ 22 h 83"/>
                  <a:gd name="T2" fmla="*/ 37 w 77"/>
                  <a:gd name="T3" fmla="*/ 0 h 83"/>
                  <a:gd name="T4" fmla="*/ 30 w 77"/>
                  <a:gd name="T5" fmla="*/ 12 h 83"/>
                  <a:gd name="T6" fmla="*/ 39 w 77"/>
                  <a:gd name="T7" fmla="*/ 16 h 83"/>
                  <a:gd name="T8" fmla="*/ 1 w 77"/>
                  <a:gd name="T9" fmla="*/ 76 h 83"/>
                  <a:gd name="T10" fmla="*/ 7 w 77"/>
                  <a:gd name="T11" fmla="*/ 80 h 83"/>
                  <a:gd name="T12" fmla="*/ 67 w 77"/>
                  <a:gd name="T13" fmla="*/ 50 h 83"/>
                  <a:gd name="T14" fmla="*/ 77 w 77"/>
                  <a:gd name="T15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83">
                    <a:moveTo>
                      <a:pt x="77" y="22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15" y="27"/>
                      <a:pt x="1" y="76"/>
                    </a:cubicBezTo>
                    <a:cubicBezTo>
                      <a:pt x="0" y="80"/>
                      <a:pt x="5" y="83"/>
                      <a:pt x="7" y="80"/>
                    </a:cubicBezTo>
                    <a:cubicBezTo>
                      <a:pt x="23" y="64"/>
                      <a:pt x="35" y="33"/>
                      <a:pt x="67" y="50"/>
                    </a:cubicBezTo>
                    <a:lnTo>
                      <a:pt x="77" y="22"/>
                    </a:ln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š1iḓè">
                <a:extLst>
                  <a:ext uri="{FF2B5EF4-FFF2-40B4-BE49-F238E27FC236}">
                    <a16:creationId xmlns:a16="http://schemas.microsoft.com/office/drawing/2014/main" id="{C11238DB-6E8A-4C90-9A38-1B07595F00F2}"/>
                  </a:ext>
                </a:extLst>
              </p:cNvPr>
              <p:cNvSpPr/>
              <p:nvPr/>
            </p:nvSpPr>
            <p:spPr bwMode="auto">
              <a:xfrm>
                <a:off x="6828631" y="1121569"/>
                <a:ext cx="890588" cy="690563"/>
              </a:xfrm>
              <a:custGeom>
                <a:avLst/>
                <a:gdLst>
                  <a:gd name="T0" fmla="*/ 186 w 201"/>
                  <a:gd name="T1" fmla="*/ 75 h 156"/>
                  <a:gd name="T2" fmla="*/ 145 w 201"/>
                  <a:gd name="T3" fmla="*/ 98 h 156"/>
                  <a:gd name="T4" fmla="*/ 101 w 201"/>
                  <a:gd name="T5" fmla="*/ 91 h 156"/>
                  <a:gd name="T6" fmla="*/ 81 w 201"/>
                  <a:gd name="T7" fmla="*/ 102 h 156"/>
                  <a:gd name="T8" fmla="*/ 68 w 201"/>
                  <a:gd name="T9" fmla="*/ 132 h 156"/>
                  <a:gd name="T10" fmla="*/ 45 w 201"/>
                  <a:gd name="T11" fmla="*/ 154 h 156"/>
                  <a:gd name="T12" fmla="*/ 39 w 201"/>
                  <a:gd name="T13" fmla="*/ 7 h 156"/>
                  <a:gd name="T14" fmla="*/ 73 w 201"/>
                  <a:gd name="T15" fmla="*/ 15 h 156"/>
                  <a:gd name="T16" fmla="*/ 143 w 201"/>
                  <a:gd name="T17" fmla="*/ 4 h 156"/>
                  <a:gd name="T18" fmla="*/ 186 w 201"/>
                  <a:gd name="T19" fmla="*/ 7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56">
                    <a:moveTo>
                      <a:pt x="186" y="75"/>
                    </a:moveTo>
                    <a:cubicBezTo>
                      <a:pt x="176" y="86"/>
                      <a:pt x="161" y="95"/>
                      <a:pt x="145" y="98"/>
                    </a:cubicBezTo>
                    <a:cubicBezTo>
                      <a:pt x="133" y="100"/>
                      <a:pt x="113" y="92"/>
                      <a:pt x="101" y="91"/>
                    </a:cubicBezTo>
                    <a:cubicBezTo>
                      <a:pt x="89" y="90"/>
                      <a:pt x="86" y="91"/>
                      <a:pt x="81" y="102"/>
                    </a:cubicBezTo>
                    <a:cubicBezTo>
                      <a:pt x="76" y="112"/>
                      <a:pt x="72" y="122"/>
                      <a:pt x="68" y="132"/>
                    </a:cubicBezTo>
                    <a:cubicBezTo>
                      <a:pt x="64" y="143"/>
                      <a:pt x="55" y="156"/>
                      <a:pt x="45" y="154"/>
                    </a:cubicBezTo>
                    <a:cubicBezTo>
                      <a:pt x="0" y="154"/>
                      <a:pt x="17" y="22"/>
                      <a:pt x="39" y="7"/>
                    </a:cubicBezTo>
                    <a:cubicBezTo>
                      <a:pt x="47" y="2"/>
                      <a:pt x="67" y="9"/>
                      <a:pt x="73" y="15"/>
                    </a:cubicBezTo>
                    <a:cubicBezTo>
                      <a:pt x="95" y="6"/>
                      <a:pt x="120" y="0"/>
                      <a:pt x="143" y="4"/>
                    </a:cubicBezTo>
                    <a:cubicBezTo>
                      <a:pt x="189" y="12"/>
                      <a:pt x="201" y="59"/>
                      <a:pt x="186" y="75"/>
                    </a:cubicBezTo>
                    <a:close/>
                  </a:path>
                </a:pathLst>
              </a:custGeom>
              <a:solidFill>
                <a:srgbClr val="013E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$ľidè">
                <a:extLst>
                  <a:ext uri="{FF2B5EF4-FFF2-40B4-BE49-F238E27FC236}">
                    <a16:creationId xmlns:a16="http://schemas.microsoft.com/office/drawing/2014/main" id="{67850B93-7E96-4292-B524-99ECB52BC4D1}"/>
                  </a:ext>
                </a:extLst>
              </p:cNvPr>
              <p:cNvSpPr/>
              <p:nvPr/>
            </p:nvSpPr>
            <p:spPr bwMode="auto">
              <a:xfrm>
                <a:off x="6996906" y="1453357"/>
                <a:ext cx="608013" cy="592138"/>
              </a:xfrm>
              <a:custGeom>
                <a:avLst/>
                <a:gdLst>
                  <a:gd name="T0" fmla="*/ 128 w 137"/>
                  <a:gd name="T1" fmla="*/ 0 h 134"/>
                  <a:gd name="T2" fmla="*/ 127 w 137"/>
                  <a:gd name="T3" fmla="*/ 34 h 134"/>
                  <a:gd name="T4" fmla="*/ 137 w 137"/>
                  <a:gd name="T5" fmla="*/ 68 h 134"/>
                  <a:gd name="T6" fmla="*/ 117 w 137"/>
                  <a:gd name="T7" fmla="*/ 69 h 134"/>
                  <a:gd name="T8" fmla="*/ 113 w 137"/>
                  <a:gd name="T9" fmla="*/ 107 h 134"/>
                  <a:gd name="T10" fmla="*/ 66 w 137"/>
                  <a:gd name="T11" fmla="*/ 101 h 134"/>
                  <a:gd name="T12" fmla="*/ 64 w 137"/>
                  <a:gd name="T13" fmla="*/ 134 h 134"/>
                  <a:gd name="T14" fmla="*/ 0 w 137"/>
                  <a:gd name="T15" fmla="*/ 118 h 134"/>
                  <a:gd name="T16" fmla="*/ 31 w 137"/>
                  <a:gd name="T17" fmla="*/ 1 h 134"/>
                  <a:gd name="T18" fmla="*/ 128 w 137"/>
                  <a:gd name="T1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7" h="134">
                    <a:moveTo>
                      <a:pt x="128" y="0"/>
                    </a:moveTo>
                    <a:cubicBezTo>
                      <a:pt x="127" y="34"/>
                      <a:pt x="127" y="34"/>
                      <a:pt x="127" y="34"/>
                    </a:cubicBezTo>
                    <a:cubicBezTo>
                      <a:pt x="137" y="68"/>
                      <a:pt x="137" y="68"/>
                      <a:pt x="137" y="68"/>
                    </a:cubicBezTo>
                    <a:cubicBezTo>
                      <a:pt x="117" y="69"/>
                      <a:pt x="117" y="69"/>
                      <a:pt x="117" y="69"/>
                    </a:cubicBezTo>
                    <a:cubicBezTo>
                      <a:pt x="113" y="107"/>
                      <a:pt x="113" y="107"/>
                      <a:pt x="113" y="107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4" y="134"/>
                      <a:pt x="64" y="134"/>
                      <a:pt x="64" y="13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78" y="26"/>
                      <a:pt x="128" y="0"/>
                    </a:cubicBez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śḻíḓé">
                <a:extLst>
                  <a:ext uri="{FF2B5EF4-FFF2-40B4-BE49-F238E27FC236}">
                    <a16:creationId xmlns:a16="http://schemas.microsoft.com/office/drawing/2014/main" id="{F0FA8FE6-6C3C-498A-9DB2-08B2A5729E6F}"/>
                  </a:ext>
                </a:extLst>
              </p:cNvPr>
              <p:cNvSpPr/>
              <p:nvPr/>
            </p:nvSpPr>
            <p:spPr bwMode="auto">
              <a:xfrm>
                <a:off x="6957219" y="1497807"/>
                <a:ext cx="160338" cy="190500"/>
              </a:xfrm>
              <a:custGeom>
                <a:avLst/>
                <a:gdLst>
                  <a:gd name="T0" fmla="*/ 36 w 36"/>
                  <a:gd name="T1" fmla="*/ 14 h 43"/>
                  <a:gd name="T2" fmla="*/ 29 w 36"/>
                  <a:gd name="T3" fmla="*/ 43 h 43"/>
                  <a:gd name="T4" fmla="*/ 8 w 36"/>
                  <a:gd name="T5" fmla="*/ 14 h 43"/>
                  <a:gd name="T6" fmla="*/ 36 w 36"/>
                  <a:gd name="T7" fmla="*/ 1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3">
                    <a:moveTo>
                      <a:pt x="36" y="14"/>
                    </a:moveTo>
                    <a:cubicBezTo>
                      <a:pt x="29" y="43"/>
                      <a:pt x="29" y="43"/>
                      <a:pt x="29" y="43"/>
                    </a:cubicBezTo>
                    <a:cubicBezTo>
                      <a:pt x="29" y="43"/>
                      <a:pt x="0" y="28"/>
                      <a:pt x="8" y="14"/>
                    </a:cubicBezTo>
                    <a:cubicBezTo>
                      <a:pt x="16" y="0"/>
                      <a:pt x="36" y="14"/>
                      <a:pt x="36" y="14"/>
                    </a:cubicBez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ḷiďé">
                <a:extLst>
                  <a:ext uri="{FF2B5EF4-FFF2-40B4-BE49-F238E27FC236}">
                    <a16:creationId xmlns:a16="http://schemas.microsoft.com/office/drawing/2014/main" id="{B7876628-1632-4E2E-97CA-6AB85088B4E2}"/>
                  </a:ext>
                </a:extLst>
              </p:cNvPr>
              <p:cNvSpPr/>
              <p:nvPr/>
            </p:nvSpPr>
            <p:spPr bwMode="auto">
              <a:xfrm>
                <a:off x="5784056" y="3386932"/>
                <a:ext cx="2754313" cy="2362200"/>
              </a:xfrm>
              <a:custGeom>
                <a:avLst/>
                <a:gdLst>
                  <a:gd name="T0" fmla="*/ 97 w 622"/>
                  <a:gd name="T1" fmla="*/ 0 h 534"/>
                  <a:gd name="T2" fmla="*/ 459 w 622"/>
                  <a:gd name="T3" fmla="*/ 136 h 534"/>
                  <a:gd name="T4" fmla="*/ 622 w 622"/>
                  <a:gd name="T5" fmla="*/ 514 h 534"/>
                  <a:gd name="T6" fmla="*/ 585 w 622"/>
                  <a:gd name="T7" fmla="*/ 534 h 534"/>
                  <a:gd name="T8" fmla="*/ 429 w 622"/>
                  <a:gd name="T9" fmla="*/ 210 h 534"/>
                  <a:gd name="T10" fmla="*/ 108 w 622"/>
                  <a:gd name="T11" fmla="*/ 141 h 534"/>
                  <a:gd name="T12" fmla="*/ 97 w 622"/>
                  <a:gd name="T13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2" h="534">
                    <a:moveTo>
                      <a:pt x="97" y="0"/>
                    </a:moveTo>
                    <a:cubicBezTo>
                      <a:pt x="459" y="136"/>
                      <a:pt x="459" y="136"/>
                      <a:pt x="459" y="136"/>
                    </a:cubicBezTo>
                    <a:cubicBezTo>
                      <a:pt x="622" y="514"/>
                      <a:pt x="622" y="514"/>
                      <a:pt x="622" y="514"/>
                    </a:cubicBezTo>
                    <a:cubicBezTo>
                      <a:pt x="585" y="534"/>
                      <a:pt x="585" y="534"/>
                      <a:pt x="585" y="534"/>
                    </a:cubicBezTo>
                    <a:cubicBezTo>
                      <a:pt x="429" y="210"/>
                      <a:pt x="429" y="210"/>
                      <a:pt x="429" y="210"/>
                    </a:cubicBezTo>
                    <a:cubicBezTo>
                      <a:pt x="429" y="210"/>
                      <a:pt x="183" y="156"/>
                      <a:pt x="108" y="141"/>
                    </a:cubicBezTo>
                    <a:cubicBezTo>
                      <a:pt x="0" y="120"/>
                      <a:pt x="97" y="0"/>
                      <a:pt x="97" y="0"/>
                    </a:cubicBezTo>
                  </a:path>
                </a:pathLst>
              </a:custGeom>
              <a:solidFill>
                <a:srgbClr val="003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1iḓe">
                <a:extLst>
                  <a:ext uri="{FF2B5EF4-FFF2-40B4-BE49-F238E27FC236}">
                    <a16:creationId xmlns:a16="http://schemas.microsoft.com/office/drawing/2014/main" id="{78C1FA75-0ECC-4AF1-BADE-3C136B008A60}"/>
                  </a:ext>
                </a:extLst>
              </p:cNvPr>
              <p:cNvSpPr/>
              <p:nvPr/>
            </p:nvSpPr>
            <p:spPr bwMode="auto">
              <a:xfrm>
                <a:off x="8374856" y="5669757"/>
                <a:ext cx="434975" cy="257175"/>
              </a:xfrm>
              <a:custGeom>
                <a:avLst/>
                <a:gdLst>
                  <a:gd name="T0" fmla="*/ 0 w 98"/>
                  <a:gd name="T1" fmla="*/ 18 h 58"/>
                  <a:gd name="T2" fmla="*/ 19 w 98"/>
                  <a:gd name="T3" fmla="*/ 58 h 58"/>
                  <a:gd name="T4" fmla="*/ 31 w 98"/>
                  <a:gd name="T5" fmla="*/ 53 h 58"/>
                  <a:gd name="T6" fmla="*/ 27 w 98"/>
                  <a:gd name="T7" fmla="*/ 44 h 58"/>
                  <a:gd name="T8" fmla="*/ 95 w 98"/>
                  <a:gd name="T9" fmla="*/ 21 h 58"/>
                  <a:gd name="T10" fmla="*/ 92 w 98"/>
                  <a:gd name="T11" fmla="*/ 15 h 58"/>
                  <a:gd name="T12" fmla="*/ 26 w 98"/>
                  <a:gd name="T13" fmla="*/ 0 h 58"/>
                  <a:gd name="T14" fmla="*/ 0 w 98"/>
                  <a:gd name="T15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8" h="58">
                    <a:moveTo>
                      <a:pt x="0" y="18"/>
                    </a:moveTo>
                    <a:cubicBezTo>
                      <a:pt x="19" y="58"/>
                      <a:pt x="19" y="58"/>
                      <a:pt x="19" y="58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7" y="44"/>
                      <a:pt x="52" y="51"/>
                      <a:pt x="95" y="21"/>
                    </a:cubicBezTo>
                    <a:cubicBezTo>
                      <a:pt x="98" y="19"/>
                      <a:pt x="96" y="14"/>
                      <a:pt x="92" y="15"/>
                    </a:cubicBezTo>
                    <a:cubicBezTo>
                      <a:pt x="70" y="18"/>
                      <a:pt x="41" y="34"/>
                      <a:pt x="26" y="0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33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ļîḑe">
                <a:extLst>
                  <a:ext uri="{FF2B5EF4-FFF2-40B4-BE49-F238E27FC236}">
                    <a16:creationId xmlns:a16="http://schemas.microsoft.com/office/drawing/2014/main" id="{517861DB-2677-4A97-8BAD-D5A48E76D80A}"/>
                  </a:ext>
                </a:extLst>
              </p:cNvPr>
              <p:cNvSpPr/>
              <p:nvPr/>
            </p:nvSpPr>
            <p:spPr bwMode="auto">
              <a:xfrm>
                <a:off x="8446294" y="2169319"/>
                <a:ext cx="220663" cy="239713"/>
              </a:xfrm>
              <a:custGeom>
                <a:avLst/>
                <a:gdLst>
                  <a:gd name="T0" fmla="*/ 50 w 50"/>
                  <a:gd name="T1" fmla="*/ 17 h 54"/>
                  <a:gd name="T2" fmla="*/ 10 w 50"/>
                  <a:gd name="T3" fmla="*/ 54 h 54"/>
                  <a:gd name="T4" fmla="*/ 0 w 50"/>
                  <a:gd name="T5" fmla="*/ 43 h 54"/>
                  <a:gd name="T6" fmla="*/ 17 w 50"/>
                  <a:gd name="T7" fmla="*/ 0 h 54"/>
                  <a:gd name="T8" fmla="*/ 50 w 50"/>
                  <a:gd name="T9" fmla="*/ 1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4">
                    <a:moveTo>
                      <a:pt x="50" y="17"/>
                    </a:moveTo>
                    <a:cubicBezTo>
                      <a:pt x="50" y="17"/>
                      <a:pt x="37" y="45"/>
                      <a:pt x="10" y="5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40" y="4"/>
                      <a:pt x="50" y="17"/>
                    </a:cubicBezTo>
                    <a:close/>
                  </a:path>
                </a:pathLst>
              </a:custGeom>
              <a:solidFill>
                <a:srgbClr val="D998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lide">
                <a:extLst>
                  <a:ext uri="{FF2B5EF4-FFF2-40B4-BE49-F238E27FC236}">
                    <a16:creationId xmlns:a16="http://schemas.microsoft.com/office/drawing/2014/main" id="{A512D350-3615-4746-AD46-495E90AA6A68}"/>
                  </a:ext>
                </a:extLst>
              </p:cNvPr>
              <p:cNvSpPr/>
              <p:nvPr/>
            </p:nvSpPr>
            <p:spPr bwMode="auto">
              <a:xfrm>
                <a:off x="8495506" y="2161382"/>
                <a:ext cx="61913" cy="88900"/>
              </a:xfrm>
              <a:custGeom>
                <a:avLst/>
                <a:gdLst>
                  <a:gd name="T0" fmla="*/ 3 w 14"/>
                  <a:gd name="T1" fmla="*/ 2 h 20"/>
                  <a:gd name="T2" fmla="*/ 0 w 14"/>
                  <a:gd name="T3" fmla="*/ 16 h 20"/>
                  <a:gd name="T4" fmla="*/ 2 w 14"/>
                  <a:gd name="T5" fmla="*/ 18 h 20"/>
                  <a:gd name="T6" fmla="*/ 6 w 14"/>
                  <a:gd name="T7" fmla="*/ 20 h 20"/>
                  <a:gd name="T8" fmla="*/ 9 w 14"/>
                  <a:gd name="T9" fmla="*/ 18 h 20"/>
                  <a:gd name="T10" fmla="*/ 13 w 14"/>
                  <a:gd name="T11" fmla="*/ 5 h 20"/>
                  <a:gd name="T12" fmla="*/ 12 w 14"/>
                  <a:gd name="T13" fmla="*/ 2 h 20"/>
                  <a:gd name="T14" fmla="*/ 6 w 14"/>
                  <a:gd name="T15" fmla="*/ 0 h 20"/>
                  <a:gd name="T16" fmla="*/ 3 w 14"/>
                  <a:gd name="T1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0">
                    <a:moveTo>
                      <a:pt x="3" y="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0"/>
                      <a:pt x="8" y="20"/>
                      <a:pt x="9" y="18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3" y="3"/>
                      <a:pt x="12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1"/>
                      <a:pt x="3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šḻiḓe">
                <a:extLst>
                  <a:ext uri="{FF2B5EF4-FFF2-40B4-BE49-F238E27FC236}">
                    <a16:creationId xmlns:a16="http://schemas.microsoft.com/office/drawing/2014/main" id="{E98CF4E1-B61F-44F3-9E31-416A4CC0C2B3}"/>
                  </a:ext>
                </a:extLst>
              </p:cNvPr>
              <p:cNvSpPr/>
              <p:nvPr/>
            </p:nvSpPr>
            <p:spPr bwMode="auto">
              <a:xfrm>
                <a:off x="8525669" y="2156619"/>
                <a:ext cx="79375" cy="123825"/>
              </a:xfrm>
              <a:custGeom>
                <a:avLst/>
                <a:gdLst>
                  <a:gd name="T0" fmla="*/ 8 w 18"/>
                  <a:gd name="T1" fmla="*/ 2 h 28"/>
                  <a:gd name="T2" fmla="*/ 0 w 18"/>
                  <a:gd name="T3" fmla="*/ 23 h 28"/>
                  <a:gd name="T4" fmla="*/ 2 w 18"/>
                  <a:gd name="T5" fmla="*/ 25 h 28"/>
                  <a:gd name="T6" fmla="*/ 7 w 18"/>
                  <a:gd name="T7" fmla="*/ 27 h 28"/>
                  <a:gd name="T8" fmla="*/ 10 w 18"/>
                  <a:gd name="T9" fmla="*/ 26 h 28"/>
                  <a:gd name="T10" fmla="*/ 18 w 18"/>
                  <a:gd name="T11" fmla="*/ 6 h 28"/>
                  <a:gd name="T12" fmla="*/ 16 w 18"/>
                  <a:gd name="T13" fmla="*/ 3 h 28"/>
                  <a:gd name="T14" fmla="*/ 10 w 18"/>
                  <a:gd name="T15" fmla="*/ 1 h 28"/>
                  <a:gd name="T16" fmla="*/ 8 w 18"/>
                  <a:gd name="T17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28">
                    <a:moveTo>
                      <a:pt x="8" y="2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8" y="28"/>
                      <a:pt x="9" y="27"/>
                      <a:pt x="10" y="2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5"/>
                      <a:pt x="17" y="3"/>
                      <a:pt x="16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8" y="1"/>
                      <a:pt x="8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ḷíďê">
                <a:extLst>
                  <a:ext uri="{FF2B5EF4-FFF2-40B4-BE49-F238E27FC236}">
                    <a16:creationId xmlns:a16="http://schemas.microsoft.com/office/drawing/2014/main" id="{5C14CF60-6E4D-4C73-B595-013C38798D4C}"/>
                  </a:ext>
                </a:extLst>
              </p:cNvPr>
              <p:cNvSpPr/>
              <p:nvPr/>
            </p:nvSpPr>
            <p:spPr bwMode="auto">
              <a:xfrm>
                <a:off x="8570119" y="2183607"/>
                <a:ext cx="66675" cy="92075"/>
              </a:xfrm>
              <a:custGeom>
                <a:avLst/>
                <a:gdLst>
                  <a:gd name="T0" fmla="*/ 7 w 15"/>
                  <a:gd name="T1" fmla="*/ 2 h 21"/>
                  <a:gd name="T2" fmla="*/ 1 w 15"/>
                  <a:gd name="T3" fmla="*/ 17 h 21"/>
                  <a:gd name="T4" fmla="*/ 2 w 15"/>
                  <a:gd name="T5" fmla="*/ 20 h 21"/>
                  <a:gd name="T6" fmla="*/ 5 w 15"/>
                  <a:gd name="T7" fmla="*/ 21 h 21"/>
                  <a:gd name="T8" fmla="*/ 8 w 15"/>
                  <a:gd name="T9" fmla="*/ 19 h 21"/>
                  <a:gd name="T10" fmla="*/ 15 w 15"/>
                  <a:gd name="T11" fmla="*/ 6 h 21"/>
                  <a:gd name="T12" fmla="*/ 14 w 15"/>
                  <a:gd name="T13" fmla="*/ 3 h 21"/>
                  <a:gd name="T14" fmla="*/ 10 w 15"/>
                  <a:gd name="T15" fmla="*/ 1 h 21"/>
                  <a:gd name="T16" fmla="*/ 7 w 15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1">
                    <a:moveTo>
                      <a:pt x="7" y="2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8"/>
                      <a:pt x="1" y="19"/>
                      <a:pt x="2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7" y="20"/>
                      <a:pt x="8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4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7" y="1"/>
                      <a:pt x="7" y="2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ṩḻíḍé">
                <a:extLst>
                  <a:ext uri="{FF2B5EF4-FFF2-40B4-BE49-F238E27FC236}">
                    <a16:creationId xmlns:a16="http://schemas.microsoft.com/office/drawing/2014/main" id="{65111E4A-7FA1-45B5-B827-7923D3BAFF59}"/>
                  </a:ext>
                </a:extLst>
              </p:cNvPr>
              <p:cNvSpPr/>
              <p:nvPr/>
            </p:nvSpPr>
            <p:spPr bwMode="auto">
              <a:xfrm>
                <a:off x="8605044" y="2218532"/>
                <a:ext cx="58738" cy="66675"/>
              </a:xfrm>
              <a:custGeom>
                <a:avLst/>
                <a:gdLst>
                  <a:gd name="T0" fmla="*/ 8 w 13"/>
                  <a:gd name="T1" fmla="*/ 1 h 15"/>
                  <a:gd name="T2" fmla="*/ 12 w 13"/>
                  <a:gd name="T3" fmla="*/ 3 h 15"/>
                  <a:gd name="T4" fmla="*/ 12 w 13"/>
                  <a:gd name="T5" fmla="*/ 6 h 15"/>
                  <a:gd name="T6" fmla="*/ 7 w 13"/>
                  <a:gd name="T7" fmla="*/ 13 h 15"/>
                  <a:gd name="T8" fmla="*/ 3 w 13"/>
                  <a:gd name="T9" fmla="*/ 15 h 15"/>
                  <a:gd name="T10" fmla="*/ 1 w 13"/>
                  <a:gd name="T11" fmla="*/ 14 h 15"/>
                  <a:gd name="T12" fmla="*/ 0 w 13"/>
                  <a:gd name="T13" fmla="*/ 11 h 15"/>
                  <a:gd name="T14" fmla="*/ 5 w 13"/>
                  <a:gd name="T15" fmla="*/ 2 h 15"/>
                  <a:gd name="T16" fmla="*/ 8 w 13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5">
                    <a:moveTo>
                      <a:pt x="8" y="1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3" y="4"/>
                      <a:pt x="13" y="5"/>
                      <a:pt x="12" y="6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4" y="15"/>
                      <a:pt x="3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2"/>
                      <a:pt x="0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7" y="0"/>
                      <a:pt x="8" y="1"/>
                    </a:cubicBezTo>
                    <a:close/>
                  </a:path>
                </a:pathLst>
              </a:custGeom>
              <a:solidFill>
                <a:srgbClr val="EBA5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ŝľídè">
                <a:extLst>
                  <a:ext uri="{FF2B5EF4-FFF2-40B4-BE49-F238E27FC236}">
                    <a16:creationId xmlns:a16="http://schemas.microsoft.com/office/drawing/2014/main" id="{6B7A24CE-5D91-4F9C-8795-1951D6EE429D}"/>
                  </a:ext>
                </a:extLst>
              </p:cNvPr>
              <p:cNvSpPr/>
              <p:nvPr/>
            </p:nvSpPr>
            <p:spPr bwMode="auto">
              <a:xfrm>
                <a:off x="8446294" y="2201069"/>
                <a:ext cx="146050" cy="203200"/>
              </a:xfrm>
              <a:custGeom>
                <a:avLst/>
                <a:gdLst>
                  <a:gd name="T0" fmla="*/ 0 w 33"/>
                  <a:gd name="T1" fmla="*/ 36 h 46"/>
                  <a:gd name="T2" fmla="*/ 4 w 33"/>
                  <a:gd name="T3" fmla="*/ 5 h 46"/>
                  <a:gd name="T4" fmla="*/ 10 w 33"/>
                  <a:gd name="T5" fmla="*/ 1 h 46"/>
                  <a:gd name="T6" fmla="*/ 33 w 33"/>
                  <a:gd name="T7" fmla="*/ 6 h 46"/>
                  <a:gd name="T8" fmla="*/ 33 w 33"/>
                  <a:gd name="T9" fmla="*/ 8 h 46"/>
                  <a:gd name="T10" fmla="*/ 26 w 33"/>
                  <a:gd name="T11" fmla="*/ 14 h 46"/>
                  <a:gd name="T12" fmla="*/ 18 w 33"/>
                  <a:gd name="T13" fmla="*/ 14 h 46"/>
                  <a:gd name="T14" fmla="*/ 7 w 33"/>
                  <a:gd name="T15" fmla="*/ 46 h 46"/>
                  <a:gd name="T16" fmla="*/ 0 w 33"/>
                  <a:gd name="T17" fmla="*/ 3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6">
                    <a:moveTo>
                      <a:pt x="0" y="36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2"/>
                      <a:pt x="7" y="0"/>
                      <a:pt x="10" y="1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11"/>
                      <a:pt x="30" y="14"/>
                      <a:pt x="26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24" y="39"/>
                      <a:pt x="7" y="46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ṡḷîḓe">
                <a:extLst>
                  <a:ext uri="{FF2B5EF4-FFF2-40B4-BE49-F238E27FC236}">
                    <a16:creationId xmlns:a16="http://schemas.microsoft.com/office/drawing/2014/main" id="{B26A0DFD-E811-4EB4-B08B-15E2CF0CDCB4}"/>
                  </a:ext>
                </a:extLst>
              </p:cNvPr>
              <p:cNvSpPr/>
              <p:nvPr/>
            </p:nvSpPr>
            <p:spPr bwMode="auto">
              <a:xfrm>
                <a:off x="7236619" y="2072482"/>
                <a:ext cx="1298575" cy="1079500"/>
              </a:xfrm>
              <a:custGeom>
                <a:avLst/>
                <a:gdLst>
                  <a:gd name="T0" fmla="*/ 0 w 818"/>
                  <a:gd name="T1" fmla="*/ 273 h 680"/>
                  <a:gd name="T2" fmla="*/ 513 w 818"/>
                  <a:gd name="T3" fmla="*/ 680 h 680"/>
                  <a:gd name="T4" fmla="*/ 818 w 818"/>
                  <a:gd name="T5" fmla="*/ 209 h 680"/>
                  <a:gd name="T6" fmla="*/ 756 w 818"/>
                  <a:gd name="T7" fmla="*/ 148 h 680"/>
                  <a:gd name="T8" fmla="*/ 480 w 818"/>
                  <a:gd name="T9" fmla="*/ 521 h 680"/>
                  <a:gd name="T10" fmla="*/ 70 w 818"/>
                  <a:gd name="T11" fmla="*/ 0 h 680"/>
                  <a:gd name="T12" fmla="*/ 0 w 818"/>
                  <a:gd name="T13" fmla="*/ 273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8" h="680">
                    <a:moveTo>
                      <a:pt x="0" y="273"/>
                    </a:moveTo>
                    <a:lnTo>
                      <a:pt x="513" y="680"/>
                    </a:lnTo>
                    <a:lnTo>
                      <a:pt x="818" y="209"/>
                    </a:lnTo>
                    <a:lnTo>
                      <a:pt x="756" y="148"/>
                    </a:lnTo>
                    <a:lnTo>
                      <a:pt x="480" y="521"/>
                    </a:lnTo>
                    <a:lnTo>
                      <a:pt x="70" y="0"/>
                    </a:lnTo>
                    <a:lnTo>
                      <a:pt x="0" y="273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lîḍe">
                <a:extLst>
                  <a:ext uri="{FF2B5EF4-FFF2-40B4-BE49-F238E27FC236}">
                    <a16:creationId xmlns:a16="http://schemas.microsoft.com/office/drawing/2014/main" id="{CB02BBCF-2C6A-4F92-93A4-873F98FB138B}"/>
                  </a:ext>
                </a:extLst>
              </p:cNvPr>
              <p:cNvSpPr/>
              <p:nvPr/>
            </p:nvSpPr>
            <p:spPr bwMode="auto">
              <a:xfrm>
                <a:off x="7236619" y="2072482"/>
                <a:ext cx="1298575" cy="1079500"/>
              </a:xfrm>
              <a:custGeom>
                <a:avLst/>
                <a:gdLst>
                  <a:gd name="T0" fmla="*/ 0 w 818"/>
                  <a:gd name="T1" fmla="*/ 273 h 680"/>
                  <a:gd name="T2" fmla="*/ 513 w 818"/>
                  <a:gd name="T3" fmla="*/ 680 h 680"/>
                  <a:gd name="T4" fmla="*/ 818 w 818"/>
                  <a:gd name="T5" fmla="*/ 209 h 680"/>
                  <a:gd name="T6" fmla="*/ 756 w 818"/>
                  <a:gd name="T7" fmla="*/ 148 h 680"/>
                  <a:gd name="T8" fmla="*/ 480 w 818"/>
                  <a:gd name="T9" fmla="*/ 521 h 680"/>
                  <a:gd name="T10" fmla="*/ 70 w 818"/>
                  <a:gd name="T11" fmla="*/ 0 h 680"/>
                  <a:gd name="T12" fmla="*/ 0 w 818"/>
                  <a:gd name="T13" fmla="*/ 273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8" h="680">
                    <a:moveTo>
                      <a:pt x="0" y="273"/>
                    </a:moveTo>
                    <a:lnTo>
                      <a:pt x="513" y="680"/>
                    </a:lnTo>
                    <a:lnTo>
                      <a:pt x="818" y="209"/>
                    </a:lnTo>
                    <a:lnTo>
                      <a:pt x="756" y="148"/>
                    </a:lnTo>
                    <a:lnTo>
                      <a:pt x="480" y="521"/>
                    </a:lnTo>
                    <a:lnTo>
                      <a:pt x="70" y="0"/>
                    </a:lnTo>
                    <a:lnTo>
                      <a:pt x="0" y="2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ŝlïḑe">
                <a:extLst>
                  <a:ext uri="{FF2B5EF4-FFF2-40B4-BE49-F238E27FC236}">
                    <a16:creationId xmlns:a16="http://schemas.microsoft.com/office/drawing/2014/main" id="{3DD34274-59A8-4CAD-BAFE-CD5AC8784984}"/>
                  </a:ext>
                </a:extLst>
              </p:cNvPr>
              <p:cNvSpPr/>
              <p:nvPr/>
            </p:nvSpPr>
            <p:spPr bwMode="auto">
              <a:xfrm>
                <a:off x="7347744" y="2072482"/>
                <a:ext cx="195263" cy="247650"/>
              </a:xfrm>
              <a:custGeom>
                <a:avLst/>
                <a:gdLst>
                  <a:gd name="T0" fmla="*/ 0 w 123"/>
                  <a:gd name="T1" fmla="*/ 0 h 156"/>
                  <a:gd name="T2" fmla="*/ 0 w 123"/>
                  <a:gd name="T3" fmla="*/ 0 h 156"/>
                  <a:gd name="T4" fmla="*/ 0 w 123"/>
                  <a:gd name="T5" fmla="*/ 0 h 156"/>
                  <a:gd name="T6" fmla="*/ 0 w 123"/>
                  <a:gd name="T7" fmla="*/ 0 h 156"/>
                  <a:gd name="T8" fmla="*/ 123 w 123"/>
                  <a:gd name="T9" fmla="*/ 156 h 156"/>
                  <a:gd name="T10" fmla="*/ 123 w 123"/>
                  <a:gd name="T11" fmla="*/ 156 h 156"/>
                  <a:gd name="T12" fmla="*/ 0 w 123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5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3" y="156"/>
                    </a:lnTo>
                    <a:lnTo>
                      <a:pt x="123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ṣḻîḑe">
                <a:extLst>
                  <a:ext uri="{FF2B5EF4-FFF2-40B4-BE49-F238E27FC236}">
                    <a16:creationId xmlns:a16="http://schemas.microsoft.com/office/drawing/2014/main" id="{0BA03C5F-8DAA-4E20-A82E-86B445AF695C}"/>
                  </a:ext>
                </a:extLst>
              </p:cNvPr>
              <p:cNvSpPr/>
              <p:nvPr/>
            </p:nvSpPr>
            <p:spPr bwMode="auto">
              <a:xfrm>
                <a:off x="7347744" y="2072482"/>
                <a:ext cx="195263" cy="247650"/>
              </a:xfrm>
              <a:custGeom>
                <a:avLst/>
                <a:gdLst>
                  <a:gd name="T0" fmla="*/ 0 w 123"/>
                  <a:gd name="T1" fmla="*/ 0 h 156"/>
                  <a:gd name="T2" fmla="*/ 0 w 123"/>
                  <a:gd name="T3" fmla="*/ 0 h 156"/>
                  <a:gd name="T4" fmla="*/ 0 w 123"/>
                  <a:gd name="T5" fmla="*/ 0 h 156"/>
                  <a:gd name="T6" fmla="*/ 0 w 123"/>
                  <a:gd name="T7" fmla="*/ 0 h 156"/>
                  <a:gd name="T8" fmla="*/ 123 w 123"/>
                  <a:gd name="T9" fmla="*/ 156 h 156"/>
                  <a:gd name="T10" fmla="*/ 123 w 123"/>
                  <a:gd name="T11" fmla="*/ 156 h 156"/>
                  <a:gd name="T12" fmla="*/ 0 w 123"/>
                  <a:gd name="T1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56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3" y="156"/>
                    </a:lnTo>
                    <a:lnTo>
                      <a:pt x="123" y="15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1îdè">
                <a:extLst>
                  <a:ext uri="{FF2B5EF4-FFF2-40B4-BE49-F238E27FC236}">
                    <a16:creationId xmlns:a16="http://schemas.microsoft.com/office/drawing/2014/main" id="{ECCA43AE-629E-4B0C-A32F-2E295FAA764E}"/>
                  </a:ext>
                </a:extLst>
              </p:cNvPr>
              <p:cNvSpPr/>
              <p:nvPr/>
            </p:nvSpPr>
            <p:spPr bwMode="auto">
              <a:xfrm>
                <a:off x="7325519" y="2072482"/>
                <a:ext cx="217488" cy="641350"/>
              </a:xfrm>
              <a:custGeom>
                <a:avLst/>
                <a:gdLst>
                  <a:gd name="T0" fmla="*/ 5 w 49"/>
                  <a:gd name="T1" fmla="*/ 0 h 145"/>
                  <a:gd name="T2" fmla="*/ 5 w 49"/>
                  <a:gd name="T3" fmla="*/ 0 h 145"/>
                  <a:gd name="T4" fmla="*/ 0 w 49"/>
                  <a:gd name="T5" fmla="*/ 114 h 145"/>
                  <a:gd name="T6" fmla="*/ 39 w 49"/>
                  <a:gd name="T7" fmla="*/ 145 h 145"/>
                  <a:gd name="T8" fmla="*/ 49 w 49"/>
                  <a:gd name="T9" fmla="*/ 56 h 145"/>
                  <a:gd name="T10" fmla="*/ 5 w 49"/>
                  <a:gd name="T1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4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" y="31"/>
                      <a:pt x="12" y="80"/>
                      <a:pt x="0" y="114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46" y="119"/>
                      <a:pt x="49" y="56"/>
                      <a:pt x="49" y="56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C0CF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ṡḷîḋè">
                <a:extLst>
                  <a:ext uri="{FF2B5EF4-FFF2-40B4-BE49-F238E27FC236}">
                    <a16:creationId xmlns:a16="http://schemas.microsoft.com/office/drawing/2014/main" id="{4D5310A9-9092-4E34-8080-92C90EC91967}"/>
                  </a:ext>
                </a:extLst>
              </p:cNvPr>
              <p:cNvSpPr/>
              <p:nvPr/>
            </p:nvSpPr>
            <p:spPr bwMode="auto">
              <a:xfrm>
                <a:off x="5779294" y="3067844"/>
                <a:ext cx="203200" cy="247650"/>
              </a:xfrm>
              <a:custGeom>
                <a:avLst/>
                <a:gdLst>
                  <a:gd name="T0" fmla="*/ 14 w 46"/>
                  <a:gd name="T1" fmla="*/ 0 h 56"/>
                  <a:gd name="T2" fmla="*/ 17 w 46"/>
                  <a:gd name="T3" fmla="*/ 20 h 56"/>
                  <a:gd name="T4" fmla="*/ 21 w 46"/>
                  <a:gd name="T5" fmla="*/ 26 h 56"/>
                  <a:gd name="T6" fmla="*/ 26 w 46"/>
                  <a:gd name="T7" fmla="*/ 29 h 56"/>
                  <a:gd name="T8" fmla="*/ 19 w 46"/>
                  <a:gd name="T9" fmla="*/ 44 h 56"/>
                  <a:gd name="T10" fmla="*/ 13 w 46"/>
                  <a:gd name="T11" fmla="*/ 39 h 56"/>
                  <a:gd name="T12" fmla="*/ 0 w 46"/>
                  <a:gd name="T13" fmla="*/ 39 h 56"/>
                  <a:gd name="T14" fmla="*/ 15 w 46"/>
                  <a:gd name="T15" fmla="*/ 52 h 56"/>
                  <a:gd name="T16" fmla="*/ 26 w 46"/>
                  <a:gd name="T17" fmla="*/ 53 h 56"/>
                  <a:gd name="T18" fmla="*/ 41 w 46"/>
                  <a:gd name="T19" fmla="*/ 41 h 56"/>
                  <a:gd name="T20" fmla="*/ 44 w 46"/>
                  <a:gd name="T21" fmla="*/ 30 h 56"/>
                  <a:gd name="T22" fmla="*/ 35 w 46"/>
                  <a:gd name="T23" fmla="*/ 1 h 56"/>
                  <a:gd name="T24" fmla="*/ 14 w 46"/>
                  <a:gd name="T2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56">
                    <a:moveTo>
                      <a:pt x="14" y="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2"/>
                      <a:pt x="19" y="25"/>
                      <a:pt x="21" y="26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9" y="36"/>
                      <a:pt x="4" y="36"/>
                      <a:pt x="0" y="39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8" y="55"/>
                      <a:pt x="23" y="56"/>
                      <a:pt x="26" y="53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4" y="39"/>
                      <a:pt x="46" y="34"/>
                      <a:pt x="44" y="30"/>
                    </a:cubicBezTo>
                    <a:cubicBezTo>
                      <a:pt x="35" y="1"/>
                      <a:pt x="35" y="1"/>
                      <a:pt x="35" y="1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AB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šḻîdê">
                <a:extLst>
                  <a:ext uri="{FF2B5EF4-FFF2-40B4-BE49-F238E27FC236}">
                    <a16:creationId xmlns:a16="http://schemas.microsoft.com/office/drawing/2014/main" id="{5B38100E-03ED-4C89-BBE7-BB20D46A2960}"/>
                  </a:ext>
                </a:extLst>
              </p:cNvPr>
              <p:cNvSpPr/>
              <p:nvPr/>
            </p:nvSpPr>
            <p:spPr bwMode="auto">
              <a:xfrm>
                <a:off x="5677694" y="1975644"/>
                <a:ext cx="1150938" cy="1114425"/>
              </a:xfrm>
              <a:custGeom>
                <a:avLst/>
                <a:gdLst>
                  <a:gd name="T0" fmla="*/ 725 w 725"/>
                  <a:gd name="T1" fmla="*/ 0 h 702"/>
                  <a:gd name="T2" fmla="*/ 0 w 725"/>
                  <a:gd name="T3" fmla="*/ 106 h 702"/>
                  <a:gd name="T4" fmla="*/ 86 w 725"/>
                  <a:gd name="T5" fmla="*/ 702 h 702"/>
                  <a:gd name="T6" fmla="*/ 181 w 725"/>
                  <a:gd name="T7" fmla="*/ 702 h 702"/>
                  <a:gd name="T8" fmla="*/ 136 w 725"/>
                  <a:gd name="T9" fmla="*/ 209 h 702"/>
                  <a:gd name="T10" fmla="*/ 597 w 725"/>
                  <a:gd name="T11" fmla="*/ 231 h 702"/>
                  <a:gd name="T12" fmla="*/ 725 w 725"/>
                  <a:gd name="T13" fmla="*/ 0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5" h="702">
                    <a:moveTo>
                      <a:pt x="725" y="0"/>
                    </a:moveTo>
                    <a:lnTo>
                      <a:pt x="0" y="106"/>
                    </a:lnTo>
                    <a:lnTo>
                      <a:pt x="86" y="702"/>
                    </a:lnTo>
                    <a:lnTo>
                      <a:pt x="181" y="702"/>
                    </a:lnTo>
                    <a:lnTo>
                      <a:pt x="136" y="209"/>
                    </a:lnTo>
                    <a:lnTo>
                      <a:pt x="597" y="231"/>
                    </a:lnTo>
                    <a:lnTo>
                      <a:pt x="725" y="0"/>
                    </a:lnTo>
                    <a:close/>
                  </a:path>
                </a:pathLst>
              </a:custGeom>
              <a:solidFill>
                <a:srgbClr val="FFFE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ṩ1ïḓê">
                <a:extLst>
                  <a:ext uri="{FF2B5EF4-FFF2-40B4-BE49-F238E27FC236}">
                    <a16:creationId xmlns:a16="http://schemas.microsoft.com/office/drawing/2014/main" id="{079510B1-CF0A-4191-A3B7-4D9D3CEB5ED0}"/>
                  </a:ext>
                </a:extLst>
              </p:cNvPr>
              <p:cNvSpPr/>
              <p:nvPr/>
            </p:nvSpPr>
            <p:spPr bwMode="auto">
              <a:xfrm>
                <a:off x="6212681" y="1953419"/>
                <a:ext cx="1179513" cy="1817688"/>
              </a:xfrm>
              <a:custGeom>
                <a:avLst/>
                <a:gdLst>
                  <a:gd name="T0" fmla="*/ 249 w 266"/>
                  <a:gd name="T1" fmla="*/ 144 h 411"/>
                  <a:gd name="T2" fmla="*/ 211 w 266"/>
                  <a:gd name="T3" fmla="*/ 236 h 411"/>
                  <a:gd name="T4" fmla="*/ 196 w 266"/>
                  <a:gd name="T5" fmla="*/ 346 h 411"/>
                  <a:gd name="T6" fmla="*/ 0 w 266"/>
                  <a:gd name="T7" fmla="*/ 324 h 411"/>
                  <a:gd name="T8" fmla="*/ 17 w 266"/>
                  <a:gd name="T9" fmla="*/ 274 h 411"/>
                  <a:gd name="T10" fmla="*/ 139 w 266"/>
                  <a:gd name="T11" fmla="*/ 5 h 411"/>
                  <a:gd name="T12" fmla="*/ 256 w 266"/>
                  <a:gd name="T13" fmla="*/ 27 h 411"/>
                  <a:gd name="T14" fmla="*/ 249 w 266"/>
                  <a:gd name="T15" fmla="*/ 144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6" h="411">
                    <a:moveTo>
                      <a:pt x="249" y="144"/>
                    </a:moveTo>
                    <a:cubicBezTo>
                      <a:pt x="239" y="170"/>
                      <a:pt x="223" y="197"/>
                      <a:pt x="211" y="236"/>
                    </a:cubicBezTo>
                    <a:cubicBezTo>
                      <a:pt x="202" y="265"/>
                      <a:pt x="196" y="300"/>
                      <a:pt x="196" y="346"/>
                    </a:cubicBezTo>
                    <a:cubicBezTo>
                      <a:pt x="171" y="371"/>
                      <a:pt x="114" y="411"/>
                      <a:pt x="0" y="324"/>
                    </a:cubicBezTo>
                    <a:cubicBezTo>
                      <a:pt x="6" y="306"/>
                      <a:pt x="12" y="290"/>
                      <a:pt x="17" y="274"/>
                    </a:cubicBezTo>
                    <a:cubicBezTo>
                      <a:pt x="55" y="161"/>
                      <a:pt x="78" y="110"/>
                      <a:pt x="139" y="5"/>
                    </a:cubicBezTo>
                    <a:cubicBezTo>
                      <a:pt x="170" y="0"/>
                      <a:pt x="217" y="11"/>
                      <a:pt x="256" y="27"/>
                    </a:cubicBezTo>
                    <a:cubicBezTo>
                      <a:pt x="266" y="58"/>
                      <a:pt x="263" y="110"/>
                      <a:pt x="249" y="144"/>
                    </a:cubicBezTo>
                  </a:path>
                </a:pathLst>
              </a:custGeom>
              <a:solidFill>
                <a:srgbClr val="FFFE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$líďè">
                <a:extLst>
                  <a:ext uri="{FF2B5EF4-FFF2-40B4-BE49-F238E27FC236}">
                    <a16:creationId xmlns:a16="http://schemas.microsoft.com/office/drawing/2014/main" id="{76FBAF6F-F0FB-41B8-B3E5-5AB9C2E51F5C}"/>
                  </a:ext>
                </a:extLst>
              </p:cNvPr>
              <p:cNvSpPr/>
              <p:nvPr/>
            </p:nvSpPr>
            <p:spPr bwMode="auto">
              <a:xfrm>
                <a:off x="6212681" y="2997994"/>
                <a:ext cx="935038" cy="623888"/>
              </a:xfrm>
              <a:custGeom>
                <a:avLst/>
                <a:gdLst>
                  <a:gd name="T0" fmla="*/ 211 w 211"/>
                  <a:gd name="T1" fmla="*/ 0 h 141"/>
                  <a:gd name="T2" fmla="*/ 67 w 211"/>
                  <a:gd name="T3" fmla="*/ 44 h 141"/>
                  <a:gd name="T4" fmla="*/ 17 w 211"/>
                  <a:gd name="T5" fmla="*/ 38 h 141"/>
                  <a:gd name="T6" fmla="*/ 17 w 211"/>
                  <a:gd name="T7" fmla="*/ 38 h 141"/>
                  <a:gd name="T8" fmla="*/ 0 w 211"/>
                  <a:gd name="T9" fmla="*/ 88 h 141"/>
                  <a:gd name="T10" fmla="*/ 124 w 211"/>
                  <a:gd name="T11" fmla="*/ 141 h 141"/>
                  <a:gd name="T12" fmla="*/ 196 w 211"/>
                  <a:gd name="T13" fmla="*/ 110 h 141"/>
                  <a:gd name="T14" fmla="*/ 211 w 211"/>
                  <a:gd name="T15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1" h="141">
                    <a:moveTo>
                      <a:pt x="211" y="0"/>
                    </a:moveTo>
                    <a:cubicBezTo>
                      <a:pt x="174" y="25"/>
                      <a:pt x="121" y="44"/>
                      <a:pt x="67" y="44"/>
                    </a:cubicBezTo>
                    <a:cubicBezTo>
                      <a:pt x="51" y="44"/>
                      <a:pt x="34" y="42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2" y="54"/>
                      <a:pt x="6" y="70"/>
                      <a:pt x="0" y="88"/>
                    </a:cubicBezTo>
                    <a:cubicBezTo>
                      <a:pt x="53" y="128"/>
                      <a:pt x="93" y="141"/>
                      <a:pt x="124" y="141"/>
                    </a:cubicBezTo>
                    <a:cubicBezTo>
                      <a:pt x="160" y="141"/>
                      <a:pt x="183" y="123"/>
                      <a:pt x="196" y="110"/>
                    </a:cubicBezTo>
                    <a:cubicBezTo>
                      <a:pt x="196" y="64"/>
                      <a:pt x="202" y="29"/>
                      <a:pt x="211" y="0"/>
                    </a:cubicBezTo>
                  </a:path>
                </a:pathLst>
              </a:custGeom>
              <a:solidFill>
                <a:srgbClr val="E5E4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şḷîḑé">
                <a:extLst>
                  <a:ext uri="{FF2B5EF4-FFF2-40B4-BE49-F238E27FC236}">
                    <a16:creationId xmlns:a16="http://schemas.microsoft.com/office/drawing/2014/main" id="{4090AF02-2E6C-43E8-A1FF-C573B3E326CF}"/>
                  </a:ext>
                </a:extLst>
              </p:cNvPr>
              <p:cNvSpPr/>
              <p:nvPr/>
            </p:nvSpPr>
            <p:spPr bwMode="auto">
              <a:xfrm>
                <a:off x="6873081" y="2005807"/>
                <a:ext cx="407988" cy="1349375"/>
              </a:xfrm>
              <a:custGeom>
                <a:avLst/>
                <a:gdLst>
                  <a:gd name="T0" fmla="*/ 92 w 92"/>
                  <a:gd name="T1" fmla="*/ 9 h 305"/>
                  <a:gd name="T2" fmla="*/ 83 w 92"/>
                  <a:gd name="T3" fmla="*/ 30 h 305"/>
                  <a:gd name="T4" fmla="*/ 46 w 92"/>
                  <a:gd name="T5" fmla="*/ 268 h 305"/>
                  <a:gd name="T6" fmla="*/ 9 w 92"/>
                  <a:gd name="T7" fmla="*/ 305 h 305"/>
                  <a:gd name="T8" fmla="*/ 0 w 92"/>
                  <a:gd name="T9" fmla="*/ 255 h 305"/>
                  <a:gd name="T10" fmla="*/ 70 w 92"/>
                  <a:gd name="T11" fmla="*/ 27 h 305"/>
                  <a:gd name="T12" fmla="*/ 62 w 92"/>
                  <a:gd name="T13" fmla="*/ 0 h 305"/>
                  <a:gd name="T14" fmla="*/ 92 w 92"/>
                  <a:gd name="T15" fmla="*/ 9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305">
                    <a:moveTo>
                      <a:pt x="92" y="9"/>
                    </a:move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30"/>
                      <a:pt x="80" y="192"/>
                      <a:pt x="46" y="268"/>
                    </a:cubicBezTo>
                    <a:cubicBezTo>
                      <a:pt x="9" y="305"/>
                      <a:pt x="9" y="305"/>
                      <a:pt x="9" y="305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0" y="255"/>
                      <a:pt x="75" y="76"/>
                      <a:pt x="70" y="2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80" y="5"/>
                      <a:pt x="92" y="9"/>
                    </a:cubicBezTo>
                    <a:close/>
                  </a:path>
                </a:pathLst>
              </a:custGeom>
              <a:solidFill>
                <a:srgbClr val="0029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ḻïḓê">
                <a:extLst>
                  <a:ext uri="{FF2B5EF4-FFF2-40B4-BE49-F238E27FC236}">
                    <a16:creationId xmlns:a16="http://schemas.microsoft.com/office/drawing/2014/main" id="{33E1138D-0905-4717-BEE1-20888905AFFE}"/>
                  </a:ext>
                </a:extLst>
              </p:cNvPr>
              <p:cNvSpPr/>
              <p:nvPr/>
            </p:nvSpPr>
            <p:spPr bwMode="auto">
              <a:xfrm>
                <a:off x="6593681" y="2067719"/>
                <a:ext cx="227013" cy="301625"/>
              </a:xfrm>
              <a:custGeom>
                <a:avLst/>
                <a:gdLst>
                  <a:gd name="T0" fmla="*/ 131 w 143"/>
                  <a:gd name="T1" fmla="*/ 0 h 190"/>
                  <a:gd name="T2" fmla="*/ 23 w 143"/>
                  <a:gd name="T3" fmla="*/ 159 h 190"/>
                  <a:gd name="T4" fmla="*/ 9 w 143"/>
                  <a:gd name="T5" fmla="*/ 76 h 190"/>
                  <a:gd name="T6" fmla="*/ 0 w 143"/>
                  <a:gd name="T7" fmla="*/ 78 h 190"/>
                  <a:gd name="T8" fmla="*/ 17 w 143"/>
                  <a:gd name="T9" fmla="*/ 190 h 190"/>
                  <a:gd name="T10" fmla="*/ 143 w 143"/>
                  <a:gd name="T11" fmla="*/ 6 h 190"/>
                  <a:gd name="T12" fmla="*/ 131 w 143"/>
                  <a:gd name="T13" fmla="*/ 0 h 190"/>
                  <a:gd name="T14" fmla="*/ 131 w 143"/>
                  <a:gd name="T1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90">
                    <a:moveTo>
                      <a:pt x="131" y="0"/>
                    </a:moveTo>
                    <a:lnTo>
                      <a:pt x="23" y="159"/>
                    </a:lnTo>
                    <a:lnTo>
                      <a:pt x="9" y="76"/>
                    </a:lnTo>
                    <a:lnTo>
                      <a:pt x="0" y="78"/>
                    </a:lnTo>
                    <a:lnTo>
                      <a:pt x="17" y="190"/>
                    </a:lnTo>
                    <a:lnTo>
                      <a:pt x="143" y="6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ľïḑé">
                <a:extLst>
                  <a:ext uri="{FF2B5EF4-FFF2-40B4-BE49-F238E27FC236}">
                    <a16:creationId xmlns:a16="http://schemas.microsoft.com/office/drawing/2014/main" id="{B705CC6C-0CB1-4905-8A98-BD2D753B48AB}"/>
                  </a:ext>
                </a:extLst>
              </p:cNvPr>
              <p:cNvSpPr/>
              <p:nvPr/>
            </p:nvSpPr>
            <p:spPr bwMode="auto">
              <a:xfrm>
                <a:off x="6904831" y="1874044"/>
                <a:ext cx="304800" cy="171450"/>
              </a:xfrm>
              <a:custGeom>
                <a:avLst/>
                <a:gdLst>
                  <a:gd name="T0" fmla="*/ 39 w 192"/>
                  <a:gd name="T1" fmla="*/ 0 h 108"/>
                  <a:gd name="T2" fmla="*/ 192 w 192"/>
                  <a:gd name="T3" fmla="*/ 53 h 108"/>
                  <a:gd name="T4" fmla="*/ 125 w 192"/>
                  <a:gd name="T5" fmla="*/ 108 h 108"/>
                  <a:gd name="T6" fmla="*/ 0 w 192"/>
                  <a:gd name="T7" fmla="*/ 55 h 108"/>
                  <a:gd name="T8" fmla="*/ 39 w 192"/>
                  <a:gd name="T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08">
                    <a:moveTo>
                      <a:pt x="39" y="0"/>
                    </a:moveTo>
                    <a:lnTo>
                      <a:pt x="192" y="53"/>
                    </a:lnTo>
                    <a:lnTo>
                      <a:pt x="125" y="108"/>
                    </a:lnTo>
                    <a:lnTo>
                      <a:pt x="0" y="5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šļiďe">
                <a:extLst>
                  <a:ext uri="{FF2B5EF4-FFF2-40B4-BE49-F238E27FC236}">
                    <a16:creationId xmlns:a16="http://schemas.microsoft.com/office/drawing/2014/main" id="{5D656929-A999-48C8-966A-7FC087CB42ED}"/>
                  </a:ext>
                </a:extLst>
              </p:cNvPr>
              <p:cNvSpPr/>
              <p:nvPr/>
            </p:nvSpPr>
            <p:spPr bwMode="auto">
              <a:xfrm>
                <a:off x="7147719" y="1958182"/>
                <a:ext cx="66675" cy="65088"/>
              </a:xfrm>
              <a:custGeom>
                <a:avLst/>
                <a:gdLst>
                  <a:gd name="T0" fmla="*/ 39 w 42"/>
                  <a:gd name="T1" fmla="*/ 0 h 41"/>
                  <a:gd name="T2" fmla="*/ 42 w 42"/>
                  <a:gd name="T3" fmla="*/ 41 h 41"/>
                  <a:gd name="T4" fmla="*/ 0 w 42"/>
                  <a:gd name="T5" fmla="*/ 30 h 41"/>
                  <a:gd name="T6" fmla="*/ 39 w 42"/>
                  <a:gd name="T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41">
                    <a:moveTo>
                      <a:pt x="39" y="0"/>
                    </a:moveTo>
                    <a:lnTo>
                      <a:pt x="42" y="41"/>
                    </a:lnTo>
                    <a:lnTo>
                      <a:pt x="0" y="3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FC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śľídê">
                <a:extLst>
                  <a:ext uri="{FF2B5EF4-FFF2-40B4-BE49-F238E27FC236}">
                    <a16:creationId xmlns:a16="http://schemas.microsoft.com/office/drawing/2014/main" id="{BD40CCC4-3F30-4ABB-AACB-39455EA8745A}"/>
                  </a:ext>
                </a:extLst>
              </p:cNvPr>
              <p:cNvSpPr/>
              <p:nvPr/>
            </p:nvSpPr>
            <p:spPr bwMode="auto">
              <a:xfrm>
                <a:off x="7214394" y="1966119"/>
                <a:ext cx="66675" cy="79375"/>
              </a:xfrm>
              <a:custGeom>
                <a:avLst/>
                <a:gdLst>
                  <a:gd name="T0" fmla="*/ 17 w 42"/>
                  <a:gd name="T1" fmla="*/ 0 h 50"/>
                  <a:gd name="T2" fmla="*/ 0 w 42"/>
                  <a:gd name="T3" fmla="*/ 36 h 50"/>
                  <a:gd name="T4" fmla="*/ 42 w 42"/>
                  <a:gd name="T5" fmla="*/ 50 h 50"/>
                  <a:gd name="T6" fmla="*/ 17 w 42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50">
                    <a:moveTo>
                      <a:pt x="17" y="0"/>
                    </a:moveTo>
                    <a:lnTo>
                      <a:pt x="0" y="36"/>
                    </a:lnTo>
                    <a:lnTo>
                      <a:pt x="42" y="5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FCD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śľíḋè">
                <a:extLst>
                  <a:ext uri="{FF2B5EF4-FFF2-40B4-BE49-F238E27FC236}">
                    <a16:creationId xmlns:a16="http://schemas.microsoft.com/office/drawing/2014/main" id="{8183AB1C-43EF-498D-A228-0DCEA61791E2}"/>
                  </a:ext>
                </a:extLst>
              </p:cNvPr>
              <p:cNvSpPr/>
              <p:nvPr/>
            </p:nvSpPr>
            <p:spPr bwMode="auto">
              <a:xfrm>
                <a:off x="7241381" y="1958182"/>
                <a:ext cx="131763" cy="127000"/>
              </a:xfrm>
              <a:custGeom>
                <a:avLst/>
                <a:gdLst>
                  <a:gd name="T0" fmla="*/ 42 w 83"/>
                  <a:gd name="T1" fmla="*/ 0 h 80"/>
                  <a:gd name="T2" fmla="*/ 0 w 83"/>
                  <a:gd name="T3" fmla="*/ 5 h 80"/>
                  <a:gd name="T4" fmla="*/ 39 w 83"/>
                  <a:gd name="T5" fmla="*/ 80 h 80"/>
                  <a:gd name="T6" fmla="*/ 83 w 83"/>
                  <a:gd name="T7" fmla="*/ 67 h 80"/>
                  <a:gd name="T8" fmla="*/ 42 w 83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0">
                    <a:moveTo>
                      <a:pt x="42" y="0"/>
                    </a:moveTo>
                    <a:lnTo>
                      <a:pt x="0" y="5"/>
                    </a:lnTo>
                    <a:lnTo>
                      <a:pt x="39" y="80"/>
                    </a:lnTo>
                    <a:lnTo>
                      <a:pt x="83" y="67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E7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93203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EB2A16-31C9-4469-A580-B8C300C6F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1FE55F-20D7-4C62-B05E-31C1D89A5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4C1A6FF-B18D-423D-84D0-5AF1957E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0287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485E3A1-75A8-4CEB-B3ED-20AA048D2D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iṣ1îḋê">
              <a:extLst>
                <a:ext uri="{FF2B5EF4-FFF2-40B4-BE49-F238E27FC236}">
                  <a16:creationId xmlns:a16="http://schemas.microsoft.com/office/drawing/2014/main" id="{A0259E18-E849-4B46-BD4B-74C6A304C5DD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266E62A-1937-4398-9BB6-DE21B2AA9E07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íṡļîḍe">
              <a:extLst>
                <a:ext uri="{FF2B5EF4-FFF2-40B4-BE49-F238E27FC236}">
                  <a16:creationId xmlns:a16="http://schemas.microsoft.com/office/drawing/2014/main" id="{6471B3E6-F955-4A20-8751-38F6C48DDC0E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ṩḷïde">
              <a:extLst>
                <a:ext uri="{FF2B5EF4-FFF2-40B4-BE49-F238E27FC236}">
                  <a16:creationId xmlns:a16="http://schemas.microsoft.com/office/drawing/2014/main" id="{C0D4955A-177E-4055-9AB3-11FE859DA90B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1B1C21C-704C-45F9-A25C-24BB6BE42E99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ŝlïdê">
              <a:extLst>
                <a:ext uri="{FF2B5EF4-FFF2-40B4-BE49-F238E27FC236}">
                  <a16:creationId xmlns:a16="http://schemas.microsoft.com/office/drawing/2014/main" id="{91A1F6E4-D2F4-45EA-8A12-34BE3A314D5F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ïṩḻiḍé">
              <a:extLst>
                <a:ext uri="{FF2B5EF4-FFF2-40B4-BE49-F238E27FC236}">
                  <a16:creationId xmlns:a16="http://schemas.microsoft.com/office/drawing/2014/main" id="{9CE0DC23-BF01-4E64-A6B9-FDAB5306EDE7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5DE6A607-AF42-493B-8036-BDB392AA4ED9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ïṣḷíḋe">
              <a:extLst>
                <a:ext uri="{FF2B5EF4-FFF2-40B4-BE49-F238E27FC236}">
                  <a16:creationId xmlns:a16="http://schemas.microsoft.com/office/drawing/2014/main" id="{24913236-FB61-42DA-A793-0B534666F74B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ŝ1ïḑè">
              <a:extLst>
                <a:ext uri="{FF2B5EF4-FFF2-40B4-BE49-F238E27FC236}">
                  <a16:creationId xmlns:a16="http://schemas.microsoft.com/office/drawing/2014/main" id="{EE8B208F-3C2D-455B-A5AF-6C8FD20D4E4B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şḷîďè">
              <a:extLst>
                <a:ext uri="{FF2B5EF4-FFF2-40B4-BE49-F238E27FC236}">
                  <a16:creationId xmlns:a16="http://schemas.microsoft.com/office/drawing/2014/main" id="{E8AF6B0B-FA0E-4ADF-AB91-4D33A99A5058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$ľídê">
              <a:extLst>
                <a:ext uri="{FF2B5EF4-FFF2-40B4-BE49-F238E27FC236}">
                  <a16:creationId xmlns:a16="http://schemas.microsoft.com/office/drawing/2014/main" id="{DA580503-6CE6-4E46-8EDC-B38B28255482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ṡļíḓé">
              <a:extLst>
                <a:ext uri="{FF2B5EF4-FFF2-40B4-BE49-F238E27FC236}">
                  <a16:creationId xmlns:a16="http://schemas.microsoft.com/office/drawing/2014/main" id="{0C63A24A-79D9-4BF1-BEC7-6D1F2C0EF28B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s1ïḓê">
              <a:extLst>
                <a:ext uri="{FF2B5EF4-FFF2-40B4-BE49-F238E27FC236}">
                  <a16:creationId xmlns:a16="http://schemas.microsoft.com/office/drawing/2014/main" id="{CD90064B-7F96-4924-9D79-6D81E4A5280B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iṩlïḓe">
              <a:extLst>
                <a:ext uri="{FF2B5EF4-FFF2-40B4-BE49-F238E27FC236}">
                  <a16:creationId xmlns:a16="http://schemas.microsoft.com/office/drawing/2014/main" id="{124C66C5-B426-4A39-B56F-E871C331A725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íslîḋè">
                <a:extLst>
                  <a:ext uri="{FF2B5EF4-FFF2-40B4-BE49-F238E27FC236}">
                    <a16:creationId xmlns:a16="http://schemas.microsoft.com/office/drawing/2014/main" id="{B317A9A8-6CAB-4440-9FAA-778C5D111EB2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i$lïḍe">
                <a:extLst>
                  <a:ext uri="{FF2B5EF4-FFF2-40B4-BE49-F238E27FC236}">
                    <a16:creationId xmlns:a16="http://schemas.microsoft.com/office/drawing/2014/main" id="{68374913-977D-4CCD-8AB2-05448388B230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ṩľíďê">
              <a:extLst>
                <a:ext uri="{FF2B5EF4-FFF2-40B4-BE49-F238E27FC236}">
                  <a16:creationId xmlns:a16="http://schemas.microsoft.com/office/drawing/2014/main" id="{B50534A3-A3EC-4D8A-A5AD-4611C8BA4AB9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iśļîďe">
                <a:extLst>
                  <a:ext uri="{FF2B5EF4-FFF2-40B4-BE49-F238E27FC236}">
                    <a16:creationId xmlns:a16="http://schemas.microsoft.com/office/drawing/2014/main" id="{CF3E1911-2B7E-4059-B6F7-7EE3926681EA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iṣľïḓê">
                <a:extLst>
                  <a:ext uri="{FF2B5EF4-FFF2-40B4-BE49-F238E27FC236}">
                    <a16:creationId xmlns:a16="http://schemas.microsoft.com/office/drawing/2014/main" id="{567EC672-EFF0-45C2-BD19-DC18892CDD75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íŝľïḍê">
              <a:extLst>
                <a:ext uri="{FF2B5EF4-FFF2-40B4-BE49-F238E27FC236}">
                  <a16:creationId xmlns:a16="http://schemas.microsoft.com/office/drawing/2014/main" id="{BFE61BA3-1548-4495-A4E5-D5A93870CA31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îṡḻíḓè">
                <a:extLst>
                  <a:ext uri="{FF2B5EF4-FFF2-40B4-BE49-F238E27FC236}">
                    <a16:creationId xmlns:a16="http://schemas.microsoft.com/office/drawing/2014/main" id="{D7CD511B-0534-4916-B974-E3FE41296AAE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íṩliḋê">
                <a:extLst>
                  <a:ext uri="{FF2B5EF4-FFF2-40B4-BE49-F238E27FC236}">
                    <a16:creationId xmlns:a16="http://schemas.microsoft.com/office/drawing/2014/main" id="{891D2D5E-E6B1-40CB-BED5-BA687FFF1A29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ïş1ïḑe">
              <a:extLst>
                <a:ext uri="{FF2B5EF4-FFF2-40B4-BE49-F238E27FC236}">
                  <a16:creationId xmlns:a16="http://schemas.microsoft.com/office/drawing/2014/main" id="{1A572C33-22EE-4261-BE67-52A97A8700D3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iṧḻiḋê">
                <a:extLst>
                  <a:ext uri="{FF2B5EF4-FFF2-40B4-BE49-F238E27FC236}">
                    <a16:creationId xmlns:a16="http://schemas.microsoft.com/office/drawing/2014/main" id="{31025D50-F83E-49E0-9A9B-8A4BBBA3B627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îṧ1íḋé">
                <a:extLst>
                  <a:ext uri="{FF2B5EF4-FFF2-40B4-BE49-F238E27FC236}">
                    <a16:creationId xmlns:a16="http://schemas.microsoft.com/office/drawing/2014/main" id="{EA4911FB-5295-4F95-8A9C-7D393ECEAFDF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78014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395154-FBEC-4428-A4C9-76B8CBAD8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9351FFC-8B12-4EEE-9453-E62223AD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A7966F-9383-4D51-B1F4-840C88927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1896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66F5CEA-390C-4189-A988-3A2321F030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35230"/>
            <a:ext cx="10858500" cy="4698870"/>
            <a:chOff x="660400" y="1435230"/>
            <a:chExt cx="10858500" cy="4698870"/>
          </a:xfrm>
        </p:grpSpPr>
        <p:sp>
          <p:nvSpPr>
            <p:cNvPr id="6" name="îṡľiḍè">
              <a:extLst>
                <a:ext uri="{FF2B5EF4-FFF2-40B4-BE49-F238E27FC236}">
                  <a16:creationId xmlns:a16="http://schemas.microsoft.com/office/drawing/2014/main" id="{9037413D-06B5-4EE9-8E25-BD37E8B6BAB2}"/>
                </a:ext>
              </a:extLst>
            </p:cNvPr>
            <p:cNvSpPr/>
            <p:nvPr/>
          </p:nvSpPr>
          <p:spPr bwMode="auto">
            <a:xfrm>
              <a:off x="3492197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7" name="ïŝļïďe">
              <a:extLst>
                <a:ext uri="{FF2B5EF4-FFF2-40B4-BE49-F238E27FC236}">
                  <a16:creationId xmlns:a16="http://schemas.microsoft.com/office/drawing/2014/main" id="{19B6A049-A2B9-4E5C-BBFE-AD828FB9C77C}"/>
                </a:ext>
              </a:extLst>
            </p:cNvPr>
            <p:cNvSpPr txBox="1"/>
            <p:nvPr/>
          </p:nvSpPr>
          <p:spPr bwMode="auto">
            <a:xfrm>
              <a:off x="3492197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8" name="ïṣḷîḓe">
              <a:extLst>
                <a:ext uri="{FF2B5EF4-FFF2-40B4-BE49-F238E27FC236}">
                  <a16:creationId xmlns:a16="http://schemas.microsoft.com/office/drawing/2014/main" id="{248DBD43-B78A-4ABA-A639-E65B973A410E}"/>
                </a:ext>
              </a:extLst>
            </p:cNvPr>
            <p:cNvSpPr/>
            <p:nvPr/>
          </p:nvSpPr>
          <p:spPr>
            <a:xfrm>
              <a:off x="4017139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F61F3D7-A51E-482E-A596-F3B35B42297F}"/>
                </a:ext>
              </a:extLst>
            </p:cNvPr>
            <p:cNvCxnSpPr>
              <a:stCxn id="8" idx="2"/>
              <a:endCxn id="7" idx="0"/>
            </p:cNvCxnSpPr>
            <p:nvPr/>
          </p:nvCxnSpPr>
          <p:spPr>
            <a:xfrm>
              <a:off x="4674478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ṩlídê">
              <a:extLst>
                <a:ext uri="{FF2B5EF4-FFF2-40B4-BE49-F238E27FC236}">
                  <a16:creationId xmlns:a16="http://schemas.microsoft.com/office/drawing/2014/main" id="{E45BC1C3-4A9E-40F2-A539-C6664BFBC513}"/>
                </a:ext>
              </a:extLst>
            </p:cNvPr>
            <p:cNvSpPr/>
            <p:nvPr/>
          </p:nvSpPr>
          <p:spPr bwMode="auto">
            <a:xfrm>
              <a:off x="660400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1" name="ïṡļiḍè">
              <a:extLst>
                <a:ext uri="{FF2B5EF4-FFF2-40B4-BE49-F238E27FC236}">
                  <a16:creationId xmlns:a16="http://schemas.microsoft.com/office/drawing/2014/main" id="{DE820309-6CAB-4AAB-8B8F-61D822BDB060}"/>
                </a:ext>
              </a:extLst>
            </p:cNvPr>
            <p:cNvSpPr txBox="1"/>
            <p:nvPr/>
          </p:nvSpPr>
          <p:spPr bwMode="auto">
            <a:xfrm>
              <a:off x="660400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2" name="íṥḷîḑè">
              <a:extLst>
                <a:ext uri="{FF2B5EF4-FFF2-40B4-BE49-F238E27FC236}">
                  <a16:creationId xmlns:a16="http://schemas.microsoft.com/office/drawing/2014/main" id="{CD757206-EC07-4ECD-BAF8-95C80B163779}"/>
                </a:ext>
              </a:extLst>
            </p:cNvPr>
            <p:cNvSpPr/>
            <p:nvPr/>
          </p:nvSpPr>
          <p:spPr>
            <a:xfrm>
              <a:off x="1186068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7E8F5AC-3E95-4400-9871-A21CE10BC509}"/>
                </a:ext>
              </a:extLst>
            </p:cNvPr>
            <p:cNvCxnSpPr>
              <a:cxnSpLocks/>
            </p:cNvCxnSpPr>
            <p:nvPr/>
          </p:nvCxnSpPr>
          <p:spPr>
            <a:xfrm>
              <a:off x="1843407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šļîďe">
              <a:extLst>
                <a:ext uri="{FF2B5EF4-FFF2-40B4-BE49-F238E27FC236}">
                  <a16:creationId xmlns:a16="http://schemas.microsoft.com/office/drawing/2014/main" id="{43889314-60E9-4214-A976-128D9171A4F9}"/>
                </a:ext>
              </a:extLst>
            </p:cNvPr>
            <p:cNvSpPr/>
            <p:nvPr/>
          </p:nvSpPr>
          <p:spPr bwMode="auto">
            <a:xfrm>
              <a:off x="6322542" y="4644235"/>
              <a:ext cx="2366013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5" name="iṥľîdê">
              <a:extLst>
                <a:ext uri="{FF2B5EF4-FFF2-40B4-BE49-F238E27FC236}">
                  <a16:creationId xmlns:a16="http://schemas.microsoft.com/office/drawing/2014/main" id="{4C5063B5-E8DB-4A36-98E7-75B76E06705B}"/>
                </a:ext>
              </a:extLst>
            </p:cNvPr>
            <p:cNvSpPr txBox="1"/>
            <p:nvPr/>
          </p:nvSpPr>
          <p:spPr bwMode="auto">
            <a:xfrm>
              <a:off x="6322542" y="4293096"/>
              <a:ext cx="2366013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  <a:endParaRPr lang="en-US" altLang="zh-CN" sz="1800" b="1" dirty="0"/>
            </a:p>
          </p:txBody>
        </p:sp>
        <p:sp>
          <p:nvSpPr>
            <p:cNvPr id="16" name="iŝḷíḓe">
              <a:extLst>
                <a:ext uri="{FF2B5EF4-FFF2-40B4-BE49-F238E27FC236}">
                  <a16:creationId xmlns:a16="http://schemas.microsoft.com/office/drawing/2014/main" id="{7EF56185-8A7C-4F2E-AA58-8FE7752511C7}"/>
                </a:ext>
              </a:extLst>
            </p:cNvPr>
            <p:cNvSpPr/>
            <p:nvPr/>
          </p:nvSpPr>
          <p:spPr>
            <a:xfrm>
              <a:off x="6848210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bg1">
                <a:lumMod val="6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C05B982-F2D3-4694-8A22-9D95B77B9A53}"/>
                </a:ext>
              </a:extLst>
            </p:cNvPr>
            <p:cNvCxnSpPr>
              <a:cxnSpLocks/>
            </p:cNvCxnSpPr>
            <p:nvPr/>
          </p:nvCxnSpPr>
          <p:spPr>
            <a:xfrm>
              <a:off x="7505549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ṡľîḍê">
              <a:extLst>
                <a:ext uri="{FF2B5EF4-FFF2-40B4-BE49-F238E27FC236}">
                  <a16:creationId xmlns:a16="http://schemas.microsoft.com/office/drawing/2014/main" id="{4C2FA7B0-3FC5-4107-9283-CA4AFF0DB0D4}"/>
                </a:ext>
              </a:extLst>
            </p:cNvPr>
            <p:cNvSpPr/>
            <p:nvPr/>
          </p:nvSpPr>
          <p:spPr bwMode="auto">
            <a:xfrm>
              <a:off x="9154339" y="5462781"/>
              <a:ext cx="2364561" cy="671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9" name="ïŝliḑè">
              <a:extLst>
                <a:ext uri="{FF2B5EF4-FFF2-40B4-BE49-F238E27FC236}">
                  <a16:creationId xmlns:a16="http://schemas.microsoft.com/office/drawing/2014/main" id="{426838D5-4128-4A32-9F26-FEB0A10DA3CA}"/>
                </a:ext>
              </a:extLst>
            </p:cNvPr>
            <p:cNvSpPr txBox="1"/>
            <p:nvPr/>
          </p:nvSpPr>
          <p:spPr bwMode="auto">
            <a:xfrm>
              <a:off x="9154339" y="5111642"/>
              <a:ext cx="2364561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Text</a:t>
              </a:r>
              <a:r>
                <a:rPr lang="zh-CN" altLang="en-US" b="1" dirty="0"/>
                <a:t> </a:t>
              </a:r>
              <a:r>
                <a:rPr lang="en-US" altLang="zh-CN" b="1" dirty="0"/>
                <a:t>here</a:t>
              </a:r>
            </a:p>
          </p:txBody>
        </p:sp>
        <p:sp>
          <p:nvSpPr>
            <p:cNvPr id="20" name="íśḻíďê">
              <a:extLst>
                <a:ext uri="{FF2B5EF4-FFF2-40B4-BE49-F238E27FC236}">
                  <a16:creationId xmlns:a16="http://schemas.microsoft.com/office/drawing/2014/main" id="{8C6B528A-4B8D-4FE6-B816-8965E33012EC}"/>
                </a:ext>
              </a:extLst>
            </p:cNvPr>
            <p:cNvSpPr/>
            <p:nvPr/>
          </p:nvSpPr>
          <p:spPr>
            <a:xfrm>
              <a:off x="9679281" y="3433936"/>
              <a:ext cx="1314677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400" b="1" i="1" dirty="0"/>
                <a:t>Text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5C6D883-7574-45C8-9BC5-9318F97229DF}"/>
                </a:ext>
              </a:extLst>
            </p:cNvPr>
            <p:cNvCxnSpPr>
              <a:stCxn id="20" idx="2"/>
              <a:endCxn id="19" idx="0"/>
            </p:cNvCxnSpPr>
            <p:nvPr/>
          </p:nvCxnSpPr>
          <p:spPr>
            <a:xfrm>
              <a:off x="10336620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prstDash val="dash"/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ïšḻïdè">
              <a:extLst>
                <a:ext uri="{FF2B5EF4-FFF2-40B4-BE49-F238E27FC236}">
                  <a16:creationId xmlns:a16="http://schemas.microsoft.com/office/drawing/2014/main" id="{994BF065-AF4B-4E8F-95E7-B36FA1A2E883}"/>
                </a:ext>
              </a:extLst>
            </p:cNvPr>
            <p:cNvGrpSpPr/>
            <p:nvPr/>
          </p:nvGrpSpPr>
          <p:grpSpPr>
            <a:xfrm>
              <a:off x="4133351" y="1435230"/>
              <a:ext cx="1082253" cy="1924566"/>
              <a:chOff x="2757601" y="1435230"/>
              <a:chExt cx="1082253" cy="1924566"/>
            </a:xfrm>
          </p:grpSpPr>
          <p:sp>
            <p:nvSpPr>
              <p:cNvPr id="34" name="íṧļidè">
                <a:extLst>
                  <a:ext uri="{FF2B5EF4-FFF2-40B4-BE49-F238E27FC236}">
                    <a16:creationId xmlns:a16="http://schemas.microsoft.com/office/drawing/2014/main" id="{F39C7C9D-298D-4D2A-8668-D36C159AE3BC}"/>
                  </a:ext>
                </a:extLst>
              </p:cNvPr>
              <p:cNvSpPr/>
              <p:nvPr/>
            </p:nvSpPr>
            <p:spPr>
              <a:xfrm>
                <a:off x="2757601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sľîdé">
                <a:extLst>
                  <a:ext uri="{FF2B5EF4-FFF2-40B4-BE49-F238E27FC236}">
                    <a16:creationId xmlns:a16="http://schemas.microsoft.com/office/drawing/2014/main" id="{826A8E90-72B0-42C0-B22E-03AE06A51FD0}"/>
                  </a:ext>
                </a:extLst>
              </p:cNvPr>
              <p:cNvSpPr/>
              <p:nvPr/>
            </p:nvSpPr>
            <p:spPr>
              <a:xfrm>
                <a:off x="3130355" y="2493490"/>
                <a:ext cx="336746" cy="1455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ḷîďè">
                <a:extLst>
                  <a:ext uri="{FF2B5EF4-FFF2-40B4-BE49-F238E27FC236}">
                    <a16:creationId xmlns:a16="http://schemas.microsoft.com/office/drawing/2014/main" id="{75D82913-B3B1-48DB-9404-B30251F84DCD}"/>
                  </a:ext>
                </a:extLst>
              </p:cNvPr>
              <p:cNvSpPr/>
              <p:nvPr/>
            </p:nvSpPr>
            <p:spPr>
              <a:xfrm>
                <a:off x="2968429" y="1733550"/>
                <a:ext cx="660596" cy="60713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3" name="ï$1idé">
              <a:extLst>
                <a:ext uri="{FF2B5EF4-FFF2-40B4-BE49-F238E27FC236}">
                  <a16:creationId xmlns:a16="http://schemas.microsoft.com/office/drawing/2014/main" id="{5FB6648D-A3DD-4988-B94F-78A40922072E}"/>
                </a:ext>
              </a:extLst>
            </p:cNvPr>
            <p:cNvGrpSpPr/>
            <p:nvPr/>
          </p:nvGrpSpPr>
          <p:grpSpPr>
            <a:xfrm>
              <a:off x="1301649" y="1441500"/>
              <a:ext cx="1083515" cy="1923303"/>
              <a:chOff x="896196" y="1441500"/>
              <a:chExt cx="1083515" cy="1923303"/>
            </a:xfrm>
          </p:grpSpPr>
          <p:sp>
            <p:nvSpPr>
              <p:cNvPr id="32" name="isľîḓe">
                <a:extLst>
                  <a:ext uri="{FF2B5EF4-FFF2-40B4-BE49-F238E27FC236}">
                    <a16:creationId xmlns:a16="http://schemas.microsoft.com/office/drawing/2014/main" id="{4A25279F-08CE-4693-94E2-FDCCCAE12B67}"/>
                  </a:ext>
                </a:extLst>
              </p:cNvPr>
              <p:cNvSpPr/>
              <p:nvPr/>
            </p:nvSpPr>
            <p:spPr>
              <a:xfrm>
                <a:off x="1132349" y="1699119"/>
                <a:ext cx="611212" cy="5468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804" y="108591"/>
                      <a:pt x="45804" y="108591"/>
                      <a:pt x="45804" y="108591"/>
                    </a:cubicBezTo>
                    <a:cubicBezTo>
                      <a:pt x="48454" y="115774"/>
                      <a:pt x="54132" y="120000"/>
                      <a:pt x="60189" y="120000"/>
                    </a:cubicBezTo>
                    <a:cubicBezTo>
                      <a:pt x="66246" y="120000"/>
                      <a:pt x="71545" y="115774"/>
                      <a:pt x="74574" y="108591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sḻïḋê">
                <a:extLst>
                  <a:ext uri="{FF2B5EF4-FFF2-40B4-BE49-F238E27FC236}">
                    <a16:creationId xmlns:a16="http://schemas.microsoft.com/office/drawing/2014/main" id="{D5C9033B-8D43-4208-8D00-67FA60E9BC4E}"/>
                  </a:ext>
                </a:extLst>
              </p:cNvPr>
              <p:cNvSpPr/>
              <p:nvPr/>
            </p:nvSpPr>
            <p:spPr>
              <a:xfrm>
                <a:off x="896196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4" name="íśḷiḋè">
              <a:extLst>
                <a:ext uri="{FF2B5EF4-FFF2-40B4-BE49-F238E27FC236}">
                  <a16:creationId xmlns:a16="http://schemas.microsoft.com/office/drawing/2014/main" id="{7E62DDDB-26A0-4928-9FDE-F4990D47FB6D}"/>
                </a:ext>
              </a:extLst>
            </p:cNvPr>
            <p:cNvGrpSpPr/>
            <p:nvPr/>
          </p:nvGrpSpPr>
          <p:grpSpPr>
            <a:xfrm>
              <a:off x="6963791" y="1441500"/>
              <a:ext cx="1083515" cy="1923303"/>
              <a:chOff x="4617744" y="1441500"/>
              <a:chExt cx="1083515" cy="1923303"/>
            </a:xfrm>
          </p:grpSpPr>
          <p:sp>
            <p:nvSpPr>
              <p:cNvPr id="29" name="ïŝḷïďê">
                <a:extLst>
                  <a:ext uri="{FF2B5EF4-FFF2-40B4-BE49-F238E27FC236}">
                    <a16:creationId xmlns:a16="http://schemas.microsoft.com/office/drawing/2014/main" id="{10BBEFB1-EA15-4B6F-94F5-E3B7F2421815}"/>
                  </a:ext>
                </a:extLst>
              </p:cNvPr>
              <p:cNvSpPr/>
              <p:nvPr/>
            </p:nvSpPr>
            <p:spPr>
              <a:xfrm>
                <a:off x="4617744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ṥlïďè">
                <a:extLst>
                  <a:ext uri="{FF2B5EF4-FFF2-40B4-BE49-F238E27FC236}">
                    <a16:creationId xmlns:a16="http://schemas.microsoft.com/office/drawing/2014/main" id="{8C3CC423-85D1-49B9-AF50-5F96964F372B}"/>
                  </a:ext>
                </a:extLst>
              </p:cNvPr>
              <p:cNvSpPr/>
              <p:nvPr/>
            </p:nvSpPr>
            <p:spPr>
              <a:xfrm>
                <a:off x="4962142" y="2493490"/>
                <a:ext cx="394718" cy="22529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sḷîḍé">
                <a:extLst>
                  <a:ext uri="{FF2B5EF4-FFF2-40B4-BE49-F238E27FC236}">
                    <a16:creationId xmlns:a16="http://schemas.microsoft.com/office/drawing/2014/main" id="{DFBF6802-9B97-4941-803C-C533752EB039}"/>
                  </a:ext>
                </a:extLst>
              </p:cNvPr>
              <p:cNvSpPr/>
              <p:nvPr/>
            </p:nvSpPr>
            <p:spPr>
              <a:xfrm>
                <a:off x="4855460" y="1805940"/>
                <a:ext cx="608080" cy="53474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sļïḋe">
              <a:extLst>
                <a:ext uri="{FF2B5EF4-FFF2-40B4-BE49-F238E27FC236}">
                  <a16:creationId xmlns:a16="http://schemas.microsoft.com/office/drawing/2014/main" id="{BC3D46BA-6B31-4A5A-ADD2-1104230A2C07}"/>
                </a:ext>
              </a:extLst>
            </p:cNvPr>
            <p:cNvGrpSpPr/>
            <p:nvPr/>
          </p:nvGrpSpPr>
          <p:grpSpPr>
            <a:xfrm>
              <a:off x="9795493" y="1435230"/>
              <a:ext cx="1082253" cy="1924566"/>
              <a:chOff x="6479149" y="1435230"/>
              <a:chExt cx="1082253" cy="1924566"/>
            </a:xfrm>
          </p:grpSpPr>
          <p:sp>
            <p:nvSpPr>
              <p:cNvPr id="26" name="îṧlîḋê">
                <a:extLst>
                  <a:ext uri="{FF2B5EF4-FFF2-40B4-BE49-F238E27FC236}">
                    <a16:creationId xmlns:a16="http://schemas.microsoft.com/office/drawing/2014/main" id="{5E230C15-74B6-46E5-9A00-9E9AB0F289A6}"/>
                  </a:ext>
                </a:extLst>
              </p:cNvPr>
              <p:cNvSpPr/>
              <p:nvPr/>
            </p:nvSpPr>
            <p:spPr>
              <a:xfrm>
                <a:off x="6479149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š1íḋê">
                <a:extLst>
                  <a:ext uri="{FF2B5EF4-FFF2-40B4-BE49-F238E27FC236}">
                    <a16:creationId xmlns:a16="http://schemas.microsoft.com/office/drawing/2014/main" id="{CAA7CC38-24F6-45D2-8AA6-601687F67932}"/>
                  </a:ext>
                </a:extLst>
              </p:cNvPr>
              <p:cNvSpPr/>
              <p:nvPr/>
            </p:nvSpPr>
            <p:spPr>
              <a:xfrm>
                <a:off x="6778952" y="2493490"/>
                <a:ext cx="482908" cy="33353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îṣḻîḓè">
                <a:extLst>
                  <a:ext uri="{FF2B5EF4-FFF2-40B4-BE49-F238E27FC236}">
                    <a16:creationId xmlns:a16="http://schemas.microsoft.com/office/drawing/2014/main" id="{048C9C67-9637-4780-B5A6-4203093155A2}"/>
                  </a:ext>
                </a:extLst>
              </p:cNvPr>
              <p:cNvSpPr/>
              <p:nvPr/>
            </p:nvSpPr>
            <p:spPr>
              <a:xfrm>
                <a:off x="6733230" y="1854000"/>
                <a:ext cx="574350" cy="48668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2142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651780" y="2189732"/>
            <a:ext cx="2419951" cy="2423532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878E7-1967-4316-B6DE-EB700EEC6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CA9A33-F73E-4612-A81E-BC09A83A7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E232786-9728-4DDB-B181-11407C1F7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19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550069C-B38E-4CC9-BC58-FF47278AE1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99655"/>
            <a:ext cx="10858500" cy="4665090"/>
            <a:chOff x="660400" y="1299655"/>
            <a:chExt cx="10858500" cy="4665090"/>
          </a:xfrm>
        </p:grpSpPr>
        <p:grpSp>
          <p:nvGrpSpPr>
            <p:cNvPr id="6" name="îŝlídè">
              <a:extLst>
                <a:ext uri="{FF2B5EF4-FFF2-40B4-BE49-F238E27FC236}">
                  <a16:creationId xmlns:a16="http://schemas.microsoft.com/office/drawing/2014/main" id="{AF183565-99B8-47FD-8CFF-0C68A53731C0}"/>
                </a:ext>
              </a:extLst>
            </p:cNvPr>
            <p:cNvGrpSpPr/>
            <p:nvPr/>
          </p:nvGrpSpPr>
          <p:grpSpPr>
            <a:xfrm>
              <a:off x="3938430" y="1701800"/>
              <a:ext cx="4368920" cy="3444694"/>
              <a:chOff x="3938430" y="1701800"/>
              <a:chExt cx="4368920" cy="3444694"/>
            </a:xfrm>
          </p:grpSpPr>
          <p:grpSp>
            <p:nvGrpSpPr>
              <p:cNvPr id="29" name="íṡļïdé">
                <a:extLst>
                  <a:ext uri="{FF2B5EF4-FFF2-40B4-BE49-F238E27FC236}">
                    <a16:creationId xmlns:a16="http://schemas.microsoft.com/office/drawing/2014/main" id="{15E2659D-B5F2-44B3-AECF-493893D7D092}"/>
                  </a:ext>
                </a:extLst>
              </p:cNvPr>
              <p:cNvGrpSpPr/>
              <p:nvPr/>
            </p:nvGrpSpPr>
            <p:grpSpPr>
              <a:xfrm>
                <a:off x="7031302" y="2925667"/>
                <a:ext cx="1276048" cy="1272094"/>
                <a:chOff x="7124725" y="3195211"/>
                <a:chExt cx="1446310" cy="1441829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99" name="iSḷîḓe">
                  <a:extLst>
                    <a:ext uri="{FF2B5EF4-FFF2-40B4-BE49-F238E27FC236}">
                      <a16:creationId xmlns:a16="http://schemas.microsoft.com/office/drawing/2014/main" id="{411B1045-E737-4D8C-A993-38451A960BD2}"/>
                    </a:ext>
                  </a:extLst>
                </p:cNvPr>
                <p:cNvSpPr/>
                <p:nvPr/>
              </p:nvSpPr>
              <p:spPr bwMode="auto">
                <a:xfrm>
                  <a:off x="7635504" y="3611002"/>
                  <a:ext cx="496441" cy="602181"/>
                </a:xfrm>
                <a:custGeom>
                  <a:avLst/>
                  <a:gdLst>
                    <a:gd name="T0" fmla="*/ 113 w 234"/>
                    <a:gd name="T1" fmla="*/ 18 h 284"/>
                    <a:gd name="T2" fmla="*/ 107 w 234"/>
                    <a:gd name="T3" fmla="*/ 11 h 284"/>
                    <a:gd name="T4" fmla="*/ 89 w 234"/>
                    <a:gd name="T5" fmla="*/ 0 h 284"/>
                    <a:gd name="T6" fmla="*/ 78 w 234"/>
                    <a:gd name="T7" fmla="*/ 11 h 284"/>
                    <a:gd name="T8" fmla="*/ 66 w 234"/>
                    <a:gd name="T9" fmla="*/ 18 h 284"/>
                    <a:gd name="T10" fmla="*/ 54 w 234"/>
                    <a:gd name="T11" fmla="*/ 30 h 284"/>
                    <a:gd name="T12" fmla="*/ 119 w 234"/>
                    <a:gd name="T13" fmla="*/ 42 h 284"/>
                    <a:gd name="T14" fmla="*/ 132 w 234"/>
                    <a:gd name="T15" fmla="*/ 30 h 284"/>
                    <a:gd name="T16" fmla="*/ 93 w 234"/>
                    <a:gd name="T17" fmla="*/ 18 h 284"/>
                    <a:gd name="T18" fmla="*/ 93 w 234"/>
                    <a:gd name="T19" fmla="*/ 5 h 284"/>
                    <a:gd name="T20" fmla="*/ 93 w 234"/>
                    <a:gd name="T21" fmla="*/ 18 h 284"/>
                    <a:gd name="T22" fmla="*/ 17 w 234"/>
                    <a:gd name="T23" fmla="*/ 256 h 284"/>
                    <a:gd name="T24" fmla="*/ 0 w 234"/>
                    <a:gd name="T25" fmla="*/ 42 h 284"/>
                    <a:gd name="T26" fmla="*/ 46 w 234"/>
                    <a:gd name="T27" fmla="*/ 26 h 284"/>
                    <a:gd name="T28" fmla="*/ 66 w 234"/>
                    <a:gd name="T29" fmla="*/ 50 h 284"/>
                    <a:gd name="T30" fmla="*/ 140 w 234"/>
                    <a:gd name="T31" fmla="*/ 30 h 284"/>
                    <a:gd name="T32" fmla="*/ 164 w 234"/>
                    <a:gd name="T33" fmla="*/ 26 h 284"/>
                    <a:gd name="T34" fmla="*/ 185 w 234"/>
                    <a:gd name="T35" fmla="*/ 166 h 284"/>
                    <a:gd name="T36" fmla="*/ 164 w 234"/>
                    <a:gd name="T37" fmla="*/ 167 h 284"/>
                    <a:gd name="T38" fmla="*/ 21 w 234"/>
                    <a:gd name="T39" fmla="*/ 71 h 284"/>
                    <a:gd name="T40" fmla="*/ 115 w 234"/>
                    <a:gd name="T41" fmla="*/ 235 h 284"/>
                    <a:gd name="T42" fmla="*/ 181 w 234"/>
                    <a:gd name="T43" fmla="*/ 178 h 284"/>
                    <a:gd name="T44" fmla="*/ 181 w 234"/>
                    <a:gd name="T45" fmla="*/ 284 h 284"/>
                    <a:gd name="T46" fmla="*/ 181 w 234"/>
                    <a:gd name="T47" fmla="*/ 178 h 284"/>
                    <a:gd name="T48" fmla="*/ 183 w 234"/>
                    <a:gd name="T49" fmla="*/ 257 h 284"/>
                    <a:gd name="T50" fmla="*/ 172 w 234"/>
                    <a:gd name="T51" fmla="*/ 258 h 284"/>
                    <a:gd name="T52" fmla="*/ 150 w 234"/>
                    <a:gd name="T53" fmla="*/ 230 h 284"/>
                    <a:gd name="T54" fmla="*/ 176 w 234"/>
                    <a:gd name="T55" fmla="*/ 240 h 284"/>
                    <a:gd name="T56" fmla="*/ 215 w 234"/>
                    <a:gd name="T57" fmla="*/ 208 h 284"/>
                    <a:gd name="T58" fmla="*/ 144 w 234"/>
                    <a:gd name="T59" fmla="*/ 159 h 284"/>
                    <a:gd name="T60" fmla="*/ 74 w 234"/>
                    <a:gd name="T61" fmla="*/ 155 h 284"/>
                    <a:gd name="T62" fmla="*/ 78 w 234"/>
                    <a:gd name="T63" fmla="*/ 146 h 284"/>
                    <a:gd name="T64" fmla="*/ 148 w 234"/>
                    <a:gd name="T65" fmla="*/ 150 h 284"/>
                    <a:gd name="T66" fmla="*/ 144 w 234"/>
                    <a:gd name="T67" fmla="*/ 159 h 284"/>
                    <a:gd name="T68" fmla="*/ 78 w 234"/>
                    <a:gd name="T69" fmla="*/ 122 h 284"/>
                    <a:gd name="T70" fmla="*/ 74 w 234"/>
                    <a:gd name="T71" fmla="*/ 114 h 284"/>
                    <a:gd name="T72" fmla="*/ 144 w 234"/>
                    <a:gd name="T73" fmla="*/ 109 h 284"/>
                    <a:gd name="T74" fmla="*/ 148 w 234"/>
                    <a:gd name="T75" fmla="*/ 118 h 284"/>
                    <a:gd name="T76" fmla="*/ 115 w 234"/>
                    <a:gd name="T77" fmla="*/ 196 h 284"/>
                    <a:gd name="T78" fmla="*/ 74 w 234"/>
                    <a:gd name="T79" fmla="*/ 192 h 284"/>
                    <a:gd name="T80" fmla="*/ 78 w 234"/>
                    <a:gd name="T81" fmla="*/ 184 h 284"/>
                    <a:gd name="T82" fmla="*/ 119 w 234"/>
                    <a:gd name="T83" fmla="*/ 188 h 284"/>
                    <a:gd name="T84" fmla="*/ 115 w 234"/>
                    <a:gd name="T85" fmla="*/ 196 h 284"/>
                    <a:gd name="T86" fmla="*/ 51 w 234"/>
                    <a:gd name="T87" fmla="*/ 124 h 284"/>
                    <a:gd name="T88" fmla="*/ 46 w 234"/>
                    <a:gd name="T89" fmla="*/ 124 h 284"/>
                    <a:gd name="T90" fmla="*/ 36 w 234"/>
                    <a:gd name="T91" fmla="*/ 111 h 284"/>
                    <a:gd name="T92" fmla="*/ 48 w 234"/>
                    <a:gd name="T93" fmla="*/ 116 h 284"/>
                    <a:gd name="T94" fmla="*/ 66 w 234"/>
                    <a:gd name="T95" fmla="*/ 101 h 284"/>
                    <a:gd name="T96" fmla="*/ 66 w 234"/>
                    <a:gd name="T97" fmla="*/ 143 h 284"/>
                    <a:gd name="T98" fmla="*/ 48 w 234"/>
                    <a:gd name="T99" fmla="*/ 161 h 284"/>
                    <a:gd name="T100" fmla="*/ 36 w 234"/>
                    <a:gd name="T101" fmla="*/ 153 h 284"/>
                    <a:gd name="T102" fmla="*/ 41 w 234"/>
                    <a:gd name="T103" fmla="*/ 147 h 284"/>
                    <a:gd name="T104" fmla="*/ 61 w 234"/>
                    <a:gd name="T105" fmla="*/ 138 h 284"/>
                    <a:gd name="T106" fmla="*/ 66 w 234"/>
                    <a:gd name="T107" fmla="*/ 143 h 284"/>
                    <a:gd name="T108" fmla="*/ 51 w 234"/>
                    <a:gd name="T109" fmla="*/ 198 h 284"/>
                    <a:gd name="T110" fmla="*/ 46 w 234"/>
                    <a:gd name="T111" fmla="*/ 198 h 284"/>
                    <a:gd name="T112" fmla="*/ 36 w 234"/>
                    <a:gd name="T113" fmla="*/ 185 h 284"/>
                    <a:gd name="T114" fmla="*/ 48 w 234"/>
                    <a:gd name="T115" fmla="*/ 190 h 284"/>
                    <a:gd name="T116" fmla="*/ 66 w 234"/>
                    <a:gd name="T117" fmla="*/ 175 h 284"/>
                    <a:gd name="T118" fmla="*/ 66 w 234"/>
                    <a:gd name="T119" fmla="*/ 181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34" h="284">
                      <a:moveTo>
                        <a:pt x="119" y="18"/>
                      </a:moveTo>
                      <a:cubicBezTo>
                        <a:pt x="113" y="18"/>
                        <a:pt x="113" y="18"/>
                        <a:pt x="113" y="18"/>
                      </a:cubicBezTo>
                      <a:cubicBezTo>
                        <a:pt x="110" y="18"/>
                        <a:pt x="107" y="15"/>
                        <a:pt x="107" y="11"/>
                      </a:cubicBezTo>
                      <a:cubicBezTo>
                        <a:pt x="107" y="11"/>
                        <a:pt x="107" y="11"/>
                        <a:pt x="107" y="11"/>
                      </a:cubicBezTo>
                      <a:cubicBezTo>
                        <a:pt x="107" y="3"/>
                        <a:pt x="97" y="0"/>
                        <a:pt x="89" y="0"/>
                      </a:cubicBez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1" y="0"/>
                        <a:pt x="78" y="3"/>
                        <a:pt x="78" y="11"/>
                      </a:cubicBezTo>
                      <a:cubicBezTo>
                        <a:pt x="78" y="11"/>
                        <a:pt x="78" y="11"/>
                        <a:pt x="78" y="11"/>
                      </a:cubicBezTo>
                      <a:cubicBezTo>
                        <a:pt x="78" y="15"/>
                        <a:pt x="75" y="18"/>
                        <a:pt x="72" y="18"/>
                      </a:cubicBezTo>
                      <a:cubicBezTo>
                        <a:pt x="66" y="18"/>
                        <a:pt x="66" y="18"/>
                        <a:pt x="66" y="18"/>
                      </a:cubicBezTo>
                      <a:cubicBezTo>
                        <a:pt x="59" y="18"/>
                        <a:pt x="54" y="23"/>
                        <a:pt x="54" y="30"/>
                      </a:cubicBezTo>
                      <a:cubicBezTo>
                        <a:pt x="54" y="30"/>
                        <a:pt x="54" y="30"/>
                        <a:pt x="54" y="30"/>
                      </a:cubicBezTo>
                      <a:cubicBezTo>
                        <a:pt x="54" y="37"/>
                        <a:pt x="59" y="42"/>
                        <a:pt x="66" y="42"/>
                      </a:cubicBezTo>
                      <a:cubicBezTo>
                        <a:pt x="119" y="42"/>
                        <a:pt x="119" y="42"/>
                        <a:pt x="119" y="42"/>
                      </a:cubicBezTo>
                      <a:cubicBezTo>
                        <a:pt x="126" y="42"/>
                        <a:pt x="132" y="37"/>
                        <a:pt x="132" y="30"/>
                      </a:cubicBezTo>
                      <a:cubicBezTo>
                        <a:pt x="132" y="30"/>
                        <a:pt x="132" y="30"/>
                        <a:pt x="132" y="30"/>
                      </a:cubicBezTo>
                      <a:cubicBezTo>
                        <a:pt x="132" y="23"/>
                        <a:pt x="126" y="18"/>
                        <a:pt x="119" y="18"/>
                      </a:cubicBezTo>
                      <a:close/>
                      <a:moveTo>
                        <a:pt x="93" y="18"/>
                      </a:moveTo>
                      <a:cubicBezTo>
                        <a:pt x="89" y="18"/>
                        <a:pt x="86" y="15"/>
                        <a:pt x="86" y="11"/>
                      </a:cubicBezTo>
                      <a:cubicBezTo>
                        <a:pt x="86" y="8"/>
                        <a:pt x="89" y="5"/>
                        <a:pt x="93" y="5"/>
                      </a:cubicBezTo>
                      <a:cubicBezTo>
                        <a:pt x="96" y="5"/>
                        <a:pt x="99" y="8"/>
                        <a:pt x="99" y="11"/>
                      </a:cubicBezTo>
                      <a:cubicBezTo>
                        <a:pt x="99" y="15"/>
                        <a:pt x="96" y="18"/>
                        <a:pt x="93" y="18"/>
                      </a:cubicBezTo>
                      <a:close/>
                      <a:moveTo>
                        <a:pt x="120" y="256"/>
                      </a:moveTo>
                      <a:cubicBezTo>
                        <a:pt x="17" y="256"/>
                        <a:pt x="17" y="256"/>
                        <a:pt x="17" y="256"/>
                      </a:cubicBezTo>
                      <a:cubicBezTo>
                        <a:pt x="8" y="256"/>
                        <a:pt x="0" y="248"/>
                        <a:pt x="0" y="239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33"/>
                        <a:pt x="8" y="26"/>
                        <a:pt x="13" y="26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7"/>
                        <a:pt x="45" y="29"/>
                        <a:pt x="45" y="30"/>
                      </a:cubicBezTo>
                      <a:cubicBezTo>
                        <a:pt x="45" y="41"/>
                        <a:pt x="55" y="50"/>
                        <a:pt x="66" y="50"/>
                      </a:cubicBezTo>
                      <a:cubicBezTo>
                        <a:pt x="119" y="50"/>
                        <a:pt x="119" y="50"/>
                        <a:pt x="119" y="50"/>
                      </a:cubicBezTo>
                      <a:cubicBezTo>
                        <a:pt x="131" y="50"/>
                        <a:pt x="140" y="41"/>
                        <a:pt x="140" y="30"/>
                      </a:cubicBezTo>
                      <a:cubicBezTo>
                        <a:pt x="140" y="28"/>
                        <a:pt x="140" y="27"/>
                        <a:pt x="139" y="26"/>
                      </a:cubicBezTo>
                      <a:cubicBezTo>
                        <a:pt x="164" y="26"/>
                        <a:pt x="164" y="26"/>
                        <a:pt x="164" y="26"/>
                      </a:cubicBezTo>
                      <a:cubicBezTo>
                        <a:pt x="178" y="26"/>
                        <a:pt x="185" y="33"/>
                        <a:pt x="185" y="42"/>
                      </a:cubicBezTo>
                      <a:cubicBezTo>
                        <a:pt x="185" y="166"/>
                        <a:pt x="185" y="166"/>
                        <a:pt x="185" y="166"/>
                      </a:cubicBezTo>
                      <a:cubicBezTo>
                        <a:pt x="184" y="165"/>
                        <a:pt x="182" y="165"/>
                        <a:pt x="181" y="165"/>
                      </a:cubicBezTo>
                      <a:cubicBezTo>
                        <a:pt x="175" y="165"/>
                        <a:pt x="170" y="166"/>
                        <a:pt x="164" y="167"/>
                      </a:cubicBezTo>
                      <a:cubicBezTo>
                        <a:pt x="164" y="71"/>
                        <a:pt x="164" y="71"/>
                        <a:pt x="164" y="71"/>
                      </a:cubicBezTo>
                      <a:cubicBezTo>
                        <a:pt x="21" y="71"/>
                        <a:pt x="21" y="71"/>
                        <a:pt x="21" y="71"/>
                      </a:cubicBezTo>
                      <a:cubicBezTo>
                        <a:pt x="21" y="235"/>
                        <a:pt x="21" y="235"/>
                        <a:pt x="21" y="235"/>
                      </a:cubicBezTo>
                      <a:cubicBezTo>
                        <a:pt x="115" y="235"/>
                        <a:pt x="115" y="235"/>
                        <a:pt x="115" y="235"/>
                      </a:cubicBezTo>
                      <a:cubicBezTo>
                        <a:pt x="116" y="242"/>
                        <a:pt x="117" y="249"/>
                        <a:pt x="120" y="256"/>
                      </a:cubicBezTo>
                      <a:close/>
                      <a:moveTo>
                        <a:pt x="181" y="178"/>
                      </a:moveTo>
                      <a:cubicBezTo>
                        <a:pt x="151" y="178"/>
                        <a:pt x="127" y="202"/>
                        <a:pt x="127" y="231"/>
                      </a:cubicBezTo>
                      <a:cubicBezTo>
                        <a:pt x="127" y="260"/>
                        <a:pt x="151" y="284"/>
                        <a:pt x="181" y="284"/>
                      </a:cubicBezTo>
                      <a:cubicBezTo>
                        <a:pt x="210" y="284"/>
                        <a:pt x="234" y="260"/>
                        <a:pt x="234" y="231"/>
                      </a:cubicBezTo>
                      <a:cubicBezTo>
                        <a:pt x="234" y="202"/>
                        <a:pt x="210" y="178"/>
                        <a:pt x="181" y="178"/>
                      </a:cubicBezTo>
                      <a:close/>
                      <a:moveTo>
                        <a:pt x="216" y="220"/>
                      </a:moveTo>
                      <a:cubicBezTo>
                        <a:pt x="183" y="257"/>
                        <a:pt x="183" y="257"/>
                        <a:pt x="183" y="257"/>
                      </a:cubicBezTo>
                      <a:cubicBezTo>
                        <a:pt x="181" y="259"/>
                        <a:pt x="179" y="260"/>
                        <a:pt x="177" y="260"/>
                      </a:cubicBezTo>
                      <a:cubicBezTo>
                        <a:pt x="175" y="260"/>
                        <a:pt x="173" y="259"/>
                        <a:pt x="172" y="258"/>
                      </a:cubicBezTo>
                      <a:cubicBezTo>
                        <a:pt x="151" y="241"/>
                        <a:pt x="151" y="241"/>
                        <a:pt x="151" y="241"/>
                      </a:cubicBezTo>
                      <a:cubicBezTo>
                        <a:pt x="147" y="239"/>
                        <a:pt x="147" y="233"/>
                        <a:pt x="150" y="230"/>
                      </a:cubicBezTo>
                      <a:cubicBezTo>
                        <a:pt x="153" y="226"/>
                        <a:pt x="158" y="226"/>
                        <a:pt x="161" y="229"/>
                      </a:cubicBezTo>
                      <a:cubicBezTo>
                        <a:pt x="176" y="240"/>
                        <a:pt x="176" y="240"/>
                        <a:pt x="176" y="240"/>
                      </a:cubicBezTo>
                      <a:cubicBezTo>
                        <a:pt x="203" y="209"/>
                        <a:pt x="203" y="209"/>
                        <a:pt x="203" y="209"/>
                      </a:cubicBezTo>
                      <a:cubicBezTo>
                        <a:pt x="206" y="206"/>
                        <a:pt x="212" y="205"/>
                        <a:pt x="215" y="208"/>
                      </a:cubicBezTo>
                      <a:cubicBezTo>
                        <a:pt x="218" y="211"/>
                        <a:pt x="219" y="217"/>
                        <a:pt x="216" y="220"/>
                      </a:cubicBezTo>
                      <a:close/>
                      <a:moveTo>
                        <a:pt x="144" y="159"/>
                      </a:moveTo>
                      <a:cubicBezTo>
                        <a:pt x="78" y="159"/>
                        <a:pt x="78" y="159"/>
                        <a:pt x="78" y="159"/>
                      </a:cubicBezTo>
                      <a:cubicBezTo>
                        <a:pt x="76" y="159"/>
                        <a:pt x="74" y="157"/>
                        <a:pt x="74" y="155"/>
                      </a:cubicBezTo>
                      <a:cubicBezTo>
                        <a:pt x="74" y="150"/>
                        <a:pt x="74" y="150"/>
                        <a:pt x="74" y="150"/>
                      </a:cubicBezTo>
                      <a:cubicBezTo>
                        <a:pt x="74" y="148"/>
                        <a:pt x="76" y="146"/>
                        <a:pt x="78" y="146"/>
                      </a:cubicBezTo>
                      <a:cubicBezTo>
                        <a:pt x="144" y="146"/>
                        <a:pt x="144" y="146"/>
                        <a:pt x="144" y="146"/>
                      </a:cubicBezTo>
                      <a:cubicBezTo>
                        <a:pt x="146" y="146"/>
                        <a:pt x="148" y="148"/>
                        <a:pt x="148" y="150"/>
                      </a:cubicBezTo>
                      <a:cubicBezTo>
                        <a:pt x="148" y="155"/>
                        <a:pt x="148" y="155"/>
                        <a:pt x="148" y="155"/>
                      </a:cubicBezTo>
                      <a:cubicBezTo>
                        <a:pt x="148" y="157"/>
                        <a:pt x="146" y="159"/>
                        <a:pt x="144" y="159"/>
                      </a:cubicBezTo>
                      <a:close/>
                      <a:moveTo>
                        <a:pt x="144" y="122"/>
                      </a:moveTo>
                      <a:cubicBezTo>
                        <a:pt x="78" y="122"/>
                        <a:pt x="78" y="122"/>
                        <a:pt x="78" y="122"/>
                      </a:cubicBezTo>
                      <a:cubicBezTo>
                        <a:pt x="76" y="122"/>
                        <a:pt x="74" y="120"/>
                        <a:pt x="74" y="118"/>
                      </a:cubicBezTo>
                      <a:cubicBezTo>
                        <a:pt x="74" y="114"/>
                        <a:pt x="74" y="114"/>
                        <a:pt x="74" y="114"/>
                      </a:cubicBezTo>
                      <a:cubicBezTo>
                        <a:pt x="74" y="111"/>
                        <a:pt x="76" y="109"/>
                        <a:pt x="78" y="109"/>
                      </a:cubicBezTo>
                      <a:cubicBezTo>
                        <a:pt x="144" y="109"/>
                        <a:pt x="144" y="109"/>
                        <a:pt x="144" y="109"/>
                      </a:cubicBezTo>
                      <a:cubicBezTo>
                        <a:pt x="146" y="109"/>
                        <a:pt x="148" y="111"/>
                        <a:pt x="148" y="114"/>
                      </a:cubicBezTo>
                      <a:cubicBezTo>
                        <a:pt x="148" y="118"/>
                        <a:pt x="148" y="118"/>
                        <a:pt x="148" y="118"/>
                      </a:cubicBezTo>
                      <a:cubicBezTo>
                        <a:pt x="148" y="120"/>
                        <a:pt x="146" y="122"/>
                        <a:pt x="144" y="122"/>
                      </a:cubicBezTo>
                      <a:close/>
                      <a:moveTo>
                        <a:pt x="115" y="196"/>
                      </a:moveTo>
                      <a:cubicBezTo>
                        <a:pt x="78" y="196"/>
                        <a:pt x="78" y="196"/>
                        <a:pt x="78" y="196"/>
                      </a:cubicBezTo>
                      <a:cubicBezTo>
                        <a:pt x="76" y="196"/>
                        <a:pt x="74" y="194"/>
                        <a:pt x="74" y="192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6"/>
                        <a:pt x="76" y="184"/>
                        <a:pt x="78" y="184"/>
                      </a:cubicBezTo>
                      <a:cubicBezTo>
                        <a:pt x="115" y="184"/>
                        <a:pt x="115" y="184"/>
                        <a:pt x="115" y="184"/>
                      </a:cubicBezTo>
                      <a:cubicBezTo>
                        <a:pt x="117" y="184"/>
                        <a:pt x="119" y="186"/>
                        <a:pt x="119" y="188"/>
                      </a:cubicBezTo>
                      <a:cubicBezTo>
                        <a:pt x="119" y="192"/>
                        <a:pt x="119" y="192"/>
                        <a:pt x="119" y="192"/>
                      </a:cubicBezTo>
                      <a:cubicBezTo>
                        <a:pt x="119" y="194"/>
                        <a:pt x="117" y="196"/>
                        <a:pt x="115" y="196"/>
                      </a:cubicBezTo>
                      <a:close/>
                      <a:moveTo>
                        <a:pt x="66" y="107"/>
                      </a:moveTo>
                      <a:cubicBezTo>
                        <a:pt x="51" y="124"/>
                        <a:pt x="51" y="124"/>
                        <a:pt x="51" y="124"/>
                      </a:cubicBezTo>
                      <a:cubicBezTo>
                        <a:pt x="50" y="124"/>
                        <a:pt x="49" y="125"/>
                        <a:pt x="48" y="125"/>
                      </a:cubicBezTo>
                      <a:cubicBezTo>
                        <a:pt x="47" y="125"/>
                        <a:pt x="47" y="125"/>
                        <a:pt x="46" y="124"/>
                      </a:cubicBezTo>
                      <a:cubicBezTo>
                        <a:pt x="36" y="116"/>
                        <a:pt x="36" y="116"/>
                        <a:pt x="36" y="116"/>
                      </a:cubicBezTo>
                      <a:cubicBezTo>
                        <a:pt x="35" y="115"/>
                        <a:pt x="35" y="113"/>
                        <a:pt x="36" y="111"/>
                      </a:cubicBezTo>
                      <a:cubicBezTo>
                        <a:pt x="37" y="110"/>
                        <a:pt x="40" y="109"/>
                        <a:pt x="41" y="111"/>
                      </a:cubicBezTo>
                      <a:cubicBezTo>
                        <a:pt x="48" y="116"/>
                        <a:pt x="48" y="116"/>
                        <a:pt x="48" y="116"/>
                      </a:cubicBezTo>
                      <a:cubicBezTo>
                        <a:pt x="61" y="102"/>
                        <a:pt x="61" y="102"/>
                        <a:pt x="61" y="102"/>
                      </a:cubicBezTo>
                      <a:cubicBezTo>
                        <a:pt x="62" y="100"/>
                        <a:pt x="64" y="100"/>
                        <a:pt x="66" y="101"/>
                      </a:cubicBezTo>
                      <a:cubicBezTo>
                        <a:pt x="67" y="103"/>
                        <a:pt x="68" y="105"/>
                        <a:pt x="66" y="107"/>
                      </a:cubicBezTo>
                      <a:close/>
                      <a:moveTo>
                        <a:pt x="66" y="143"/>
                      </a:moveTo>
                      <a:cubicBezTo>
                        <a:pt x="51" y="160"/>
                        <a:pt x="51" y="160"/>
                        <a:pt x="51" y="160"/>
                      </a:cubicBezTo>
                      <a:cubicBezTo>
                        <a:pt x="50" y="161"/>
                        <a:pt x="49" y="161"/>
                        <a:pt x="48" y="161"/>
                      </a:cubicBezTo>
                      <a:cubicBezTo>
                        <a:pt x="47" y="161"/>
                        <a:pt x="47" y="161"/>
                        <a:pt x="46" y="161"/>
                      </a:cubicBezTo>
                      <a:cubicBezTo>
                        <a:pt x="36" y="153"/>
                        <a:pt x="36" y="153"/>
                        <a:pt x="36" y="153"/>
                      </a:cubicBezTo>
                      <a:cubicBezTo>
                        <a:pt x="35" y="152"/>
                        <a:pt x="35" y="149"/>
                        <a:pt x="36" y="148"/>
                      </a:cubicBezTo>
                      <a:cubicBezTo>
                        <a:pt x="37" y="146"/>
                        <a:pt x="40" y="146"/>
                        <a:pt x="41" y="147"/>
                      </a:cubicBezTo>
                      <a:cubicBezTo>
                        <a:pt x="48" y="152"/>
                        <a:pt x="48" y="152"/>
                        <a:pt x="48" y="152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7"/>
                        <a:pt x="64" y="136"/>
                        <a:pt x="66" y="138"/>
                      </a:cubicBezTo>
                      <a:cubicBezTo>
                        <a:pt x="67" y="139"/>
                        <a:pt x="68" y="142"/>
                        <a:pt x="66" y="143"/>
                      </a:cubicBezTo>
                      <a:close/>
                      <a:moveTo>
                        <a:pt x="66" y="181"/>
                      </a:moveTo>
                      <a:cubicBezTo>
                        <a:pt x="51" y="198"/>
                        <a:pt x="51" y="198"/>
                        <a:pt x="51" y="198"/>
                      </a:cubicBezTo>
                      <a:cubicBezTo>
                        <a:pt x="50" y="199"/>
                        <a:pt x="49" y="199"/>
                        <a:pt x="48" y="199"/>
                      </a:cubicBezTo>
                      <a:cubicBezTo>
                        <a:pt x="47" y="199"/>
                        <a:pt x="47" y="199"/>
                        <a:pt x="46" y="198"/>
                      </a:cubicBezTo>
                      <a:cubicBezTo>
                        <a:pt x="36" y="191"/>
                        <a:pt x="36" y="191"/>
                        <a:pt x="36" y="191"/>
                      </a:cubicBezTo>
                      <a:cubicBezTo>
                        <a:pt x="35" y="189"/>
                        <a:pt x="35" y="187"/>
                        <a:pt x="36" y="185"/>
                      </a:cubicBezTo>
                      <a:cubicBezTo>
                        <a:pt x="37" y="184"/>
                        <a:pt x="40" y="183"/>
                        <a:pt x="41" y="185"/>
                      </a:cubicBezTo>
                      <a:cubicBezTo>
                        <a:pt x="48" y="190"/>
                        <a:pt x="48" y="190"/>
                        <a:pt x="48" y="190"/>
                      </a:cubicBezTo>
                      <a:cubicBezTo>
                        <a:pt x="61" y="176"/>
                        <a:pt x="61" y="176"/>
                        <a:pt x="61" y="176"/>
                      </a:cubicBezTo>
                      <a:cubicBezTo>
                        <a:pt x="62" y="174"/>
                        <a:pt x="64" y="174"/>
                        <a:pt x="66" y="175"/>
                      </a:cubicBezTo>
                      <a:cubicBezTo>
                        <a:pt x="67" y="177"/>
                        <a:pt x="68" y="179"/>
                        <a:pt x="66" y="181"/>
                      </a:cubicBezTo>
                      <a:close/>
                      <a:moveTo>
                        <a:pt x="66" y="181"/>
                      </a:moveTo>
                      <a:cubicBezTo>
                        <a:pt x="66" y="181"/>
                        <a:pt x="66" y="181"/>
                        <a:pt x="66" y="181"/>
                      </a:cubicBezTo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Sḻïde">
                  <a:extLst>
                    <a:ext uri="{FF2B5EF4-FFF2-40B4-BE49-F238E27FC236}">
                      <a16:creationId xmlns:a16="http://schemas.microsoft.com/office/drawing/2014/main" id="{6D7A39AF-741F-4B29-BE39-0888DC571CBB}"/>
                    </a:ext>
                  </a:extLst>
                </p:cNvPr>
                <p:cNvSpPr/>
                <p:nvPr/>
              </p:nvSpPr>
              <p:spPr bwMode="auto">
                <a:xfrm>
                  <a:off x="7124725" y="3195211"/>
                  <a:ext cx="1446310" cy="1441829"/>
                </a:xfrm>
                <a:custGeom>
                  <a:avLst/>
                  <a:gdLst>
                    <a:gd name="T0" fmla="*/ 385 w 682"/>
                    <a:gd name="T1" fmla="*/ 638 h 680"/>
                    <a:gd name="T2" fmla="*/ 425 w 682"/>
                    <a:gd name="T3" fmla="*/ 634 h 680"/>
                    <a:gd name="T4" fmla="*/ 489 w 682"/>
                    <a:gd name="T5" fmla="*/ 641 h 680"/>
                    <a:gd name="T6" fmla="*/ 512 w 682"/>
                    <a:gd name="T7" fmla="*/ 589 h 680"/>
                    <a:gd name="T8" fmla="*/ 569 w 682"/>
                    <a:gd name="T9" fmla="*/ 586 h 680"/>
                    <a:gd name="T10" fmla="*/ 586 w 682"/>
                    <a:gd name="T11" fmla="*/ 524 h 680"/>
                    <a:gd name="T12" fmla="*/ 604 w 682"/>
                    <a:gd name="T13" fmla="*/ 488 h 680"/>
                    <a:gd name="T14" fmla="*/ 659 w 682"/>
                    <a:gd name="T15" fmla="*/ 461 h 680"/>
                    <a:gd name="T16" fmla="*/ 640 w 682"/>
                    <a:gd name="T17" fmla="*/ 408 h 680"/>
                    <a:gd name="T18" fmla="*/ 643 w 682"/>
                    <a:gd name="T19" fmla="*/ 360 h 680"/>
                    <a:gd name="T20" fmla="*/ 681 w 682"/>
                    <a:gd name="T21" fmla="*/ 312 h 680"/>
                    <a:gd name="T22" fmla="*/ 634 w 682"/>
                    <a:gd name="T23" fmla="*/ 263 h 680"/>
                    <a:gd name="T24" fmla="*/ 629 w 682"/>
                    <a:gd name="T25" fmla="*/ 219 h 680"/>
                    <a:gd name="T26" fmla="*/ 609 w 682"/>
                    <a:gd name="T27" fmla="*/ 160 h 680"/>
                    <a:gd name="T28" fmla="*/ 564 w 682"/>
                    <a:gd name="T29" fmla="*/ 134 h 680"/>
                    <a:gd name="T30" fmla="*/ 559 w 682"/>
                    <a:gd name="T31" fmla="*/ 76 h 680"/>
                    <a:gd name="T32" fmla="*/ 499 w 682"/>
                    <a:gd name="T33" fmla="*/ 75 h 680"/>
                    <a:gd name="T34" fmla="*/ 455 w 682"/>
                    <a:gd name="T35" fmla="*/ 57 h 680"/>
                    <a:gd name="T36" fmla="*/ 412 w 682"/>
                    <a:gd name="T37" fmla="*/ 5 h 680"/>
                    <a:gd name="T38" fmla="*/ 360 w 682"/>
                    <a:gd name="T39" fmla="*/ 36 h 680"/>
                    <a:gd name="T40" fmla="*/ 304 w 682"/>
                    <a:gd name="T41" fmla="*/ 8 h 680"/>
                    <a:gd name="T42" fmla="*/ 257 w 682"/>
                    <a:gd name="T43" fmla="*/ 17 h 680"/>
                    <a:gd name="T44" fmla="*/ 224 w 682"/>
                    <a:gd name="T45" fmla="*/ 58 h 680"/>
                    <a:gd name="T46" fmla="*/ 168 w 682"/>
                    <a:gd name="T47" fmla="*/ 49 h 680"/>
                    <a:gd name="T48" fmla="*/ 136 w 682"/>
                    <a:gd name="T49" fmla="*/ 114 h 680"/>
                    <a:gd name="T50" fmla="*/ 109 w 682"/>
                    <a:gd name="T51" fmla="*/ 143 h 680"/>
                    <a:gd name="T52" fmla="*/ 50 w 682"/>
                    <a:gd name="T53" fmla="*/ 160 h 680"/>
                    <a:gd name="T54" fmla="*/ 63 w 682"/>
                    <a:gd name="T55" fmla="*/ 217 h 680"/>
                    <a:gd name="T56" fmla="*/ 42 w 682"/>
                    <a:gd name="T57" fmla="*/ 264 h 680"/>
                    <a:gd name="T58" fmla="*/ 5 w 682"/>
                    <a:gd name="T59" fmla="*/ 316 h 680"/>
                    <a:gd name="T60" fmla="*/ 38 w 682"/>
                    <a:gd name="T61" fmla="*/ 362 h 680"/>
                    <a:gd name="T62" fmla="*/ 9 w 682"/>
                    <a:gd name="T63" fmla="*/ 422 h 680"/>
                    <a:gd name="T64" fmla="*/ 52 w 682"/>
                    <a:gd name="T65" fmla="*/ 458 h 680"/>
                    <a:gd name="T66" fmla="*/ 79 w 682"/>
                    <a:gd name="T67" fmla="*/ 492 h 680"/>
                    <a:gd name="T68" fmla="*/ 81 w 682"/>
                    <a:gd name="T69" fmla="*/ 560 h 680"/>
                    <a:gd name="T70" fmla="*/ 141 w 682"/>
                    <a:gd name="T71" fmla="*/ 567 h 680"/>
                    <a:gd name="T72" fmla="*/ 176 w 682"/>
                    <a:gd name="T73" fmla="*/ 616 h 680"/>
                    <a:gd name="T74" fmla="*/ 219 w 682"/>
                    <a:gd name="T75" fmla="*/ 648 h 680"/>
                    <a:gd name="T76" fmla="*/ 273 w 682"/>
                    <a:gd name="T77" fmla="*/ 634 h 680"/>
                    <a:gd name="T78" fmla="*/ 310 w 682"/>
                    <a:gd name="T79" fmla="*/ 674 h 680"/>
                    <a:gd name="T80" fmla="*/ 297 w 682"/>
                    <a:gd name="T81" fmla="*/ 588 h 680"/>
                    <a:gd name="T82" fmla="*/ 231 w 682"/>
                    <a:gd name="T83" fmla="*/ 567 h 680"/>
                    <a:gd name="T84" fmla="*/ 182 w 682"/>
                    <a:gd name="T85" fmla="*/ 537 h 680"/>
                    <a:gd name="T86" fmla="*/ 117 w 682"/>
                    <a:gd name="T87" fmla="*/ 459 h 680"/>
                    <a:gd name="T88" fmla="*/ 89 w 682"/>
                    <a:gd name="T89" fmla="*/ 375 h 680"/>
                    <a:gd name="T90" fmla="*/ 101 w 682"/>
                    <a:gd name="T91" fmla="*/ 255 h 680"/>
                    <a:gd name="T92" fmla="*/ 145 w 682"/>
                    <a:gd name="T93" fmla="*/ 176 h 680"/>
                    <a:gd name="T94" fmla="*/ 239 w 682"/>
                    <a:gd name="T95" fmla="*/ 106 h 680"/>
                    <a:gd name="T96" fmla="*/ 338 w 682"/>
                    <a:gd name="T97" fmla="*/ 85 h 680"/>
                    <a:gd name="T98" fmla="*/ 435 w 682"/>
                    <a:gd name="T99" fmla="*/ 103 h 680"/>
                    <a:gd name="T100" fmla="*/ 517 w 682"/>
                    <a:gd name="T101" fmla="*/ 156 h 680"/>
                    <a:gd name="T102" fmla="*/ 544 w 682"/>
                    <a:gd name="T103" fmla="*/ 187 h 680"/>
                    <a:gd name="T104" fmla="*/ 587 w 682"/>
                    <a:gd name="T105" fmla="*/ 276 h 680"/>
                    <a:gd name="T106" fmla="*/ 592 w 682"/>
                    <a:gd name="T107" fmla="*/ 373 h 680"/>
                    <a:gd name="T108" fmla="*/ 557 w 682"/>
                    <a:gd name="T109" fmla="*/ 471 h 680"/>
                    <a:gd name="T110" fmla="*/ 488 w 682"/>
                    <a:gd name="T111" fmla="*/ 545 h 680"/>
                    <a:gd name="T112" fmla="*/ 403 w 682"/>
                    <a:gd name="T113" fmla="*/ 585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2" h="680">
                      <a:moveTo>
                        <a:pt x="345" y="680"/>
                      </a:moveTo>
                      <a:cubicBezTo>
                        <a:pt x="348" y="680"/>
                        <a:pt x="352" y="678"/>
                        <a:pt x="353" y="675"/>
                      </a:cubicBezTo>
                      <a:cubicBezTo>
                        <a:pt x="353" y="675"/>
                        <a:pt x="354" y="673"/>
                        <a:pt x="355" y="670"/>
                      </a:cubicBezTo>
                      <a:cubicBezTo>
                        <a:pt x="357" y="668"/>
                        <a:pt x="359" y="664"/>
                        <a:pt x="360" y="660"/>
                      </a:cubicBezTo>
                      <a:cubicBezTo>
                        <a:pt x="364" y="653"/>
                        <a:pt x="367" y="645"/>
                        <a:pt x="367" y="645"/>
                      </a:cubicBezTo>
                      <a:cubicBezTo>
                        <a:pt x="368" y="642"/>
                        <a:pt x="371" y="640"/>
                        <a:pt x="374" y="640"/>
                      </a:cubicBezTo>
                      <a:cubicBezTo>
                        <a:pt x="374" y="640"/>
                        <a:pt x="379" y="639"/>
                        <a:pt x="385" y="638"/>
                      </a:cubicBezTo>
                      <a:cubicBezTo>
                        <a:pt x="388" y="638"/>
                        <a:pt x="390" y="638"/>
                        <a:pt x="392" y="637"/>
                      </a:cubicBezTo>
                      <a:cubicBezTo>
                        <a:pt x="394" y="637"/>
                        <a:pt x="395" y="637"/>
                        <a:pt x="395" y="637"/>
                      </a:cubicBezTo>
                      <a:cubicBezTo>
                        <a:pt x="395" y="637"/>
                        <a:pt x="397" y="636"/>
                        <a:pt x="399" y="636"/>
                      </a:cubicBezTo>
                      <a:cubicBezTo>
                        <a:pt x="401" y="636"/>
                        <a:pt x="403" y="635"/>
                        <a:pt x="406" y="635"/>
                      </a:cubicBezTo>
                      <a:cubicBezTo>
                        <a:pt x="409" y="634"/>
                        <a:pt x="411" y="633"/>
                        <a:pt x="413" y="633"/>
                      </a:cubicBezTo>
                      <a:cubicBezTo>
                        <a:pt x="415" y="632"/>
                        <a:pt x="417" y="632"/>
                        <a:pt x="417" y="632"/>
                      </a:cubicBezTo>
                      <a:cubicBezTo>
                        <a:pt x="420" y="631"/>
                        <a:pt x="423" y="632"/>
                        <a:pt x="425" y="634"/>
                      </a:cubicBezTo>
                      <a:cubicBezTo>
                        <a:pt x="425" y="634"/>
                        <a:pt x="431" y="640"/>
                        <a:pt x="437" y="646"/>
                      </a:cubicBezTo>
                      <a:cubicBezTo>
                        <a:pt x="443" y="652"/>
                        <a:pt x="449" y="657"/>
                        <a:pt x="449" y="657"/>
                      </a:cubicBezTo>
                      <a:cubicBezTo>
                        <a:pt x="451" y="659"/>
                        <a:pt x="455" y="660"/>
                        <a:pt x="458" y="659"/>
                      </a:cubicBezTo>
                      <a:cubicBezTo>
                        <a:pt x="458" y="659"/>
                        <a:pt x="465" y="656"/>
                        <a:pt x="471" y="654"/>
                      </a:cubicBezTo>
                      <a:cubicBezTo>
                        <a:pt x="474" y="653"/>
                        <a:pt x="477" y="651"/>
                        <a:pt x="479" y="650"/>
                      </a:cubicBezTo>
                      <a:cubicBezTo>
                        <a:pt x="482" y="649"/>
                        <a:pt x="483" y="649"/>
                        <a:pt x="483" y="649"/>
                      </a:cubicBezTo>
                      <a:cubicBezTo>
                        <a:pt x="486" y="647"/>
                        <a:pt x="489" y="644"/>
                        <a:pt x="489" y="641"/>
                      </a:cubicBezTo>
                      <a:cubicBezTo>
                        <a:pt x="489" y="641"/>
                        <a:pt x="489" y="632"/>
                        <a:pt x="489" y="624"/>
                      </a:cubicBezTo>
                      <a:cubicBezTo>
                        <a:pt x="490" y="620"/>
                        <a:pt x="490" y="616"/>
                        <a:pt x="490" y="613"/>
                      </a:cubicBezTo>
                      <a:cubicBezTo>
                        <a:pt x="489" y="610"/>
                        <a:pt x="489" y="608"/>
                        <a:pt x="489" y="608"/>
                      </a:cubicBezTo>
                      <a:cubicBezTo>
                        <a:pt x="489" y="605"/>
                        <a:pt x="491" y="602"/>
                        <a:pt x="494" y="600"/>
                      </a:cubicBezTo>
                      <a:cubicBezTo>
                        <a:pt x="494" y="600"/>
                        <a:pt x="495" y="599"/>
                        <a:pt x="497" y="598"/>
                      </a:cubicBezTo>
                      <a:cubicBezTo>
                        <a:pt x="498" y="597"/>
                        <a:pt x="501" y="596"/>
                        <a:pt x="503" y="594"/>
                      </a:cubicBezTo>
                      <a:cubicBezTo>
                        <a:pt x="508" y="591"/>
                        <a:pt x="512" y="589"/>
                        <a:pt x="512" y="589"/>
                      </a:cubicBezTo>
                      <a:cubicBezTo>
                        <a:pt x="512" y="589"/>
                        <a:pt x="516" y="585"/>
                        <a:pt x="521" y="582"/>
                      </a:cubicBezTo>
                      <a:cubicBezTo>
                        <a:pt x="523" y="581"/>
                        <a:pt x="525" y="579"/>
                        <a:pt x="527" y="578"/>
                      </a:cubicBezTo>
                      <a:cubicBezTo>
                        <a:pt x="528" y="576"/>
                        <a:pt x="529" y="576"/>
                        <a:pt x="529" y="576"/>
                      </a:cubicBezTo>
                      <a:cubicBezTo>
                        <a:pt x="532" y="574"/>
                        <a:pt x="535" y="573"/>
                        <a:pt x="538" y="574"/>
                      </a:cubicBezTo>
                      <a:cubicBezTo>
                        <a:pt x="538" y="574"/>
                        <a:pt x="540" y="575"/>
                        <a:pt x="543" y="576"/>
                      </a:cubicBezTo>
                      <a:cubicBezTo>
                        <a:pt x="546" y="577"/>
                        <a:pt x="550" y="579"/>
                        <a:pt x="553" y="580"/>
                      </a:cubicBezTo>
                      <a:cubicBezTo>
                        <a:pt x="561" y="583"/>
                        <a:pt x="569" y="586"/>
                        <a:pt x="569" y="586"/>
                      </a:cubicBezTo>
                      <a:cubicBezTo>
                        <a:pt x="572" y="587"/>
                        <a:pt x="576" y="586"/>
                        <a:pt x="578" y="583"/>
                      </a:cubicBezTo>
                      <a:cubicBezTo>
                        <a:pt x="578" y="583"/>
                        <a:pt x="580" y="582"/>
                        <a:pt x="581" y="580"/>
                      </a:cubicBezTo>
                      <a:cubicBezTo>
                        <a:pt x="583" y="578"/>
                        <a:pt x="586" y="576"/>
                        <a:pt x="588" y="574"/>
                      </a:cubicBezTo>
                      <a:cubicBezTo>
                        <a:pt x="592" y="569"/>
                        <a:pt x="597" y="564"/>
                        <a:pt x="597" y="564"/>
                      </a:cubicBezTo>
                      <a:cubicBezTo>
                        <a:pt x="599" y="561"/>
                        <a:pt x="600" y="557"/>
                        <a:pt x="599" y="554"/>
                      </a:cubicBezTo>
                      <a:cubicBezTo>
                        <a:pt x="599" y="554"/>
                        <a:pt x="596" y="547"/>
                        <a:pt x="593" y="539"/>
                      </a:cubicBezTo>
                      <a:cubicBezTo>
                        <a:pt x="590" y="531"/>
                        <a:pt x="586" y="524"/>
                        <a:pt x="586" y="524"/>
                      </a:cubicBezTo>
                      <a:cubicBezTo>
                        <a:pt x="585" y="521"/>
                        <a:pt x="585" y="518"/>
                        <a:pt x="587" y="515"/>
                      </a:cubicBezTo>
                      <a:cubicBezTo>
                        <a:pt x="587" y="515"/>
                        <a:pt x="588" y="514"/>
                        <a:pt x="589" y="512"/>
                      </a:cubicBezTo>
                      <a:cubicBezTo>
                        <a:pt x="590" y="511"/>
                        <a:pt x="592" y="508"/>
                        <a:pt x="593" y="506"/>
                      </a:cubicBezTo>
                      <a:cubicBezTo>
                        <a:pt x="595" y="504"/>
                        <a:pt x="596" y="502"/>
                        <a:pt x="597" y="500"/>
                      </a:cubicBezTo>
                      <a:cubicBezTo>
                        <a:pt x="598" y="498"/>
                        <a:pt x="599" y="497"/>
                        <a:pt x="599" y="497"/>
                      </a:cubicBezTo>
                      <a:cubicBezTo>
                        <a:pt x="599" y="497"/>
                        <a:pt x="600" y="496"/>
                        <a:pt x="601" y="494"/>
                      </a:cubicBezTo>
                      <a:cubicBezTo>
                        <a:pt x="602" y="493"/>
                        <a:pt x="603" y="490"/>
                        <a:pt x="604" y="488"/>
                      </a:cubicBezTo>
                      <a:cubicBezTo>
                        <a:pt x="607" y="483"/>
                        <a:pt x="610" y="478"/>
                        <a:pt x="610" y="478"/>
                      </a:cubicBezTo>
                      <a:cubicBezTo>
                        <a:pt x="611" y="476"/>
                        <a:pt x="614" y="474"/>
                        <a:pt x="617" y="474"/>
                      </a:cubicBezTo>
                      <a:cubicBezTo>
                        <a:pt x="617" y="474"/>
                        <a:pt x="625" y="473"/>
                        <a:pt x="634" y="473"/>
                      </a:cubicBezTo>
                      <a:cubicBezTo>
                        <a:pt x="638" y="473"/>
                        <a:pt x="642" y="472"/>
                        <a:pt x="645" y="472"/>
                      </a:cubicBezTo>
                      <a:cubicBezTo>
                        <a:pt x="648" y="472"/>
                        <a:pt x="650" y="471"/>
                        <a:pt x="650" y="471"/>
                      </a:cubicBezTo>
                      <a:cubicBezTo>
                        <a:pt x="653" y="471"/>
                        <a:pt x="656" y="469"/>
                        <a:pt x="657" y="465"/>
                      </a:cubicBezTo>
                      <a:cubicBezTo>
                        <a:pt x="657" y="465"/>
                        <a:pt x="658" y="464"/>
                        <a:pt x="659" y="461"/>
                      </a:cubicBezTo>
                      <a:cubicBezTo>
                        <a:pt x="660" y="459"/>
                        <a:pt x="661" y="456"/>
                        <a:pt x="662" y="453"/>
                      </a:cubicBezTo>
                      <a:cubicBezTo>
                        <a:pt x="663" y="450"/>
                        <a:pt x="664" y="446"/>
                        <a:pt x="665" y="444"/>
                      </a:cubicBezTo>
                      <a:cubicBezTo>
                        <a:pt x="666" y="442"/>
                        <a:pt x="666" y="440"/>
                        <a:pt x="666" y="440"/>
                      </a:cubicBezTo>
                      <a:cubicBezTo>
                        <a:pt x="667" y="436"/>
                        <a:pt x="667" y="433"/>
                        <a:pt x="664" y="430"/>
                      </a:cubicBezTo>
                      <a:cubicBezTo>
                        <a:pt x="664" y="430"/>
                        <a:pt x="659" y="425"/>
                        <a:pt x="653" y="419"/>
                      </a:cubicBezTo>
                      <a:cubicBezTo>
                        <a:pt x="650" y="416"/>
                        <a:pt x="647" y="413"/>
                        <a:pt x="644" y="411"/>
                      </a:cubicBezTo>
                      <a:cubicBezTo>
                        <a:pt x="642" y="409"/>
                        <a:pt x="640" y="408"/>
                        <a:pt x="640" y="408"/>
                      </a:cubicBezTo>
                      <a:cubicBezTo>
                        <a:pt x="638" y="406"/>
                        <a:pt x="637" y="403"/>
                        <a:pt x="637" y="400"/>
                      </a:cubicBezTo>
                      <a:cubicBezTo>
                        <a:pt x="637" y="400"/>
                        <a:pt x="638" y="398"/>
                        <a:pt x="638" y="396"/>
                      </a:cubicBezTo>
                      <a:cubicBezTo>
                        <a:pt x="639" y="394"/>
                        <a:pt x="639" y="392"/>
                        <a:pt x="639" y="389"/>
                      </a:cubicBezTo>
                      <a:cubicBezTo>
                        <a:pt x="640" y="386"/>
                        <a:pt x="640" y="384"/>
                        <a:pt x="641" y="382"/>
                      </a:cubicBezTo>
                      <a:cubicBezTo>
                        <a:pt x="641" y="380"/>
                        <a:pt x="641" y="378"/>
                        <a:pt x="641" y="378"/>
                      </a:cubicBezTo>
                      <a:cubicBezTo>
                        <a:pt x="641" y="378"/>
                        <a:pt x="642" y="373"/>
                        <a:pt x="642" y="368"/>
                      </a:cubicBezTo>
                      <a:cubicBezTo>
                        <a:pt x="643" y="365"/>
                        <a:pt x="643" y="362"/>
                        <a:pt x="643" y="360"/>
                      </a:cubicBezTo>
                      <a:cubicBezTo>
                        <a:pt x="643" y="358"/>
                        <a:pt x="643" y="357"/>
                        <a:pt x="643" y="357"/>
                      </a:cubicBezTo>
                      <a:cubicBezTo>
                        <a:pt x="643" y="354"/>
                        <a:pt x="645" y="351"/>
                        <a:pt x="648" y="349"/>
                      </a:cubicBezTo>
                      <a:cubicBezTo>
                        <a:pt x="648" y="349"/>
                        <a:pt x="655" y="346"/>
                        <a:pt x="663" y="342"/>
                      </a:cubicBezTo>
                      <a:cubicBezTo>
                        <a:pt x="666" y="340"/>
                        <a:pt x="670" y="338"/>
                        <a:pt x="673" y="337"/>
                      </a:cubicBezTo>
                      <a:cubicBezTo>
                        <a:pt x="675" y="335"/>
                        <a:pt x="677" y="334"/>
                        <a:pt x="677" y="334"/>
                      </a:cubicBezTo>
                      <a:cubicBezTo>
                        <a:pt x="680" y="332"/>
                        <a:pt x="682" y="329"/>
                        <a:pt x="682" y="325"/>
                      </a:cubicBezTo>
                      <a:cubicBezTo>
                        <a:pt x="682" y="325"/>
                        <a:pt x="681" y="319"/>
                        <a:pt x="681" y="312"/>
                      </a:cubicBezTo>
                      <a:cubicBezTo>
                        <a:pt x="681" y="309"/>
                        <a:pt x="680" y="305"/>
                        <a:pt x="680" y="303"/>
                      </a:cubicBezTo>
                      <a:cubicBezTo>
                        <a:pt x="680" y="300"/>
                        <a:pt x="680" y="299"/>
                        <a:pt x="680" y="299"/>
                      </a:cubicBezTo>
                      <a:cubicBezTo>
                        <a:pt x="679" y="295"/>
                        <a:pt x="677" y="292"/>
                        <a:pt x="674" y="291"/>
                      </a:cubicBezTo>
                      <a:cubicBezTo>
                        <a:pt x="674" y="291"/>
                        <a:pt x="666" y="288"/>
                        <a:pt x="658" y="285"/>
                      </a:cubicBezTo>
                      <a:cubicBezTo>
                        <a:pt x="651" y="282"/>
                        <a:pt x="643" y="280"/>
                        <a:pt x="643" y="280"/>
                      </a:cubicBezTo>
                      <a:cubicBezTo>
                        <a:pt x="640" y="279"/>
                        <a:pt x="638" y="277"/>
                        <a:pt x="637" y="273"/>
                      </a:cubicBezTo>
                      <a:cubicBezTo>
                        <a:pt x="637" y="273"/>
                        <a:pt x="636" y="268"/>
                        <a:pt x="634" y="263"/>
                      </a:cubicBezTo>
                      <a:cubicBezTo>
                        <a:pt x="633" y="258"/>
                        <a:pt x="631" y="253"/>
                        <a:pt x="631" y="253"/>
                      </a:cubicBezTo>
                      <a:cubicBezTo>
                        <a:pt x="631" y="253"/>
                        <a:pt x="631" y="251"/>
                        <a:pt x="630" y="249"/>
                      </a:cubicBezTo>
                      <a:cubicBezTo>
                        <a:pt x="630" y="247"/>
                        <a:pt x="629" y="245"/>
                        <a:pt x="628" y="242"/>
                      </a:cubicBezTo>
                      <a:cubicBezTo>
                        <a:pt x="627" y="240"/>
                        <a:pt x="626" y="237"/>
                        <a:pt x="626" y="235"/>
                      </a:cubicBezTo>
                      <a:cubicBezTo>
                        <a:pt x="625" y="233"/>
                        <a:pt x="625" y="232"/>
                        <a:pt x="625" y="232"/>
                      </a:cubicBezTo>
                      <a:cubicBezTo>
                        <a:pt x="623" y="229"/>
                        <a:pt x="624" y="226"/>
                        <a:pt x="626" y="223"/>
                      </a:cubicBezTo>
                      <a:cubicBezTo>
                        <a:pt x="626" y="223"/>
                        <a:pt x="627" y="222"/>
                        <a:pt x="629" y="219"/>
                      </a:cubicBezTo>
                      <a:cubicBezTo>
                        <a:pt x="631" y="217"/>
                        <a:pt x="634" y="214"/>
                        <a:pt x="636" y="211"/>
                      </a:cubicBezTo>
                      <a:cubicBezTo>
                        <a:pt x="641" y="204"/>
                        <a:pt x="646" y="197"/>
                        <a:pt x="646" y="197"/>
                      </a:cubicBezTo>
                      <a:cubicBezTo>
                        <a:pt x="648" y="195"/>
                        <a:pt x="649" y="191"/>
                        <a:pt x="647" y="188"/>
                      </a:cubicBezTo>
                      <a:cubicBezTo>
                        <a:pt x="647" y="188"/>
                        <a:pt x="644" y="182"/>
                        <a:pt x="641" y="176"/>
                      </a:cubicBezTo>
                      <a:cubicBezTo>
                        <a:pt x="637" y="170"/>
                        <a:pt x="634" y="164"/>
                        <a:pt x="634" y="164"/>
                      </a:cubicBezTo>
                      <a:cubicBezTo>
                        <a:pt x="632" y="161"/>
                        <a:pt x="629" y="159"/>
                        <a:pt x="626" y="159"/>
                      </a:cubicBezTo>
                      <a:cubicBezTo>
                        <a:pt x="626" y="159"/>
                        <a:pt x="617" y="160"/>
                        <a:pt x="609" y="160"/>
                      </a:cubicBezTo>
                      <a:cubicBezTo>
                        <a:pt x="605" y="161"/>
                        <a:pt x="601" y="161"/>
                        <a:pt x="598" y="162"/>
                      </a:cubicBezTo>
                      <a:cubicBezTo>
                        <a:pt x="595" y="162"/>
                        <a:pt x="593" y="162"/>
                        <a:pt x="593" y="162"/>
                      </a:cubicBezTo>
                      <a:cubicBezTo>
                        <a:pt x="590" y="163"/>
                        <a:pt x="587" y="161"/>
                        <a:pt x="585" y="159"/>
                      </a:cubicBezTo>
                      <a:cubicBezTo>
                        <a:pt x="585" y="159"/>
                        <a:pt x="582" y="154"/>
                        <a:pt x="578" y="150"/>
                      </a:cubicBezTo>
                      <a:cubicBezTo>
                        <a:pt x="576" y="148"/>
                        <a:pt x="575" y="146"/>
                        <a:pt x="573" y="144"/>
                      </a:cubicBezTo>
                      <a:cubicBezTo>
                        <a:pt x="572" y="143"/>
                        <a:pt x="571" y="142"/>
                        <a:pt x="571" y="142"/>
                      </a:cubicBezTo>
                      <a:cubicBezTo>
                        <a:pt x="571" y="142"/>
                        <a:pt x="568" y="138"/>
                        <a:pt x="564" y="134"/>
                      </a:cubicBezTo>
                      <a:cubicBezTo>
                        <a:pt x="562" y="132"/>
                        <a:pt x="561" y="130"/>
                        <a:pt x="559" y="128"/>
                      </a:cubicBezTo>
                      <a:cubicBezTo>
                        <a:pt x="558" y="127"/>
                        <a:pt x="557" y="126"/>
                        <a:pt x="557" y="126"/>
                      </a:cubicBezTo>
                      <a:cubicBezTo>
                        <a:pt x="554" y="123"/>
                        <a:pt x="554" y="120"/>
                        <a:pt x="555" y="117"/>
                      </a:cubicBezTo>
                      <a:cubicBezTo>
                        <a:pt x="555" y="117"/>
                        <a:pt x="555" y="115"/>
                        <a:pt x="556" y="112"/>
                      </a:cubicBezTo>
                      <a:cubicBezTo>
                        <a:pt x="557" y="109"/>
                        <a:pt x="558" y="105"/>
                        <a:pt x="559" y="101"/>
                      </a:cubicBezTo>
                      <a:cubicBezTo>
                        <a:pt x="561" y="93"/>
                        <a:pt x="563" y="85"/>
                        <a:pt x="563" y="85"/>
                      </a:cubicBezTo>
                      <a:cubicBezTo>
                        <a:pt x="563" y="82"/>
                        <a:pt x="562" y="79"/>
                        <a:pt x="559" y="76"/>
                      </a:cubicBezTo>
                      <a:cubicBezTo>
                        <a:pt x="559" y="76"/>
                        <a:pt x="558" y="75"/>
                        <a:pt x="556" y="74"/>
                      </a:cubicBezTo>
                      <a:cubicBezTo>
                        <a:pt x="554" y="72"/>
                        <a:pt x="551" y="70"/>
                        <a:pt x="549" y="68"/>
                      </a:cubicBezTo>
                      <a:cubicBezTo>
                        <a:pt x="546" y="66"/>
                        <a:pt x="543" y="64"/>
                        <a:pt x="541" y="62"/>
                      </a:cubicBezTo>
                      <a:cubicBezTo>
                        <a:pt x="539" y="61"/>
                        <a:pt x="538" y="60"/>
                        <a:pt x="538" y="60"/>
                      </a:cubicBezTo>
                      <a:cubicBezTo>
                        <a:pt x="535" y="58"/>
                        <a:pt x="531" y="57"/>
                        <a:pt x="528" y="59"/>
                      </a:cubicBezTo>
                      <a:cubicBezTo>
                        <a:pt x="528" y="59"/>
                        <a:pt x="521" y="62"/>
                        <a:pt x="514" y="66"/>
                      </a:cubicBezTo>
                      <a:cubicBezTo>
                        <a:pt x="506" y="70"/>
                        <a:pt x="499" y="75"/>
                        <a:pt x="499" y="75"/>
                      </a:cubicBezTo>
                      <a:cubicBezTo>
                        <a:pt x="497" y="76"/>
                        <a:pt x="493" y="76"/>
                        <a:pt x="490" y="75"/>
                      </a:cubicBezTo>
                      <a:cubicBezTo>
                        <a:pt x="490" y="75"/>
                        <a:pt x="486" y="72"/>
                        <a:pt x="481" y="70"/>
                      </a:cubicBezTo>
                      <a:cubicBezTo>
                        <a:pt x="479" y="68"/>
                        <a:pt x="476" y="67"/>
                        <a:pt x="474" y="66"/>
                      </a:cubicBezTo>
                      <a:cubicBezTo>
                        <a:pt x="473" y="65"/>
                        <a:pt x="471" y="65"/>
                        <a:pt x="471" y="65"/>
                      </a:cubicBezTo>
                      <a:cubicBezTo>
                        <a:pt x="471" y="65"/>
                        <a:pt x="470" y="64"/>
                        <a:pt x="468" y="63"/>
                      </a:cubicBezTo>
                      <a:cubicBezTo>
                        <a:pt x="466" y="62"/>
                        <a:pt x="464" y="61"/>
                        <a:pt x="462" y="60"/>
                      </a:cubicBezTo>
                      <a:cubicBezTo>
                        <a:pt x="459" y="59"/>
                        <a:pt x="457" y="58"/>
                        <a:pt x="455" y="57"/>
                      </a:cubicBezTo>
                      <a:cubicBezTo>
                        <a:pt x="453" y="57"/>
                        <a:pt x="452" y="56"/>
                        <a:pt x="452" y="56"/>
                      </a:cubicBezTo>
                      <a:cubicBezTo>
                        <a:pt x="449" y="55"/>
                        <a:pt x="446" y="52"/>
                        <a:pt x="446" y="49"/>
                      </a:cubicBezTo>
                      <a:cubicBezTo>
                        <a:pt x="446" y="49"/>
                        <a:pt x="445" y="41"/>
                        <a:pt x="444" y="33"/>
                      </a:cubicBezTo>
                      <a:cubicBezTo>
                        <a:pt x="442" y="25"/>
                        <a:pt x="440" y="17"/>
                        <a:pt x="440" y="17"/>
                      </a:cubicBezTo>
                      <a:cubicBezTo>
                        <a:pt x="440" y="14"/>
                        <a:pt x="437" y="11"/>
                        <a:pt x="433" y="10"/>
                      </a:cubicBezTo>
                      <a:cubicBezTo>
                        <a:pt x="433" y="10"/>
                        <a:pt x="427" y="8"/>
                        <a:pt x="421" y="7"/>
                      </a:cubicBezTo>
                      <a:cubicBezTo>
                        <a:pt x="417" y="6"/>
                        <a:pt x="414" y="5"/>
                        <a:pt x="412" y="5"/>
                      </a:cubicBezTo>
                      <a:cubicBezTo>
                        <a:pt x="409" y="4"/>
                        <a:pt x="407" y="4"/>
                        <a:pt x="407" y="4"/>
                      </a:cubicBezTo>
                      <a:cubicBezTo>
                        <a:pt x="404" y="3"/>
                        <a:pt x="400" y="4"/>
                        <a:pt x="398" y="7"/>
                      </a:cubicBezTo>
                      <a:cubicBezTo>
                        <a:pt x="398" y="7"/>
                        <a:pt x="393" y="13"/>
                        <a:pt x="388" y="20"/>
                      </a:cubicBezTo>
                      <a:cubicBezTo>
                        <a:pt x="383" y="26"/>
                        <a:pt x="378" y="33"/>
                        <a:pt x="378" y="33"/>
                      </a:cubicBezTo>
                      <a:cubicBezTo>
                        <a:pt x="377" y="36"/>
                        <a:pt x="374" y="37"/>
                        <a:pt x="370" y="37"/>
                      </a:cubicBezTo>
                      <a:cubicBezTo>
                        <a:pt x="370" y="37"/>
                        <a:pt x="369" y="36"/>
                        <a:pt x="367" y="36"/>
                      </a:cubicBezTo>
                      <a:cubicBezTo>
                        <a:pt x="365" y="36"/>
                        <a:pt x="362" y="36"/>
                        <a:pt x="360" y="36"/>
                      </a:cubicBezTo>
                      <a:cubicBezTo>
                        <a:pt x="357" y="36"/>
                        <a:pt x="354" y="35"/>
                        <a:pt x="352" y="35"/>
                      </a:cubicBezTo>
                      <a:cubicBezTo>
                        <a:pt x="350" y="35"/>
                        <a:pt x="349" y="35"/>
                        <a:pt x="349" y="35"/>
                      </a:cubicBezTo>
                      <a:cubicBezTo>
                        <a:pt x="349" y="35"/>
                        <a:pt x="343" y="35"/>
                        <a:pt x="338" y="35"/>
                      </a:cubicBezTo>
                      <a:cubicBezTo>
                        <a:pt x="333" y="35"/>
                        <a:pt x="327" y="35"/>
                        <a:pt x="327" y="35"/>
                      </a:cubicBezTo>
                      <a:cubicBezTo>
                        <a:pt x="324" y="35"/>
                        <a:pt x="321" y="34"/>
                        <a:pt x="319" y="31"/>
                      </a:cubicBezTo>
                      <a:cubicBezTo>
                        <a:pt x="319" y="31"/>
                        <a:pt x="315" y="24"/>
                        <a:pt x="310" y="17"/>
                      </a:cubicBezTo>
                      <a:cubicBezTo>
                        <a:pt x="308" y="14"/>
                        <a:pt x="306" y="11"/>
                        <a:pt x="304" y="8"/>
                      </a:cubicBezTo>
                      <a:cubicBezTo>
                        <a:pt x="302" y="6"/>
                        <a:pt x="301" y="4"/>
                        <a:pt x="301" y="4"/>
                      </a:cubicBezTo>
                      <a:cubicBezTo>
                        <a:pt x="299" y="1"/>
                        <a:pt x="295" y="0"/>
                        <a:pt x="292" y="1"/>
                      </a:cubicBezTo>
                      <a:cubicBezTo>
                        <a:pt x="292" y="1"/>
                        <a:pt x="290" y="1"/>
                        <a:pt x="288" y="1"/>
                      </a:cubicBezTo>
                      <a:cubicBezTo>
                        <a:pt x="285" y="2"/>
                        <a:pt x="282" y="2"/>
                        <a:pt x="279" y="3"/>
                      </a:cubicBezTo>
                      <a:cubicBezTo>
                        <a:pt x="272" y="4"/>
                        <a:pt x="266" y="5"/>
                        <a:pt x="266" y="5"/>
                      </a:cubicBezTo>
                      <a:cubicBezTo>
                        <a:pt x="262" y="6"/>
                        <a:pt x="259" y="9"/>
                        <a:pt x="258" y="12"/>
                      </a:cubicBezTo>
                      <a:cubicBezTo>
                        <a:pt x="258" y="12"/>
                        <a:pt x="258" y="14"/>
                        <a:pt x="257" y="17"/>
                      </a:cubicBezTo>
                      <a:cubicBezTo>
                        <a:pt x="256" y="20"/>
                        <a:pt x="255" y="24"/>
                        <a:pt x="254" y="28"/>
                      </a:cubicBezTo>
                      <a:cubicBezTo>
                        <a:pt x="252" y="36"/>
                        <a:pt x="251" y="44"/>
                        <a:pt x="251" y="44"/>
                      </a:cubicBezTo>
                      <a:cubicBezTo>
                        <a:pt x="250" y="47"/>
                        <a:pt x="248" y="50"/>
                        <a:pt x="245" y="51"/>
                      </a:cubicBezTo>
                      <a:cubicBezTo>
                        <a:pt x="245" y="51"/>
                        <a:pt x="244" y="51"/>
                        <a:pt x="242" y="52"/>
                      </a:cubicBezTo>
                      <a:cubicBezTo>
                        <a:pt x="240" y="52"/>
                        <a:pt x="237" y="53"/>
                        <a:pt x="235" y="54"/>
                      </a:cubicBezTo>
                      <a:cubicBezTo>
                        <a:pt x="230" y="56"/>
                        <a:pt x="225" y="58"/>
                        <a:pt x="225" y="58"/>
                      </a:cubicBezTo>
                      <a:cubicBezTo>
                        <a:pt x="225" y="58"/>
                        <a:pt x="224" y="58"/>
                        <a:pt x="224" y="58"/>
                      </a:cubicBezTo>
                      <a:cubicBezTo>
                        <a:pt x="223" y="59"/>
                        <a:pt x="223" y="59"/>
                        <a:pt x="222" y="59"/>
                      </a:cubicBezTo>
                      <a:cubicBezTo>
                        <a:pt x="220" y="60"/>
                        <a:pt x="217" y="61"/>
                        <a:pt x="215" y="62"/>
                      </a:cubicBezTo>
                      <a:cubicBezTo>
                        <a:pt x="212" y="64"/>
                        <a:pt x="210" y="65"/>
                        <a:pt x="208" y="66"/>
                      </a:cubicBezTo>
                      <a:cubicBezTo>
                        <a:pt x="206" y="66"/>
                        <a:pt x="205" y="67"/>
                        <a:pt x="205" y="67"/>
                      </a:cubicBezTo>
                      <a:cubicBezTo>
                        <a:pt x="202" y="69"/>
                        <a:pt x="199" y="68"/>
                        <a:pt x="196" y="67"/>
                      </a:cubicBezTo>
                      <a:cubicBezTo>
                        <a:pt x="196" y="67"/>
                        <a:pt x="189" y="62"/>
                        <a:pt x="182" y="58"/>
                      </a:cubicBezTo>
                      <a:cubicBezTo>
                        <a:pt x="176" y="53"/>
                        <a:pt x="168" y="49"/>
                        <a:pt x="168" y="49"/>
                      </a:cubicBezTo>
                      <a:cubicBezTo>
                        <a:pt x="165" y="47"/>
                        <a:pt x="162" y="48"/>
                        <a:pt x="159" y="50"/>
                      </a:cubicBezTo>
                      <a:cubicBezTo>
                        <a:pt x="159" y="50"/>
                        <a:pt x="153" y="53"/>
                        <a:pt x="147" y="57"/>
                      </a:cubicBezTo>
                      <a:cubicBezTo>
                        <a:pt x="142" y="61"/>
                        <a:pt x="137" y="65"/>
                        <a:pt x="137" y="65"/>
                      </a:cubicBezTo>
                      <a:cubicBezTo>
                        <a:pt x="134" y="67"/>
                        <a:pt x="132" y="70"/>
                        <a:pt x="133" y="74"/>
                      </a:cubicBezTo>
                      <a:cubicBezTo>
                        <a:pt x="133" y="74"/>
                        <a:pt x="134" y="82"/>
                        <a:pt x="135" y="90"/>
                      </a:cubicBezTo>
                      <a:cubicBezTo>
                        <a:pt x="137" y="98"/>
                        <a:pt x="139" y="106"/>
                        <a:pt x="139" y="106"/>
                      </a:cubicBezTo>
                      <a:cubicBezTo>
                        <a:pt x="140" y="109"/>
                        <a:pt x="139" y="112"/>
                        <a:pt x="136" y="114"/>
                      </a:cubicBezTo>
                      <a:cubicBezTo>
                        <a:pt x="136" y="114"/>
                        <a:pt x="135" y="115"/>
                        <a:pt x="134" y="117"/>
                      </a:cubicBezTo>
                      <a:cubicBezTo>
                        <a:pt x="132" y="118"/>
                        <a:pt x="130" y="120"/>
                        <a:pt x="128" y="122"/>
                      </a:cubicBezTo>
                      <a:cubicBezTo>
                        <a:pt x="126" y="124"/>
                        <a:pt x="124" y="126"/>
                        <a:pt x="123" y="127"/>
                      </a:cubicBezTo>
                      <a:cubicBezTo>
                        <a:pt x="122" y="128"/>
                        <a:pt x="122" y="128"/>
                        <a:pt x="121" y="129"/>
                      </a:cubicBezTo>
                      <a:cubicBezTo>
                        <a:pt x="121" y="129"/>
                        <a:pt x="121" y="129"/>
                        <a:pt x="121" y="129"/>
                      </a:cubicBezTo>
                      <a:cubicBezTo>
                        <a:pt x="121" y="129"/>
                        <a:pt x="117" y="133"/>
                        <a:pt x="113" y="137"/>
                      </a:cubicBezTo>
                      <a:cubicBezTo>
                        <a:pt x="112" y="139"/>
                        <a:pt x="110" y="141"/>
                        <a:pt x="109" y="143"/>
                      </a:cubicBezTo>
                      <a:cubicBezTo>
                        <a:pt x="107" y="145"/>
                        <a:pt x="106" y="146"/>
                        <a:pt x="106" y="146"/>
                      </a:cubicBezTo>
                      <a:cubicBezTo>
                        <a:pt x="104" y="148"/>
                        <a:pt x="101" y="149"/>
                        <a:pt x="98" y="149"/>
                      </a:cubicBezTo>
                      <a:cubicBezTo>
                        <a:pt x="98" y="149"/>
                        <a:pt x="90" y="147"/>
                        <a:pt x="82" y="146"/>
                      </a:cubicBezTo>
                      <a:cubicBezTo>
                        <a:pt x="78" y="145"/>
                        <a:pt x="74" y="145"/>
                        <a:pt x="71" y="145"/>
                      </a:cubicBezTo>
                      <a:cubicBezTo>
                        <a:pt x="67" y="144"/>
                        <a:pt x="65" y="144"/>
                        <a:pt x="65" y="144"/>
                      </a:cubicBezTo>
                      <a:cubicBezTo>
                        <a:pt x="62" y="144"/>
                        <a:pt x="59" y="145"/>
                        <a:pt x="57" y="149"/>
                      </a:cubicBezTo>
                      <a:cubicBezTo>
                        <a:pt x="57" y="149"/>
                        <a:pt x="53" y="154"/>
                        <a:pt x="50" y="160"/>
                      </a:cubicBezTo>
                      <a:cubicBezTo>
                        <a:pt x="48" y="163"/>
                        <a:pt x="46" y="166"/>
                        <a:pt x="45" y="168"/>
                      </a:cubicBezTo>
                      <a:cubicBezTo>
                        <a:pt x="44" y="170"/>
                        <a:pt x="43" y="171"/>
                        <a:pt x="43" y="171"/>
                      </a:cubicBezTo>
                      <a:cubicBezTo>
                        <a:pt x="41" y="175"/>
                        <a:pt x="41" y="178"/>
                        <a:pt x="43" y="181"/>
                      </a:cubicBezTo>
                      <a:cubicBezTo>
                        <a:pt x="43" y="181"/>
                        <a:pt x="44" y="183"/>
                        <a:pt x="46" y="185"/>
                      </a:cubicBezTo>
                      <a:cubicBezTo>
                        <a:pt x="47" y="188"/>
                        <a:pt x="50" y="191"/>
                        <a:pt x="52" y="195"/>
                      </a:cubicBezTo>
                      <a:cubicBezTo>
                        <a:pt x="57" y="202"/>
                        <a:pt x="62" y="208"/>
                        <a:pt x="62" y="208"/>
                      </a:cubicBezTo>
                      <a:cubicBezTo>
                        <a:pt x="64" y="210"/>
                        <a:pt x="64" y="214"/>
                        <a:pt x="63" y="217"/>
                      </a:cubicBezTo>
                      <a:cubicBezTo>
                        <a:pt x="63" y="217"/>
                        <a:pt x="61" y="222"/>
                        <a:pt x="58" y="227"/>
                      </a:cubicBezTo>
                      <a:cubicBezTo>
                        <a:pt x="57" y="232"/>
                        <a:pt x="55" y="237"/>
                        <a:pt x="55" y="237"/>
                      </a:cubicBezTo>
                      <a:cubicBezTo>
                        <a:pt x="55" y="237"/>
                        <a:pt x="54" y="238"/>
                        <a:pt x="54" y="240"/>
                      </a:cubicBezTo>
                      <a:cubicBezTo>
                        <a:pt x="53" y="242"/>
                        <a:pt x="52" y="245"/>
                        <a:pt x="51" y="247"/>
                      </a:cubicBezTo>
                      <a:cubicBezTo>
                        <a:pt x="51" y="250"/>
                        <a:pt x="50" y="252"/>
                        <a:pt x="49" y="254"/>
                      </a:cubicBezTo>
                      <a:cubicBezTo>
                        <a:pt x="49" y="256"/>
                        <a:pt x="48" y="257"/>
                        <a:pt x="48" y="257"/>
                      </a:cubicBezTo>
                      <a:cubicBezTo>
                        <a:pt x="47" y="261"/>
                        <a:pt x="45" y="263"/>
                        <a:pt x="42" y="264"/>
                      </a:cubicBezTo>
                      <a:cubicBezTo>
                        <a:pt x="42" y="264"/>
                        <a:pt x="34" y="266"/>
                        <a:pt x="26" y="268"/>
                      </a:cubicBezTo>
                      <a:cubicBezTo>
                        <a:pt x="18" y="270"/>
                        <a:pt x="10" y="273"/>
                        <a:pt x="10" y="273"/>
                      </a:cubicBezTo>
                      <a:cubicBezTo>
                        <a:pt x="7" y="274"/>
                        <a:pt x="5" y="277"/>
                        <a:pt x="4" y="280"/>
                      </a:cubicBezTo>
                      <a:cubicBezTo>
                        <a:pt x="4" y="280"/>
                        <a:pt x="4" y="282"/>
                        <a:pt x="4" y="284"/>
                      </a:cubicBezTo>
                      <a:cubicBezTo>
                        <a:pt x="3" y="287"/>
                        <a:pt x="3" y="290"/>
                        <a:pt x="2" y="294"/>
                      </a:cubicBezTo>
                      <a:cubicBezTo>
                        <a:pt x="1" y="300"/>
                        <a:pt x="1" y="307"/>
                        <a:pt x="1" y="307"/>
                      </a:cubicBezTo>
                      <a:cubicBezTo>
                        <a:pt x="0" y="310"/>
                        <a:pt x="2" y="314"/>
                        <a:pt x="5" y="316"/>
                      </a:cubicBezTo>
                      <a:cubicBezTo>
                        <a:pt x="5" y="316"/>
                        <a:pt x="11" y="320"/>
                        <a:pt x="18" y="324"/>
                      </a:cubicBezTo>
                      <a:cubicBezTo>
                        <a:pt x="26" y="329"/>
                        <a:pt x="33" y="333"/>
                        <a:pt x="33" y="333"/>
                      </a:cubicBezTo>
                      <a:cubicBezTo>
                        <a:pt x="36" y="334"/>
                        <a:pt x="37" y="337"/>
                        <a:pt x="37" y="340"/>
                      </a:cubicBezTo>
                      <a:cubicBezTo>
                        <a:pt x="37" y="340"/>
                        <a:pt x="37" y="342"/>
                        <a:pt x="37" y="344"/>
                      </a:cubicBezTo>
                      <a:cubicBezTo>
                        <a:pt x="37" y="346"/>
                        <a:pt x="37" y="348"/>
                        <a:pt x="37" y="351"/>
                      </a:cubicBezTo>
                      <a:cubicBezTo>
                        <a:pt x="38" y="354"/>
                        <a:pt x="38" y="357"/>
                        <a:pt x="38" y="359"/>
                      </a:cubicBezTo>
                      <a:cubicBezTo>
                        <a:pt x="38" y="361"/>
                        <a:pt x="38" y="362"/>
                        <a:pt x="38" y="362"/>
                      </a:cubicBezTo>
                      <a:cubicBezTo>
                        <a:pt x="38" y="362"/>
                        <a:pt x="38" y="363"/>
                        <a:pt x="38" y="365"/>
                      </a:cubicBezTo>
                      <a:cubicBezTo>
                        <a:pt x="39" y="367"/>
                        <a:pt x="39" y="370"/>
                        <a:pt x="39" y="373"/>
                      </a:cubicBezTo>
                      <a:cubicBezTo>
                        <a:pt x="40" y="378"/>
                        <a:pt x="41" y="383"/>
                        <a:pt x="41" y="383"/>
                      </a:cubicBezTo>
                      <a:cubicBezTo>
                        <a:pt x="41" y="387"/>
                        <a:pt x="40" y="390"/>
                        <a:pt x="37" y="392"/>
                      </a:cubicBezTo>
                      <a:cubicBezTo>
                        <a:pt x="37" y="392"/>
                        <a:pt x="31" y="397"/>
                        <a:pt x="24" y="402"/>
                      </a:cubicBezTo>
                      <a:cubicBezTo>
                        <a:pt x="18" y="407"/>
                        <a:pt x="12" y="413"/>
                        <a:pt x="12" y="413"/>
                      </a:cubicBezTo>
                      <a:cubicBezTo>
                        <a:pt x="10" y="415"/>
                        <a:pt x="9" y="419"/>
                        <a:pt x="9" y="422"/>
                      </a:cubicBezTo>
                      <a:cubicBezTo>
                        <a:pt x="9" y="422"/>
                        <a:pt x="10" y="424"/>
                        <a:pt x="11" y="426"/>
                      </a:cubicBezTo>
                      <a:cubicBezTo>
                        <a:pt x="11" y="429"/>
                        <a:pt x="12" y="432"/>
                        <a:pt x="13" y="435"/>
                      </a:cubicBezTo>
                      <a:cubicBezTo>
                        <a:pt x="14" y="438"/>
                        <a:pt x="15" y="441"/>
                        <a:pt x="16" y="444"/>
                      </a:cubicBezTo>
                      <a:cubicBezTo>
                        <a:pt x="17" y="446"/>
                        <a:pt x="17" y="448"/>
                        <a:pt x="17" y="448"/>
                      </a:cubicBezTo>
                      <a:cubicBezTo>
                        <a:pt x="18" y="451"/>
                        <a:pt x="21" y="454"/>
                        <a:pt x="24" y="454"/>
                      </a:cubicBezTo>
                      <a:cubicBezTo>
                        <a:pt x="24" y="454"/>
                        <a:pt x="33" y="456"/>
                        <a:pt x="41" y="457"/>
                      </a:cubicBezTo>
                      <a:cubicBezTo>
                        <a:pt x="45" y="457"/>
                        <a:pt x="49" y="458"/>
                        <a:pt x="52" y="458"/>
                      </a:cubicBezTo>
                      <a:cubicBezTo>
                        <a:pt x="55" y="458"/>
                        <a:pt x="57" y="458"/>
                        <a:pt x="57" y="458"/>
                      </a:cubicBezTo>
                      <a:cubicBezTo>
                        <a:pt x="60" y="459"/>
                        <a:pt x="63" y="461"/>
                        <a:pt x="64" y="464"/>
                      </a:cubicBezTo>
                      <a:cubicBezTo>
                        <a:pt x="64" y="464"/>
                        <a:pt x="65" y="465"/>
                        <a:pt x="66" y="467"/>
                      </a:cubicBezTo>
                      <a:cubicBezTo>
                        <a:pt x="66" y="468"/>
                        <a:pt x="68" y="471"/>
                        <a:pt x="69" y="473"/>
                      </a:cubicBezTo>
                      <a:cubicBezTo>
                        <a:pt x="71" y="478"/>
                        <a:pt x="74" y="483"/>
                        <a:pt x="74" y="483"/>
                      </a:cubicBezTo>
                      <a:cubicBezTo>
                        <a:pt x="74" y="483"/>
                        <a:pt x="74" y="484"/>
                        <a:pt x="75" y="486"/>
                      </a:cubicBezTo>
                      <a:cubicBezTo>
                        <a:pt x="76" y="488"/>
                        <a:pt x="78" y="490"/>
                        <a:pt x="79" y="492"/>
                      </a:cubicBezTo>
                      <a:cubicBezTo>
                        <a:pt x="82" y="497"/>
                        <a:pt x="85" y="501"/>
                        <a:pt x="85" y="501"/>
                      </a:cubicBezTo>
                      <a:cubicBezTo>
                        <a:pt x="87" y="504"/>
                        <a:pt x="87" y="508"/>
                        <a:pt x="85" y="510"/>
                      </a:cubicBezTo>
                      <a:cubicBezTo>
                        <a:pt x="85" y="510"/>
                        <a:pt x="84" y="512"/>
                        <a:pt x="83" y="515"/>
                      </a:cubicBezTo>
                      <a:cubicBezTo>
                        <a:pt x="81" y="518"/>
                        <a:pt x="79" y="521"/>
                        <a:pt x="78" y="525"/>
                      </a:cubicBezTo>
                      <a:cubicBezTo>
                        <a:pt x="74" y="532"/>
                        <a:pt x="71" y="540"/>
                        <a:pt x="71" y="540"/>
                      </a:cubicBezTo>
                      <a:cubicBezTo>
                        <a:pt x="69" y="543"/>
                        <a:pt x="70" y="547"/>
                        <a:pt x="72" y="549"/>
                      </a:cubicBezTo>
                      <a:cubicBezTo>
                        <a:pt x="72" y="549"/>
                        <a:pt x="76" y="555"/>
                        <a:pt x="81" y="560"/>
                      </a:cubicBezTo>
                      <a:cubicBezTo>
                        <a:pt x="85" y="565"/>
                        <a:pt x="90" y="570"/>
                        <a:pt x="90" y="570"/>
                      </a:cubicBezTo>
                      <a:cubicBezTo>
                        <a:pt x="92" y="573"/>
                        <a:pt x="96" y="574"/>
                        <a:pt x="99" y="573"/>
                      </a:cubicBezTo>
                      <a:cubicBezTo>
                        <a:pt x="99" y="573"/>
                        <a:pt x="107" y="571"/>
                        <a:pt x="115" y="568"/>
                      </a:cubicBezTo>
                      <a:cubicBezTo>
                        <a:pt x="119" y="567"/>
                        <a:pt x="122" y="566"/>
                        <a:pt x="125" y="565"/>
                      </a:cubicBezTo>
                      <a:cubicBezTo>
                        <a:pt x="128" y="564"/>
                        <a:pt x="130" y="563"/>
                        <a:pt x="130" y="563"/>
                      </a:cubicBezTo>
                      <a:cubicBezTo>
                        <a:pt x="133" y="562"/>
                        <a:pt x="137" y="563"/>
                        <a:pt x="139" y="565"/>
                      </a:cubicBezTo>
                      <a:cubicBezTo>
                        <a:pt x="139" y="565"/>
                        <a:pt x="140" y="566"/>
                        <a:pt x="141" y="567"/>
                      </a:cubicBezTo>
                      <a:cubicBezTo>
                        <a:pt x="143" y="569"/>
                        <a:pt x="145" y="570"/>
                        <a:pt x="147" y="572"/>
                      </a:cubicBezTo>
                      <a:cubicBezTo>
                        <a:pt x="149" y="574"/>
                        <a:pt x="151" y="576"/>
                        <a:pt x="153" y="577"/>
                      </a:cubicBezTo>
                      <a:cubicBezTo>
                        <a:pt x="155" y="578"/>
                        <a:pt x="156" y="579"/>
                        <a:pt x="156" y="579"/>
                      </a:cubicBezTo>
                      <a:cubicBezTo>
                        <a:pt x="156" y="579"/>
                        <a:pt x="160" y="582"/>
                        <a:pt x="164" y="585"/>
                      </a:cubicBezTo>
                      <a:cubicBezTo>
                        <a:pt x="169" y="588"/>
                        <a:pt x="173" y="591"/>
                        <a:pt x="173" y="591"/>
                      </a:cubicBezTo>
                      <a:cubicBezTo>
                        <a:pt x="176" y="593"/>
                        <a:pt x="177" y="596"/>
                        <a:pt x="177" y="599"/>
                      </a:cubicBezTo>
                      <a:cubicBezTo>
                        <a:pt x="177" y="599"/>
                        <a:pt x="177" y="607"/>
                        <a:pt x="176" y="616"/>
                      </a:cubicBezTo>
                      <a:cubicBezTo>
                        <a:pt x="176" y="624"/>
                        <a:pt x="176" y="632"/>
                        <a:pt x="176" y="632"/>
                      </a:cubicBezTo>
                      <a:cubicBezTo>
                        <a:pt x="176" y="635"/>
                        <a:pt x="178" y="639"/>
                        <a:pt x="181" y="640"/>
                      </a:cubicBezTo>
                      <a:cubicBezTo>
                        <a:pt x="181" y="640"/>
                        <a:pt x="183" y="641"/>
                        <a:pt x="185" y="642"/>
                      </a:cubicBezTo>
                      <a:cubicBezTo>
                        <a:pt x="187" y="643"/>
                        <a:pt x="190" y="645"/>
                        <a:pt x="193" y="646"/>
                      </a:cubicBezTo>
                      <a:cubicBezTo>
                        <a:pt x="199" y="649"/>
                        <a:pt x="205" y="652"/>
                        <a:pt x="205" y="652"/>
                      </a:cubicBezTo>
                      <a:cubicBezTo>
                        <a:pt x="209" y="653"/>
                        <a:pt x="213" y="653"/>
                        <a:pt x="215" y="651"/>
                      </a:cubicBezTo>
                      <a:cubicBezTo>
                        <a:pt x="215" y="651"/>
                        <a:pt x="217" y="650"/>
                        <a:pt x="219" y="648"/>
                      </a:cubicBezTo>
                      <a:cubicBezTo>
                        <a:pt x="222" y="646"/>
                        <a:pt x="225" y="643"/>
                        <a:pt x="228" y="640"/>
                      </a:cubicBezTo>
                      <a:cubicBezTo>
                        <a:pt x="234" y="635"/>
                        <a:pt x="240" y="629"/>
                        <a:pt x="240" y="629"/>
                      </a:cubicBezTo>
                      <a:cubicBezTo>
                        <a:pt x="242" y="627"/>
                        <a:pt x="246" y="626"/>
                        <a:pt x="249" y="627"/>
                      </a:cubicBezTo>
                      <a:cubicBezTo>
                        <a:pt x="249" y="627"/>
                        <a:pt x="250" y="628"/>
                        <a:pt x="252" y="628"/>
                      </a:cubicBezTo>
                      <a:cubicBezTo>
                        <a:pt x="254" y="629"/>
                        <a:pt x="256" y="630"/>
                        <a:pt x="259" y="631"/>
                      </a:cubicBezTo>
                      <a:cubicBezTo>
                        <a:pt x="264" y="632"/>
                        <a:pt x="269" y="633"/>
                        <a:pt x="269" y="633"/>
                      </a:cubicBezTo>
                      <a:cubicBezTo>
                        <a:pt x="269" y="633"/>
                        <a:pt x="271" y="634"/>
                        <a:pt x="273" y="634"/>
                      </a:cubicBezTo>
                      <a:cubicBezTo>
                        <a:pt x="275" y="634"/>
                        <a:pt x="277" y="635"/>
                        <a:pt x="280" y="636"/>
                      </a:cubicBezTo>
                      <a:cubicBezTo>
                        <a:pt x="283" y="636"/>
                        <a:pt x="285" y="637"/>
                        <a:pt x="287" y="637"/>
                      </a:cubicBezTo>
                      <a:cubicBezTo>
                        <a:pt x="289" y="637"/>
                        <a:pt x="291" y="637"/>
                        <a:pt x="291" y="637"/>
                      </a:cubicBezTo>
                      <a:cubicBezTo>
                        <a:pt x="294" y="638"/>
                        <a:pt x="296" y="640"/>
                        <a:pt x="297" y="643"/>
                      </a:cubicBezTo>
                      <a:cubicBezTo>
                        <a:pt x="297" y="643"/>
                        <a:pt x="298" y="645"/>
                        <a:pt x="299" y="648"/>
                      </a:cubicBezTo>
                      <a:cubicBezTo>
                        <a:pt x="300" y="651"/>
                        <a:pt x="302" y="655"/>
                        <a:pt x="303" y="659"/>
                      </a:cubicBezTo>
                      <a:cubicBezTo>
                        <a:pt x="306" y="666"/>
                        <a:pt x="310" y="674"/>
                        <a:pt x="310" y="674"/>
                      </a:cubicBezTo>
                      <a:cubicBezTo>
                        <a:pt x="311" y="677"/>
                        <a:pt x="314" y="679"/>
                        <a:pt x="318" y="679"/>
                      </a:cubicBezTo>
                      <a:cubicBezTo>
                        <a:pt x="318" y="679"/>
                        <a:pt x="320" y="679"/>
                        <a:pt x="322" y="679"/>
                      </a:cubicBezTo>
                      <a:cubicBezTo>
                        <a:pt x="325" y="679"/>
                        <a:pt x="328" y="680"/>
                        <a:pt x="331" y="680"/>
                      </a:cubicBezTo>
                      <a:cubicBezTo>
                        <a:pt x="335" y="680"/>
                        <a:pt x="338" y="680"/>
                        <a:pt x="340" y="680"/>
                      </a:cubicBezTo>
                      <a:cubicBezTo>
                        <a:pt x="343" y="680"/>
                        <a:pt x="345" y="680"/>
                        <a:pt x="345" y="680"/>
                      </a:cubicBezTo>
                      <a:close/>
                      <a:moveTo>
                        <a:pt x="334" y="592"/>
                      </a:moveTo>
                      <a:cubicBezTo>
                        <a:pt x="320" y="592"/>
                        <a:pt x="307" y="590"/>
                        <a:pt x="297" y="588"/>
                      </a:cubicBezTo>
                      <a:cubicBezTo>
                        <a:pt x="295" y="588"/>
                        <a:pt x="293" y="588"/>
                        <a:pt x="291" y="587"/>
                      </a:cubicBezTo>
                      <a:cubicBezTo>
                        <a:pt x="289" y="587"/>
                        <a:pt x="287" y="586"/>
                        <a:pt x="285" y="586"/>
                      </a:cubicBezTo>
                      <a:cubicBezTo>
                        <a:pt x="284" y="586"/>
                        <a:pt x="283" y="586"/>
                        <a:pt x="282" y="585"/>
                      </a:cubicBezTo>
                      <a:cubicBezTo>
                        <a:pt x="281" y="585"/>
                        <a:pt x="281" y="585"/>
                        <a:pt x="281" y="585"/>
                      </a:cubicBezTo>
                      <a:cubicBezTo>
                        <a:pt x="281" y="585"/>
                        <a:pt x="279" y="585"/>
                        <a:pt x="277" y="584"/>
                      </a:cubicBezTo>
                      <a:cubicBezTo>
                        <a:pt x="274" y="583"/>
                        <a:pt x="270" y="582"/>
                        <a:pt x="265" y="581"/>
                      </a:cubicBezTo>
                      <a:cubicBezTo>
                        <a:pt x="255" y="578"/>
                        <a:pt x="243" y="573"/>
                        <a:pt x="231" y="567"/>
                      </a:cubicBezTo>
                      <a:cubicBezTo>
                        <a:pt x="225" y="565"/>
                        <a:pt x="219" y="561"/>
                        <a:pt x="214" y="558"/>
                      </a:cubicBezTo>
                      <a:cubicBezTo>
                        <a:pt x="208" y="555"/>
                        <a:pt x="203" y="552"/>
                        <a:pt x="199" y="549"/>
                      </a:cubicBezTo>
                      <a:cubicBezTo>
                        <a:pt x="197" y="548"/>
                        <a:pt x="195" y="547"/>
                        <a:pt x="194" y="546"/>
                      </a:cubicBezTo>
                      <a:cubicBezTo>
                        <a:pt x="192" y="544"/>
                        <a:pt x="191" y="543"/>
                        <a:pt x="189" y="542"/>
                      </a:cubicBezTo>
                      <a:cubicBezTo>
                        <a:pt x="187" y="541"/>
                        <a:pt x="186" y="540"/>
                        <a:pt x="186" y="540"/>
                      </a:cubicBezTo>
                      <a:cubicBezTo>
                        <a:pt x="186" y="540"/>
                        <a:pt x="185" y="539"/>
                        <a:pt x="185" y="539"/>
                      </a:cubicBezTo>
                      <a:cubicBezTo>
                        <a:pt x="184" y="538"/>
                        <a:pt x="183" y="538"/>
                        <a:pt x="182" y="537"/>
                      </a:cubicBezTo>
                      <a:cubicBezTo>
                        <a:pt x="180" y="535"/>
                        <a:pt x="177" y="532"/>
                        <a:pt x="173" y="529"/>
                      </a:cubicBezTo>
                      <a:cubicBezTo>
                        <a:pt x="166" y="523"/>
                        <a:pt x="156" y="513"/>
                        <a:pt x="147" y="503"/>
                      </a:cubicBezTo>
                      <a:cubicBezTo>
                        <a:pt x="139" y="493"/>
                        <a:pt x="131" y="482"/>
                        <a:pt x="126" y="474"/>
                      </a:cubicBezTo>
                      <a:cubicBezTo>
                        <a:pt x="124" y="472"/>
                        <a:pt x="123" y="470"/>
                        <a:pt x="122" y="468"/>
                      </a:cubicBezTo>
                      <a:cubicBezTo>
                        <a:pt x="121" y="466"/>
                        <a:pt x="120" y="464"/>
                        <a:pt x="120" y="463"/>
                      </a:cubicBezTo>
                      <a:cubicBezTo>
                        <a:pt x="119" y="462"/>
                        <a:pt x="118" y="461"/>
                        <a:pt x="118" y="460"/>
                      </a:cubicBezTo>
                      <a:cubicBezTo>
                        <a:pt x="117" y="460"/>
                        <a:pt x="117" y="459"/>
                        <a:pt x="117" y="459"/>
                      </a:cubicBezTo>
                      <a:cubicBezTo>
                        <a:pt x="117" y="459"/>
                        <a:pt x="117" y="458"/>
                        <a:pt x="115" y="455"/>
                      </a:cubicBezTo>
                      <a:cubicBezTo>
                        <a:pt x="114" y="453"/>
                        <a:pt x="112" y="449"/>
                        <a:pt x="110" y="444"/>
                      </a:cubicBezTo>
                      <a:cubicBezTo>
                        <a:pt x="109" y="442"/>
                        <a:pt x="108" y="440"/>
                        <a:pt x="107" y="437"/>
                      </a:cubicBezTo>
                      <a:cubicBezTo>
                        <a:pt x="106" y="434"/>
                        <a:pt x="104" y="432"/>
                        <a:pt x="103" y="429"/>
                      </a:cubicBezTo>
                      <a:cubicBezTo>
                        <a:pt x="102" y="426"/>
                        <a:pt x="101" y="423"/>
                        <a:pt x="100" y="420"/>
                      </a:cubicBezTo>
                      <a:cubicBezTo>
                        <a:pt x="99" y="417"/>
                        <a:pt x="98" y="413"/>
                        <a:pt x="97" y="410"/>
                      </a:cubicBezTo>
                      <a:cubicBezTo>
                        <a:pt x="93" y="398"/>
                        <a:pt x="91" y="384"/>
                        <a:pt x="89" y="375"/>
                      </a:cubicBezTo>
                      <a:cubicBezTo>
                        <a:pt x="88" y="365"/>
                        <a:pt x="87" y="358"/>
                        <a:pt x="87" y="358"/>
                      </a:cubicBezTo>
                      <a:cubicBezTo>
                        <a:pt x="87" y="358"/>
                        <a:pt x="87" y="356"/>
                        <a:pt x="87" y="354"/>
                      </a:cubicBezTo>
                      <a:cubicBezTo>
                        <a:pt x="87" y="351"/>
                        <a:pt x="87" y="347"/>
                        <a:pt x="87" y="342"/>
                      </a:cubicBezTo>
                      <a:cubicBezTo>
                        <a:pt x="87" y="332"/>
                        <a:pt x="87" y="318"/>
                        <a:pt x="89" y="305"/>
                      </a:cubicBezTo>
                      <a:cubicBezTo>
                        <a:pt x="91" y="292"/>
                        <a:pt x="94" y="279"/>
                        <a:pt x="96" y="269"/>
                      </a:cubicBezTo>
                      <a:cubicBezTo>
                        <a:pt x="98" y="264"/>
                        <a:pt x="99" y="261"/>
                        <a:pt x="100" y="258"/>
                      </a:cubicBezTo>
                      <a:cubicBezTo>
                        <a:pt x="100" y="256"/>
                        <a:pt x="101" y="255"/>
                        <a:pt x="101" y="255"/>
                      </a:cubicBezTo>
                      <a:cubicBezTo>
                        <a:pt x="101" y="254"/>
                        <a:pt x="101" y="253"/>
                        <a:pt x="101" y="253"/>
                      </a:cubicBezTo>
                      <a:cubicBezTo>
                        <a:pt x="101" y="253"/>
                        <a:pt x="102" y="252"/>
                        <a:pt x="103" y="249"/>
                      </a:cubicBezTo>
                      <a:cubicBezTo>
                        <a:pt x="103" y="248"/>
                        <a:pt x="104" y="246"/>
                        <a:pt x="105" y="244"/>
                      </a:cubicBezTo>
                      <a:cubicBezTo>
                        <a:pt x="106" y="242"/>
                        <a:pt x="106" y="240"/>
                        <a:pt x="107" y="238"/>
                      </a:cubicBezTo>
                      <a:cubicBezTo>
                        <a:pt x="109" y="233"/>
                        <a:pt x="112" y="228"/>
                        <a:pt x="115" y="223"/>
                      </a:cubicBezTo>
                      <a:cubicBezTo>
                        <a:pt x="118" y="217"/>
                        <a:pt x="121" y="211"/>
                        <a:pt x="124" y="206"/>
                      </a:cubicBezTo>
                      <a:cubicBezTo>
                        <a:pt x="131" y="194"/>
                        <a:pt x="139" y="183"/>
                        <a:pt x="145" y="176"/>
                      </a:cubicBezTo>
                      <a:cubicBezTo>
                        <a:pt x="149" y="172"/>
                        <a:pt x="151" y="169"/>
                        <a:pt x="153" y="167"/>
                      </a:cubicBezTo>
                      <a:cubicBezTo>
                        <a:pt x="155" y="165"/>
                        <a:pt x="156" y="164"/>
                        <a:pt x="156" y="164"/>
                      </a:cubicBezTo>
                      <a:cubicBezTo>
                        <a:pt x="156" y="164"/>
                        <a:pt x="158" y="162"/>
                        <a:pt x="160" y="160"/>
                      </a:cubicBezTo>
                      <a:cubicBezTo>
                        <a:pt x="162" y="158"/>
                        <a:pt x="165" y="155"/>
                        <a:pt x="168" y="152"/>
                      </a:cubicBezTo>
                      <a:cubicBezTo>
                        <a:pt x="176" y="145"/>
                        <a:pt x="186" y="137"/>
                        <a:pt x="197" y="129"/>
                      </a:cubicBezTo>
                      <a:cubicBezTo>
                        <a:pt x="208" y="122"/>
                        <a:pt x="220" y="115"/>
                        <a:pt x="229" y="111"/>
                      </a:cubicBezTo>
                      <a:cubicBezTo>
                        <a:pt x="233" y="108"/>
                        <a:pt x="237" y="107"/>
                        <a:pt x="239" y="106"/>
                      </a:cubicBezTo>
                      <a:cubicBezTo>
                        <a:pt x="242" y="104"/>
                        <a:pt x="244" y="104"/>
                        <a:pt x="244" y="104"/>
                      </a:cubicBezTo>
                      <a:cubicBezTo>
                        <a:pt x="244" y="104"/>
                        <a:pt x="245" y="103"/>
                        <a:pt x="248" y="102"/>
                      </a:cubicBezTo>
                      <a:cubicBezTo>
                        <a:pt x="251" y="101"/>
                        <a:pt x="254" y="99"/>
                        <a:pt x="259" y="98"/>
                      </a:cubicBezTo>
                      <a:cubicBezTo>
                        <a:pt x="269" y="95"/>
                        <a:pt x="281" y="91"/>
                        <a:pt x="294" y="89"/>
                      </a:cubicBezTo>
                      <a:cubicBezTo>
                        <a:pt x="301" y="87"/>
                        <a:pt x="308" y="87"/>
                        <a:pt x="314" y="86"/>
                      </a:cubicBezTo>
                      <a:cubicBezTo>
                        <a:pt x="320" y="85"/>
                        <a:pt x="326" y="85"/>
                        <a:pt x="331" y="85"/>
                      </a:cubicBezTo>
                      <a:cubicBezTo>
                        <a:pt x="333" y="85"/>
                        <a:pt x="336" y="85"/>
                        <a:pt x="338" y="85"/>
                      </a:cubicBezTo>
                      <a:cubicBezTo>
                        <a:pt x="340" y="85"/>
                        <a:pt x="341" y="85"/>
                        <a:pt x="343" y="85"/>
                      </a:cubicBezTo>
                      <a:cubicBezTo>
                        <a:pt x="346" y="85"/>
                        <a:pt x="347" y="85"/>
                        <a:pt x="347" y="85"/>
                      </a:cubicBezTo>
                      <a:cubicBezTo>
                        <a:pt x="347" y="85"/>
                        <a:pt x="348" y="85"/>
                        <a:pt x="349" y="85"/>
                      </a:cubicBezTo>
                      <a:cubicBezTo>
                        <a:pt x="349" y="85"/>
                        <a:pt x="350" y="85"/>
                        <a:pt x="352" y="85"/>
                      </a:cubicBezTo>
                      <a:cubicBezTo>
                        <a:pt x="355" y="85"/>
                        <a:pt x="359" y="85"/>
                        <a:pt x="364" y="86"/>
                      </a:cubicBezTo>
                      <a:cubicBezTo>
                        <a:pt x="374" y="87"/>
                        <a:pt x="387" y="89"/>
                        <a:pt x="400" y="92"/>
                      </a:cubicBezTo>
                      <a:cubicBezTo>
                        <a:pt x="413" y="95"/>
                        <a:pt x="426" y="99"/>
                        <a:pt x="435" y="103"/>
                      </a:cubicBezTo>
                      <a:cubicBezTo>
                        <a:pt x="439" y="105"/>
                        <a:pt x="443" y="106"/>
                        <a:pt x="446" y="107"/>
                      </a:cubicBezTo>
                      <a:cubicBezTo>
                        <a:pt x="449" y="109"/>
                        <a:pt x="450" y="109"/>
                        <a:pt x="450" y="109"/>
                      </a:cubicBezTo>
                      <a:cubicBezTo>
                        <a:pt x="450" y="109"/>
                        <a:pt x="456" y="112"/>
                        <a:pt x="465" y="117"/>
                      </a:cubicBezTo>
                      <a:cubicBezTo>
                        <a:pt x="473" y="122"/>
                        <a:pt x="485" y="129"/>
                        <a:pt x="495" y="137"/>
                      </a:cubicBezTo>
                      <a:cubicBezTo>
                        <a:pt x="498" y="139"/>
                        <a:pt x="500" y="141"/>
                        <a:pt x="503" y="143"/>
                      </a:cubicBezTo>
                      <a:cubicBezTo>
                        <a:pt x="505" y="145"/>
                        <a:pt x="508" y="147"/>
                        <a:pt x="510" y="150"/>
                      </a:cubicBezTo>
                      <a:cubicBezTo>
                        <a:pt x="512" y="152"/>
                        <a:pt x="515" y="154"/>
                        <a:pt x="517" y="156"/>
                      </a:cubicBezTo>
                      <a:cubicBezTo>
                        <a:pt x="519" y="158"/>
                        <a:pt x="521" y="160"/>
                        <a:pt x="522" y="161"/>
                      </a:cubicBezTo>
                      <a:cubicBezTo>
                        <a:pt x="526" y="165"/>
                        <a:pt x="529" y="168"/>
                        <a:pt x="531" y="170"/>
                      </a:cubicBezTo>
                      <a:cubicBezTo>
                        <a:pt x="533" y="172"/>
                        <a:pt x="534" y="174"/>
                        <a:pt x="534" y="174"/>
                      </a:cubicBezTo>
                      <a:cubicBezTo>
                        <a:pt x="534" y="174"/>
                        <a:pt x="534" y="174"/>
                        <a:pt x="534" y="175"/>
                      </a:cubicBezTo>
                      <a:cubicBezTo>
                        <a:pt x="535" y="175"/>
                        <a:pt x="536" y="176"/>
                        <a:pt x="537" y="177"/>
                      </a:cubicBezTo>
                      <a:cubicBezTo>
                        <a:pt x="537" y="178"/>
                        <a:pt x="539" y="180"/>
                        <a:pt x="540" y="181"/>
                      </a:cubicBezTo>
                      <a:cubicBezTo>
                        <a:pt x="541" y="183"/>
                        <a:pt x="543" y="185"/>
                        <a:pt x="544" y="187"/>
                      </a:cubicBezTo>
                      <a:cubicBezTo>
                        <a:pt x="550" y="195"/>
                        <a:pt x="557" y="206"/>
                        <a:pt x="564" y="218"/>
                      </a:cubicBezTo>
                      <a:cubicBezTo>
                        <a:pt x="570" y="229"/>
                        <a:pt x="575" y="241"/>
                        <a:pt x="579" y="251"/>
                      </a:cubicBezTo>
                      <a:cubicBezTo>
                        <a:pt x="580" y="255"/>
                        <a:pt x="582" y="259"/>
                        <a:pt x="583" y="262"/>
                      </a:cubicBezTo>
                      <a:cubicBezTo>
                        <a:pt x="583" y="264"/>
                        <a:pt x="583" y="265"/>
                        <a:pt x="584" y="265"/>
                      </a:cubicBezTo>
                      <a:cubicBezTo>
                        <a:pt x="584" y="266"/>
                        <a:pt x="584" y="267"/>
                        <a:pt x="584" y="267"/>
                      </a:cubicBezTo>
                      <a:cubicBezTo>
                        <a:pt x="584" y="267"/>
                        <a:pt x="584" y="268"/>
                        <a:pt x="585" y="271"/>
                      </a:cubicBezTo>
                      <a:cubicBezTo>
                        <a:pt x="586" y="272"/>
                        <a:pt x="586" y="274"/>
                        <a:pt x="587" y="276"/>
                      </a:cubicBezTo>
                      <a:cubicBezTo>
                        <a:pt x="587" y="278"/>
                        <a:pt x="588" y="280"/>
                        <a:pt x="588" y="283"/>
                      </a:cubicBezTo>
                      <a:cubicBezTo>
                        <a:pt x="589" y="287"/>
                        <a:pt x="590" y="293"/>
                        <a:pt x="591" y="299"/>
                      </a:cubicBezTo>
                      <a:cubicBezTo>
                        <a:pt x="592" y="305"/>
                        <a:pt x="593" y="312"/>
                        <a:pt x="594" y="319"/>
                      </a:cubicBezTo>
                      <a:cubicBezTo>
                        <a:pt x="595" y="332"/>
                        <a:pt x="595" y="345"/>
                        <a:pt x="594" y="355"/>
                      </a:cubicBezTo>
                      <a:cubicBezTo>
                        <a:pt x="593" y="360"/>
                        <a:pt x="593" y="364"/>
                        <a:pt x="593" y="367"/>
                      </a:cubicBezTo>
                      <a:cubicBezTo>
                        <a:pt x="592" y="370"/>
                        <a:pt x="592" y="372"/>
                        <a:pt x="592" y="372"/>
                      </a:cubicBezTo>
                      <a:cubicBezTo>
                        <a:pt x="592" y="372"/>
                        <a:pt x="592" y="372"/>
                        <a:pt x="592" y="373"/>
                      </a:cubicBezTo>
                      <a:cubicBezTo>
                        <a:pt x="592" y="374"/>
                        <a:pt x="592" y="375"/>
                        <a:pt x="591" y="376"/>
                      </a:cubicBezTo>
                      <a:cubicBezTo>
                        <a:pt x="591" y="378"/>
                        <a:pt x="591" y="379"/>
                        <a:pt x="591" y="381"/>
                      </a:cubicBezTo>
                      <a:cubicBezTo>
                        <a:pt x="590" y="383"/>
                        <a:pt x="590" y="386"/>
                        <a:pt x="589" y="388"/>
                      </a:cubicBezTo>
                      <a:cubicBezTo>
                        <a:pt x="588" y="398"/>
                        <a:pt x="584" y="411"/>
                        <a:pt x="580" y="423"/>
                      </a:cubicBezTo>
                      <a:cubicBezTo>
                        <a:pt x="575" y="436"/>
                        <a:pt x="570" y="448"/>
                        <a:pt x="565" y="457"/>
                      </a:cubicBezTo>
                      <a:cubicBezTo>
                        <a:pt x="563" y="461"/>
                        <a:pt x="561" y="465"/>
                        <a:pt x="559" y="467"/>
                      </a:cubicBezTo>
                      <a:cubicBezTo>
                        <a:pt x="558" y="470"/>
                        <a:pt x="557" y="471"/>
                        <a:pt x="557" y="471"/>
                      </a:cubicBezTo>
                      <a:cubicBezTo>
                        <a:pt x="557" y="471"/>
                        <a:pt x="556" y="473"/>
                        <a:pt x="554" y="475"/>
                      </a:cubicBezTo>
                      <a:cubicBezTo>
                        <a:pt x="553" y="478"/>
                        <a:pt x="550" y="481"/>
                        <a:pt x="548" y="485"/>
                      </a:cubicBezTo>
                      <a:cubicBezTo>
                        <a:pt x="542" y="493"/>
                        <a:pt x="534" y="504"/>
                        <a:pt x="525" y="513"/>
                      </a:cubicBezTo>
                      <a:cubicBezTo>
                        <a:pt x="515" y="523"/>
                        <a:pt x="505" y="532"/>
                        <a:pt x="497" y="538"/>
                      </a:cubicBezTo>
                      <a:cubicBezTo>
                        <a:pt x="496" y="539"/>
                        <a:pt x="496" y="539"/>
                        <a:pt x="495" y="540"/>
                      </a:cubicBezTo>
                      <a:cubicBezTo>
                        <a:pt x="494" y="541"/>
                        <a:pt x="493" y="541"/>
                        <a:pt x="492" y="542"/>
                      </a:cubicBezTo>
                      <a:cubicBezTo>
                        <a:pt x="490" y="543"/>
                        <a:pt x="489" y="544"/>
                        <a:pt x="488" y="545"/>
                      </a:cubicBezTo>
                      <a:cubicBezTo>
                        <a:pt x="485" y="547"/>
                        <a:pt x="484" y="548"/>
                        <a:pt x="484" y="548"/>
                      </a:cubicBezTo>
                      <a:cubicBezTo>
                        <a:pt x="484" y="548"/>
                        <a:pt x="483" y="549"/>
                        <a:pt x="480" y="550"/>
                      </a:cubicBezTo>
                      <a:cubicBezTo>
                        <a:pt x="479" y="551"/>
                        <a:pt x="478" y="552"/>
                        <a:pt x="476" y="553"/>
                      </a:cubicBezTo>
                      <a:cubicBezTo>
                        <a:pt x="475" y="554"/>
                        <a:pt x="474" y="554"/>
                        <a:pt x="473" y="555"/>
                      </a:cubicBezTo>
                      <a:cubicBezTo>
                        <a:pt x="472" y="555"/>
                        <a:pt x="471" y="556"/>
                        <a:pt x="470" y="557"/>
                      </a:cubicBezTo>
                      <a:cubicBezTo>
                        <a:pt x="461" y="562"/>
                        <a:pt x="450" y="568"/>
                        <a:pt x="437" y="573"/>
                      </a:cubicBezTo>
                      <a:cubicBezTo>
                        <a:pt x="425" y="578"/>
                        <a:pt x="412" y="582"/>
                        <a:pt x="403" y="585"/>
                      </a:cubicBezTo>
                      <a:cubicBezTo>
                        <a:pt x="398" y="586"/>
                        <a:pt x="394" y="587"/>
                        <a:pt x="391" y="587"/>
                      </a:cubicBezTo>
                      <a:cubicBezTo>
                        <a:pt x="388" y="588"/>
                        <a:pt x="387" y="588"/>
                        <a:pt x="387" y="588"/>
                      </a:cubicBezTo>
                      <a:cubicBezTo>
                        <a:pt x="387" y="588"/>
                        <a:pt x="385" y="588"/>
                        <a:pt x="382" y="589"/>
                      </a:cubicBezTo>
                      <a:cubicBezTo>
                        <a:pt x="379" y="589"/>
                        <a:pt x="375" y="590"/>
                        <a:pt x="370" y="591"/>
                      </a:cubicBezTo>
                      <a:cubicBezTo>
                        <a:pt x="360" y="592"/>
                        <a:pt x="347" y="593"/>
                        <a:pt x="334" y="59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ïSļîḓê">
                <a:extLst>
                  <a:ext uri="{FF2B5EF4-FFF2-40B4-BE49-F238E27FC236}">
                    <a16:creationId xmlns:a16="http://schemas.microsoft.com/office/drawing/2014/main" id="{84169410-B80F-46B7-A86A-610B9CB04826}"/>
                  </a:ext>
                </a:extLst>
              </p:cNvPr>
              <p:cNvGrpSpPr/>
              <p:nvPr/>
            </p:nvGrpSpPr>
            <p:grpSpPr>
              <a:xfrm>
                <a:off x="4581987" y="1701800"/>
                <a:ext cx="1273675" cy="1272094"/>
                <a:chOff x="4348599" y="1808044"/>
                <a:chExt cx="1443621" cy="1441829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9" name="iṧ1ïďè">
                  <a:extLst>
                    <a:ext uri="{FF2B5EF4-FFF2-40B4-BE49-F238E27FC236}">
                      <a16:creationId xmlns:a16="http://schemas.microsoft.com/office/drawing/2014/main" id="{BE8678E8-3F9A-4BB8-AE5A-D3F03DC57189}"/>
                    </a:ext>
                  </a:extLst>
                </p:cNvPr>
                <p:cNvSpPr/>
                <p:nvPr/>
              </p:nvSpPr>
              <p:spPr bwMode="auto">
                <a:xfrm>
                  <a:off x="4348599" y="1808044"/>
                  <a:ext cx="1443621" cy="1441829"/>
                </a:xfrm>
                <a:custGeom>
                  <a:avLst/>
                  <a:gdLst>
                    <a:gd name="T0" fmla="*/ 387 w 681"/>
                    <a:gd name="T1" fmla="*/ 643 h 680"/>
                    <a:gd name="T2" fmla="*/ 436 w 681"/>
                    <a:gd name="T3" fmla="*/ 626 h 680"/>
                    <a:gd name="T4" fmla="*/ 492 w 681"/>
                    <a:gd name="T5" fmla="*/ 645 h 680"/>
                    <a:gd name="T6" fmla="*/ 520 w 681"/>
                    <a:gd name="T7" fmla="*/ 583 h 680"/>
                    <a:gd name="T8" fmla="*/ 569 w 681"/>
                    <a:gd name="T9" fmla="*/ 566 h 680"/>
                    <a:gd name="T10" fmla="*/ 612 w 681"/>
                    <a:gd name="T11" fmla="*/ 546 h 680"/>
                    <a:gd name="T12" fmla="*/ 604 w 681"/>
                    <a:gd name="T13" fmla="*/ 489 h 680"/>
                    <a:gd name="T14" fmla="*/ 642 w 681"/>
                    <a:gd name="T15" fmla="*/ 453 h 680"/>
                    <a:gd name="T16" fmla="*/ 670 w 681"/>
                    <a:gd name="T17" fmla="*/ 409 h 680"/>
                    <a:gd name="T18" fmla="*/ 644 w 681"/>
                    <a:gd name="T19" fmla="*/ 348 h 680"/>
                    <a:gd name="T20" fmla="*/ 680 w 681"/>
                    <a:gd name="T21" fmla="*/ 303 h 680"/>
                    <a:gd name="T22" fmla="*/ 632 w 681"/>
                    <a:gd name="T23" fmla="*/ 254 h 680"/>
                    <a:gd name="T24" fmla="*/ 618 w 681"/>
                    <a:gd name="T25" fmla="*/ 205 h 680"/>
                    <a:gd name="T26" fmla="*/ 625 w 681"/>
                    <a:gd name="T27" fmla="*/ 149 h 680"/>
                    <a:gd name="T28" fmla="*/ 561 w 681"/>
                    <a:gd name="T29" fmla="*/ 129 h 680"/>
                    <a:gd name="T30" fmla="*/ 543 w 681"/>
                    <a:gd name="T31" fmla="*/ 88 h 680"/>
                    <a:gd name="T32" fmla="*/ 496 w 681"/>
                    <a:gd name="T33" fmla="*/ 56 h 680"/>
                    <a:gd name="T34" fmla="*/ 443 w 681"/>
                    <a:gd name="T35" fmla="*/ 53 h 680"/>
                    <a:gd name="T36" fmla="*/ 408 w 681"/>
                    <a:gd name="T37" fmla="*/ 4 h 680"/>
                    <a:gd name="T38" fmla="*/ 351 w 681"/>
                    <a:gd name="T39" fmla="*/ 35 h 680"/>
                    <a:gd name="T40" fmla="*/ 311 w 681"/>
                    <a:gd name="T41" fmla="*/ 37 h 680"/>
                    <a:gd name="T42" fmla="*/ 244 w 681"/>
                    <a:gd name="T43" fmla="*/ 11 h 680"/>
                    <a:gd name="T44" fmla="*/ 210 w 681"/>
                    <a:gd name="T45" fmla="*/ 65 h 680"/>
                    <a:gd name="T46" fmla="*/ 165 w 681"/>
                    <a:gd name="T47" fmla="*/ 69 h 680"/>
                    <a:gd name="T48" fmla="*/ 116 w 681"/>
                    <a:gd name="T49" fmla="*/ 88 h 680"/>
                    <a:gd name="T50" fmla="*/ 106 w 681"/>
                    <a:gd name="T51" fmla="*/ 147 h 680"/>
                    <a:gd name="T52" fmla="*/ 45 w 681"/>
                    <a:gd name="T53" fmla="*/ 168 h 680"/>
                    <a:gd name="T54" fmla="*/ 56 w 681"/>
                    <a:gd name="T55" fmla="*/ 235 h 680"/>
                    <a:gd name="T56" fmla="*/ 44 w 681"/>
                    <a:gd name="T57" fmla="*/ 277 h 680"/>
                    <a:gd name="T58" fmla="*/ 0 w 681"/>
                    <a:gd name="T59" fmla="*/ 325 h 680"/>
                    <a:gd name="T60" fmla="*/ 39 w 681"/>
                    <a:gd name="T61" fmla="*/ 364 h 680"/>
                    <a:gd name="T62" fmla="*/ 38 w 681"/>
                    <a:gd name="T63" fmla="*/ 415 h 680"/>
                    <a:gd name="T64" fmla="*/ 49 w 681"/>
                    <a:gd name="T65" fmla="*/ 476 h 680"/>
                    <a:gd name="T66" fmla="*/ 84 w 681"/>
                    <a:gd name="T67" fmla="*/ 500 h 680"/>
                    <a:gd name="T68" fmla="*/ 90 w 681"/>
                    <a:gd name="T69" fmla="*/ 570 h 680"/>
                    <a:gd name="T70" fmla="*/ 155 w 681"/>
                    <a:gd name="T71" fmla="*/ 578 h 680"/>
                    <a:gd name="T72" fmla="*/ 191 w 681"/>
                    <a:gd name="T73" fmla="*/ 602 h 680"/>
                    <a:gd name="T74" fmla="*/ 214 w 681"/>
                    <a:gd name="T75" fmla="*/ 655 h 680"/>
                    <a:gd name="T76" fmla="*/ 268 w 681"/>
                    <a:gd name="T77" fmla="*/ 633 h 680"/>
                    <a:gd name="T78" fmla="*/ 311 w 681"/>
                    <a:gd name="T79" fmla="*/ 640 h 680"/>
                    <a:gd name="T80" fmla="*/ 302 w 681"/>
                    <a:gd name="T81" fmla="*/ 589 h 680"/>
                    <a:gd name="T82" fmla="*/ 204 w 681"/>
                    <a:gd name="T83" fmla="*/ 552 h 680"/>
                    <a:gd name="T84" fmla="*/ 135 w 681"/>
                    <a:gd name="T85" fmla="*/ 488 h 680"/>
                    <a:gd name="T86" fmla="*/ 103 w 681"/>
                    <a:gd name="T87" fmla="*/ 426 h 680"/>
                    <a:gd name="T88" fmla="*/ 88 w 681"/>
                    <a:gd name="T89" fmla="*/ 358 h 680"/>
                    <a:gd name="T90" fmla="*/ 98 w 681"/>
                    <a:gd name="T91" fmla="*/ 265 h 680"/>
                    <a:gd name="T92" fmla="*/ 149 w 681"/>
                    <a:gd name="T93" fmla="*/ 173 h 680"/>
                    <a:gd name="T94" fmla="*/ 229 w 681"/>
                    <a:gd name="T95" fmla="*/ 111 h 680"/>
                    <a:gd name="T96" fmla="*/ 336 w 681"/>
                    <a:gd name="T97" fmla="*/ 85 h 680"/>
                    <a:gd name="T98" fmla="*/ 435 w 681"/>
                    <a:gd name="T99" fmla="*/ 103 h 680"/>
                    <a:gd name="T100" fmla="*/ 523 w 681"/>
                    <a:gd name="T101" fmla="*/ 162 h 680"/>
                    <a:gd name="T102" fmla="*/ 577 w 681"/>
                    <a:gd name="T103" fmla="*/ 246 h 680"/>
                    <a:gd name="T104" fmla="*/ 595 w 681"/>
                    <a:gd name="T105" fmla="*/ 339 h 680"/>
                    <a:gd name="T106" fmla="*/ 590 w 681"/>
                    <a:gd name="T107" fmla="*/ 389 h 680"/>
                    <a:gd name="T108" fmla="*/ 561 w 681"/>
                    <a:gd name="T109" fmla="*/ 465 h 680"/>
                    <a:gd name="T110" fmla="*/ 485 w 681"/>
                    <a:gd name="T111" fmla="*/ 548 h 680"/>
                    <a:gd name="T112" fmla="*/ 399 w 681"/>
                    <a:gd name="T113" fmla="*/ 586 h 6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81" h="680">
                      <a:moveTo>
                        <a:pt x="354" y="680"/>
                      </a:moveTo>
                      <a:cubicBezTo>
                        <a:pt x="357" y="680"/>
                        <a:pt x="361" y="679"/>
                        <a:pt x="363" y="679"/>
                      </a:cubicBezTo>
                      <a:cubicBezTo>
                        <a:pt x="366" y="679"/>
                        <a:pt x="367" y="679"/>
                        <a:pt x="367" y="679"/>
                      </a:cubicBezTo>
                      <a:cubicBezTo>
                        <a:pt x="371" y="679"/>
                        <a:pt x="374" y="677"/>
                        <a:pt x="376" y="674"/>
                      </a:cubicBezTo>
                      <a:cubicBezTo>
                        <a:pt x="376" y="674"/>
                        <a:pt x="379" y="666"/>
                        <a:pt x="382" y="658"/>
                      </a:cubicBezTo>
                      <a:cubicBezTo>
                        <a:pt x="383" y="654"/>
                        <a:pt x="385" y="651"/>
                        <a:pt x="386" y="648"/>
                      </a:cubicBezTo>
                      <a:cubicBezTo>
                        <a:pt x="387" y="645"/>
                        <a:pt x="387" y="643"/>
                        <a:pt x="387" y="643"/>
                      </a:cubicBezTo>
                      <a:cubicBezTo>
                        <a:pt x="388" y="640"/>
                        <a:pt x="391" y="638"/>
                        <a:pt x="394" y="637"/>
                      </a:cubicBezTo>
                      <a:cubicBezTo>
                        <a:pt x="394" y="637"/>
                        <a:pt x="396" y="637"/>
                        <a:pt x="398" y="636"/>
                      </a:cubicBezTo>
                      <a:cubicBezTo>
                        <a:pt x="400" y="636"/>
                        <a:pt x="402" y="636"/>
                        <a:pt x="405" y="635"/>
                      </a:cubicBezTo>
                      <a:cubicBezTo>
                        <a:pt x="410" y="634"/>
                        <a:pt x="415" y="633"/>
                        <a:pt x="415" y="633"/>
                      </a:cubicBezTo>
                      <a:cubicBezTo>
                        <a:pt x="415" y="633"/>
                        <a:pt x="421" y="631"/>
                        <a:pt x="426" y="630"/>
                      </a:cubicBezTo>
                      <a:cubicBezTo>
                        <a:pt x="428" y="629"/>
                        <a:pt x="431" y="628"/>
                        <a:pt x="433" y="627"/>
                      </a:cubicBezTo>
                      <a:cubicBezTo>
                        <a:pt x="435" y="627"/>
                        <a:pt x="436" y="626"/>
                        <a:pt x="436" y="626"/>
                      </a:cubicBezTo>
                      <a:cubicBezTo>
                        <a:pt x="439" y="625"/>
                        <a:pt x="443" y="626"/>
                        <a:pt x="445" y="628"/>
                      </a:cubicBezTo>
                      <a:cubicBezTo>
                        <a:pt x="445" y="628"/>
                        <a:pt x="446" y="630"/>
                        <a:pt x="449" y="632"/>
                      </a:cubicBezTo>
                      <a:cubicBezTo>
                        <a:pt x="451" y="634"/>
                        <a:pt x="454" y="636"/>
                        <a:pt x="457" y="639"/>
                      </a:cubicBezTo>
                      <a:cubicBezTo>
                        <a:pt x="463" y="644"/>
                        <a:pt x="470" y="650"/>
                        <a:pt x="470" y="650"/>
                      </a:cubicBezTo>
                      <a:cubicBezTo>
                        <a:pt x="472" y="652"/>
                        <a:pt x="476" y="652"/>
                        <a:pt x="480" y="650"/>
                      </a:cubicBezTo>
                      <a:cubicBezTo>
                        <a:pt x="480" y="650"/>
                        <a:pt x="481" y="650"/>
                        <a:pt x="483" y="649"/>
                      </a:cubicBezTo>
                      <a:cubicBezTo>
                        <a:pt x="486" y="648"/>
                        <a:pt x="489" y="646"/>
                        <a:pt x="492" y="645"/>
                      </a:cubicBezTo>
                      <a:cubicBezTo>
                        <a:pt x="498" y="642"/>
                        <a:pt x="504" y="639"/>
                        <a:pt x="504" y="639"/>
                      </a:cubicBezTo>
                      <a:cubicBezTo>
                        <a:pt x="507" y="637"/>
                        <a:pt x="509" y="634"/>
                        <a:pt x="509" y="630"/>
                      </a:cubicBezTo>
                      <a:cubicBezTo>
                        <a:pt x="509" y="630"/>
                        <a:pt x="509" y="622"/>
                        <a:pt x="508" y="614"/>
                      </a:cubicBezTo>
                      <a:cubicBezTo>
                        <a:pt x="508" y="606"/>
                        <a:pt x="507" y="598"/>
                        <a:pt x="507" y="598"/>
                      </a:cubicBezTo>
                      <a:cubicBezTo>
                        <a:pt x="507" y="594"/>
                        <a:pt x="508" y="591"/>
                        <a:pt x="511" y="590"/>
                      </a:cubicBezTo>
                      <a:cubicBezTo>
                        <a:pt x="511" y="590"/>
                        <a:pt x="512" y="589"/>
                        <a:pt x="514" y="588"/>
                      </a:cubicBezTo>
                      <a:cubicBezTo>
                        <a:pt x="516" y="586"/>
                        <a:pt x="518" y="585"/>
                        <a:pt x="520" y="583"/>
                      </a:cubicBezTo>
                      <a:cubicBezTo>
                        <a:pt x="522" y="582"/>
                        <a:pt x="524" y="580"/>
                        <a:pt x="526" y="579"/>
                      </a:cubicBezTo>
                      <a:cubicBezTo>
                        <a:pt x="527" y="578"/>
                        <a:pt x="529" y="577"/>
                        <a:pt x="529" y="577"/>
                      </a:cubicBezTo>
                      <a:cubicBezTo>
                        <a:pt x="529" y="577"/>
                        <a:pt x="530" y="576"/>
                        <a:pt x="531" y="575"/>
                      </a:cubicBezTo>
                      <a:cubicBezTo>
                        <a:pt x="533" y="573"/>
                        <a:pt x="535" y="572"/>
                        <a:pt x="537" y="570"/>
                      </a:cubicBezTo>
                      <a:cubicBezTo>
                        <a:pt x="541" y="566"/>
                        <a:pt x="545" y="563"/>
                        <a:pt x="545" y="563"/>
                      </a:cubicBezTo>
                      <a:cubicBezTo>
                        <a:pt x="547" y="561"/>
                        <a:pt x="551" y="560"/>
                        <a:pt x="554" y="561"/>
                      </a:cubicBezTo>
                      <a:cubicBezTo>
                        <a:pt x="554" y="561"/>
                        <a:pt x="561" y="564"/>
                        <a:pt x="569" y="566"/>
                      </a:cubicBezTo>
                      <a:cubicBezTo>
                        <a:pt x="573" y="567"/>
                        <a:pt x="577" y="568"/>
                        <a:pt x="580" y="569"/>
                      </a:cubicBezTo>
                      <a:cubicBezTo>
                        <a:pt x="583" y="570"/>
                        <a:pt x="585" y="570"/>
                        <a:pt x="585" y="570"/>
                      </a:cubicBezTo>
                      <a:cubicBezTo>
                        <a:pt x="588" y="571"/>
                        <a:pt x="592" y="570"/>
                        <a:pt x="594" y="567"/>
                      </a:cubicBezTo>
                      <a:cubicBezTo>
                        <a:pt x="594" y="567"/>
                        <a:pt x="596" y="566"/>
                        <a:pt x="597" y="564"/>
                      </a:cubicBezTo>
                      <a:cubicBezTo>
                        <a:pt x="599" y="562"/>
                        <a:pt x="601" y="559"/>
                        <a:pt x="603" y="557"/>
                      </a:cubicBezTo>
                      <a:cubicBezTo>
                        <a:pt x="605" y="554"/>
                        <a:pt x="607" y="552"/>
                        <a:pt x="609" y="550"/>
                      </a:cubicBezTo>
                      <a:cubicBezTo>
                        <a:pt x="611" y="548"/>
                        <a:pt x="612" y="546"/>
                        <a:pt x="612" y="546"/>
                      </a:cubicBezTo>
                      <a:cubicBezTo>
                        <a:pt x="614" y="544"/>
                        <a:pt x="614" y="540"/>
                        <a:pt x="613" y="537"/>
                      </a:cubicBezTo>
                      <a:cubicBezTo>
                        <a:pt x="613" y="537"/>
                        <a:pt x="610" y="529"/>
                        <a:pt x="606" y="522"/>
                      </a:cubicBezTo>
                      <a:cubicBezTo>
                        <a:pt x="604" y="518"/>
                        <a:pt x="602" y="515"/>
                        <a:pt x="601" y="512"/>
                      </a:cubicBezTo>
                      <a:cubicBezTo>
                        <a:pt x="599" y="509"/>
                        <a:pt x="598" y="508"/>
                        <a:pt x="598" y="508"/>
                      </a:cubicBezTo>
                      <a:cubicBezTo>
                        <a:pt x="597" y="505"/>
                        <a:pt x="597" y="501"/>
                        <a:pt x="598" y="499"/>
                      </a:cubicBezTo>
                      <a:cubicBezTo>
                        <a:pt x="598" y="499"/>
                        <a:pt x="599" y="497"/>
                        <a:pt x="600" y="496"/>
                      </a:cubicBezTo>
                      <a:cubicBezTo>
                        <a:pt x="601" y="494"/>
                        <a:pt x="603" y="492"/>
                        <a:pt x="604" y="489"/>
                      </a:cubicBezTo>
                      <a:cubicBezTo>
                        <a:pt x="605" y="487"/>
                        <a:pt x="607" y="485"/>
                        <a:pt x="608" y="483"/>
                      </a:cubicBezTo>
                      <a:cubicBezTo>
                        <a:pt x="609" y="481"/>
                        <a:pt x="609" y="480"/>
                        <a:pt x="609" y="480"/>
                      </a:cubicBezTo>
                      <a:cubicBezTo>
                        <a:pt x="609" y="480"/>
                        <a:pt x="612" y="475"/>
                        <a:pt x="614" y="470"/>
                      </a:cubicBezTo>
                      <a:cubicBezTo>
                        <a:pt x="615" y="468"/>
                        <a:pt x="616" y="465"/>
                        <a:pt x="617" y="464"/>
                      </a:cubicBezTo>
                      <a:cubicBezTo>
                        <a:pt x="618" y="462"/>
                        <a:pt x="619" y="460"/>
                        <a:pt x="619" y="460"/>
                      </a:cubicBezTo>
                      <a:cubicBezTo>
                        <a:pt x="620" y="457"/>
                        <a:pt x="623" y="455"/>
                        <a:pt x="626" y="455"/>
                      </a:cubicBezTo>
                      <a:cubicBezTo>
                        <a:pt x="626" y="455"/>
                        <a:pt x="634" y="454"/>
                        <a:pt x="642" y="453"/>
                      </a:cubicBezTo>
                      <a:cubicBezTo>
                        <a:pt x="646" y="453"/>
                        <a:pt x="650" y="452"/>
                        <a:pt x="653" y="452"/>
                      </a:cubicBezTo>
                      <a:cubicBezTo>
                        <a:pt x="656" y="451"/>
                        <a:pt x="658" y="451"/>
                        <a:pt x="658" y="451"/>
                      </a:cubicBezTo>
                      <a:cubicBezTo>
                        <a:pt x="662" y="450"/>
                        <a:pt x="664" y="448"/>
                        <a:pt x="665" y="444"/>
                      </a:cubicBezTo>
                      <a:cubicBezTo>
                        <a:pt x="665" y="444"/>
                        <a:pt x="668" y="438"/>
                        <a:pt x="669" y="431"/>
                      </a:cubicBezTo>
                      <a:cubicBezTo>
                        <a:pt x="670" y="428"/>
                        <a:pt x="671" y="425"/>
                        <a:pt x="672" y="423"/>
                      </a:cubicBezTo>
                      <a:cubicBezTo>
                        <a:pt x="672" y="420"/>
                        <a:pt x="673" y="418"/>
                        <a:pt x="673" y="418"/>
                      </a:cubicBezTo>
                      <a:cubicBezTo>
                        <a:pt x="674" y="415"/>
                        <a:pt x="673" y="411"/>
                        <a:pt x="670" y="409"/>
                      </a:cubicBezTo>
                      <a:cubicBezTo>
                        <a:pt x="670" y="409"/>
                        <a:pt x="664" y="404"/>
                        <a:pt x="658" y="398"/>
                      </a:cubicBezTo>
                      <a:cubicBezTo>
                        <a:pt x="651" y="393"/>
                        <a:pt x="645" y="388"/>
                        <a:pt x="645" y="388"/>
                      </a:cubicBezTo>
                      <a:cubicBezTo>
                        <a:pt x="642" y="386"/>
                        <a:pt x="641" y="383"/>
                        <a:pt x="641" y="380"/>
                      </a:cubicBezTo>
                      <a:cubicBezTo>
                        <a:pt x="641" y="380"/>
                        <a:pt x="642" y="375"/>
                        <a:pt x="643" y="369"/>
                      </a:cubicBezTo>
                      <a:cubicBezTo>
                        <a:pt x="643" y="364"/>
                        <a:pt x="644" y="359"/>
                        <a:pt x="644" y="359"/>
                      </a:cubicBezTo>
                      <a:cubicBezTo>
                        <a:pt x="644" y="359"/>
                        <a:pt x="644" y="357"/>
                        <a:pt x="644" y="355"/>
                      </a:cubicBezTo>
                      <a:cubicBezTo>
                        <a:pt x="644" y="353"/>
                        <a:pt x="644" y="350"/>
                        <a:pt x="644" y="348"/>
                      </a:cubicBezTo>
                      <a:cubicBezTo>
                        <a:pt x="644" y="345"/>
                        <a:pt x="644" y="342"/>
                        <a:pt x="644" y="340"/>
                      </a:cubicBezTo>
                      <a:cubicBezTo>
                        <a:pt x="644" y="338"/>
                        <a:pt x="644" y="337"/>
                        <a:pt x="644" y="337"/>
                      </a:cubicBezTo>
                      <a:cubicBezTo>
                        <a:pt x="644" y="334"/>
                        <a:pt x="646" y="331"/>
                        <a:pt x="649" y="329"/>
                      </a:cubicBezTo>
                      <a:cubicBezTo>
                        <a:pt x="649" y="329"/>
                        <a:pt x="650" y="328"/>
                        <a:pt x="653" y="327"/>
                      </a:cubicBezTo>
                      <a:cubicBezTo>
                        <a:pt x="656" y="325"/>
                        <a:pt x="659" y="323"/>
                        <a:pt x="663" y="321"/>
                      </a:cubicBezTo>
                      <a:cubicBezTo>
                        <a:pt x="670" y="317"/>
                        <a:pt x="677" y="312"/>
                        <a:pt x="677" y="312"/>
                      </a:cubicBezTo>
                      <a:cubicBezTo>
                        <a:pt x="679" y="310"/>
                        <a:pt x="681" y="307"/>
                        <a:pt x="680" y="303"/>
                      </a:cubicBezTo>
                      <a:cubicBezTo>
                        <a:pt x="680" y="303"/>
                        <a:pt x="680" y="296"/>
                        <a:pt x="679" y="290"/>
                      </a:cubicBezTo>
                      <a:cubicBezTo>
                        <a:pt x="678" y="283"/>
                        <a:pt x="677" y="277"/>
                        <a:pt x="677" y="277"/>
                      </a:cubicBezTo>
                      <a:cubicBezTo>
                        <a:pt x="676" y="273"/>
                        <a:pt x="674" y="270"/>
                        <a:pt x="670" y="269"/>
                      </a:cubicBezTo>
                      <a:cubicBezTo>
                        <a:pt x="670" y="269"/>
                        <a:pt x="662" y="267"/>
                        <a:pt x="655" y="264"/>
                      </a:cubicBezTo>
                      <a:cubicBezTo>
                        <a:pt x="651" y="263"/>
                        <a:pt x="647" y="262"/>
                        <a:pt x="644" y="262"/>
                      </a:cubicBezTo>
                      <a:cubicBezTo>
                        <a:pt x="641" y="261"/>
                        <a:pt x="639" y="260"/>
                        <a:pt x="639" y="260"/>
                      </a:cubicBezTo>
                      <a:cubicBezTo>
                        <a:pt x="636" y="260"/>
                        <a:pt x="633" y="257"/>
                        <a:pt x="632" y="254"/>
                      </a:cubicBezTo>
                      <a:cubicBezTo>
                        <a:pt x="632" y="254"/>
                        <a:pt x="631" y="249"/>
                        <a:pt x="629" y="244"/>
                      </a:cubicBezTo>
                      <a:cubicBezTo>
                        <a:pt x="628" y="241"/>
                        <a:pt x="627" y="239"/>
                        <a:pt x="627" y="237"/>
                      </a:cubicBezTo>
                      <a:cubicBezTo>
                        <a:pt x="626" y="235"/>
                        <a:pt x="626" y="234"/>
                        <a:pt x="626" y="234"/>
                      </a:cubicBezTo>
                      <a:cubicBezTo>
                        <a:pt x="626" y="234"/>
                        <a:pt x="624" y="229"/>
                        <a:pt x="622" y="224"/>
                      </a:cubicBezTo>
                      <a:cubicBezTo>
                        <a:pt x="621" y="221"/>
                        <a:pt x="620" y="219"/>
                        <a:pt x="619" y="217"/>
                      </a:cubicBezTo>
                      <a:cubicBezTo>
                        <a:pt x="618" y="215"/>
                        <a:pt x="617" y="214"/>
                        <a:pt x="617" y="214"/>
                      </a:cubicBezTo>
                      <a:cubicBezTo>
                        <a:pt x="616" y="211"/>
                        <a:pt x="616" y="207"/>
                        <a:pt x="618" y="205"/>
                      </a:cubicBezTo>
                      <a:cubicBezTo>
                        <a:pt x="618" y="205"/>
                        <a:pt x="619" y="203"/>
                        <a:pt x="621" y="201"/>
                      </a:cubicBezTo>
                      <a:cubicBezTo>
                        <a:pt x="623" y="198"/>
                        <a:pt x="625" y="195"/>
                        <a:pt x="628" y="192"/>
                      </a:cubicBezTo>
                      <a:cubicBezTo>
                        <a:pt x="632" y="185"/>
                        <a:pt x="637" y="178"/>
                        <a:pt x="637" y="178"/>
                      </a:cubicBezTo>
                      <a:cubicBezTo>
                        <a:pt x="639" y="175"/>
                        <a:pt x="638" y="171"/>
                        <a:pt x="637" y="168"/>
                      </a:cubicBezTo>
                      <a:cubicBezTo>
                        <a:pt x="637" y="168"/>
                        <a:pt x="636" y="167"/>
                        <a:pt x="635" y="164"/>
                      </a:cubicBezTo>
                      <a:cubicBezTo>
                        <a:pt x="633" y="162"/>
                        <a:pt x="632" y="159"/>
                        <a:pt x="630" y="157"/>
                      </a:cubicBezTo>
                      <a:cubicBezTo>
                        <a:pt x="628" y="154"/>
                        <a:pt x="626" y="151"/>
                        <a:pt x="625" y="149"/>
                      </a:cubicBezTo>
                      <a:cubicBezTo>
                        <a:pt x="623" y="147"/>
                        <a:pt x="622" y="145"/>
                        <a:pt x="622" y="145"/>
                      </a:cubicBezTo>
                      <a:cubicBezTo>
                        <a:pt x="620" y="142"/>
                        <a:pt x="617" y="141"/>
                        <a:pt x="614" y="141"/>
                      </a:cubicBezTo>
                      <a:cubicBezTo>
                        <a:pt x="614" y="141"/>
                        <a:pt x="605" y="142"/>
                        <a:pt x="597" y="143"/>
                      </a:cubicBezTo>
                      <a:cubicBezTo>
                        <a:pt x="589" y="144"/>
                        <a:pt x="581" y="146"/>
                        <a:pt x="581" y="146"/>
                      </a:cubicBezTo>
                      <a:cubicBezTo>
                        <a:pt x="578" y="147"/>
                        <a:pt x="575" y="145"/>
                        <a:pt x="573" y="143"/>
                      </a:cubicBezTo>
                      <a:cubicBezTo>
                        <a:pt x="573" y="143"/>
                        <a:pt x="569" y="139"/>
                        <a:pt x="566" y="135"/>
                      </a:cubicBezTo>
                      <a:cubicBezTo>
                        <a:pt x="564" y="133"/>
                        <a:pt x="562" y="131"/>
                        <a:pt x="561" y="129"/>
                      </a:cubicBezTo>
                      <a:cubicBezTo>
                        <a:pt x="559" y="128"/>
                        <a:pt x="558" y="127"/>
                        <a:pt x="558" y="127"/>
                      </a:cubicBezTo>
                      <a:cubicBezTo>
                        <a:pt x="558" y="127"/>
                        <a:pt x="557" y="126"/>
                        <a:pt x="556" y="125"/>
                      </a:cubicBezTo>
                      <a:cubicBezTo>
                        <a:pt x="555" y="123"/>
                        <a:pt x="553" y="121"/>
                        <a:pt x="551" y="119"/>
                      </a:cubicBezTo>
                      <a:cubicBezTo>
                        <a:pt x="549" y="118"/>
                        <a:pt x="547" y="116"/>
                        <a:pt x="545" y="114"/>
                      </a:cubicBezTo>
                      <a:cubicBezTo>
                        <a:pt x="544" y="113"/>
                        <a:pt x="543" y="112"/>
                        <a:pt x="543" y="112"/>
                      </a:cubicBezTo>
                      <a:cubicBezTo>
                        <a:pt x="540" y="110"/>
                        <a:pt x="539" y="107"/>
                        <a:pt x="540" y="104"/>
                      </a:cubicBezTo>
                      <a:cubicBezTo>
                        <a:pt x="540" y="104"/>
                        <a:pt x="542" y="96"/>
                        <a:pt x="543" y="88"/>
                      </a:cubicBezTo>
                      <a:cubicBezTo>
                        <a:pt x="545" y="80"/>
                        <a:pt x="546" y="71"/>
                        <a:pt x="546" y="71"/>
                      </a:cubicBezTo>
                      <a:cubicBezTo>
                        <a:pt x="546" y="68"/>
                        <a:pt x="545" y="65"/>
                        <a:pt x="542" y="62"/>
                      </a:cubicBezTo>
                      <a:cubicBezTo>
                        <a:pt x="542" y="62"/>
                        <a:pt x="536" y="59"/>
                        <a:pt x="531" y="55"/>
                      </a:cubicBezTo>
                      <a:cubicBezTo>
                        <a:pt x="528" y="53"/>
                        <a:pt x="525" y="51"/>
                        <a:pt x="523" y="50"/>
                      </a:cubicBezTo>
                      <a:cubicBezTo>
                        <a:pt x="521" y="49"/>
                        <a:pt x="519" y="48"/>
                        <a:pt x="519" y="48"/>
                      </a:cubicBezTo>
                      <a:cubicBezTo>
                        <a:pt x="516" y="46"/>
                        <a:pt x="513" y="46"/>
                        <a:pt x="510" y="47"/>
                      </a:cubicBezTo>
                      <a:cubicBezTo>
                        <a:pt x="510" y="47"/>
                        <a:pt x="503" y="51"/>
                        <a:pt x="496" y="56"/>
                      </a:cubicBezTo>
                      <a:cubicBezTo>
                        <a:pt x="489" y="60"/>
                        <a:pt x="482" y="65"/>
                        <a:pt x="482" y="65"/>
                      </a:cubicBezTo>
                      <a:cubicBezTo>
                        <a:pt x="480" y="67"/>
                        <a:pt x="476" y="67"/>
                        <a:pt x="473" y="66"/>
                      </a:cubicBezTo>
                      <a:cubicBezTo>
                        <a:pt x="473" y="66"/>
                        <a:pt x="472" y="65"/>
                        <a:pt x="470" y="64"/>
                      </a:cubicBezTo>
                      <a:cubicBezTo>
                        <a:pt x="468" y="63"/>
                        <a:pt x="466" y="62"/>
                        <a:pt x="463" y="61"/>
                      </a:cubicBezTo>
                      <a:cubicBezTo>
                        <a:pt x="461" y="60"/>
                        <a:pt x="458" y="59"/>
                        <a:pt x="457" y="58"/>
                      </a:cubicBezTo>
                      <a:cubicBezTo>
                        <a:pt x="455" y="57"/>
                        <a:pt x="453" y="57"/>
                        <a:pt x="453" y="57"/>
                      </a:cubicBezTo>
                      <a:cubicBezTo>
                        <a:pt x="453" y="57"/>
                        <a:pt x="448" y="55"/>
                        <a:pt x="443" y="53"/>
                      </a:cubicBezTo>
                      <a:cubicBezTo>
                        <a:pt x="438" y="51"/>
                        <a:pt x="433" y="50"/>
                        <a:pt x="433" y="50"/>
                      </a:cubicBezTo>
                      <a:cubicBezTo>
                        <a:pt x="430" y="49"/>
                        <a:pt x="428" y="46"/>
                        <a:pt x="427" y="43"/>
                      </a:cubicBezTo>
                      <a:cubicBezTo>
                        <a:pt x="427" y="43"/>
                        <a:pt x="426" y="35"/>
                        <a:pt x="424" y="27"/>
                      </a:cubicBezTo>
                      <a:cubicBezTo>
                        <a:pt x="423" y="23"/>
                        <a:pt x="422" y="19"/>
                        <a:pt x="421" y="16"/>
                      </a:cubicBezTo>
                      <a:cubicBezTo>
                        <a:pt x="420" y="13"/>
                        <a:pt x="419" y="11"/>
                        <a:pt x="419" y="11"/>
                      </a:cubicBezTo>
                      <a:cubicBezTo>
                        <a:pt x="419" y="8"/>
                        <a:pt x="416" y="5"/>
                        <a:pt x="412" y="5"/>
                      </a:cubicBezTo>
                      <a:cubicBezTo>
                        <a:pt x="412" y="5"/>
                        <a:pt x="410" y="4"/>
                        <a:pt x="408" y="4"/>
                      </a:cubicBezTo>
                      <a:cubicBezTo>
                        <a:pt x="406" y="3"/>
                        <a:pt x="402" y="3"/>
                        <a:pt x="399" y="2"/>
                      </a:cubicBezTo>
                      <a:cubicBezTo>
                        <a:pt x="392" y="1"/>
                        <a:pt x="386" y="0"/>
                        <a:pt x="386" y="0"/>
                      </a:cubicBezTo>
                      <a:cubicBezTo>
                        <a:pt x="382" y="0"/>
                        <a:pt x="379" y="1"/>
                        <a:pt x="377" y="4"/>
                      </a:cubicBezTo>
                      <a:cubicBezTo>
                        <a:pt x="377" y="4"/>
                        <a:pt x="375" y="5"/>
                        <a:pt x="374" y="8"/>
                      </a:cubicBezTo>
                      <a:cubicBezTo>
                        <a:pt x="372" y="10"/>
                        <a:pt x="370" y="14"/>
                        <a:pt x="367" y="17"/>
                      </a:cubicBezTo>
                      <a:cubicBezTo>
                        <a:pt x="363" y="24"/>
                        <a:pt x="359" y="31"/>
                        <a:pt x="359" y="31"/>
                      </a:cubicBezTo>
                      <a:cubicBezTo>
                        <a:pt x="357" y="34"/>
                        <a:pt x="354" y="35"/>
                        <a:pt x="351" y="35"/>
                      </a:cubicBezTo>
                      <a:cubicBezTo>
                        <a:pt x="351" y="35"/>
                        <a:pt x="349" y="35"/>
                        <a:pt x="347" y="35"/>
                      </a:cubicBezTo>
                      <a:cubicBezTo>
                        <a:pt x="345" y="35"/>
                        <a:pt x="343" y="35"/>
                        <a:pt x="340" y="35"/>
                      </a:cubicBezTo>
                      <a:cubicBezTo>
                        <a:pt x="335" y="35"/>
                        <a:pt x="329" y="35"/>
                        <a:pt x="329" y="35"/>
                      </a:cubicBezTo>
                      <a:cubicBezTo>
                        <a:pt x="329" y="35"/>
                        <a:pt x="329" y="35"/>
                        <a:pt x="328" y="35"/>
                      </a:cubicBezTo>
                      <a:cubicBezTo>
                        <a:pt x="328" y="35"/>
                        <a:pt x="327" y="35"/>
                        <a:pt x="326" y="36"/>
                      </a:cubicBezTo>
                      <a:cubicBezTo>
                        <a:pt x="324" y="36"/>
                        <a:pt x="321" y="36"/>
                        <a:pt x="318" y="36"/>
                      </a:cubicBezTo>
                      <a:cubicBezTo>
                        <a:pt x="316" y="36"/>
                        <a:pt x="313" y="36"/>
                        <a:pt x="311" y="37"/>
                      </a:cubicBezTo>
                      <a:cubicBezTo>
                        <a:pt x="309" y="37"/>
                        <a:pt x="308" y="37"/>
                        <a:pt x="308" y="37"/>
                      </a:cubicBezTo>
                      <a:cubicBezTo>
                        <a:pt x="304" y="37"/>
                        <a:pt x="301" y="36"/>
                        <a:pt x="299" y="33"/>
                      </a:cubicBezTo>
                      <a:cubicBezTo>
                        <a:pt x="299" y="33"/>
                        <a:pt x="295" y="27"/>
                        <a:pt x="290" y="20"/>
                      </a:cubicBezTo>
                      <a:cubicBezTo>
                        <a:pt x="285" y="14"/>
                        <a:pt x="279" y="7"/>
                        <a:pt x="279" y="7"/>
                      </a:cubicBezTo>
                      <a:cubicBezTo>
                        <a:pt x="277" y="5"/>
                        <a:pt x="274" y="4"/>
                        <a:pt x="270" y="5"/>
                      </a:cubicBezTo>
                      <a:cubicBezTo>
                        <a:pt x="270" y="5"/>
                        <a:pt x="264" y="6"/>
                        <a:pt x="257" y="8"/>
                      </a:cubicBezTo>
                      <a:cubicBezTo>
                        <a:pt x="251" y="9"/>
                        <a:pt x="244" y="11"/>
                        <a:pt x="244" y="11"/>
                      </a:cubicBezTo>
                      <a:cubicBezTo>
                        <a:pt x="241" y="12"/>
                        <a:pt x="238" y="15"/>
                        <a:pt x="237" y="18"/>
                      </a:cubicBezTo>
                      <a:cubicBezTo>
                        <a:pt x="237" y="18"/>
                        <a:pt x="236" y="26"/>
                        <a:pt x="234" y="34"/>
                      </a:cubicBezTo>
                      <a:cubicBezTo>
                        <a:pt x="233" y="42"/>
                        <a:pt x="232" y="51"/>
                        <a:pt x="232" y="51"/>
                      </a:cubicBezTo>
                      <a:cubicBezTo>
                        <a:pt x="232" y="54"/>
                        <a:pt x="230" y="56"/>
                        <a:pt x="227" y="58"/>
                      </a:cubicBezTo>
                      <a:cubicBezTo>
                        <a:pt x="227" y="58"/>
                        <a:pt x="225" y="58"/>
                        <a:pt x="223" y="59"/>
                      </a:cubicBezTo>
                      <a:cubicBezTo>
                        <a:pt x="222" y="60"/>
                        <a:pt x="219" y="61"/>
                        <a:pt x="217" y="62"/>
                      </a:cubicBezTo>
                      <a:cubicBezTo>
                        <a:pt x="214" y="63"/>
                        <a:pt x="212" y="64"/>
                        <a:pt x="210" y="65"/>
                      </a:cubicBezTo>
                      <a:cubicBezTo>
                        <a:pt x="209" y="65"/>
                        <a:pt x="208" y="66"/>
                        <a:pt x="208" y="66"/>
                      </a:cubicBezTo>
                      <a:cubicBezTo>
                        <a:pt x="207" y="66"/>
                        <a:pt x="207" y="66"/>
                        <a:pt x="207" y="66"/>
                      </a:cubicBezTo>
                      <a:cubicBezTo>
                        <a:pt x="207" y="66"/>
                        <a:pt x="202" y="69"/>
                        <a:pt x="197" y="71"/>
                      </a:cubicBezTo>
                      <a:cubicBezTo>
                        <a:pt x="195" y="73"/>
                        <a:pt x="193" y="74"/>
                        <a:pt x="191" y="75"/>
                      </a:cubicBezTo>
                      <a:cubicBezTo>
                        <a:pt x="189" y="76"/>
                        <a:pt x="188" y="77"/>
                        <a:pt x="188" y="77"/>
                      </a:cubicBezTo>
                      <a:cubicBezTo>
                        <a:pt x="185" y="78"/>
                        <a:pt x="182" y="78"/>
                        <a:pt x="179" y="77"/>
                      </a:cubicBezTo>
                      <a:cubicBezTo>
                        <a:pt x="179" y="77"/>
                        <a:pt x="172" y="72"/>
                        <a:pt x="165" y="69"/>
                      </a:cubicBezTo>
                      <a:cubicBezTo>
                        <a:pt x="161" y="67"/>
                        <a:pt x="157" y="65"/>
                        <a:pt x="155" y="63"/>
                      </a:cubicBezTo>
                      <a:cubicBezTo>
                        <a:pt x="152" y="62"/>
                        <a:pt x="150" y="61"/>
                        <a:pt x="150" y="61"/>
                      </a:cubicBezTo>
                      <a:cubicBezTo>
                        <a:pt x="147" y="60"/>
                        <a:pt x="143" y="60"/>
                        <a:pt x="140" y="62"/>
                      </a:cubicBezTo>
                      <a:cubicBezTo>
                        <a:pt x="140" y="62"/>
                        <a:pt x="135" y="66"/>
                        <a:pt x="130" y="70"/>
                      </a:cubicBezTo>
                      <a:cubicBezTo>
                        <a:pt x="127" y="72"/>
                        <a:pt x="124" y="74"/>
                        <a:pt x="123" y="76"/>
                      </a:cubicBezTo>
                      <a:cubicBezTo>
                        <a:pt x="121" y="78"/>
                        <a:pt x="119" y="79"/>
                        <a:pt x="119" y="79"/>
                      </a:cubicBezTo>
                      <a:cubicBezTo>
                        <a:pt x="117" y="81"/>
                        <a:pt x="115" y="85"/>
                        <a:pt x="116" y="88"/>
                      </a:cubicBezTo>
                      <a:cubicBezTo>
                        <a:pt x="116" y="88"/>
                        <a:pt x="116" y="90"/>
                        <a:pt x="117" y="93"/>
                      </a:cubicBezTo>
                      <a:cubicBezTo>
                        <a:pt x="118" y="96"/>
                        <a:pt x="119" y="100"/>
                        <a:pt x="120" y="104"/>
                      </a:cubicBezTo>
                      <a:cubicBezTo>
                        <a:pt x="122" y="112"/>
                        <a:pt x="124" y="120"/>
                        <a:pt x="124" y="120"/>
                      </a:cubicBezTo>
                      <a:cubicBezTo>
                        <a:pt x="125" y="123"/>
                        <a:pt x="124" y="126"/>
                        <a:pt x="122" y="128"/>
                      </a:cubicBezTo>
                      <a:cubicBezTo>
                        <a:pt x="122" y="128"/>
                        <a:pt x="119" y="132"/>
                        <a:pt x="115" y="136"/>
                      </a:cubicBezTo>
                      <a:cubicBezTo>
                        <a:pt x="111" y="140"/>
                        <a:pt x="108" y="144"/>
                        <a:pt x="108" y="144"/>
                      </a:cubicBezTo>
                      <a:cubicBezTo>
                        <a:pt x="108" y="144"/>
                        <a:pt x="107" y="145"/>
                        <a:pt x="106" y="147"/>
                      </a:cubicBezTo>
                      <a:cubicBezTo>
                        <a:pt x="104" y="149"/>
                        <a:pt x="103" y="151"/>
                        <a:pt x="101" y="153"/>
                      </a:cubicBezTo>
                      <a:cubicBezTo>
                        <a:pt x="99" y="155"/>
                        <a:pt x="98" y="157"/>
                        <a:pt x="97" y="159"/>
                      </a:cubicBezTo>
                      <a:cubicBezTo>
                        <a:pt x="95" y="160"/>
                        <a:pt x="95" y="162"/>
                        <a:pt x="95" y="162"/>
                      </a:cubicBezTo>
                      <a:cubicBezTo>
                        <a:pt x="93" y="164"/>
                        <a:pt x="90" y="166"/>
                        <a:pt x="86" y="165"/>
                      </a:cubicBezTo>
                      <a:cubicBezTo>
                        <a:pt x="86" y="165"/>
                        <a:pt x="78" y="164"/>
                        <a:pt x="70" y="164"/>
                      </a:cubicBezTo>
                      <a:cubicBezTo>
                        <a:pt x="62" y="163"/>
                        <a:pt x="54" y="163"/>
                        <a:pt x="54" y="163"/>
                      </a:cubicBezTo>
                      <a:cubicBezTo>
                        <a:pt x="50" y="163"/>
                        <a:pt x="47" y="164"/>
                        <a:pt x="45" y="168"/>
                      </a:cubicBezTo>
                      <a:cubicBezTo>
                        <a:pt x="45" y="168"/>
                        <a:pt x="45" y="169"/>
                        <a:pt x="43" y="171"/>
                      </a:cubicBezTo>
                      <a:cubicBezTo>
                        <a:pt x="42" y="174"/>
                        <a:pt x="40" y="176"/>
                        <a:pt x="39" y="179"/>
                      </a:cubicBezTo>
                      <a:cubicBezTo>
                        <a:pt x="36" y="185"/>
                        <a:pt x="33" y="191"/>
                        <a:pt x="33" y="191"/>
                      </a:cubicBezTo>
                      <a:cubicBezTo>
                        <a:pt x="31" y="195"/>
                        <a:pt x="32" y="198"/>
                        <a:pt x="34" y="201"/>
                      </a:cubicBezTo>
                      <a:cubicBezTo>
                        <a:pt x="34" y="201"/>
                        <a:pt x="38" y="208"/>
                        <a:pt x="44" y="214"/>
                      </a:cubicBezTo>
                      <a:cubicBezTo>
                        <a:pt x="49" y="221"/>
                        <a:pt x="54" y="227"/>
                        <a:pt x="54" y="227"/>
                      </a:cubicBezTo>
                      <a:cubicBezTo>
                        <a:pt x="56" y="229"/>
                        <a:pt x="57" y="232"/>
                        <a:pt x="56" y="235"/>
                      </a:cubicBezTo>
                      <a:cubicBezTo>
                        <a:pt x="56" y="235"/>
                        <a:pt x="55" y="237"/>
                        <a:pt x="55" y="239"/>
                      </a:cubicBezTo>
                      <a:cubicBezTo>
                        <a:pt x="54" y="241"/>
                        <a:pt x="53" y="243"/>
                        <a:pt x="52" y="246"/>
                      </a:cubicBezTo>
                      <a:cubicBezTo>
                        <a:pt x="51" y="248"/>
                        <a:pt x="50" y="251"/>
                        <a:pt x="50" y="253"/>
                      </a:cubicBezTo>
                      <a:cubicBezTo>
                        <a:pt x="49" y="255"/>
                        <a:pt x="49" y="256"/>
                        <a:pt x="49" y="256"/>
                      </a:cubicBezTo>
                      <a:cubicBezTo>
                        <a:pt x="49" y="256"/>
                        <a:pt x="49" y="257"/>
                        <a:pt x="48" y="259"/>
                      </a:cubicBezTo>
                      <a:cubicBezTo>
                        <a:pt x="48" y="261"/>
                        <a:pt x="47" y="264"/>
                        <a:pt x="46" y="266"/>
                      </a:cubicBezTo>
                      <a:cubicBezTo>
                        <a:pt x="45" y="272"/>
                        <a:pt x="44" y="277"/>
                        <a:pt x="44" y="277"/>
                      </a:cubicBezTo>
                      <a:cubicBezTo>
                        <a:pt x="43" y="280"/>
                        <a:pt x="41" y="283"/>
                        <a:pt x="38" y="284"/>
                      </a:cubicBezTo>
                      <a:cubicBezTo>
                        <a:pt x="38" y="284"/>
                        <a:pt x="30" y="286"/>
                        <a:pt x="22" y="289"/>
                      </a:cubicBezTo>
                      <a:cubicBezTo>
                        <a:pt x="15" y="292"/>
                        <a:pt x="7" y="295"/>
                        <a:pt x="7" y="295"/>
                      </a:cubicBezTo>
                      <a:cubicBezTo>
                        <a:pt x="4" y="296"/>
                        <a:pt x="2" y="299"/>
                        <a:pt x="1" y="303"/>
                      </a:cubicBezTo>
                      <a:cubicBezTo>
                        <a:pt x="1" y="303"/>
                        <a:pt x="1" y="304"/>
                        <a:pt x="1" y="307"/>
                      </a:cubicBezTo>
                      <a:cubicBezTo>
                        <a:pt x="1" y="309"/>
                        <a:pt x="1" y="313"/>
                        <a:pt x="0" y="316"/>
                      </a:cubicBezTo>
                      <a:cubicBezTo>
                        <a:pt x="0" y="319"/>
                        <a:pt x="0" y="323"/>
                        <a:pt x="0" y="325"/>
                      </a:cubicBezTo>
                      <a:cubicBezTo>
                        <a:pt x="0" y="328"/>
                        <a:pt x="0" y="329"/>
                        <a:pt x="0" y="329"/>
                      </a:cubicBezTo>
                      <a:cubicBezTo>
                        <a:pt x="0" y="333"/>
                        <a:pt x="1" y="336"/>
                        <a:pt x="4" y="338"/>
                      </a:cubicBezTo>
                      <a:cubicBezTo>
                        <a:pt x="4" y="338"/>
                        <a:pt x="11" y="342"/>
                        <a:pt x="19" y="346"/>
                      </a:cubicBezTo>
                      <a:cubicBezTo>
                        <a:pt x="22" y="348"/>
                        <a:pt x="26" y="350"/>
                        <a:pt x="29" y="351"/>
                      </a:cubicBezTo>
                      <a:cubicBezTo>
                        <a:pt x="31" y="352"/>
                        <a:pt x="33" y="353"/>
                        <a:pt x="33" y="353"/>
                      </a:cubicBezTo>
                      <a:cubicBezTo>
                        <a:pt x="36" y="354"/>
                        <a:pt x="38" y="357"/>
                        <a:pt x="38" y="360"/>
                      </a:cubicBezTo>
                      <a:cubicBezTo>
                        <a:pt x="38" y="360"/>
                        <a:pt x="39" y="362"/>
                        <a:pt x="39" y="364"/>
                      </a:cubicBezTo>
                      <a:cubicBezTo>
                        <a:pt x="39" y="366"/>
                        <a:pt x="39" y="368"/>
                        <a:pt x="39" y="371"/>
                      </a:cubicBezTo>
                      <a:cubicBezTo>
                        <a:pt x="40" y="376"/>
                        <a:pt x="41" y="382"/>
                        <a:pt x="41" y="382"/>
                      </a:cubicBezTo>
                      <a:cubicBezTo>
                        <a:pt x="41" y="382"/>
                        <a:pt x="41" y="383"/>
                        <a:pt x="41" y="385"/>
                      </a:cubicBezTo>
                      <a:cubicBezTo>
                        <a:pt x="42" y="387"/>
                        <a:pt x="42" y="390"/>
                        <a:pt x="43" y="392"/>
                      </a:cubicBezTo>
                      <a:cubicBezTo>
                        <a:pt x="43" y="398"/>
                        <a:pt x="45" y="403"/>
                        <a:pt x="45" y="403"/>
                      </a:cubicBezTo>
                      <a:cubicBezTo>
                        <a:pt x="45" y="406"/>
                        <a:pt x="44" y="410"/>
                        <a:pt x="42" y="412"/>
                      </a:cubicBezTo>
                      <a:cubicBezTo>
                        <a:pt x="42" y="412"/>
                        <a:pt x="40" y="413"/>
                        <a:pt x="38" y="415"/>
                      </a:cubicBezTo>
                      <a:cubicBezTo>
                        <a:pt x="36" y="417"/>
                        <a:pt x="33" y="420"/>
                        <a:pt x="30" y="423"/>
                      </a:cubicBezTo>
                      <a:cubicBezTo>
                        <a:pt x="24" y="428"/>
                        <a:pt x="18" y="434"/>
                        <a:pt x="18" y="434"/>
                      </a:cubicBezTo>
                      <a:cubicBezTo>
                        <a:pt x="16" y="437"/>
                        <a:pt x="15" y="440"/>
                        <a:pt x="16" y="444"/>
                      </a:cubicBezTo>
                      <a:cubicBezTo>
                        <a:pt x="16" y="444"/>
                        <a:pt x="18" y="450"/>
                        <a:pt x="21" y="456"/>
                      </a:cubicBezTo>
                      <a:cubicBezTo>
                        <a:pt x="23" y="463"/>
                        <a:pt x="25" y="469"/>
                        <a:pt x="25" y="469"/>
                      </a:cubicBezTo>
                      <a:cubicBezTo>
                        <a:pt x="27" y="472"/>
                        <a:pt x="30" y="475"/>
                        <a:pt x="33" y="475"/>
                      </a:cubicBezTo>
                      <a:cubicBezTo>
                        <a:pt x="33" y="475"/>
                        <a:pt x="41" y="476"/>
                        <a:pt x="49" y="476"/>
                      </a:cubicBezTo>
                      <a:cubicBezTo>
                        <a:pt x="54" y="476"/>
                        <a:pt x="58" y="477"/>
                        <a:pt x="61" y="477"/>
                      </a:cubicBezTo>
                      <a:cubicBezTo>
                        <a:pt x="64" y="477"/>
                        <a:pt x="66" y="477"/>
                        <a:pt x="66" y="477"/>
                      </a:cubicBezTo>
                      <a:cubicBezTo>
                        <a:pt x="69" y="477"/>
                        <a:pt x="72" y="479"/>
                        <a:pt x="73" y="482"/>
                      </a:cubicBezTo>
                      <a:cubicBezTo>
                        <a:pt x="73" y="482"/>
                        <a:pt x="74" y="483"/>
                        <a:pt x="75" y="485"/>
                      </a:cubicBezTo>
                      <a:cubicBezTo>
                        <a:pt x="76" y="486"/>
                        <a:pt x="77" y="489"/>
                        <a:pt x="79" y="491"/>
                      </a:cubicBezTo>
                      <a:cubicBezTo>
                        <a:pt x="80" y="493"/>
                        <a:pt x="81" y="496"/>
                        <a:pt x="82" y="497"/>
                      </a:cubicBezTo>
                      <a:cubicBezTo>
                        <a:pt x="84" y="499"/>
                        <a:pt x="84" y="500"/>
                        <a:pt x="84" y="500"/>
                      </a:cubicBezTo>
                      <a:cubicBezTo>
                        <a:pt x="84" y="500"/>
                        <a:pt x="87" y="505"/>
                        <a:pt x="90" y="509"/>
                      </a:cubicBezTo>
                      <a:cubicBezTo>
                        <a:pt x="93" y="514"/>
                        <a:pt x="96" y="518"/>
                        <a:pt x="96" y="518"/>
                      </a:cubicBezTo>
                      <a:cubicBezTo>
                        <a:pt x="98" y="521"/>
                        <a:pt x="99" y="524"/>
                        <a:pt x="97" y="527"/>
                      </a:cubicBezTo>
                      <a:cubicBezTo>
                        <a:pt x="97" y="527"/>
                        <a:pt x="94" y="534"/>
                        <a:pt x="91" y="542"/>
                      </a:cubicBezTo>
                      <a:cubicBezTo>
                        <a:pt x="88" y="550"/>
                        <a:pt x="85" y="557"/>
                        <a:pt x="85" y="557"/>
                      </a:cubicBezTo>
                      <a:cubicBezTo>
                        <a:pt x="84" y="560"/>
                        <a:pt x="85" y="564"/>
                        <a:pt x="87" y="567"/>
                      </a:cubicBezTo>
                      <a:cubicBezTo>
                        <a:pt x="87" y="567"/>
                        <a:pt x="88" y="568"/>
                        <a:pt x="90" y="570"/>
                      </a:cubicBezTo>
                      <a:cubicBezTo>
                        <a:pt x="92" y="572"/>
                        <a:pt x="94" y="574"/>
                        <a:pt x="96" y="577"/>
                      </a:cubicBezTo>
                      <a:cubicBezTo>
                        <a:pt x="101" y="581"/>
                        <a:pt x="106" y="586"/>
                        <a:pt x="106" y="586"/>
                      </a:cubicBezTo>
                      <a:cubicBezTo>
                        <a:pt x="108" y="588"/>
                        <a:pt x="112" y="589"/>
                        <a:pt x="115" y="588"/>
                      </a:cubicBezTo>
                      <a:cubicBezTo>
                        <a:pt x="115" y="588"/>
                        <a:pt x="117" y="588"/>
                        <a:pt x="120" y="587"/>
                      </a:cubicBezTo>
                      <a:cubicBezTo>
                        <a:pt x="123" y="586"/>
                        <a:pt x="127" y="584"/>
                        <a:pt x="131" y="583"/>
                      </a:cubicBezTo>
                      <a:cubicBezTo>
                        <a:pt x="138" y="580"/>
                        <a:pt x="146" y="577"/>
                        <a:pt x="146" y="577"/>
                      </a:cubicBezTo>
                      <a:cubicBezTo>
                        <a:pt x="149" y="576"/>
                        <a:pt x="152" y="576"/>
                        <a:pt x="155" y="578"/>
                      </a:cubicBezTo>
                      <a:cubicBezTo>
                        <a:pt x="155" y="578"/>
                        <a:pt x="156" y="579"/>
                        <a:pt x="157" y="580"/>
                      </a:cubicBezTo>
                      <a:cubicBezTo>
                        <a:pt x="159" y="581"/>
                        <a:pt x="161" y="583"/>
                        <a:pt x="163" y="584"/>
                      </a:cubicBezTo>
                      <a:cubicBezTo>
                        <a:pt x="168" y="587"/>
                        <a:pt x="172" y="591"/>
                        <a:pt x="172" y="591"/>
                      </a:cubicBezTo>
                      <a:cubicBezTo>
                        <a:pt x="172" y="591"/>
                        <a:pt x="173" y="591"/>
                        <a:pt x="175" y="592"/>
                      </a:cubicBezTo>
                      <a:cubicBezTo>
                        <a:pt x="177" y="593"/>
                        <a:pt x="179" y="595"/>
                        <a:pt x="181" y="596"/>
                      </a:cubicBezTo>
                      <a:cubicBezTo>
                        <a:pt x="184" y="598"/>
                        <a:pt x="186" y="599"/>
                        <a:pt x="188" y="600"/>
                      </a:cubicBezTo>
                      <a:cubicBezTo>
                        <a:pt x="189" y="601"/>
                        <a:pt x="191" y="602"/>
                        <a:pt x="191" y="602"/>
                      </a:cubicBezTo>
                      <a:cubicBezTo>
                        <a:pt x="193" y="603"/>
                        <a:pt x="195" y="606"/>
                        <a:pt x="195" y="610"/>
                      </a:cubicBezTo>
                      <a:cubicBezTo>
                        <a:pt x="195" y="610"/>
                        <a:pt x="195" y="612"/>
                        <a:pt x="195" y="615"/>
                      </a:cubicBezTo>
                      <a:cubicBezTo>
                        <a:pt x="195" y="618"/>
                        <a:pt x="195" y="622"/>
                        <a:pt x="195" y="626"/>
                      </a:cubicBezTo>
                      <a:cubicBezTo>
                        <a:pt x="195" y="634"/>
                        <a:pt x="196" y="643"/>
                        <a:pt x="196" y="643"/>
                      </a:cubicBezTo>
                      <a:cubicBezTo>
                        <a:pt x="196" y="646"/>
                        <a:pt x="199" y="649"/>
                        <a:pt x="202" y="650"/>
                      </a:cubicBezTo>
                      <a:cubicBezTo>
                        <a:pt x="202" y="650"/>
                        <a:pt x="203" y="651"/>
                        <a:pt x="206" y="652"/>
                      </a:cubicBezTo>
                      <a:cubicBezTo>
                        <a:pt x="208" y="653"/>
                        <a:pt x="211" y="654"/>
                        <a:pt x="214" y="655"/>
                      </a:cubicBezTo>
                      <a:cubicBezTo>
                        <a:pt x="217" y="657"/>
                        <a:pt x="220" y="658"/>
                        <a:pt x="223" y="659"/>
                      </a:cubicBezTo>
                      <a:cubicBezTo>
                        <a:pt x="225" y="660"/>
                        <a:pt x="227" y="660"/>
                        <a:pt x="227" y="660"/>
                      </a:cubicBezTo>
                      <a:cubicBezTo>
                        <a:pt x="230" y="661"/>
                        <a:pt x="234" y="661"/>
                        <a:pt x="236" y="659"/>
                      </a:cubicBezTo>
                      <a:cubicBezTo>
                        <a:pt x="236" y="659"/>
                        <a:pt x="238" y="657"/>
                        <a:pt x="240" y="655"/>
                      </a:cubicBezTo>
                      <a:cubicBezTo>
                        <a:pt x="242" y="653"/>
                        <a:pt x="245" y="650"/>
                        <a:pt x="248" y="647"/>
                      </a:cubicBezTo>
                      <a:cubicBezTo>
                        <a:pt x="254" y="641"/>
                        <a:pt x="260" y="635"/>
                        <a:pt x="260" y="635"/>
                      </a:cubicBezTo>
                      <a:cubicBezTo>
                        <a:pt x="262" y="633"/>
                        <a:pt x="265" y="632"/>
                        <a:pt x="268" y="633"/>
                      </a:cubicBezTo>
                      <a:cubicBezTo>
                        <a:pt x="268" y="633"/>
                        <a:pt x="273" y="634"/>
                        <a:pt x="279" y="635"/>
                      </a:cubicBezTo>
                      <a:cubicBezTo>
                        <a:pt x="281" y="636"/>
                        <a:pt x="284" y="636"/>
                        <a:pt x="286" y="637"/>
                      </a:cubicBezTo>
                      <a:cubicBezTo>
                        <a:pt x="288" y="637"/>
                        <a:pt x="289" y="637"/>
                        <a:pt x="289" y="637"/>
                      </a:cubicBezTo>
                      <a:cubicBezTo>
                        <a:pt x="289" y="637"/>
                        <a:pt x="291" y="638"/>
                        <a:pt x="293" y="638"/>
                      </a:cubicBezTo>
                      <a:cubicBezTo>
                        <a:pt x="295" y="638"/>
                        <a:pt x="297" y="639"/>
                        <a:pt x="300" y="639"/>
                      </a:cubicBezTo>
                      <a:cubicBezTo>
                        <a:pt x="303" y="639"/>
                        <a:pt x="305" y="640"/>
                        <a:pt x="307" y="640"/>
                      </a:cubicBezTo>
                      <a:cubicBezTo>
                        <a:pt x="309" y="640"/>
                        <a:pt x="311" y="640"/>
                        <a:pt x="311" y="640"/>
                      </a:cubicBezTo>
                      <a:cubicBezTo>
                        <a:pt x="314" y="641"/>
                        <a:pt x="317" y="643"/>
                        <a:pt x="318" y="646"/>
                      </a:cubicBezTo>
                      <a:cubicBezTo>
                        <a:pt x="318" y="646"/>
                        <a:pt x="321" y="653"/>
                        <a:pt x="325" y="660"/>
                      </a:cubicBezTo>
                      <a:cubicBezTo>
                        <a:pt x="328" y="668"/>
                        <a:pt x="332" y="675"/>
                        <a:pt x="332" y="675"/>
                      </a:cubicBezTo>
                      <a:cubicBezTo>
                        <a:pt x="334" y="678"/>
                        <a:pt x="337" y="680"/>
                        <a:pt x="341" y="680"/>
                      </a:cubicBezTo>
                      <a:cubicBezTo>
                        <a:pt x="341" y="680"/>
                        <a:pt x="347" y="680"/>
                        <a:pt x="354" y="680"/>
                      </a:cubicBezTo>
                      <a:close/>
                      <a:moveTo>
                        <a:pt x="314" y="591"/>
                      </a:moveTo>
                      <a:cubicBezTo>
                        <a:pt x="309" y="590"/>
                        <a:pt x="305" y="590"/>
                        <a:pt x="302" y="589"/>
                      </a:cubicBezTo>
                      <a:cubicBezTo>
                        <a:pt x="299" y="589"/>
                        <a:pt x="298" y="589"/>
                        <a:pt x="298" y="589"/>
                      </a:cubicBezTo>
                      <a:cubicBezTo>
                        <a:pt x="298" y="589"/>
                        <a:pt x="296" y="588"/>
                        <a:pt x="293" y="588"/>
                      </a:cubicBezTo>
                      <a:cubicBezTo>
                        <a:pt x="290" y="587"/>
                        <a:pt x="286" y="586"/>
                        <a:pt x="282" y="585"/>
                      </a:cubicBezTo>
                      <a:cubicBezTo>
                        <a:pt x="272" y="583"/>
                        <a:pt x="259" y="579"/>
                        <a:pt x="247" y="574"/>
                      </a:cubicBezTo>
                      <a:cubicBezTo>
                        <a:pt x="234" y="569"/>
                        <a:pt x="222" y="563"/>
                        <a:pt x="214" y="558"/>
                      </a:cubicBezTo>
                      <a:cubicBezTo>
                        <a:pt x="212" y="557"/>
                        <a:pt x="210" y="556"/>
                        <a:pt x="208" y="555"/>
                      </a:cubicBezTo>
                      <a:cubicBezTo>
                        <a:pt x="206" y="554"/>
                        <a:pt x="205" y="553"/>
                        <a:pt x="204" y="552"/>
                      </a:cubicBezTo>
                      <a:cubicBezTo>
                        <a:pt x="202" y="551"/>
                        <a:pt x="201" y="551"/>
                        <a:pt x="201" y="550"/>
                      </a:cubicBezTo>
                      <a:cubicBezTo>
                        <a:pt x="200" y="550"/>
                        <a:pt x="200" y="549"/>
                        <a:pt x="200" y="549"/>
                      </a:cubicBezTo>
                      <a:cubicBezTo>
                        <a:pt x="200" y="549"/>
                        <a:pt x="198" y="549"/>
                        <a:pt x="196" y="547"/>
                      </a:cubicBezTo>
                      <a:cubicBezTo>
                        <a:pt x="194" y="545"/>
                        <a:pt x="190" y="543"/>
                        <a:pt x="186" y="540"/>
                      </a:cubicBezTo>
                      <a:cubicBezTo>
                        <a:pt x="178" y="534"/>
                        <a:pt x="168" y="525"/>
                        <a:pt x="159" y="515"/>
                      </a:cubicBezTo>
                      <a:cubicBezTo>
                        <a:pt x="154" y="511"/>
                        <a:pt x="150" y="506"/>
                        <a:pt x="146" y="501"/>
                      </a:cubicBezTo>
                      <a:cubicBezTo>
                        <a:pt x="142" y="496"/>
                        <a:pt x="138" y="492"/>
                        <a:pt x="135" y="488"/>
                      </a:cubicBezTo>
                      <a:cubicBezTo>
                        <a:pt x="134" y="486"/>
                        <a:pt x="133" y="484"/>
                        <a:pt x="131" y="482"/>
                      </a:cubicBezTo>
                      <a:cubicBezTo>
                        <a:pt x="130" y="480"/>
                        <a:pt x="129" y="479"/>
                        <a:pt x="129" y="478"/>
                      </a:cubicBezTo>
                      <a:cubicBezTo>
                        <a:pt x="127" y="475"/>
                        <a:pt x="126" y="474"/>
                        <a:pt x="126" y="474"/>
                      </a:cubicBezTo>
                      <a:cubicBezTo>
                        <a:pt x="126" y="474"/>
                        <a:pt x="126" y="474"/>
                        <a:pt x="125" y="473"/>
                      </a:cubicBezTo>
                      <a:cubicBezTo>
                        <a:pt x="125" y="472"/>
                        <a:pt x="124" y="471"/>
                        <a:pt x="124" y="470"/>
                      </a:cubicBezTo>
                      <a:cubicBezTo>
                        <a:pt x="122" y="467"/>
                        <a:pt x="120" y="464"/>
                        <a:pt x="118" y="460"/>
                      </a:cubicBezTo>
                      <a:cubicBezTo>
                        <a:pt x="113" y="451"/>
                        <a:pt x="107" y="439"/>
                        <a:pt x="103" y="426"/>
                      </a:cubicBezTo>
                      <a:cubicBezTo>
                        <a:pt x="98" y="414"/>
                        <a:pt x="95" y="401"/>
                        <a:pt x="93" y="391"/>
                      </a:cubicBezTo>
                      <a:cubicBezTo>
                        <a:pt x="92" y="389"/>
                        <a:pt x="92" y="386"/>
                        <a:pt x="91" y="384"/>
                      </a:cubicBezTo>
                      <a:cubicBezTo>
                        <a:pt x="91" y="382"/>
                        <a:pt x="91" y="381"/>
                        <a:pt x="90" y="379"/>
                      </a:cubicBezTo>
                      <a:cubicBezTo>
                        <a:pt x="90" y="378"/>
                        <a:pt x="90" y="377"/>
                        <a:pt x="90" y="376"/>
                      </a:cubicBezTo>
                      <a:cubicBezTo>
                        <a:pt x="90" y="375"/>
                        <a:pt x="90" y="375"/>
                        <a:pt x="90" y="375"/>
                      </a:cubicBezTo>
                      <a:cubicBezTo>
                        <a:pt x="90" y="375"/>
                        <a:pt x="89" y="373"/>
                        <a:pt x="89" y="370"/>
                      </a:cubicBezTo>
                      <a:cubicBezTo>
                        <a:pt x="89" y="367"/>
                        <a:pt x="88" y="363"/>
                        <a:pt x="88" y="358"/>
                      </a:cubicBezTo>
                      <a:cubicBezTo>
                        <a:pt x="88" y="356"/>
                        <a:pt x="87" y="353"/>
                        <a:pt x="87" y="350"/>
                      </a:cubicBezTo>
                      <a:cubicBezTo>
                        <a:pt x="87" y="347"/>
                        <a:pt x="87" y="344"/>
                        <a:pt x="87" y="341"/>
                      </a:cubicBezTo>
                      <a:cubicBezTo>
                        <a:pt x="87" y="338"/>
                        <a:pt x="87" y="335"/>
                        <a:pt x="87" y="332"/>
                      </a:cubicBezTo>
                      <a:cubicBezTo>
                        <a:pt x="87" y="328"/>
                        <a:pt x="87" y="325"/>
                        <a:pt x="88" y="322"/>
                      </a:cubicBezTo>
                      <a:cubicBezTo>
                        <a:pt x="88" y="308"/>
                        <a:pt x="91" y="295"/>
                        <a:pt x="93" y="286"/>
                      </a:cubicBezTo>
                      <a:cubicBezTo>
                        <a:pt x="95" y="276"/>
                        <a:pt x="97" y="270"/>
                        <a:pt x="97" y="270"/>
                      </a:cubicBezTo>
                      <a:cubicBezTo>
                        <a:pt x="97" y="270"/>
                        <a:pt x="97" y="268"/>
                        <a:pt x="98" y="265"/>
                      </a:cubicBezTo>
                      <a:cubicBezTo>
                        <a:pt x="99" y="262"/>
                        <a:pt x="100" y="258"/>
                        <a:pt x="102" y="254"/>
                      </a:cubicBezTo>
                      <a:cubicBezTo>
                        <a:pt x="105" y="244"/>
                        <a:pt x="110" y="232"/>
                        <a:pt x="116" y="220"/>
                      </a:cubicBezTo>
                      <a:cubicBezTo>
                        <a:pt x="123" y="208"/>
                        <a:pt x="130" y="197"/>
                        <a:pt x="136" y="189"/>
                      </a:cubicBezTo>
                      <a:cubicBezTo>
                        <a:pt x="139" y="185"/>
                        <a:pt x="141" y="182"/>
                        <a:pt x="143" y="180"/>
                      </a:cubicBezTo>
                      <a:cubicBezTo>
                        <a:pt x="144" y="178"/>
                        <a:pt x="145" y="178"/>
                        <a:pt x="145" y="177"/>
                      </a:cubicBezTo>
                      <a:cubicBezTo>
                        <a:pt x="146" y="176"/>
                        <a:pt x="146" y="176"/>
                        <a:pt x="146" y="176"/>
                      </a:cubicBezTo>
                      <a:cubicBezTo>
                        <a:pt x="146" y="176"/>
                        <a:pt x="147" y="175"/>
                        <a:pt x="149" y="173"/>
                      </a:cubicBezTo>
                      <a:cubicBezTo>
                        <a:pt x="150" y="171"/>
                        <a:pt x="151" y="170"/>
                        <a:pt x="152" y="169"/>
                      </a:cubicBezTo>
                      <a:cubicBezTo>
                        <a:pt x="154" y="167"/>
                        <a:pt x="155" y="165"/>
                        <a:pt x="157" y="164"/>
                      </a:cubicBezTo>
                      <a:cubicBezTo>
                        <a:pt x="160" y="160"/>
                        <a:pt x="165" y="156"/>
                        <a:pt x="169" y="152"/>
                      </a:cubicBezTo>
                      <a:cubicBezTo>
                        <a:pt x="174" y="148"/>
                        <a:pt x="179" y="143"/>
                        <a:pt x="184" y="139"/>
                      </a:cubicBezTo>
                      <a:cubicBezTo>
                        <a:pt x="194" y="131"/>
                        <a:pt x="205" y="123"/>
                        <a:pt x="214" y="119"/>
                      </a:cubicBezTo>
                      <a:cubicBezTo>
                        <a:pt x="218" y="116"/>
                        <a:pt x="222" y="114"/>
                        <a:pt x="225" y="113"/>
                      </a:cubicBezTo>
                      <a:cubicBezTo>
                        <a:pt x="227" y="112"/>
                        <a:pt x="229" y="111"/>
                        <a:pt x="229" y="111"/>
                      </a:cubicBezTo>
                      <a:cubicBezTo>
                        <a:pt x="229" y="111"/>
                        <a:pt x="230" y="110"/>
                        <a:pt x="233" y="109"/>
                      </a:cubicBezTo>
                      <a:cubicBezTo>
                        <a:pt x="236" y="108"/>
                        <a:pt x="239" y="106"/>
                        <a:pt x="244" y="104"/>
                      </a:cubicBezTo>
                      <a:cubicBezTo>
                        <a:pt x="253" y="100"/>
                        <a:pt x="266" y="96"/>
                        <a:pt x="279" y="92"/>
                      </a:cubicBezTo>
                      <a:cubicBezTo>
                        <a:pt x="292" y="89"/>
                        <a:pt x="305" y="87"/>
                        <a:pt x="315" y="86"/>
                      </a:cubicBezTo>
                      <a:cubicBezTo>
                        <a:pt x="320" y="85"/>
                        <a:pt x="324" y="85"/>
                        <a:pt x="327" y="85"/>
                      </a:cubicBezTo>
                      <a:cubicBezTo>
                        <a:pt x="329" y="85"/>
                        <a:pt x="331" y="85"/>
                        <a:pt x="331" y="85"/>
                      </a:cubicBezTo>
                      <a:cubicBezTo>
                        <a:pt x="331" y="85"/>
                        <a:pt x="333" y="85"/>
                        <a:pt x="336" y="85"/>
                      </a:cubicBezTo>
                      <a:cubicBezTo>
                        <a:pt x="339" y="85"/>
                        <a:pt x="343" y="85"/>
                        <a:pt x="348" y="85"/>
                      </a:cubicBezTo>
                      <a:cubicBezTo>
                        <a:pt x="358" y="85"/>
                        <a:pt x="371" y="86"/>
                        <a:pt x="384" y="88"/>
                      </a:cubicBezTo>
                      <a:cubicBezTo>
                        <a:pt x="391" y="89"/>
                        <a:pt x="397" y="91"/>
                        <a:pt x="403" y="92"/>
                      </a:cubicBezTo>
                      <a:cubicBezTo>
                        <a:pt x="409" y="94"/>
                        <a:pt x="415" y="95"/>
                        <a:pt x="419" y="97"/>
                      </a:cubicBezTo>
                      <a:cubicBezTo>
                        <a:pt x="422" y="98"/>
                        <a:pt x="424" y="99"/>
                        <a:pt x="426" y="99"/>
                      </a:cubicBezTo>
                      <a:cubicBezTo>
                        <a:pt x="428" y="100"/>
                        <a:pt x="429" y="101"/>
                        <a:pt x="431" y="101"/>
                      </a:cubicBezTo>
                      <a:cubicBezTo>
                        <a:pt x="433" y="102"/>
                        <a:pt x="435" y="103"/>
                        <a:pt x="435" y="103"/>
                      </a:cubicBezTo>
                      <a:cubicBezTo>
                        <a:pt x="435" y="103"/>
                        <a:pt x="435" y="103"/>
                        <a:pt x="436" y="103"/>
                      </a:cubicBezTo>
                      <a:cubicBezTo>
                        <a:pt x="437" y="104"/>
                        <a:pt x="438" y="104"/>
                        <a:pt x="439" y="105"/>
                      </a:cubicBezTo>
                      <a:cubicBezTo>
                        <a:pt x="442" y="106"/>
                        <a:pt x="446" y="107"/>
                        <a:pt x="450" y="109"/>
                      </a:cubicBezTo>
                      <a:cubicBezTo>
                        <a:pt x="459" y="114"/>
                        <a:pt x="471" y="120"/>
                        <a:pt x="482" y="128"/>
                      </a:cubicBezTo>
                      <a:cubicBezTo>
                        <a:pt x="493" y="135"/>
                        <a:pt x="503" y="143"/>
                        <a:pt x="511" y="150"/>
                      </a:cubicBezTo>
                      <a:cubicBezTo>
                        <a:pt x="515" y="153"/>
                        <a:pt x="518" y="156"/>
                        <a:pt x="520" y="158"/>
                      </a:cubicBezTo>
                      <a:cubicBezTo>
                        <a:pt x="522" y="160"/>
                        <a:pt x="523" y="162"/>
                        <a:pt x="523" y="162"/>
                      </a:cubicBezTo>
                      <a:cubicBezTo>
                        <a:pt x="523" y="162"/>
                        <a:pt x="528" y="166"/>
                        <a:pt x="534" y="174"/>
                      </a:cubicBezTo>
                      <a:cubicBezTo>
                        <a:pt x="540" y="181"/>
                        <a:pt x="549" y="192"/>
                        <a:pt x="556" y="203"/>
                      </a:cubicBezTo>
                      <a:cubicBezTo>
                        <a:pt x="558" y="206"/>
                        <a:pt x="559" y="209"/>
                        <a:pt x="561" y="212"/>
                      </a:cubicBezTo>
                      <a:cubicBezTo>
                        <a:pt x="562" y="214"/>
                        <a:pt x="564" y="217"/>
                        <a:pt x="565" y="220"/>
                      </a:cubicBezTo>
                      <a:cubicBezTo>
                        <a:pt x="567" y="223"/>
                        <a:pt x="568" y="225"/>
                        <a:pt x="569" y="228"/>
                      </a:cubicBezTo>
                      <a:cubicBezTo>
                        <a:pt x="571" y="231"/>
                        <a:pt x="572" y="233"/>
                        <a:pt x="573" y="235"/>
                      </a:cubicBezTo>
                      <a:cubicBezTo>
                        <a:pt x="575" y="240"/>
                        <a:pt x="576" y="244"/>
                        <a:pt x="577" y="246"/>
                      </a:cubicBezTo>
                      <a:cubicBezTo>
                        <a:pt x="578" y="249"/>
                        <a:pt x="579" y="251"/>
                        <a:pt x="579" y="251"/>
                      </a:cubicBezTo>
                      <a:cubicBezTo>
                        <a:pt x="579" y="251"/>
                        <a:pt x="579" y="251"/>
                        <a:pt x="580" y="252"/>
                      </a:cubicBezTo>
                      <a:cubicBezTo>
                        <a:pt x="580" y="253"/>
                        <a:pt x="580" y="254"/>
                        <a:pt x="581" y="255"/>
                      </a:cubicBezTo>
                      <a:cubicBezTo>
                        <a:pt x="581" y="256"/>
                        <a:pt x="582" y="258"/>
                        <a:pt x="582" y="260"/>
                      </a:cubicBezTo>
                      <a:cubicBezTo>
                        <a:pt x="583" y="262"/>
                        <a:pt x="584" y="264"/>
                        <a:pt x="584" y="267"/>
                      </a:cubicBezTo>
                      <a:cubicBezTo>
                        <a:pt x="587" y="276"/>
                        <a:pt x="590" y="289"/>
                        <a:pt x="592" y="302"/>
                      </a:cubicBezTo>
                      <a:cubicBezTo>
                        <a:pt x="594" y="315"/>
                        <a:pt x="595" y="329"/>
                        <a:pt x="595" y="339"/>
                      </a:cubicBezTo>
                      <a:cubicBezTo>
                        <a:pt x="595" y="344"/>
                        <a:pt x="595" y="348"/>
                        <a:pt x="594" y="351"/>
                      </a:cubicBezTo>
                      <a:cubicBezTo>
                        <a:pt x="594" y="352"/>
                        <a:pt x="594" y="353"/>
                        <a:pt x="594" y="354"/>
                      </a:cubicBezTo>
                      <a:cubicBezTo>
                        <a:pt x="594" y="355"/>
                        <a:pt x="594" y="355"/>
                        <a:pt x="594" y="355"/>
                      </a:cubicBezTo>
                      <a:cubicBezTo>
                        <a:pt x="594" y="355"/>
                        <a:pt x="594" y="357"/>
                        <a:pt x="594" y="360"/>
                      </a:cubicBezTo>
                      <a:cubicBezTo>
                        <a:pt x="594" y="361"/>
                        <a:pt x="594" y="363"/>
                        <a:pt x="593" y="365"/>
                      </a:cubicBezTo>
                      <a:cubicBezTo>
                        <a:pt x="593" y="367"/>
                        <a:pt x="593" y="369"/>
                        <a:pt x="593" y="372"/>
                      </a:cubicBezTo>
                      <a:cubicBezTo>
                        <a:pt x="592" y="377"/>
                        <a:pt x="591" y="382"/>
                        <a:pt x="590" y="389"/>
                      </a:cubicBezTo>
                      <a:cubicBezTo>
                        <a:pt x="588" y="395"/>
                        <a:pt x="587" y="401"/>
                        <a:pt x="585" y="408"/>
                      </a:cubicBezTo>
                      <a:cubicBezTo>
                        <a:pt x="582" y="420"/>
                        <a:pt x="577" y="433"/>
                        <a:pt x="573" y="442"/>
                      </a:cubicBezTo>
                      <a:cubicBezTo>
                        <a:pt x="571" y="446"/>
                        <a:pt x="569" y="450"/>
                        <a:pt x="568" y="453"/>
                      </a:cubicBezTo>
                      <a:cubicBezTo>
                        <a:pt x="566" y="455"/>
                        <a:pt x="565" y="457"/>
                        <a:pt x="565" y="457"/>
                      </a:cubicBezTo>
                      <a:cubicBezTo>
                        <a:pt x="565" y="457"/>
                        <a:pt x="565" y="457"/>
                        <a:pt x="565" y="458"/>
                      </a:cubicBezTo>
                      <a:cubicBezTo>
                        <a:pt x="565" y="459"/>
                        <a:pt x="564" y="460"/>
                        <a:pt x="563" y="461"/>
                      </a:cubicBezTo>
                      <a:cubicBezTo>
                        <a:pt x="563" y="462"/>
                        <a:pt x="562" y="464"/>
                        <a:pt x="561" y="465"/>
                      </a:cubicBezTo>
                      <a:cubicBezTo>
                        <a:pt x="560" y="467"/>
                        <a:pt x="559" y="469"/>
                        <a:pt x="557" y="471"/>
                      </a:cubicBezTo>
                      <a:cubicBezTo>
                        <a:pt x="552" y="480"/>
                        <a:pt x="544" y="491"/>
                        <a:pt x="536" y="501"/>
                      </a:cubicBezTo>
                      <a:cubicBezTo>
                        <a:pt x="528" y="511"/>
                        <a:pt x="518" y="521"/>
                        <a:pt x="511" y="527"/>
                      </a:cubicBezTo>
                      <a:cubicBezTo>
                        <a:pt x="507" y="531"/>
                        <a:pt x="504" y="533"/>
                        <a:pt x="501" y="535"/>
                      </a:cubicBezTo>
                      <a:cubicBezTo>
                        <a:pt x="499" y="537"/>
                        <a:pt x="498" y="538"/>
                        <a:pt x="498" y="538"/>
                      </a:cubicBezTo>
                      <a:cubicBezTo>
                        <a:pt x="498" y="538"/>
                        <a:pt x="497" y="539"/>
                        <a:pt x="494" y="541"/>
                      </a:cubicBezTo>
                      <a:cubicBezTo>
                        <a:pt x="492" y="543"/>
                        <a:pt x="489" y="545"/>
                        <a:pt x="485" y="548"/>
                      </a:cubicBezTo>
                      <a:cubicBezTo>
                        <a:pt x="476" y="553"/>
                        <a:pt x="465" y="560"/>
                        <a:pt x="453" y="566"/>
                      </a:cubicBezTo>
                      <a:cubicBezTo>
                        <a:pt x="441" y="572"/>
                        <a:pt x="429" y="577"/>
                        <a:pt x="419" y="580"/>
                      </a:cubicBezTo>
                      <a:cubicBezTo>
                        <a:pt x="418" y="580"/>
                        <a:pt x="417" y="581"/>
                        <a:pt x="416" y="581"/>
                      </a:cubicBezTo>
                      <a:cubicBezTo>
                        <a:pt x="415" y="581"/>
                        <a:pt x="414" y="582"/>
                        <a:pt x="413" y="582"/>
                      </a:cubicBezTo>
                      <a:cubicBezTo>
                        <a:pt x="411" y="582"/>
                        <a:pt x="409" y="583"/>
                        <a:pt x="408" y="583"/>
                      </a:cubicBezTo>
                      <a:cubicBezTo>
                        <a:pt x="405" y="584"/>
                        <a:pt x="403" y="585"/>
                        <a:pt x="403" y="585"/>
                      </a:cubicBezTo>
                      <a:cubicBezTo>
                        <a:pt x="403" y="585"/>
                        <a:pt x="402" y="585"/>
                        <a:pt x="399" y="586"/>
                      </a:cubicBezTo>
                      <a:cubicBezTo>
                        <a:pt x="397" y="586"/>
                        <a:pt x="396" y="586"/>
                        <a:pt x="394" y="587"/>
                      </a:cubicBezTo>
                      <a:cubicBezTo>
                        <a:pt x="393" y="587"/>
                        <a:pt x="392" y="587"/>
                        <a:pt x="390" y="587"/>
                      </a:cubicBezTo>
                      <a:cubicBezTo>
                        <a:pt x="389" y="588"/>
                        <a:pt x="388" y="588"/>
                        <a:pt x="387" y="588"/>
                      </a:cubicBezTo>
                      <a:cubicBezTo>
                        <a:pt x="377" y="590"/>
                        <a:pt x="364" y="592"/>
                        <a:pt x="351" y="592"/>
                      </a:cubicBezTo>
                      <a:cubicBezTo>
                        <a:pt x="337" y="593"/>
                        <a:pt x="324" y="592"/>
                        <a:pt x="314" y="5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90" name="îslïḑê">
                  <a:extLst>
                    <a:ext uri="{FF2B5EF4-FFF2-40B4-BE49-F238E27FC236}">
                      <a16:creationId xmlns:a16="http://schemas.microsoft.com/office/drawing/2014/main" id="{96027514-8FAF-4C58-8C44-0DD4D2341BDD}"/>
                    </a:ext>
                  </a:extLst>
                </p:cNvPr>
                <p:cNvGrpSpPr/>
                <p:nvPr/>
              </p:nvGrpSpPr>
              <p:grpSpPr>
                <a:xfrm>
                  <a:off x="4786794" y="2200537"/>
                  <a:ext cx="566337" cy="577090"/>
                  <a:chOff x="4786794" y="2200537"/>
                  <a:chExt cx="566337" cy="577090"/>
                </a:xfrm>
                <a:grpFill/>
              </p:grpSpPr>
              <p:sp>
                <p:nvSpPr>
                  <p:cNvPr id="91" name="ïś1iḓe">
                    <a:extLst>
                      <a:ext uri="{FF2B5EF4-FFF2-40B4-BE49-F238E27FC236}">
                        <a16:creationId xmlns:a16="http://schemas.microsoft.com/office/drawing/2014/main" id="{45AFCF1F-FF5C-437F-88FD-920145CA6A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60638" y="2200537"/>
                    <a:ext cx="220441" cy="22044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ïśḻïḓê">
                    <a:extLst>
                      <a:ext uri="{FF2B5EF4-FFF2-40B4-BE49-F238E27FC236}">
                        <a16:creationId xmlns:a16="http://schemas.microsoft.com/office/drawing/2014/main" id="{4B778FBF-8582-4292-828C-E2E5E08F5B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6404" y="2393199"/>
                    <a:ext cx="388012" cy="224922"/>
                  </a:xfrm>
                  <a:custGeom>
                    <a:avLst/>
                    <a:gdLst>
                      <a:gd name="T0" fmla="*/ 141 w 183"/>
                      <a:gd name="T1" fmla="*/ 0 h 106"/>
                      <a:gd name="T2" fmla="*/ 140 w 183"/>
                      <a:gd name="T3" fmla="*/ 0 h 106"/>
                      <a:gd name="T4" fmla="*/ 92 w 183"/>
                      <a:gd name="T5" fmla="*/ 22 h 106"/>
                      <a:gd name="T6" fmla="*/ 44 w 183"/>
                      <a:gd name="T7" fmla="*/ 0 h 106"/>
                      <a:gd name="T8" fmla="*/ 43 w 183"/>
                      <a:gd name="T9" fmla="*/ 0 h 106"/>
                      <a:gd name="T10" fmla="*/ 0 w 183"/>
                      <a:gd name="T11" fmla="*/ 43 h 106"/>
                      <a:gd name="T12" fmla="*/ 0 w 183"/>
                      <a:gd name="T13" fmla="*/ 106 h 106"/>
                      <a:gd name="T14" fmla="*/ 31 w 183"/>
                      <a:gd name="T15" fmla="*/ 106 h 106"/>
                      <a:gd name="T16" fmla="*/ 31 w 183"/>
                      <a:gd name="T17" fmla="*/ 71 h 106"/>
                      <a:gd name="T18" fmla="*/ 36 w 183"/>
                      <a:gd name="T19" fmla="*/ 66 h 106"/>
                      <a:gd name="T20" fmla="*/ 41 w 183"/>
                      <a:gd name="T21" fmla="*/ 71 h 106"/>
                      <a:gd name="T22" fmla="*/ 41 w 183"/>
                      <a:gd name="T23" fmla="*/ 106 h 106"/>
                      <a:gd name="T24" fmla="*/ 142 w 183"/>
                      <a:gd name="T25" fmla="*/ 106 h 106"/>
                      <a:gd name="T26" fmla="*/ 142 w 183"/>
                      <a:gd name="T27" fmla="*/ 71 h 106"/>
                      <a:gd name="T28" fmla="*/ 147 w 183"/>
                      <a:gd name="T29" fmla="*/ 66 h 106"/>
                      <a:gd name="T30" fmla="*/ 152 w 183"/>
                      <a:gd name="T31" fmla="*/ 71 h 106"/>
                      <a:gd name="T32" fmla="*/ 152 w 183"/>
                      <a:gd name="T33" fmla="*/ 106 h 106"/>
                      <a:gd name="T34" fmla="*/ 183 w 183"/>
                      <a:gd name="T35" fmla="*/ 106 h 106"/>
                      <a:gd name="T36" fmla="*/ 183 w 183"/>
                      <a:gd name="T37" fmla="*/ 43 h 106"/>
                      <a:gd name="T38" fmla="*/ 141 w 183"/>
                      <a:gd name="T39" fmla="*/ 0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83" h="106">
                        <a:moveTo>
                          <a:pt x="141" y="0"/>
                        </a:moveTo>
                        <a:cubicBezTo>
                          <a:pt x="140" y="0"/>
                          <a:pt x="140" y="0"/>
                          <a:pt x="140" y="0"/>
                        </a:cubicBezTo>
                        <a:cubicBezTo>
                          <a:pt x="128" y="14"/>
                          <a:pt x="111" y="22"/>
                          <a:pt x="92" y="22"/>
                        </a:cubicBezTo>
                        <a:cubicBezTo>
                          <a:pt x="72" y="22"/>
                          <a:pt x="55" y="14"/>
                          <a:pt x="44" y="0"/>
                        </a:cubicBez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19" y="0"/>
                          <a:pt x="0" y="19"/>
                          <a:pt x="0" y="43"/>
                        </a:cubicBezTo>
                        <a:cubicBezTo>
                          <a:pt x="0" y="106"/>
                          <a:pt x="0" y="106"/>
                          <a:pt x="0" y="106"/>
                        </a:cubicBezTo>
                        <a:cubicBezTo>
                          <a:pt x="31" y="106"/>
                          <a:pt x="31" y="106"/>
                          <a:pt x="31" y="106"/>
                        </a:cubicBezTo>
                        <a:cubicBezTo>
                          <a:pt x="31" y="71"/>
                          <a:pt x="31" y="71"/>
                          <a:pt x="31" y="71"/>
                        </a:cubicBezTo>
                        <a:cubicBezTo>
                          <a:pt x="31" y="68"/>
                          <a:pt x="34" y="66"/>
                          <a:pt x="36" y="66"/>
                        </a:cubicBezTo>
                        <a:cubicBezTo>
                          <a:pt x="39" y="66"/>
                          <a:pt x="41" y="68"/>
                          <a:pt x="41" y="71"/>
                        </a:cubicBezTo>
                        <a:cubicBezTo>
                          <a:pt x="41" y="106"/>
                          <a:pt x="41" y="106"/>
                          <a:pt x="41" y="106"/>
                        </a:cubicBezTo>
                        <a:cubicBezTo>
                          <a:pt x="142" y="106"/>
                          <a:pt x="142" y="106"/>
                          <a:pt x="142" y="106"/>
                        </a:cubicBezTo>
                        <a:cubicBezTo>
                          <a:pt x="142" y="71"/>
                          <a:pt x="142" y="71"/>
                          <a:pt x="142" y="71"/>
                        </a:cubicBezTo>
                        <a:cubicBezTo>
                          <a:pt x="142" y="68"/>
                          <a:pt x="145" y="66"/>
                          <a:pt x="147" y="66"/>
                        </a:cubicBezTo>
                        <a:cubicBezTo>
                          <a:pt x="150" y="66"/>
                          <a:pt x="152" y="68"/>
                          <a:pt x="152" y="71"/>
                        </a:cubicBezTo>
                        <a:cubicBezTo>
                          <a:pt x="152" y="106"/>
                          <a:pt x="152" y="106"/>
                          <a:pt x="152" y="106"/>
                        </a:cubicBezTo>
                        <a:cubicBezTo>
                          <a:pt x="183" y="106"/>
                          <a:pt x="183" y="106"/>
                          <a:pt x="183" y="106"/>
                        </a:cubicBezTo>
                        <a:cubicBezTo>
                          <a:pt x="183" y="43"/>
                          <a:pt x="183" y="43"/>
                          <a:pt x="183" y="43"/>
                        </a:cubicBezTo>
                        <a:cubicBezTo>
                          <a:pt x="183" y="19"/>
                          <a:pt x="164" y="0"/>
                          <a:pt x="14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ṩľîdè">
                    <a:extLst>
                      <a:ext uri="{FF2B5EF4-FFF2-40B4-BE49-F238E27FC236}">
                        <a16:creationId xmlns:a16="http://schemas.microsoft.com/office/drawing/2014/main" id="{F96522C2-49E2-4C62-9CDE-955280BF2C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2261" y="2520445"/>
                    <a:ext cx="138000" cy="1380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íṩḷíḋe">
                    <a:extLst>
                      <a:ext uri="{FF2B5EF4-FFF2-40B4-BE49-F238E27FC236}">
                        <a16:creationId xmlns:a16="http://schemas.microsoft.com/office/drawing/2014/main" id="{EB99483C-BBE5-46B5-B525-8DF2C68BB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2261" y="2520445"/>
                    <a:ext cx="138000" cy="138000"/>
                  </a:xfrm>
                  <a:prstGeom prst="ellipse">
                    <a:avLst/>
                  </a:prstGeom>
                  <a:grpFill/>
                  <a:ln w="30163" cap="flat">
                    <a:solidFill>
                      <a:srgbClr val="FFFFFF"/>
                    </a:solidFill>
                    <a:prstDash val="solid"/>
                    <a:miter lim="800000"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ïşľídè">
                    <a:extLst>
                      <a:ext uri="{FF2B5EF4-FFF2-40B4-BE49-F238E27FC236}">
                        <a16:creationId xmlns:a16="http://schemas.microsoft.com/office/drawing/2014/main" id="{23C08E99-712C-4108-A9D0-43FB5FE6F5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83" y="2636939"/>
                    <a:ext cx="241948" cy="140688"/>
                  </a:xfrm>
                  <a:custGeom>
                    <a:avLst/>
                    <a:gdLst>
                      <a:gd name="T0" fmla="*/ 87 w 114"/>
                      <a:gd name="T1" fmla="*/ 0 h 66"/>
                      <a:gd name="T2" fmla="*/ 87 w 114"/>
                      <a:gd name="T3" fmla="*/ 0 h 66"/>
                      <a:gd name="T4" fmla="*/ 57 w 114"/>
                      <a:gd name="T5" fmla="*/ 14 h 66"/>
                      <a:gd name="T6" fmla="*/ 27 w 114"/>
                      <a:gd name="T7" fmla="*/ 0 h 66"/>
                      <a:gd name="T8" fmla="*/ 26 w 114"/>
                      <a:gd name="T9" fmla="*/ 0 h 66"/>
                      <a:gd name="T10" fmla="*/ 0 w 114"/>
                      <a:gd name="T11" fmla="*/ 27 h 66"/>
                      <a:gd name="T12" fmla="*/ 0 w 114"/>
                      <a:gd name="T13" fmla="*/ 63 h 66"/>
                      <a:gd name="T14" fmla="*/ 3 w 114"/>
                      <a:gd name="T15" fmla="*/ 66 h 66"/>
                      <a:gd name="T16" fmla="*/ 19 w 114"/>
                      <a:gd name="T17" fmla="*/ 66 h 66"/>
                      <a:gd name="T18" fmla="*/ 19 w 114"/>
                      <a:gd name="T19" fmla="*/ 44 h 66"/>
                      <a:gd name="T20" fmla="*/ 22 w 114"/>
                      <a:gd name="T21" fmla="*/ 41 h 66"/>
                      <a:gd name="T22" fmla="*/ 25 w 114"/>
                      <a:gd name="T23" fmla="*/ 44 h 66"/>
                      <a:gd name="T24" fmla="*/ 25 w 114"/>
                      <a:gd name="T25" fmla="*/ 66 h 66"/>
                      <a:gd name="T26" fmla="*/ 89 w 114"/>
                      <a:gd name="T27" fmla="*/ 66 h 66"/>
                      <a:gd name="T28" fmla="*/ 89 w 114"/>
                      <a:gd name="T29" fmla="*/ 44 h 66"/>
                      <a:gd name="T30" fmla="*/ 91 w 114"/>
                      <a:gd name="T31" fmla="*/ 41 h 66"/>
                      <a:gd name="T32" fmla="*/ 94 w 114"/>
                      <a:gd name="T33" fmla="*/ 44 h 66"/>
                      <a:gd name="T34" fmla="*/ 94 w 114"/>
                      <a:gd name="T35" fmla="*/ 66 h 66"/>
                      <a:gd name="T36" fmla="*/ 111 w 114"/>
                      <a:gd name="T37" fmla="*/ 66 h 66"/>
                      <a:gd name="T38" fmla="*/ 114 w 114"/>
                      <a:gd name="T39" fmla="*/ 63 h 66"/>
                      <a:gd name="T40" fmla="*/ 114 w 114"/>
                      <a:gd name="T41" fmla="*/ 27 h 66"/>
                      <a:gd name="T42" fmla="*/ 87 w 114"/>
                      <a:gd name="T43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14" h="66">
                        <a:moveTo>
                          <a:pt x="87" y="0"/>
                        </a:moveTo>
                        <a:cubicBezTo>
                          <a:pt x="87" y="0"/>
                          <a:pt x="87" y="0"/>
                          <a:pt x="87" y="0"/>
                        </a:cubicBezTo>
                        <a:cubicBezTo>
                          <a:pt x="80" y="9"/>
                          <a:pt x="69" y="14"/>
                          <a:pt x="57" y="14"/>
                        </a:cubicBezTo>
                        <a:cubicBezTo>
                          <a:pt x="45" y="14"/>
                          <a:pt x="34" y="9"/>
                          <a:pt x="2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12" y="0"/>
                          <a:pt x="0" y="12"/>
                          <a:pt x="0" y="27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5"/>
                          <a:pt x="1" y="66"/>
                          <a:pt x="3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44"/>
                          <a:pt x="19" y="44"/>
                          <a:pt x="19" y="44"/>
                        </a:cubicBezTo>
                        <a:cubicBezTo>
                          <a:pt x="19" y="43"/>
                          <a:pt x="21" y="41"/>
                          <a:pt x="22" y="41"/>
                        </a:cubicBezTo>
                        <a:cubicBezTo>
                          <a:pt x="24" y="41"/>
                          <a:pt x="25" y="43"/>
                          <a:pt x="25" y="44"/>
                        </a:cubicBezTo>
                        <a:cubicBezTo>
                          <a:pt x="25" y="66"/>
                          <a:pt x="25" y="66"/>
                          <a:pt x="25" y="66"/>
                        </a:cubicBezTo>
                        <a:cubicBezTo>
                          <a:pt x="89" y="66"/>
                          <a:pt x="89" y="66"/>
                          <a:pt x="89" y="66"/>
                        </a:cubicBezTo>
                        <a:cubicBezTo>
                          <a:pt x="89" y="44"/>
                          <a:pt x="89" y="44"/>
                          <a:pt x="89" y="44"/>
                        </a:cubicBezTo>
                        <a:cubicBezTo>
                          <a:pt x="89" y="43"/>
                          <a:pt x="90" y="41"/>
                          <a:pt x="91" y="41"/>
                        </a:cubicBezTo>
                        <a:cubicBezTo>
                          <a:pt x="93" y="41"/>
                          <a:pt x="94" y="43"/>
                          <a:pt x="94" y="44"/>
                        </a:cubicBezTo>
                        <a:cubicBezTo>
                          <a:pt x="94" y="66"/>
                          <a:pt x="94" y="66"/>
                          <a:pt x="94" y="66"/>
                        </a:cubicBezTo>
                        <a:cubicBezTo>
                          <a:pt x="111" y="66"/>
                          <a:pt x="111" y="66"/>
                          <a:pt x="111" y="66"/>
                        </a:cubicBezTo>
                        <a:cubicBezTo>
                          <a:pt x="113" y="66"/>
                          <a:pt x="114" y="65"/>
                          <a:pt x="114" y="63"/>
                        </a:cubicBezTo>
                        <a:cubicBezTo>
                          <a:pt x="114" y="27"/>
                          <a:pt x="114" y="27"/>
                          <a:pt x="114" y="27"/>
                        </a:cubicBezTo>
                        <a:cubicBezTo>
                          <a:pt x="114" y="12"/>
                          <a:pt x="102" y="0"/>
                          <a:pt x="8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ïṧlîḋé">
                    <a:extLst>
                      <a:ext uri="{FF2B5EF4-FFF2-40B4-BE49-F238E27FC236}">
                        <a16:creationId xmlns:a16="http://schemas.microsoft.com/office/drawing/2014/main" id="{71FDEF45-6A1F-41B1-BBB7-509F8B4B31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9664" y="2520445"/>
                    <a:ext cx="138000" cy="138000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şlîḑé">
                    <a:extLst>
                      <a:ext uri="{FF2B5EF4-FFF2-40B4-BE49-F238E27FC236}">
                        <a16:creationId xmlns:a16="http://schemas.microsoft.com/office/drawing/2014/main" id="{72F77D21-899A-4063-A392-E7CE200DC3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9664" y="2520445"/>
                    <a:ext cx="138000" cy="138000"/>
                  </a:xfrm>
                  <a:prstGeom prst="ellipse">
                    <a:avLst/>
                  </a:prstGeom>
                  <a:grpFill/>
                  <a:ln w="30163" cap="flat">
                    <a:solidFill>
                      <a:srgbClr val="FFFFFF"/>
                    </a:solidFill>
                    <a:prstDash val="solid"/>
                    <a:miter lim="800000"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iṧlïďé">
                    <a:extLst>
                      <a:ext uri="{FF2B5EF4-FFF2-40B4-BE49-F238E27FC236}">
                        <a16:creationId xmlns:a16="http://schemas.microsoft.com/office/drawing/2014/main" id="{90272329-996F-4C34-B868-A54E03B20D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6794" y="2636939"/>
                    <a:ext cx="243740" cy="140688"/>
                  </a:xfrm>
                  <a:custGeom>
                    <a:avLst/>
                    <a:gdLst>
                      <a:gd name="T0" fmla="*/ 88 w 115"/>
                      <a:gd name="T1" fmla="*/ 0 h 66"/>
                      <a:gd name="T2" fmla="*/ 87 w 115"/>
                      <a:gd name="T3" fmla="*/ 0 h 66"/>
                      <a:gd name="T4" fmla="*/ 57 w 115"/>
                      <a:gd name="T5" fmla="*/ 14 h 66"/>
                      <a:gd name="T6" fmla="*/ 27 w 115"/>
                      <a:gd name="T7" fmla="*/ 0 h 66"/>
                      <a:gd name="T8" fmla="*/ 27 w 115"/>
                      <a:gd name="T9" fmla="*/ 0 h 66"/>
                      <a:gd name="T10" fmla="*/ 0 w 115"/>
                      <a:gd name="T11" fmla="*/ 27 h 66"/>
                      <a:gd name="T12" fmla="*/ 0 w 115"/>
                      <a:gd name="T13" fmla="*/ 63 h 66"/>
                      <a:gd name="T14" fmla="*/ 4 w 115"/>
                      <a:gd name="T15" fmla="*/ 66 h 66"/>
                      <a:gd name="T16" fmla="*/ 20 w 115"/>
                      <a:gd name="T17" fmla="*/ 66 h 66"/>
                      <a:gd name="T18" fmla="*/ 20 w 115"/>
                      <a:gd name="T19" fmla="*/ 44 h 66"/>
                      <a:gd name="T20" fmla="*/ 23 w 115"/>
                      <a:gd name="T21" fmla="*/ 41 h 66"/>
                      <a:gd name="T22" fmla="*/ 26 w 115"/>
                      <a:gd name="T23" fmla="*/ 44 h 66"/>
                      <a:gd name="T24" fmla="*/ 26 w 115"/>
                      <a:gd name="T25" fmla="*/ 66 h 66"/>
                      <a:gd name="T26" fmla="*/ 89 w 115"/>
                      <a:gd name="T27" fmla="*/ 66 h 66"/>
                      <a:gd name="T28" fmla="*/ 89 w 115"/>
                      <a:gd name="T29" fmla="*/ 44 h 66"/>
                      <a:gd name="T30" fmla="*/ 92 w 115"/>
                      <a:gd name="T31" fmla="*/ 41 h 66"/>
                      <a:gd name="T32" fmla="*/ 95 w 115"/>
                      <a:gd name="T33" fmla="*/ 44 h 66"/>
                      <a:gd name="T34" fmla="*/ 95 w 115"/>
                      <a:gd name="T35" fmla="*/ 66 h 66"/>
                      <a:gd name="T36" fmla="*/ 111 w 115"/>
                      <a:gd name="T37" fmla="*/ 66 h 66"/>
                      <a:gd name="T38" fmla="*/ 115 w 115"/>
                      <a:gd name="T39" fmla="*/ 63 h 66"/>
                      <a:gd name="T40" fmla="*/ 115 w 115"/>
                      <a:gd name="T41" fmla="*/ 27 h 66"/>
                      <a:gd name="T42" fmla="*/ 88 w 115"/>
                      <a:gd name="T43" fmla="*/ 0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15" h="66">
                        <a:moveTo>
                          <a:pt x="88" y="0"/>
                        </a:moveTo>
                        <a:cubicBezTo>
                          <a:pt x="87" y="0"/>
                          <a:pt x="87" y="0"/>
                          <a:pt x="87" y="0"/>
                        </a:cubicBezTo>
                        <a:cubicBezTo>
                          <a:pt x="80" y="9"/>
                          <a:pt x="69" y="14"/>
                          <a:pt x="57" y="14"/>
                        </a:cubicBezTo>
                        <a:cubicBezTo>
                          <a:pt x="45" y="14"/>
                          <a:pt x="35" y="9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12" y="0"/>
                          <a:pt x="0" y="12"/>
                          <a:pt x="0" y="27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5"/>
                          <a:pt x="2" y="66"/>
                          <a:pt x="4" y="66"/>
                        </a:cubicBezTo>
                        <a:cubicBezTo>
                          <a:pt x="20" y="66"/>
                          <a:pt x="20" y="66"/>
                          <a:pt x="20" y="66"/>
                        </a:cubicBezTo>
                        <a:cubicBezTo>
                          <a:pt x="20" y="44"/>
                          <a:pt x="20" y="44"/>
                          <a:pt x="20" y="44"/>
                        </a:cubicBezTo>
                        <a:cubicBezTo>
                          <a:pt x="20" y="43"/>
                          <a:pt x="21" y="41"/>
                          <a:pt x="23" y="41"/>
                        </a:cubicBezTo>
                        <a:cubicBezTo>
                          <a:pt x="24" y="41"/>
                          <a:pt x="26" y="43"/>
                          <a:pt x="26" y="44"/>
                        </a:cubicBezTo>
                        <a:cubicBezTo>
                          <a:pt x="26" y="66"/>
                          <a:pt x="26" y="66"/>
                          <a:pt x="26" y="66"/>
                        </a:cubicBezTo>
                        <a:cubicBezTo>
                          <a:pt x="89" y="66"/>
                          <a:pt x="89" y="66"/>
                          <a:pt x="89" y="66"/>
                        </a:cubicBezTo>
                        <a:cubicBezTo>
                          <a:pt x="89" y="44"/>
                          <a:pt x="89" y="44"/>
                          <a:pt x="89" y="44"/>
                        </a:cubicBezTo>
                        <a:cubicBezTo>
                          <a:pt x="89" y="43"/>
                          <a:pt x="90" y="41"/>
                          <a:pt x="92" y="41"/>
                        </a:cubicBezTo>
                        <a:cubicBezTo>
                          <a:pt x="94" y="41"/>
                          <a:pt x="95" y="43"/>
                          <a:pt x="95" y="44"/>
                        </a:cubicBezTo>
                        <a:cubicBezTo>
                          <a:pt x="95" y="66"/>
                          <a:pt x="95" y="66"/>
                          <a:pt x="95" y="66"/>
                        </a:cubicBezTo>
                        <a:cubicBezTo>
                          <a:pt x="111" y="66"/>
                          <a:pt x="111" y="66"/>
                          <a:pt x="111" y="66"/>
                        </a:cubicBezTo>
                        <a:cubicBezTo>
                          <a:pt x="113" y="66"/>
                          <a:pt x="115" y="65"/>
                          <a:pt x="115" y="63"/>
                        </a:cubicBezTo>
                        <a:cubicBezTo>
                          <a:pt x="115" y="27"/>
                          <a:pt x="115" y="27"/>
                          <a:pt x="115" y="27"/>
                        </a:cubicBezTo>
                        <a:cubicBezTo>
                          <a:pt x="115" y="12"/>
                          <a:pt x="103" y="0"/>
                          <a:pt x="8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1" name="i$1îḋê">
                <a:extLst>
                  <a:ext uri="{FF2B5EF4-FFF2-40B4-BE49-F238E27FC236}">
                    <a16:creationId xmlns:a16="http://schemas.microsoft.com/office/drawing/2014/main" id="{218088B4-766F-4558-ADD0-04549B8B294A}"/>
                  </a:ext>
                </a:extLst>
              </p:cNvPr>
              <p:cNvGrpSpPr/>
              <p:nvPr/>
            </p:nvGrpSpPr>
            <p:grpSpPr>
              <a:xfrm>
                <a:off x="4286299" y="3626939"/>
                <a:ext cx="566869" cy="565287"/>
                <a:chOff x="4013457" y="3990054"/>
                <a:chExt cx="642506" cy="64071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85" name="ïṥļîḍè">
                  <a:extLst>
                    <a:ext uri="{FF2B5EF4-FFF2-40B4-BE49-F238E27FC236}">
                      <a16:creationId xmlns:a16="http://schemas.microsoft.com/office/drawing/2014/main" id="{EDB9849E-AE65-4B18-999E-6392DB0D3843}"/>
                    </a:ext>
                  </a:extLst>
                </p:cNvPr>
                <p:cNvSpPr/>
                <p:nvPr/>
              </p:nvSpPr>
              <p:spPr bwMode="auto">
                <a:xfrm>
                  <a:off x="4013457" y="3990054"/>
                  <a:ext cx="642506" cy="640713"/>
                </a:xfrm>
                <a:custGeom>
                  <a:avLst/>
                  <a:gdLst>
                    <a:gd name="T0" fmla="*/ 190 w 303"/>
                    <a:gd name="T1" fmla="*/ 295 h 302"/>
                    <a:gd name="T2" fmla="*/ 198 w 303"/>
                    <a:gd name="T3" fmla="*/ 270 h 302"/>
                    <a:gd name="T4" fmla="*/ 220 w 303"/>
                    <a:gd name="T5" fmla="*/ 259 h 302"/>
                    <a:gd name="T6" fmla="*/ 244 w 303"/>
                    <a:gd name="T7" fmla="*/ 264 h 302"/>
                    <a:gd name="T8" fmla="*/ 264 w 303"/>
                    <a:gd name="T9" fmla="*/ 254 h 302"/>
                    <a:gd name="T10" fmla="*/ 258 w 303"/>
                    <a:gd name="T11" fmla="*/ 220 h 302"/>
                    <a:gd name="T12" fmla="*/ 268 w 303"/>
                    <a:gd name="T13" fmla="*/ 202 h 302"/>
                    <a:gd name="T14" fmla="*/ 285 w 303"/>
                    <a:gd name="T15" fmla="*/ 190 h 302"/>
                    <a:gd name="T16" fmla="*/ 301 w 303"/>
                    <a:gd name="T17" fmla="*/ 174 h 302"/>
                    <a:gd name="T18" fmla="*/ 282 w 303"/>
                    <a:gd name="T19" fmla="*/ 149 h 302"/>
                    <a:gd name="T20" fmla="*/ 277 w 303"/>
                    <a:gd name="T21" fmla="*/ 131 h 302"/>
                    <a:gd name="T22" fmla="*/ 276 w 303"/>
                    <a:gd name="T23" fmla="*/ 112 h 302"/>
                    <a:gd name="T24" fmla="*/ 289 w 303"/>
                    <a:gd name="T25" fmla="*/ 87 h 302"/>
                    <a:gd name="T26" fmla="*/ 273 w 303"/>
                    <a:gd name="T27" fmla="*/ 71 h 302"/>
                    <a:gd name="T28" fmla="*/ 246 w 303"/>
                    <a:gd name="T29" fmla="*/ 66 h 302"/>
                    <a:gd name="T30" fmla="*/ 233 w 303"/>
                    <a:gd name="T31" fmla="*/ 53 h 302"/>
                    <a:gd name="T32" fmla="*/ 227 w 303"/>
                    <a:gd name="T33" fmla="*/ 20 h 302"/>
                    <a:gd name="T34" fmla="*/ 205 w 303"/>
                    <a:gd name="T35" fmla="*/ 13 h 302"/>
                    <a:gd name="T36" fmla="*/ 184 w 303"/>
                    <a:gd name="T37" fmla="*/ 28 h 302"/>
                    <a:gd name="T38" fmla="*/ 169 w 303"/>
                    <a:gd name="T39" fmla="*/ 25 h 302"/>
                    <a:gd name="T40" fmla="*/ 142 w 303"/>
                    <a:gd name="T41" fmla="*/ 3 h 302"/>
                    <a:gd name="T42" fmla="*/ 118 w 303"/>
                    <a:gd name="T43" fmla="*/ 3 h 302"/>
                    <a:gd name="T44" fmla="*/ 109 w 303"/>
                    <a:gd name="T45" fmla="*/ 28 h 302"/>
                    <a:gd name="T46" fmla="*/ 87 w 303"/>
                    <a:gd name="T47" fmla="*/ 42 h 302"/>
                    <a:gd name="T48" fmla="*/ 66 w 303"/>
                    <a:gd name="T49" fmla="*/ 41 h 302"/>
                    <a:gd name="T50" fmla="*/ 44 w 303"/>
                    <a:gd name="T51" fmla="*/ 45 h 302"/>
                    <a:gd name="T52" fmla="*/ 45 w 303"/>
                    <a:gd name="T53" fmla="*/ 77 h 302"/>
                    <a:gd name="T54" fmla="*/ 37 w 303"/>
                    <a:gd name="T55" fmla="*/ 96 h 302"/>
                    <a:gd name="T56" fmla="*/ 25 w 303"/>
                    <a:gd name="T57" fmla="*/ 111 h 302"/>
                    <a:gd name="T58" fmla="*/ 3 w 303"/>
                    <a:gd name="T59" fmla="*/ 122 h 302"/>
                    <a:gd name="T60" fmla="*/ 12 w 303"/>
                    <a:gd name="T61" fmla="*/ 149 h 302"/>
                    <a:gd name="T62" fmla="*/ 26 w 303"/>
                    <a:gd name="T63" fmla="*/ 170 h 302"/>
                    <a:gd name="T64" fmla="*/ 29 w 303"/>
                    <a:gd name="T65" fmla="*/ 185 h 302"/>
                    <a:gd name="T66" fmla="*/ 13 w 303"/>
                    <a:gd name="T67" fmla="*/ 213 h 302"/>
                    <a:gd name="T68" fmla="*/ 27 w 303"/>
                    <a:gd name="T69" fmla="*/ 232 h 302"/>
                    <a:gd name="T70" fmla="*/ 54 w 303"/>
                    <a:gd name="T71" fmla="*/ 233 h 302"/>
                    <a:gd name="T72" fmla="*/ 67 w 303"/>
                    <a:gd name="T73" fmla="*/ 246 h 302"/>
                    <a:gd name="T74" fmla="*/ 72 w 303"/>
                    <a:gd name="T75" fmla="*/ 277 h 302"/>
                    <a:gd name="T76" fmla="*/ 92 w 303"/>
                    <a:gd name="T77" fmla="*/ 291 h 302"/>
                    <a:gd name="T78" fmla="*/ 114 w 303"/>
                    <a:gd name="T79" fmla="*/ 276 h 302"/>
                    <a:gd name="T80" fmla="*/ 132 w 303"/>
                    <a:gd name="T81" fmla="*/ 277 h 302"/>
                    <a:gd name="T82" fmla="*/ 156 w 303"/>
                    <a:gd name="T83" fmla="*/ 291 h 302"/>
                    <a:gd name="T84" fmla="*/ 143 w 303"/>
                    <a:gd name="T85" fmla="*/ 246 h 302"/>
                    <a:gd name="T86" fmla="*/ 128 w 303"/>
                    <a:gd name="T87" fmla="*/ 244 h 302"/>
                    <a:gd name="T88" fmla="*/ 85 w 303"/>
                    <a:gd name="T89" fmla="*/ 219 h 302"/>
                    <a:gd name="T90" fmla="*/ 59 w 303"/>
                    <a:gd name="T91" fmla="*/ 176 h 302"/>
                    <a:gd name="T92" fmla="*/ 57 w 303"/>
                    <a:gd name="T93" fmla="*/ 161 h 302"/>
                    <a:gd name="T94" fmla="*/ 65 w 303"/>
                    <a:gd name="T95" fmla="*/ 111 h 302"/>
                    <a:gd name="T96" fmla="*/ 84 w 303"/>
                    <a:gd name="T97" fmla="*/ 84 h 302"/>
                    <a:gd name="T98" fmla="*/ 116 w 303"/>
                    <a:gd name="T99" fmla="*/ 63 h 302"/>
                    <a:gd name="T100" fmla="*/ 166 w 303"/>
                    <a:gd name="T101" fmla="*/ 57 h 302"/>
                    <a:gd name="T102" fmla="*/ 212 w 303"/>
                    <a:gd name="T103" fmla="*/ 77 h 302"/>
                    <a:gd name="T104" fmla="*/ 222 w 303"/>
                    <a:gd name="T105" fmla="*/ 87 h 302"/>
                    <a:gd name="T106" fmla="*/ 245 w 303"/>
                    <a:gd name="T107" fmla="*/ 133 h 302"/>
                    <a:gd name="T108" fmla="*/ 246 w 303"/>
                    <a:gd name="T109" fmla="*/ 166 h 302"/>
                    <a:gd name="T110" fmla="*/ 236 w 303"/>
                    <a:gd name="T111" fmla="*/ 196 h 302"/>
                    <a:gd name="T112" fmla="*/ 198 w 303"/>
                    <a:gd name="T113" fmla="*/ 235 h 302"/>
                    <a:gd name="T114" fmla="*/ 147 w 303"/>
                    <a:gd name="T115" fmla="*/ 247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03" h="302">
                      <a:moveTo>
                        <a:pt x="170" y="302"/>
                      </a:moveTo>
                      <a:cubicBezTo>
                        <a:pt x="172" y="302"/>
                        <a:pt x="174" y="301"/>
                        <a:pt x="176" y="301"/>
                      </a:cubicBezTo>
                      <a:cubicBezTo>
                        <a:pt x="178" y="301"/>
                        <a:pt x="181" y="300"/>
                        <a:pt x="182" y="300"/>
                      </a:cubicBezTo>
                      <a:cubicBezTo>
                        <a:pt x="184" y="300"/>
                        <a:pt x="185" y="299"/>
                        <a:pt x="185" y="299"/>
                      </a:cubicBezTo>
                      <a:cubicBezTo>
                        <a:pt x="187" y="299"/>
                        <a:pt x="189" y="297"/>
                        <a:pt x="190" y="295"/>
                      </a:cubicBezTo>
                      <a:cubicBezTo>
                        <a:pt x="190" y="295"/>
                        <a:pt x="190" y="294"/>
                        <a:pt x="191" y="292"/>
                      </a:cubicBezTo>
                      <a:cubicBezTo>
                        <a:pt x="191" y="290"/>
                        <a:pt x="192" y="287"/>
                        <a:pt x="192" y="285"/>
                      </a:cubicBezTo>
                      <a:cubicBezTo>
                        <a:pt x="193" y="282"/>
                        <a:pt x="193" y="279"/>
                        <a:pt x="194" y="278"/>
                      </a:cubicBezTo>
                      <a:cubicBezTo>
                        <a:pt x="194" y="276"/>
                        <a:pt x="194" y="274"/>
                        <a:pt x="194" y="274"/>
                      </a:cubicBezTo>
                      <a:cubicBezTo>
                        <a:pt x="194" y="272"/>
                        <a:pt x="196" y="271"/>
                        <a:pt x="198" y="270"/>
                      </a:cubicBezTo>
                      <a:cubicBezTo>
                        <a:pt x="198" y="270"/>
                        <a:pt x="198" y="270"/>
                        <a:pt x="200" y="269"/>
                      </a:cubicBezTo>
                      <a:cubicBezTo>
                        <a:pt x="201" y="269"/>
                        <a:pt x="202" y="268"/>
                        <a:pt x="204" y="267"/>
                      </a:cubicBezTo>
                      <a:cubicBezTo>
                        <a:pt x="207" y="266"/>
                        <a:pt x="210" y="264"/>
                        <a:pt x="210" y="264"/>
                      </a:cubicBezTo>
                      <a:cubicBezTo>
                        <a:pt x="210" y="264"/>
                        <a:pt x="213" y="263"/>
                        <a:pt x="216" y="261"/>
                      </a:cubicBezTo>
                      <a:cubicBezTo>
                        <a:pt x="217" y="260"/>
                        <a:pt x="219" y="259"/>
                        <a:pt x="220" y="259"/>
                      </a:cubicBezTo>
                      <a:cubicBezTo>
                        <a:pt x="221" y="258"/>
                        <a:pt x="222" y="257"/>
                        <a:pt x="222" y="257"/>
                      </a:cubicBezTo>
                      <a:cubicBezTo>
                        <a:pt x="223" y="256"/>
                        <a:pt x="226" y="256"/>
                        <a:pt x="227" y="257"/>
                      </a:cubicBezTo>
                      <a:cubicBezTo>
                        <a:pt x="227" y="257"/>
                        <a:pt x="228" y="258"/>
                        <a:pt x="230" y="259"/>
                      </a:cubicBezTo>
                      <a:cubicBezTo>
                        <a:pt x="232" y="259"/>
                        <a:pt x="234" y="261"/>
                        <a:pt x="237" y="262"/>
                      </a:cubicBezTo>
                      <a:cubicBezTo>
                        <a:pt x="239" y="263"/>
                        <a:pt x="242" y="264"/>
                        <a:pt x="244" y="264"/>
                      </a:cubicBezTo>
                      <a:cubicBezTo>
                        <a:pt x="245" y="265"/>
                        <a:pt x="247" y="266"/>
                        <a:pt x="247" y="266"/>
                      </a:cubicBezTo>
                      <a:cubicBezTo>
                        <a:pt x="249" y="266"/>
                        <a:pt x="251" y="266"/>
                        <a:pt x="253" y="264"/>
                      </a:cubicBezTo>
                      <a:cubicBezTo>
                        <a:pt x="253" y="264"/>
                        <a:pt x="254" y="263"/>
                        <a:pt x="255" y="262"/>
                      </a:cubicBezTo>
                      <a:cubicBezTo>
                        <a:pt x="256" y="261"/>
                        <a:pt x="258" y="260"/>
                        <a:pt x="259" y="258"/>
                      </a:cubicBezTo>
                      <a:cubicBezTo>
                        <a:pt x="261" y="256"/>
                        <a:pt x="263" y="255"/>
                        <a:pt x="264" y="254"/>
                      </a:cubicBezTo>
                      <a:cubicBezTo>
                        <a:pt x="265" y="252"/>
                        <a:pt x="266" y="251"/>
                        <a:pt x="266" y="251"/>
                      </a:cubicBezTo>
                      <a:cubicBezTo>
                        <a:pt x="267" y="250"/>
                        <a:pt x="268" y="247"/>
                        <a:pt x="267" y="245"/>
                      </a:cubicBezTo>
                      <a:cubicBezTo>
                        <a:pt x="267" y="245"/>
                        <a:pt x="265" y="240"/>
                        <a:pt x="263" y="235"/>
                      </a:cubicBezTo>
                      <a:cubicBezTo>
                        <a:pt x="261" y="230"/>
                        <a:pt x="258" y="226"/>
                        <a:pt x="258" y="226"/>
                      </a:cubicBezTo>
                      <a:cubicBezTo>
                        <a:pt x="257" y="224"/>
                        <a:pt x="257" y="222"/>
                        <a:pt x="258" y="220"/>
                      </a:cubicBezTo>
                      <a:cubicBezTo>
                        <a:pt x="258" y="220"/>
                        <a:pt x="260" y="217"/>
                        <a:pt x="262" y="214"/>
                      </a:cubicBezTo>
                      <a:cubicBezTo>
                        <a:pt x="263" y="213"/>
                        <a:pt x="264" y="211"/>
                        <a:pt x="264" y="210"/>
                      </a:cubicBezTo>
                      <a:cubicBezTo>
                        <a:pt x="265" y="209"/>
                        <a:pt x="265" y="208"/>
                        <a:pt x="265" y="208"/>
                      </a:cubicBezTo>
                      <a:cubicBezTo>
                        <a:pt x="265" y="208"/>
                        <a:pt x="266" y="208"/>
                        <a:pt x="266" y="207"/>
                      </a:cubicBezTo>
                      <a:cubicBezTo>
                        <a:pt x="267" y="205"/>
                        <a:pt x="267" y="204"/>
                        <a:pt x="268" y="202"/>
                      </a:cubicBezTo>
                      <a:cubicBezTo>
                        <a:pt x="269" y="201"/>
                        <a:pt x="269" y="199"/>
                        <a:pt x="270" y="198"/>
                      </a:cubicBezTo>
                      <a:cubicBezTo>
                        <a:pt x="270" y="197"/>
                        <a:pt x="271" y="196"/>
                        <a:pt x="271" y="196"/>
                      </a:cubicBezTo>
                      <a:cubicBezTo>
                        <a:pt x="271" y="194"/>
                        <a:pt x="273" y="193"/>
                        <a:pt x="275" y="192"/>
                      </a:cubicBezTo>
                      <a:cubicBezTo>
                        <a:pt x="275" y="192"/>
                        <a:pt x="276" y="192"/>
                        <a:pt x="278" y="192"/>
                      </a:cubicBezTo>
                      <a:cubicBezTo>
                        <a:pt x="280" y="192"/>
                        <a:pt x="283" y="191"/>
                        <a:pt x="285" y="190"/>
                      </a:cubicBezTo>
                      <a:cubicBezTo>
                        <a:pt x="288" y="190"/>
                        <a:pt x="291" y="189"/>
                        <a:pt x="293" y="189"/>
                      </a:cubicBezTo>
                      <a:cubicBezTo>
                        <a:pt x="294" y="188"/>
                        <a:pt x="296" y="188"/>
                        <a:pt x="296" y="188"/>
                      </a:cubicBezTo>
                      <a:cubicBezTo>
                        <a:pt x="298" y="187"/>
                        <a:pt x="299" y="185"/>
                        <a:pt x="300" y="183"/>
                      </a:cubicBezTo>
                      <a:cubicBezTo>
                        <a:pt x="300" y="183"/>
                        <a:pt x="300" y="182"/>
                        <a:pt x="300" y="180"/>
                      </a:cubicBezTo>
                      <a:cubicBezTo>
                        <a:pt x="301" y="179"/>
                        <a:pt x="301" y="176"/>
                        <a:pt x="301" y="174"/>
                      </a:cubicBezTo>
                      <a:cubicBezTo>
                        <a:pt x="302" y="172"/>
                        <a:pt x="302" y="170"/>
                        <a:pt x="302" y="168"/>
                      </a:cubicBezTo>
                      <a:cubicBezTo>
                        <a:pt x="302" y="166"/>
                        <a:pt x="303" y="165"/>
                        <a:pt x="303" y="165"/>
                      </a:cubicBezTo>
                      <a:cubicBezTo>
                        <a:pt x="303" y="163"/>
                        <a:pt x="302" y="161"/>
                        <a:pt x="300" y="159"/>
                      </a:cubicBezTo>
                      <a:cubicBezTo>
                        <a:pt x="300" y="159"/>
                        <a:pt x="296" y="156"/>
                        <a:pt x="291" y="154"/>
                      </a:cubicBezTo>
                      <a:cubicBezTo>
                        <a:pt x="286" y="151"/>
                        <a:pt x="282" y="149"/>
                        <a:pt x="282" y="149"/>
                      </a:cubicBezTo>
                      <a:cubicBezTo>
                        <a:pt x="280" y="148"/>
                        <a:pt x="279" y="146"/>
                        <a:pt x="279" y="144"/>
                      </a:cubicBezTo>
                      <a:cubicBezTo>
                        <a:pt x="279" y="144"/>
                        <a:pt x="279" y="143"/>
                        <a:pt x="278" y="142"/>
                      </a:cubicBezTo>
                      <a:cubicBezTo>
                        <a:pt x="278" y="141"/>
                        <a:pt x="278" y="139"/>
                        <a:pt x="278" y="137"/>
                      </a:cubicBezTo>
                      <a:cubicBezTo>
                        <a:pt x="278" y="136"/>
                        <a:pt x="278" y="134"/>
                        <a:pt x="277" y="133"/>
                      </a:cubicBezTo>
                      <a:cubicBezTo>
                        <a:pt x="277" y="132"/>
                        <a:pt x="277" y="131"/>
                        <a:pt x="277" y="131"/>
                      </a:cubicBezTo>
                      <a:cubicBezTo>
                        <a:pt x="277" y="131"/>
                        <a:pt x="277" y="130"/>
                        <a:pt x="277" y="129"/>
                      </a:cubicBezTo>
                      <a:cubicBezTo>
                        <a:pt x="276" y="127"/>
                        <a:pt x="276" y="126"/>
                        <a:pt x="276" y="124"/>
                      </a:cubicBezTo>
                      <a:cubicBezTo>
                        <a:pt x="275" y="122"/>
                        <a:pt x="275" y="121"/>
                        <a:pt x="275" y="119"/>
                      </a:cubicBezTo>
                      <a:cubicBezTo>
                        <a:pt x="274" y="118"/>
                        <a:pt x="274" y="117"/>
                        <a:pt x="274" y="117"/>
                      </a:cubicBezTo>
                      <a:cubicBezTo>
                        <a:pt x="274" y="115"/>
                        <a:pt x="274" y="113"/>
                        <a:pt x="276" y="112"/>
                      </a:cubicBezTo>
                      <a:cubicBezTo>
                        <a:pt x="276" y="112"/>
                        <a:pt x="279" y="108"/>
                        <a:pt x="283" y="104"/>
                      </a:cubicBezTo>
                      <a:cubicBezTo>
                        <a:pt x="285" y="102"/>
                        <a:pt x="286" y="100"/>
                        <a:pt x="288" y="99"/>
                      </a:cubicBezTo>
                      <a:cubicBezTo>
                        <a:pt x="289" y="97"/>
                        <a:pt x="290" y="96"/>
                        <a:pt x="290" y="96"/>
                      </a:cubicBezTo>
                      <a:cubicBezTo>
                        <a:pt x="291" y="94"/>
                        <a:pt x="291" y="92"/>
                        <a:pt x="290" y="90"/>
                      </a:cubicBezTo>
                      <a:cubicBezTo>
                        <a:pt x="290" y="90"/>
                        <a:pt x="290" y="89"/>
                        <a:pt x="289" y="87"/>
                      </a:cubicBezTo>
                      <a:cubicBezTo>
                        <a:pt x="288" y="86"/>
                        <a:pt x="287" y="84"/>
                        <a:pt x="286" y="82"/>
                      </a:cubicBezTo>
                      <a:cubicBezTo>
                        <a:pt x="285" y="80"/>
                        <a:pt x="284" y="78"/>
                        <a:pt x="283" y="76"/>
                      </a:cubicBezTo>
                      <a:cubicBezTo>
                        <a:pt x="283" y="75"/>
                        <a:pt x="282" y="74"/>
                        <a:pt x="282" y="74"/>
                      </a:cubicBezTo>
                      <a:cubicBezTo>
                        <a:pt x="281" y="72"/>
                        <a:pt x="279" y="71"/>
                        <a:pt x="277" y="71"/>
                      </a:cubicBezTo>
                      <a:cubicBezTo>
                        <a:pt x="277" y="71"/>
                        <a:pt x="275" y="71"/>
                        <a:pt x="273" y="71"/>
                      </a:cubicBezTo>
                      <a:cubicBezTo>
                        <a:pt x="271" y="71"/>
                        <a:pt x="268" y="71"/>
                        <a:pt x="266" y="71"/>
                      </a:cubicBezTo>
                      <a:cubicBezTo>
                        <a:pt x="261" y="72"/>
                        <a:pt x="255" y="73"/>
                        <a:pt x="255" y="73"/>
                      </a:cubicBezTo>
                      <a:cubicBezTo>
                        <a:pt x="253" y="73"/>
                        <a:pt x="251" y="72"/>
                        <a:pt x="250" y="71"/>
                      </a:cubicBezTo>
                      <a:cubicBezTo>
                        <a:pt x="250" y="71"/>
                        <a:pt x="250" y="70"/>
                        <a:pt x="249" y="69"/>
                      </a:cubicBezTo>
                      <a:cubicBezTo>
                        <a:pt x="248" y="68"/>
                        <a:pt x="247" y="67"/>
                        <a:pt x="246" y="66"/>
                      </a:cubicBezTo>
                      <a:cubicBezTo>
                        <a:pt x="245" y="65"/>
                        <a:pt x="243" y="63"/>
                        <a:pt x="243" y="62"/>
                      </a:cubicBezTo>
                      <a:cubicBezTo>
                        <a:pt x="242" y="61"/>
                        <a:pt x="241" y="61"/>
                        <a:pt x="241" y="61"/>
                      </a:cubicBezTo>
                      <a:cubicBezTo>
                        <a:pt x="241" y="61"/>
                        <a:pt x="240" y="60"/>
                        <a:pt x="239" y="59"/>
                      </a:cubicBezTo>
                      <a:cubicBezTo>
                        <a:pt x="239" y="58"/>
                        <a:pt x="237" y="57"/>
                        <a:pt x="236" y="56"/>
                      </a:cubicBezTo>
                      <a:cubicBezTo>
                        <a:pt x="235" y="55"/>
                        <a:pt x="234" y="54"/>
                        <a:pt x="233" y="53"/>
                      </a:cubicBezTo>
                      <a:cubicBezTo>
                        <a:pt x="232" y="52"/>
                        <a:pt x="231" y="52"/>
                        <a:pt x="231" y="52"/>
                      </a:cubicBezTo>
                      <a:cubicBezTo>
                        <a:pt x="229" y="51"/>
                        <a:pt x="228" y="49"/>
                        <a:pt x="229" y="47"/>
                      </a:cubicBezTo>
                      <a:cubicBezTo>
                        <a:pt x="229" y="47"/>
                        <a:pt x="230" y="41"/>
                        <a:pt x="230" y="36"/>
                      </a:cubicBezTo>
                      <a:cubicBezTo>
                        <a:pt x="231" y="31"/>
                        <a:pt x="231" y="25"/>
                        <a:pt x="231" y="25"/>
                      </a:cubicBezTo>
                      <a:cubicBezTo>
                        <a:pt x="231" y="23"/>
                        <a:pt x="230" y="21"/>
                        <a:pt x="227" y="20"/>
                      </a:cubicBezTo>
                      <a:cubicBezTo>
                        <a:pt x="227" y="20"/>
                        <a:pt x="227" y="19"/>
                        <a:pt x="225" y="19"/>
                      </a:cubicBezTo>
                      <a:cubicBezTo>
                        <a:pt x="224" y="18"/>
                        <a:pt x="222" y="17"/>
                        <a:pt x="220" y="16"/>
                      </a:cubicBezTo>
                      <a:cubicBezTo>
                        <a:pt x="218" y="15"/>
                        <a:pt x="216" y="14"/>
                        <a:pt x="214" y="13"/>
                      </a:cubicBezTo>
                      <a:cubicBezTo>
                        <a:pt x="213" y="12"/>
                        <a:pt x="212" y="12"/>
                        <a:pt x="212" y="12"/>
                      </a:cubicBezTo>
                      <a:cubicBezTo>
                        <a:pt x="209" y="11"/>
                        <a:pt x="207" y="11"/>
                        <a:pt x="205" y="13"/>
                      </a:cubicBezTo>
                      <a:cubicBezTo>
                        <a:pt x="205" y="13"/>
                        <a:pt x="204" y="13"/>
                        <a:pt x="203" y="15"/>
                      </a:cubicBezTo>
                      <a:cubicBezTo>
                        <a:pt x="201" y="16"/>
                        <a:pt x="199" y="18"/>
                        <a:pt x="197" y="20"/>
                      </a:cubicBezTo>
                      <a:cubicBezTo>
                        <a:pt x="195" y="21"/>
                        <a:pt x="193" y="23"/>
                        <a:pt x="192" y="24"/>
                      </a:cubicBezTo>
                      <a:cubicBezTo>
                        <a:pt x="190" y="26"/>
                        <a:pt x="190" y="27"/>
                        <a:pt x="190" y="27"/>
                      </a:cubicBezTo>
                      <a:cubicBezTo>
                        <a:pt x="188" y="28"/>
                        <a:pt x="186" y="29"/>
                        <a:pt x="184" y="28"/>
                      </a:cubicBezTo>
                      <a:cubicBezTo>
                        <a:pt x="184" y="28"/>
                        <a:pt x="183" y="28"/>
                        <a:pt x="182" y="28"/>
                      </a:cubicBezTo>
                      <a:cubicBezTo>
                        <a:pt x="181" y="28"/>
                        <a:pt x="179" y="27"/>
                        <a:pt x="177" y="27"/>
                      </a:cubicBezTo>
                      <a:cubicBezTo>
                        <a:pt x="176" y="26"/>
                        <a:pt x="174" y="26"/>
                        <a:pt x="173" y="26"/>
                      </a:cubicBezTo>
                      <a:cubicBezTo>
                        <a:pt x="172" y="26"/>
                        <a:pt x="171" y="26"/>
                        <a:pt x="171" y="26"/>
                      </a:cubicBezTo>
                      <a:cubicBezTo>
                        <a:pt x="171" y="26"/>
                        <a:pt x="170" y="25"/>
                        <a:pt x="169" y="25"/>
                      </a:cubicBezTo>
                      <a:cubicBezTo>
                        <a:pt x="167" y="25"/>
                        <a:pt x="166" y="25"/>
                        <a:pt x="164" y="25"/>
                      </a:cubicBezTo>
                      <a:cubicBezTo>
                        <a:pt x="161" y="24"/>
                        <a:pt x="157" y="24"/>
                        <a:pt x="157" y="24"/>
                      </a:cubicBezTo>
                      <a:cubicBezTo>
                        <a:pt x="155" y="24"/>
                        <a:pt x="153" y="23"/>
                        <a:pt x="152" y="21"/>
                      </a:cubicBezTo>
                      <a:cubicBezTo>
                        <a:pt x="152" y="21"/>
                        <a:pt x="150" y="17"/>
                        <a:pt x="147" y="12"/>
                      </a:cubicBezTo>
                      <a:cubicBezTo>
                        <a:pt x="145" y="7"/>
                        <a:pt x="142" y="3"/>
                        <a:pt x="142" y="3"/>
                      </a:cubicBezTo>
                      <a:cubicBezTo>
                        <a:pt x="141" y="1"/>
                        <a:pt x="138" y="0"/>
                        <a:pt x="136" y="0"/>
                      </a:cubicBezTo>
                      <a:cubicBezTo>
                        <a:pt x="136" y="0"/>
                        <a:pt x="135" y="1"/>
                        <a:pt x="133" y="1"/>
                      </a:cubicBezTo>
                      <a:cubicBezTo>
                        <a:pt x="131" y="1"/>
                        <a:pt x="129" y="1"/>
                        <a:pt x="127" y="2"/>
                      </a:cubicBezTo>
                      <a:cubicBezTo>
                        <a:pt x="125" y="2"/>
                        <a:pt x="123" y="2"/>
                        <a:pt x="121" y="3"/>
                      </a:cubicBezTo>
                      <a:cubicBezTo>
                        <a:pt x="119" y="3"/>
                        <a:pt x="118" y="3"/>
                        <a:pt x="118" y="3"/>
                      </a:cubicBezTo>
                      <a:cubicBezTo>
                        <a:pt x="116" y="4"/>
                        <a:pt x="114" y="6"/>
                        <a:pt x="113" y="8"/>
                      </a:cubicBezTo>
                      <a:cubicBezTo>
                        <a:pt x="113" y="8"/>
                        <a:pt x="113" y="9"/>
                        <a:pt x="113" y="11"/>
                      </a:cubicBezTo>
                      <a:cubicBezTo>
                        <a:pt x="112" y="13"/>
                        <a:pt x="111" y="15"/>
                        <a:pt x="111" y="18"/>
                      </a:cubicBezTo>
                      <a:cubicBezTo>
                        <a:pt x="110" y="21"/>
                        <a:pt x="110" y="23"/>
                        <a:pt x="110" y="25"/>
                      </a:cubicBezTo>
                      <a:cubicBezTo>
                        <a:pt x="109" y="27"/>
                        <a:pt x="109" y="28"/>
                        <a:pt x="109" y="28"/>
                      </a:cubicBezTo>
                      <a:cubicBezTo>
                        <a:pt x="109" y="30"/>
                        <a:pt x="107" y="32"/>
                        <a:pt x="106" y="33"/>
                      </a:cubicBezTo>
                      <a:cubicBezTo>
                        <a:pt x="106" y="33"/>
                        <a:pt x="105" y="33"/>
                        <a:pt x="104" y="34"/>
                      </a:cubicBezTo>
                      <a:cubicBezTo>
                        <a:pt x="102" y="34"/>
                        <a:pt x="101" y="35"/>
                        <a:pt x="99" y="35"/>
                      </a:cubicBezTo>
                      <a:cubicBezTo>
                        <a:pt x="96" y="37"/>
                        <a:pt x="93" y="38"/>
                        <a:pt x="93" y="38"/>
                      </a:cubicBezTo>
                      <a:cubicBezTo>
                        <a:pt x="93" y="38"/>
                        <a:pt x="90" y="40"/>
                        <a:pt x="87" y="42"/>
                      </a:cubicBezTo>
                      <a:cubicBezTo>
                        <a:pt x="86" y="42"/>
                        <a:pt x="84" y="43"/>
                        <a:pt x="83" y="44"/>
                      </a:cubicBezTo>
                      <a:cubicBezTo>
                        <a:pt x="82" y="45"/>
                        <a:pt x="81" y="45"/>
                        <a:pt x="81" y="45"/>
                      </a:cubicBezTo>
                      <a:cubicBezTo>
                        <a:pt x="80" y="46"/>
                        <a:pt x="78" y="46"/>
                        <a:pt x="76" y="45"/>
                      </a:cubicBezTo>
                      <a:cubicBezTo>
                        <a:pt x="76" y="45"/>
                        <a:pt x="75" y="45"/>
                        <a:pt x="73" y="44"/>
                      </a:cubicBezTo>
                      <a:cubicBezTo>
                        <a:pt x="71" y="43"/>
                        <a:pt x="69" y="42"/>
                        <a:pt x="66" y="41"/>
                      </a:cubicBezTo>
                      <a:cubicBezTo>
                        <a:pt x="64" y="40"/>
                        <a:pt x="61" y="39"/>
                        <a:pt x="60" y="38"/>
                      </a:cubicBezTo>
                      <a:cubicBezTo>
                        <a:pt x="58" y="37"/>
                        <a:pt x="56" y="37"/>
                        <a:pt x="56" y="37"/>
                      </a:cubicBezTo>
                      <a:cubicBezTo>
                        <a:pt x="54" y="36"/>
                        <a:pt x="52" y="37"/>
                        <a:pt x="50" y="38"/>
                      </a:cubicBezTo>
                      <a:cubicBezTo>
                        <a:pt x="50" y="38"/>
                        <a:pt x="49" y="39"/>
                        <a:pt x="48" y="40"/>
                      </a:cubicBezTo>
                      <a:cubicBezTo>
                        <a:pt x="47" y="42"/>
                        <a:pt x="45" y="43"/>
                        <a:pt x="44" y="45"/>
                      </a:cubicBezTo>
                      <a:cubicBezTo>
                        <a:pt x="42" y="46"/>
                        <a:pt x="41" y="48"/>
                        <a:pt x="39" y="49"/>
                      </a:cubicBezTo>
                      <a:cubicBezTo>
                        <a:pt x="38" y="50"/>
                        <a:pt x="38" y="51"/>
                        <a:pt x="38" y="51"/>
                      </a:cubicBezTo>
                      <a:cubicBezTo>
                        <a:pt x="36" y="53"/>
                        <a:pt x="35" y="55"/>
                        <a:pt x="36" y="57"/>
                      </a:cubicBezTo>
                      <a:cubicBezTo>
                        <a:pt x="36" y="57"/>
                        <a:pt x="38" y="62"/>
                        <a:pt x="40" y="67"/>
                      </a:cubicBezTo>
                      <a:cubicBezTo>
                        <a:pt x="42" y="72"/>
                        <a:pt x="45" y="77"/>
                        <a:pt x="45" y="77"/>
                      </a:cubicBezTo>
                      <a:cubicBezTo>
                        <a:pt x="46" y="78"/>
                        <a:pt x="46" y="81"/>
                        <a:pt x="45" y="82"/>
                      </a:cubicBezTo>
                      <a:cubicBezTo>
                        <a:pt x="45" y="82"/>
                        <a:pt x="43" y="85"/>
                        <a:pt x="41" y="88"/>
                      </a:cubicBezTo>
                      <a:cubicBezTo>
                        <a:pt x="40" y="90"/>
                        <a:pt x="39" y="91"/>
                        <a:pt x="39" y="92"/>
                      </a:cubicBezTo>
                      <a:cubicBezTo>
                        <a:pt x="38" y="93"/>
                        <a:pt x="38" y="94"/>
                        <a:pt x="38" y="94"/>
                      </a:cubicBezTo>
                      <a:cubicBezTo>
                        <a:pt x="38" y="94"/>
                        <a:pt x="38" y="95"/>
                        <a:pt x="37" y="96"/>
                      </a:cubicBezTo>
                      <a:cubicBezTo>
                        <a:pt x="36" y="97"/>
                        <a:pt x="36" y="99"/>
                        <a:pt x="35" y="100"/>
                      </a:cubicBezTo>
                      <a:cubicBezTo>
                        <a:pt x="34" y="102"/>
                        <a:pt x="34" y="103"/>
                        <a:pt x="33" y="105"/>
                      </a:cubicBezTo>
                      <a:cubicBezTo>
                        <a:pt x="33" y="106"/>
                        <a:pt x="32" y="107"/>
                        <a:pt x="32" y="107"/>
                      </a:cubicBezTo>
                      <a:cubicBezTo>
                        <a:pt x="32" y="109"/>
                        <a:pt x="30" y="110"/>
                        <a:pt x="28" y="110"/>
                      </a:cubicBezTo>
                      <a:cubicBezTo>
                        <a:pt x="28" y="110"/>
                        <a:pt x="27" y="110"/>
                        <a:pt x="25" y="111"/>
                      </a:cubicBezTo>
                      <a:cubicBezTo>
                        <a:pt x="23" y="111"/>
                        <a:pt x="20" y="112"/>
                        <a:pt x="18" y="112"/>
                      </a:cubicBezTo>
                      <a:cubicBezTo>
                        <a:pt x="15" y="113"/>
                        <a:pt x="13" y="113"/>
                        <a:pt x="11" y="114"/>
                      </a:cubicBezTo>
                      <a:cubicBezTo>
                        <a:pt x="9" y="114"/>
                        <a:pt x="7" y="115"/>
                        <a:pt x="7" y="115"/>
                      </a:cubicBezTo>
                      <a:cubicBezTo>
                        <a:pt x="5" y="115"/>
                        <a:pt x="4" y="117"/>
                        <a:pt x="3" y="120"/>
                      </a:cubicBezTo>
                      <a:cubicBezTo>
                        <a:pt x="3" y="120"/>
                        <a:pt x="3" y="121"/>
                        <a:pt x="3" y="122"/>
                      </a:cubicBezTo>
                      <a:cubicBezTo>
                        <a:pt x="2" y="124"/>
                        <a:pt x="2" y="126"/>
                        <a:pt x="2" y="128"/>
                      </a:cubicBezTo>
                      <a:cubicBezTo>
                        <a:pt x="1" y="131"/>
                        <a:pt x="1" y="133"/>
                        <a:pt x="1" y="134"/>
                      </a:cubicBezTo>
                      <a:cubicBezTo>
                        <a:pt x="1" y="136"/>
                        <a:pt x="1" y="137"/>
                        <a:pt x="1" y="137"/>
                      </a:cubicBezTo>
                      <a:cubicBezTo>
                        <a:pt x="0" y="140"/>
                        <a:pt x="1" y="142"/>
                        <a:pt x="3" y="143"/>
                      </a:cubicBezTo>
                      <a:cubicBezTo>
                        <a:pt x="3" y="143"/>
                        <a:pt x="8" y="146"/>
                        <a:pt x="12" y="149"/>
                      </a:cubicBezTo>
                      <a:cubicBezTo>
                        <a:pt x="17" y="151"/>
                        <a:pt x="21" y="154"/>
                        <a:pt x="21" y="154"/>
                      </a:cubicBezTo>
                      <a:cubicBezTo>
                        <a:pt x="23" y="155"/>
                        <a:pt x="24" y="156"/>
                        <a:pt x="25" y="158"/>
                      </a:cubicBezTo>
                      <a:cubicBezTo>
                        <a:pt x="25" y="158"/>
                        <a:pt x="25" y="159"/>
                        <a:pt x="25" y="161"/>
                      </a:cubicBezTo>
                      <a:cubicBezTo>
                        <a:pt x="25" y="162"/>
                        <a:pt x="25" y="163"/>
                        <a:pt x="25" y="165"/>
                      </a:cubicBezTo>
                      <a:cubicBezTo>
                        <a:pt x="25" y="167"/>
                        <a:pt x="26" y="169"/>
                        <a:pt x="26" y="170"/>
                      </a:cubicBezTo>
                      <a:cubicBezTo>
                        <a:pt x="26" y="171"/>
                        <a:pt x="26" y="172"/>
                        <a:pt x="26" y="172"/>
                      </a:cubicBezTo>
                      <a:cubicBezTo>
                        <a:pt x="26" y="172"/>
                        <a:pt x="26" y="173"/>
                        <a:pt x="26" y="174"/>
                      </a:cubicBezTo>
                      <a:cubicBezTo>
                        <a:pt x="27" y="175"/>
                        <a:pt x="27" y="177"/>
                        <a:pt x="27" y="179"/>
                      </a:cubicBezTo>
                      <a:cubicBezTo>
                        <a:pt x="28" y="180"/>
                        <a:pt x="28" y="182"/>
                        <a:pt x="28" y="183"/>
                      </a:cubicBezTo>
                      <a:cubicBezTo>
                        <a:pt x="29" y="184"/>
                        <a:pt x="29" y="185"/>
                        <a:pt x="29" y="185"/>
                      </a:cubicBezTo>
                      <a:cubicBezTo>
                        <a:pt x="29" y="187"/>
                        <a:pt x="29" y="189"/>
                        <a:pt x="28" y="191"/>
                      </a:cubicBezTo>
                      <a:cubicBezTo>
                        <a:pt x="28" y="191"/>
                        <a:pt x="24" y="194"/>
                        <a:pt x="20" y="198"/>
                      </a:cubicBezTo>
                      <a:cubicBezTo>
                        <a:pt x="19" y="200"/>
                        <a:pt x="17" y="202"/>
                        <a:pt x="16" y="204"/>
                      </a:cubicBezTo>
                      <a:cubicBezTo>
                        <a:pt x="14" y="205"/>
                        <a:pt x="13" y="207"/>
                        <a:pt x="13" y="207"/>
                      </a:cubicBezTo>
                      <a:cubicBezTo>
                        <a:pt x="12" y="208"/>
                        <a:pt x="12" y="211"/>
                        <a:pt x="13" y="213"/>
                      </a:cubicBezTo>
                      <a:cubicBezTo>
                        <a:pt x="13" y="213"/>
                        <a:pt x="13" y="214"/>
                        <a:pt x="14" y="215"/>
                      </a:cubicBezTo>
                      <a:cubicBezTo>
                        <a:pt x="15" y="217"/>
                        <a:pt x="16" y="219"/>
                        <a:pt x="17" y="221"/>
                      </a:cubicBezTo>
                      <a:cubicBezTo>
                        <a:pt x="18" y="223"/>
                        <a:pt x="19" y="225"/>
                        <a:pt x="20" y="226"/>
                      </a:cubicBezTo>
                      <a:cubicBezTo>
                        <a:pt x="21" y="228"/>
                        <a:pt x="21" y="229"/>
                        <a:pt x="21" y="229"/>
                      </a:cubicBezTo>
                      <a:cubicBezTo>
                        <a:pt x="22" y="231"/>
                        <a:pt x="25" y="232"/>
                        <a:pt x="27" y="232"/>
                      </a:cubicBezTo>
                      <a:cubicBezTo>
                        <a:pt x="27" y="232"/>
                        <a:pt x="28" y="232"/>
                        <a:pt x="30" y="232"/>
                      </a:cubicBezTo>
                      <a:cubicBezTo>
                        <a:pt x="32" y="232"/>
                        <a:pt x="35" y="231"/>
                        <a:pt x="37" y="231"/>
                      </a:cubicBezTo>
                      <a:cubicBezTo>
                        <a:pt x="43" y="231"/>
                        <a:pt x="48" y="230"/>
                        <a:pt x="48" y="230"/>
                      </a:cubicBezTo>
                      <a:cubicBezTo>
                        <a:pt x="50" y="229"/>
                        <a:pt x="52" y="230"/>
                        <a:pt x="53" y="232"/>
                      </a:cubicBezTo>
                      <a:cubicBezTo>
                        <a:pt x="53" y="232"/>
                        <a:pt x="54" y="232"/>
                        <a:pt x="54" y="233"/>
                      </a:cubicBezTo>
                      <a:cubicBezTo>
                        <a:pt x="55" y="234"/>
                        <a:pt x="56" y="236"/>
                        <a:pt x="57" y="237"/>
                      </a:cubicBezTo>
                      <a:cubicBezTo>
                        <a:pt x="59" y="238"/>
                        <a:pt x="60" y="239"/>
                        <a:pt x="61" y="240"/>
                      </a:cubicBezTo>
                      <a:cubicBezTo>
                        <a:pt x="61" y="241"/>
                        <a:pt x="62" y="242"/>
                        <a:pt x="62" y="242"/>
                      </a:cubicBezTo>
                      <a:cubicBezTo>
                        <a:pt x="62" y="242"/>
                        <a:pt x="63" y="242"/>
                        <a:pt x="64" y="243"/>
                      </a:cubicBezTo>
                      <a:cubicBezTo>
                        <a:pt x="65" y="244"/>
                        <a:pt x="66" y="245"/>
                        <a:pt x="67" y="246"/>
                      </a:cubicBezTo>
                      <a:cubicBezTo>
                        <a:pt x="68" y="247"/>
                        <a:pt x="70" y="249"/>
                        <a:pt x="71" y="249"/>
                      </a:cubicBezTo>
                      <a:cubicBezTo>
                        <a:pt x="72" y="250"/>
                        <a:pt x="72" y="251"/>
                        <a:pt x="72" y="251"/>
                      </a:cubicBezTo>
                      <a:cubicBezTo>
                        <a:pt x="74" y="252"/>
                        <a:pt x="75" y="254"/>
                        <a:pt x="74" y="256"/>
                      </a:cubicBezTo>
                      <a:cubicBezTo>
                        <a:pt x="74" y="256"/>
                        <a:pt x="74" y="261"/>
                        <a:pt x="73" y="267"/>
                      </a:cubicBezTo>
                      <a:cubicBezTo>
                        <a:pt x="72" y="272"/>
                        <a:pt x="72" y="277"/>
                        <a:pt x="72" y="277"/>
                      </a:cubicBezTo>
                      <a:cubicBezTo>
                        <a:pt x="72" y="279"/>
                        <a:pt x="74" y="281"/>
                        <a:pt x="76" y="283"/>
                      </a:cubicBezTo>
                      <a:cubicBezTo>
                        <a:pt x="76" y="283"/>
                        <a:pt x="77" y="283"/>
                        <a:pt x="78" y="284"/>
                      </a:cubicBezTo>
                      <a:cubicBezTo>
                        <a:pt x="80" y="285"/>
                        <a:pt x="82" y="286"/>
                        <a:pt x="83" y="287"/>
                      </a:cubicBezTo>
                      <a:cubicBezTo>
                        <a:pt x="85" y="288"/>
                        <a:pt x="87" y="289"/>
                        <a:pt x="89" y="289"/>
                      </a:cubicBezTo>
                      <a:cubicBezTo>
                        <a:pt x="91" y="290"/>
                        <a:pt x="92" y="291"/>
                        <a:pt x="92" y="291"/>
                      </a:cubicBezTo>
                      <a:cubicBezTo>
                        <a:pt x="94" y="292"/>
                        <a:pt x="96" y="291"/>
                        <a:pt x="98" y="290"/>
                      </a:cubicBezTo>
                      <a:cubicBezTo>
                        <a:pt x="98" y="290"/>
                        <a:pt x="99" y="289"/>
                        <a:pt x="101" y="288"/>
                      </a:cubicBezTo>
                      <a:cubicBezTo>
                        <a:pt x="102" y="287"/>
                        <a:pt x="104" y="285"/>
                        <a:pt x="106" y="283"/>
                      </a:cubicBezTo>
                      <a:cubicBezTo>
                        <a:pt x="108" y="281"/>
                        <a:pt x="110" y="279"/>
                        <a:pt x="111" y="278"/>
                      </a:cubicBezTo>
                      <a:cubicBezTo>
                        <a:pt x="113" y="277"/>
                        <a:pt x="114" y="276"/>
                        <a:pt x="114" y="276"/>
                      </a:cubicBezTo>
                      <a:cubicBezTo>
                        <a:pt x="115" y="274"/>
                        <a:pt x="117" y="274"/>
                        <a:pt x="119" y="274"/>
                      </a:cubicBezTo>
                      <a:cubicBezTo>
                        <a:pt x="119" y="274"/>
                        <a:pt x="120" y="274"/>
                        <a:pt x="121" y="275"/>
                      </a:cubicBezTo>
                      <a:cubicBezTo>
                        <a:pt x="122" y="275"/>
                        <a:pt x="124" y="276"/>
                        <a:pt x="126" y="276"/>
                      </a:cubicBezTo>
                      <a:cubicBezTo>
                        <a:pt x="127" y="276"/>
                        <a:pt x="129" y="276"/>
                        <a:pt x="130" y="277"/>
                      </a:cubicBezTo>
                      <a:cubicBezTo>
                        <a:pt x="132" y="277"/>
                        <a:pt x="132" y="277"/>
                        <a:pt x="132" y="277"/>
                      </a:cubicBezTo>
                      <a:cubicBezTo>
                        <a:pt x="132" y="277"/>
                        <a:pt x="133" y="277"/>
                        <a:pt x="134" y="277"/>
                      </a:cubicBezTo>
                      <a:cubicBezTo>
                        <a:pt x="136" y="278"/>
                        <a:pt x="137" y="278"/>
                        <a:pt x="139" y="278"/>
                      </a:cubicBezTo>
                      <a:cubicBezTo>
                        <a:pt x="142" y="278"/>
                        <a:pt x="146" y="278"/>
                        <a:pt x="146" y="278"/>
                      </a:cubicBezTo>
                      <a:cubicBezTo>
                        <a:pt x="148" y="278"/>
                        <a:pt x="150" y="280"/>
                        <a:pt x="151" y="281"/>
                      </a:cubicBezTo>
                      <a:cubicBezTo>
                        <a:pt x="151" y="281"/>
                        <a:pt x="153" y="286"/>
                        <a:pt x="156" y="291"/>
                      </a:cubicBezTo>
                      <a:cubicBezTo>
                        <a:pt x="158" y="295"/>
                        <a:pt x="161" y="300"/>
                        <a:pt x="161" y="300"/>
                      </a:cubicBezTo>
                      <a:cubicBezTo>
                        <a:pt x="163" y="301"/>
                        <a:pt x="165" y="302"/>
                        <a:pt x="167" y="302"/>
                      </a:cubicBezTo>
                      <a:cubicBezTo>
                        <a:pt x="167" y="302"/>
                        <a:pt x="168" y="302"/>
                        <a:pt x="170" y="302"/>
                      </a:cubicBezTo>
                      <a:close/>
                      <a:moveTo>
                        <a:pt x="147" y="247"/>
                      </a:moveTo>
                      <a:cubicBezTo>
                        <a:pt x="145" y="246"/>
                        <a:pt x="144" y="246"/>
                        <a:pt x="143" y="246"/>
                      </a:cubicBezTo>
                      <a:cubicBezTo>
                        <a:pt x="142" y="246"/>
                        <a:pt x="141" y="246"/>
                        <a:pt x="140" y="246"/>
                      </a:cubicBezTo>
                      <a:cubicBezTo>
                        <a:pt x="138" y="246"/>
                        <a:pt x="137" y="246"/>
                        <a:pt x="137" y="246"/>
                      </a:cubicBezTo>
                      <a:cubicBezTo>
                        <a:pt x="137" y="246"/>
                        <a:pt x="136" y="245"/>
                        <a:pt x="135" y="245"/>
                      </a:cubicBezTo>
                      <a:cubicBezTo>
                        <a:pt x="134" y="245"/>
                        <a:pt x="133" y="245"/>
                        <a:pt x="132" y="245"/>
                      </a:cubicBezTo>
                      <a:cubicBezTo>
                        <a:pt x="131" y="244"/>
                        <a:pt x="129" y="244"/>
                        <a:pt x="128" y="244"/>
                      </a:cubicBezTo>
                      <a:cubicBezTo>
                        <a:pt x="123" y="242"/>
                        <a:pt x="115" y="240"/>
                        <a:pt x="109" y="236"/>
                      </a:cubicBezTo>
                      <a:cubicBezTo>
                        <a:pt x="102" y="233"/>
                        <a:pt x="96" y="229"/>
                        <a:pt x="91" y="225"/>
                      </a:cubicBezTo>
                      <a:cubicBezTo>
                        <a:pt x="90" y="225"/>
                        <a:pt x="89" y="224"/>
                        <a:pt x="89" y="223"/>
                      </a:cubicBezTo>
                      <a:cubicBezTo>
                        <a:pt x="88" y="222"/>
                        <a:pt x="87" y="221"/>
                        <a:pt x="86" y="221"/>
                      </a:cubicBezTo>
                      <a:cubicBezTo>
                        <a:pt x="85" y="220"/>
                        <a:pt x="85" y="219"/>
                        <a:pt x="85" y="219"/>
                      </a:cubicBezTo>
                      <a:cubicBezTo>
                        <a:pt x="85" y="219"/>
                        <a:pt x="84" y="219"/>
                        <a:pt x="83" y="217"/>
                      </a:cubicBezTo>
                      <a:cubicBezTo>
                        <a:pt x="82" y="217"/>
                        <a:pt x="81" y="216"/>
                        <a:pt x="81" y="215"/>
                      </a:cubicBezTo>
                      <a:cubicBezTo>
                        <a:pt x="80" y="214"/>
                        <a:pt x="79" y="213"/>
                        <a:pt x="78" y="212"/>
                      </a:cubicBezTo>
                      <a:cubicBezTo>
                        <a:pt x="75" y="208"/>
                        <a:pt x="70" y="202"/>
                        <a:pt x="67" y="195"/>
                      </a:cubicBezTo>
                      <a:cubicBezTo>
                        <a:pt x="63" y="188"/>
                        <a:pt x="61" y="181"/>
                        <a:pt x="59" y="176"/>
                      </a:cubicBezTo>
                      <a:cubicBezTo>
                        <a:pt x="59" y="175"/>
                        <a:pt x="59" y="173"/>
                        <a:pt x="58" y="172"/>
                      </a:cubicBezTo>
                      <a:cubicBezTo>
                        <a:pt x="58" y="171"/>
                        <a:pt x="58" y="170"/>
                        <a:pt x="58" y="169"/>
                      </a:cubicBezTo>
                      <a:cubicBezTo>
                        <a:pt x="58" y="168"/>
                        <a:pt x="57" y="167"/>
                        <a:pt x="57" y="167"/>
                      </a:cubicBezTo>
                      <a:cubicBezTo>
                        <a:pt x="57" y="167"/>
                        <a:pt x="57" y="166"/>
                        <a:pt x="57" y="164"/>
                      </a:cubicBezTo>
                      <a:cubicBezTo>
                        <a:pt x="57" y="163"/>
                        <a:pt x="57" y="162"/>
                        <a:pt x="57" y="161"/>
                      </a:cubicBezTo>
                      <a:cubicBezTo>
                        <a:pt x="57" y="160"/>
                        <a:pt x="56" y="159"/>
                        <a:pt x="56" y="157"/>
                      </a:cubicBezTo>
                      <a:cubicBezTo>
                        <a:pt x="56" y="152"/>
                        <a:pt x="56" y="144"/>
                        <a:pt x="57" y="137"/>
                      </a:cubicBezTo>
                      <a:cubicBezTo>
                        <a:pt x="58" y="129"/>
                        <a:pt x="61" y="122"/>
                        <a:pt x="63" y="117"/>
                      </a:cubicBezTo>
                      <a:cubicBezTo>
                        <a:pt x="63" y="116"/>
                        <a:pt x="64" y="115"/>
                        <a:pt x="64" y="113"/>
                      </a:cubicBezTo>
                      <a:cubicBezTo>
                        <a:pt x="64" y="112"/>
                        <a:pt x="65" y="112"/>
                        <a:pt x="65" y="111"/>
                      </a:cubicBezTo>
                      <a:cubicBezTo>
                        <a:pt x="66" y="109"/>
                        <a:pt x="66" y="108"/>
                        <a:pt x="66" y="108"/>
                      </a:cubicBezTo>
                      <a:cubicBezTo>
                        <a:pt x="66" y="108"/>
                        <a:pt x="67" y="108"/>
                        <a:pt x="68" y="106"/>
                      </a:cubicBezTo>
                      <a:cubicBezTo>
                        <a:pt x="68" y="105"/>
                        <a:pt x="68" y="105"/>
                        <a:pt x="69" y="104"/>
                      </a:cubicBezTo>
                      <a:cubicBezTo>
                        <a:pt x="70" y="103"/>
                        <a:pt x="70" y="101"/>
                        <a:pt x="71" y="100"/>
                      </a:cubicBezTo>
                      <a:cubicBezTo>
                        <a:pt x="74" y="96"/>
                        <a:pt x="78" y="90"/>
                        <a:pt x="84" y="84"/>
                      </a:cubicBezTo>
                      <a:cubicBezTo>
                        <a:pt x="89" y="79"/>
                        <a:pt x="95" y="74"/>
                        <a:pt x="100" y="71"/>
                      </a:cubicBezTo>
                      <a:cubicBezTo>
                        <a:pt x="102" y="70"/>
                        <a:pt x="104" y="69"/>
                        <a:pt x="106" y="68"/>
                      </a:cubicBezTo>
                      <a:cubicBezTo>
                        <a:pt x="107" y="67"/>
                        <a:pt x="108" y="67"/>
                        <a:pt x="108" y="67"/>
                      </a:cubicBezTo>
                      <a:cubicBezTo>
                        <a:pt x="108" y="67"/>
                        <a:pt x="109" y="66"/>
                        <a:pt x="110" y="65"/>
                      </a:cubicBezTo>
                      <a:cubicBezTo>
                        <a:pt x="112" y="65"/>
                        <a:pt x="114" y="64"/>
                        <a:pt x="116" y="63"/>
                      </a:cubicBezTo>
                      <a:cubicBezTo>
                        <a:pt x="122" y="61"/>
                        <a:pt x="129" y="58"/>
                        <a:pt x="136" y="57"/>
                      </a:cubicBezTo>
                      <a:cubicBezTo>
                        <a:pt x="143" y="56"/>
                        <a:pt x="151" y="56"/>
                        <a:pt x="157" y="56"/>
                      </a:cubicBezTo>
                      <a:cubicBezTo>
                        <a:pt x="158" y="56"/>
                        <a:pt x="159" y="56"/>
                        <a:pt x="160" y="56"/>
                      </a:cubicBezTo>
                      <a:cubicBezTo>
                        <a:pt x="162" y="56"/>
                        <a:pt x="163" y="57"/>
                        <a:pt x="163" y="57"/>
                      </a:cubicBezTo>
                      <a:cubicBezTo>
                        <a:pt x="165" y="57"/>
                        <a:pt x="166" y="57"/>
                        <a:pt x="166" y="57"/>
                      </a:cubicBezTo>
                      <a:cubicBezTo>
                        <a:pt x="166" y="57"/>
                        <a:pt x="167" y="57"/>
                        <a:pt x="168" y="57"/>
                      </a:cubicBezTo>
                      <a:cubicBezTo>
                        <a:pt x="169" y="58"/>
                        <a:pt x="170" y="58"/>
                        <a:pt x="171" y="58"/>
                      </a:cubicBezTo>
                      <a:cubicBezTo>
                        <a:pt x="172" y="58"/>
                        <a:pt x="174" y="59"/>
                        <a:pt x="175" y="59"/>
                      </a:cubicBezTo>
                      <a:cubicBezTo>
                        <a:pt x="181" y="60"/>
                        <a:pt x="188" y="63"/>
                        <a:pt x="194" y="66"/>
                      </a:cubicBezTo>
                      <a:cubicBezTo>
                        <a:pt x="201" y="69"/>
                        <a:pt x="207" y="74"/>
                        <a:pt x="212" y="77"/>
                      </a:cubicBezTo>
                      <a:cubicBezTo>
                        <a:pt x="213" y="78"/>
                        <a:pt x="214" y="79"/>
                        <a:pt x="215" y="80"/>
                      </a:cubicBezTo>
                      <a:cubicBezTo>
                        <a:pt x="215" y="80"/>
                        <a:pt x="216" y="81"/>
                        <a:pt x="217" y="82"/>
                      </a:cubicBezTo>
                      <a:cubicBezTo>
                        <a:pt x="218" y="83"/>
                        <a:pt x="219" y="83"/>
                        <a:pt x="219" y="83"/>
                      </a:cubicBezTo>
                      <a:cubicBezTo>
                        <a:pt x="219" y="83"/>
                        <a:pt x="219" y="84"/>
                        <a:pt x="220" y="85"/>
                      </a:cubicBezTo>
                      <a:cubicBezTo>
                        <a:pt x="221" y="86"/>
                        <a:pt x="222" y="87"/>
                        <a:pt x="222" y="87"/>
                      </a:cubicBezTo>
                      <a:cubicBezTo>
                        <a:pt x="223" y="88"/>
                        <a:pt x="224" y="89"/>
                        <a:pt x="225" y="90"/>
                      </a:cubicBezTo>
                      <a:cubicBezTo>
                        <a:pt x="229" y="95"/>
                        <a:pt x="233" y="101"/>
                        <a:pt x="236" y="108"/>
                      </a:cubicBezTo>
                      <a:cubicBezTo>
                        <a:pt x="240" y="114"/>
                        <a:pt x="242" y="121"/>
                        <a:pt x="244" y="127"/>
                      </a:cubicBezTo>
                      <a:cubicBezTo>
                        <a:pt x="244" y="128"/>
                        <a:pt x="244" y="129"/>
                        <a:pt x="245" y="130"/>
                      </a:cubicBezTo>
                      <a:cubicBezTo>
                        <a:pt x="245" y="132"/>
                        <a:pt x="245" y="133"/>
                        <a:pt x="245" y="133"/>
                      </a:cubicBezTo>
                      <a:cubicBezTo>
                        <a:pt x="246" y="135"/>
                        <a:pt x="246" y="136"/>
                        <a:pt x="246" y="136"/>
                      </a:cubicBezTo>
                      <a:cubicBezTo>
                        <a:pt x="246" y="136"/>
                        <a:pt x="246" y="137"/>
                        <a:pt x="246" y="138"/>
                      </a:cubicBezTo>
                      <a:cubicBezTo>
                        <a:pt x="246" y="139"/>
                        <a:pt x="246" y="140"/>
                        <a:pt x="246" y="141"/>
                      </a:cubicBezTo>
                      <a:cubicBezTo>
                        <a:pt x="247" y="142"/>
                        <a:pt x="247" y="144"/>
                        <a:pt x="247" y="145"/>
                      </a:cubicBezTo>
                      <a:cubicBezTo>
                        <a:pt x="247" y="151"/>
                        <a:pt x="247" y="158"/>
                        <a:pt x="246" y="166"/>
                      </a:cubicBezTo>
                      <a:cubicBezTo>
                        <a:pt x="245" y="173"/>
                        <a:pt x="243" y="180"/>
                        <a:pt x="241" y="186"/>
                      </a:cubicBezTo>
                      <a:cubicBezTo>
                        <a:pt x="240" y="187"/>
                        <a:pt x="240" y="188"/>
                        <a:pt x="239" y="189"/>
                      </a:cubicBezTo>
                      <a:cubicBezTo>
                        <a:pt x="239" y="190"/>
                        <a:pt x="238" y="191"/>
                        <a:pt x="238" y="192"/>
                      </a:cubicBezTo>
                      <a:cubicBezTo>
                        <a:pt x="237" y="193"/>
                        <a:pt x="237" y="194"/>
                        <a:pt x="237" y="194"/>
                      </a:cubicBezTo>
                      <a:cubicBezTo>
                        <a:pt x="237" y="194"/>
                        <a:pt x="236" y="195"/>
                        <a:pt x="236" y="196"/>
                      </a:cubicBezTo>
                      <a:cubicBezTo>
                        <a:pt x="235" y="197"/>
                        <a:pt x="235" y="198"/>
                        <a:pt x="234" y="199"/>
                      </a:cubicBezTo>
                      <a:cubicBezTo>
                        <a:pt x="234" y="200"/>
                        <a:pt x="233" y="201"/>
                        <a:pt x="232" y="202"/>
                      </a:cubicBezTo>
                      <a:cubicBezTo>
                        <a:pt x="229" y="207"/>
                        <a:pt x="225" y="213"/>
                        <a:pt x="219" y="218"/>
                      </a:cubicBezTo>
                      <a:cubicBezTo>
                        <a:pt x="214" y="224"/>
                        <a:pt x="208" y="228"/>
                        <a:pt x="203" y="231"/>
                      </a:cubicBezTo>
                      <a:cubicBezTo>
                        <a:pt x="201" y="233"/>
                        <a:pt x="199" y="234"/>
                        <a:pt x="198" y="235"/>
                      </a:cubicBezTo>
                      <a:cubicBezTo>
                        <a:pt x="196" y="236"/>
                        <a:pt x="195" y="236"/>
                        <a:pt x="195" y="236"/>
                      </a:cubicBezTo>
                      <a:cubicBezTo>
                        <a:pt x="195" y="236"/>
                        <a:pt x="194" y="236"/>
                        <a:pt x="193" y="237"/>
                      </a:cubicBezTo>
                      <a:cubicBezTo>
                        <a:pt x="192" y="238"/>
                        <a:pt x="189" y="239"/>
                        <a:pt x="187" y="240"/>
                      </a:cubicBezTo>
                      <a:cubicBezTo>
                        <a:pt x="182" y="242"/>
                        <a:pt x="174" y="244"/>
                        <a:pt x="167" y="245"/>
                      </a:cubicBezTo>
                      <a:cubicBezTo>
                        <a:pt x="160" y="247"/>
                        <a:pt x="152" y="247"/>
                        <a:pt x="147" y="2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86" name="iŝļiḑé">
                  <a:extLst>
                    <a:ext uri="{FF2B5EF4-FFF2-40B4-BE49-F238E27FC236}">
                      <a16:creationId xmlns:a16="http://schemas.microsoft.com/office/drawing/2014/main" id="{F33F4B62-8A41-4B10-8FDE-0A43903B2F7E}"/>
                    </a:ext>
                  </a:extLst>
                </p:cNvPr>
                <p:cNvGrpSpPr/>
                <p:nvPr/>
              </p:nvGrpSpPr>
              <p:grpSpPr>
                <a:xfrm>
                  <a:off x="4221353" y="4202430"/>
                  <a:ext cx="226714" cy="215961"/>
                  <a:chOff x="4221353" y="4202430"/>
                  <a:chExt cx="226714" cy="215961"/>
                </a:xfrm>
                <a:grpFill/>
              </p:grpSpPr>
              <p:sp>
                <p:nvSpPr>
                  <p:cNvPr id="87" name="íṥ1ïḋê">
                    <a:extLst>
                      <a:ext uri="{FF2B5EF4-FFF2-40B4-BE49-F238E27FC236}">
                        <a16:creationId xmlns:a16="http://schemas.microsoft.com/office/drawing/2014/main" id="{C60CF920-10CD-42AF-BEB8-6534AD8CD5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353" y="4202430"/>
                    <a:ext cx="226714" cy="215961"/>
                  </a:xfrm>
                  <a:custGeom>
                    <a:avLst/>
                    <a:gdLst>
                      <a:gd name="T0" fmla="*/ 107 w 107"/>
                      <a:gd name="T1" fmla="*/ 98 h 102"/>
                      <a:gd name="T2" fmla="*/ 104 w 107"/>
                      <a:gd name="T3" fmla="*/ 102 h 102"/>
                      <a:gd name="T4" fmla="*/ 5 w 107"/>
                      <a:gd name="T5" fmla="*/ 102 h 102"/>
                      <a:gd name="T6" fmla="*/ 0 w 107"/>
                      <a:gd name="T7" fmla="*/ 97 h 102"/>
                      <a:gd name="T8" fmla="*/ 0 w 107"/>
                      <a:gd name="T9" fmla="*/ 4 h 102"/>
                      <a:gd name="T10" fmla="*/ 4 w 107"/>
                      <a:gd name="T11" fmla="*/ 0 h 102"/>
                      <a:gd name="T12" fmla="*/ 8 w 107"/>
                      <a:gd name="T13" fmla="*/ 4 h 102"/>
                      <a:gd name="T14" fmla="*/ 8 w 107"/>
                      <a:gd name="T15" fmla="*/ 89 h 102"/>
                      <a:gd name="T16" fmla="*/ 13 w 107"/>
                      <a:gd name="T17" fmla="*/ 94 h 102"/>
                      <a:gd name="T18" fmla="*/ 104 w 107"/>
                      <a:gd name="T19" fmla="*/ 94 h 102"/>
                      <a:gd name="T20" fmla="*/ 107 w 107"/>
                      <a:gd name="T21" fmla="*/ 98 h 102"/>
                      <a:gd name="T22" fmla="*/ 107 w 107"/>
                      <a:gd name="T23" fmla="*/ 98 h 102"/>
                      <a:gd name="T24" fmla="*/ 107 w 107"/>
                      <a:gd name="T25" fmla="*/ 98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07" h="102">
                        <a:moveTo>
                          <a:pt x="107" y="98"/>
                        </a:moveTo>
                        <a:cubicBezTo>
                          <a:pt x="107" y="100"/>
                          <a:pt x="107" y="102"/>
                          <a:pt x="104" y="102"/>
                        </a:cubicBezTo>
                        <a:cubicBezTo>
                          <a:pt x="5" y="102"/>
                          <a:pt x="5" y="102"/>
                          <a:pt x="5" y="102"/>
                        </a:cubicBezTo>
                        <a:cubicBezTo>
                          <a:pt x="2" y="102"/>
                          <a:pt x="0" y="100"/>
                          <a:pt x="0" y="97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6" y="0"/>
                          <a:pt x="8" y="1"/>
                          <a:pt x="8" y="4"/>
                        </a:cubicBezTo>
                        <a:cubicBezTo>
                          <a:pt x="8" y="89"/>
                          <a:pt x="8" y="89"/>
                          <a:pt x="8" y="89"/>
                        </a:cubicBezTo>
                        <a:cubicBezTo>
                          <a:pt x="8" y="92"/>
                          <a:pt x="10" y="94"/>
                          <a:pt x="13" y="94"/>
                        </a:cubicBezTo>
                        <a:cubicBezTo>
                          <a:pt x="104" y="94"/>
                          <a:pt x="104" y="94"/>
                          <a:pt x="104" y="94"/>
                        </a:cubicBezTo>
                        <a:cubicBezTo>
                          <a:pt x="107" y="94"/>
                          <a:pt x="107" y="96"/>
                          <a:pt x="107" y="98"/>
                        </a:cubicBezTo>
                        <a:close/>
                        <a:moveTo>
                          <a:pt x="107" y="98"/>
                        </a:moveTo>
                        <a:cubicBezTo>
                          <a:pt x="107" y="98"/>
                          <a:pt x="107" y="98"/>
                          <a:pt x="107" y="9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ïṥlíďe">
                    <a:extLst>
                      <a:ext uri="{FF2B5EF4-FFF2-40B4-BE49-F238E27FC236}">
                        <a16:creationId xmlns:a16="http://schemas.microsoft.com/office/drawing/2014/main" id="{C6038FEF-9071-4567-A3B2-E052BD97B8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55405" y="4223936"/>
                    <a:ext cx="177428" cy="152337"/>
                  </a:xfrm>
                  <a:custGeom>
                    <a:avLst/>
                    <a:gdLst>
                      <a:gd name="T0" fmla="*/ 82 w 84"/>
                      <a:gd name="T1" fmla="*/ 25 h 72"/>
                      <a:gd name="T2" fmla="*/ 84 w 84"/>
                      <a:gd name="T3" fmla="*/ 24 h 72"/>
                      <a:gd name="T4" fmla="*/ 82 w 84"/>
                      <a:gd name="T5" fmla="*/ 2 h 72"/>
                      <a:gd name="T6" fmla="*/ 79 w 84"/>
                      <a:gd name="T7" fmla="*/ 1 h 72"/>
                      <a:gd name="T8" fmla="*/ 59 w 84"/>
                      <a:gd name="T9" fmla="*/ 8 h 72"/>
                      <a:gd name="T10" fmla="*/ 59 w 84"/>
                      <a:gd name="T11" fmla="*/ 10 h 72"/>
                      <a:gd name="T12" fmla="*/ 62 w 84"/>
                      <a:gd name="T13" fmla="*/ 13 h 72"/>
                      <a:gd name="T14" fmla="*/ 63 w 84"/>
                      <a:gd name="T15" fmla="*/ 16 h 72"/>
                      <a:gd name="T16" fmla="*/ 48 w 84"/>
                      <a:gd name="T17" fmla="*/ 40 h 72"/>
                      <a:gd name="T18" fmla="*/ 44 w 84"/>
                      <a:gd name="T19" fmla="*/ 41 h 72"/>
                      <a:gd name="T20" fmla="*/ 20 w 84"/>
                      <a:gd name="T21" fmla="*/ 32 h 72"/>
                      <a:gd name="T22" fmla="*/ 16 w 84"/>
                      <a:gd name="T23" fmla="*/ 33 h 72"/>
                      <a:gd name="T24" fmla="*/ 2 w 84"/>
                      <a:gd name="T25" fmla="*/ 51 h 72"/>
                      <a:gd name="T26" fmla="*/ 0 w 84"/>
                      <a:gd name="T27" fmla="*/ 55 h 72"/>
                      <a:gd name="T28" fmla="*/ 0 w 84"/>
                      <a:gd name="T29" fmla="*/ 70 h 72"/>
                      <a:gd name="T30" fmla="*/ 2 w 84"/>
                      <a:gd name="T31" fmla="*/ 71 h 72"/>
                      <a:gd name="T32" fmla="*/ 21 w 84"/>
                      <a:gd name="T33" fmla="*/ 48 h 72"/>
                      <a:gd name="T34" fmla="*/ 25 w 84"/>
                      <a:gd name="T35" fmla="*/ 47 h 72"/>
                      <a:gd name="T36" fmla="*/ 49 w 84"/>
                      <a:gd name="T37" fmla="*/ 56 h 72"/>
                      <a:gd name="T38" fmla="*/ 52 w 84"/>
                      <a:gd name="T39" fmla="*/ 55 h 72"/>
                      <a:gd name="T40" fmla="*/ 74 w 84"/>
                      <a:gd name="T41" fmla="*/ 23 h 72"/>
                      <a:gd name="T42" fmla="*/ 77 w 84"/>
                      <a:gd name="T43" fmla="*/ 22 h 72"/>
                      <a:gd name="T44" fmla="*/ 82 w 84"/>
                      <a:gd name="T45" fmla="*/ 25 h 72"/>
                      <a:gd name="T46" fmla="*/ 82 w 84"/>
                      <a:gd name="T47" fmla="*/ 25 h 72"/>
                      <a:gd name="T48" fmla="*/ 82 w 84"/>
                      <a:gd name="T49" fmla="*/ 25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84" h="72">
                        <a:moveTo>
                          <a:pt x="82" y="25"/>
                        </a:moveTo>
                        <a:cubicBezTo>
                          <a:pt x="83" y="26"/>
                          <a:pt x="84" y="25"/>
                          <a:pt x="84" y="24"/>
                        </a:cubicBezTo>
                        <a:cubicBezTo>
                          <a:pt x="82" y="2"/>
                          <a:pt x="82" y="2"/>
                          <a:pt x="82" y="2"/>
                        </a:cubicBezTo>
                        <a:cubicBezTo>
                          <a:pt x="82" y="1"/>
                          <a:pt x="80" y="0"/>
                          <a:pt x="79" y="1"/>
                        </a:cubicBezTo>
                        <a:cubicBezTo>
                          <a:pt x="59" y="8"/>
                          <a:pt x="59" y="8"/>
                          <a:pt x="59" y="8"/>
                        </a:cubicBezTo>
                        <a:cubicBezTo>
                          <a:pt x="58" y="9"/>
                          <a:pt x="58" y="10"/>
                          <a:pt x="59" y="10"/>
                        </a:cubicBezTo>
                        <a:cubicBezTo>
                          <a:pt x="62" y="13"/>
                          <a:pt x="62" y="13"/>
                          <a:pt x="62" y="13"/>
                        </a:cubicBezTo>
                        <a:cubicBezTo>
                          <a:pt x="64" y="14"/>
                          <a:pt x="64" y="15"/>
                          <a:pt x="63" y="16"/>
                        </a:cubicBezTo>
                        <a:cubicBezTo>
                          <a:pt x="48" y="40"/>
                          <a:pt x="48" y="40"/>
                          <a:pt x="48" y="40"/>
                        </a:cubicBezTo>
                        <a:cubicBezTo>
                          <a:pt x="47" y="41"/>
                          <a:pt x="46" y="41"/>
                          <a:pt x="44" y="41"/>
                        </a:cubicBezTo>
                        <a:cubicBezTo>
                          <a:pt x="20" y="32"/>
                          <a:pt x="20" y="32"/>
                          <a:pt x="20" y="32"/>
                        </a:cubicBezTo>
                        <a:cubicBezTo>
                          <a:pt x="19" y="31"/>
                          <a:pt x="17" y="32"/>
                          <a:pt x="16" y="33"/>
                        </a:cubicBezTo>
                        <a:cubicBezTo>
                          <a:pt x="2" y="51"/>
                          <a:pt x="2" y="51"/>
                          <a:pt x="2" y="51"/>
                        </a:cubicBezTo>
                        <a:cubicBezTo>
                          <a:pt x="1" y="52"/>
                          <a:pt x="0" y="54"/>
                          <a:pt x="0" y="55"/>
                        </a:cubicBezTo>
                        <a:cubicBezTo>
                          <a:pt x="0" y="70"/>
                          <a:pt x="0" y="70"/>
                          <a:pt x="0" y="70"/>
                        </a:cubicBezTo>
                        <a:cubicBezTo>
                          <a:pt x="0" y="71"/>
                          <a:pt x="1" y="72"/>
                          <a:pt x="2" y="71"/>
                        </a:cubicBezTo>
                        <a:cubicBezTo>
                          <a:pt x="21" y="48"/>
                          <a:pt x="21" y="48"/>
                          <a:pt x="21" y="48"/>
                        </a:cubicBezTo>
                        <a:cubicBezTo>
                          <a:pt x="22" y="47"/>
                          <a:pt x="23" y="47"/>
                          <a:pt x="25" y="47"/>
                        </a:cubicBezTo>
                        <a:cubicBezTo>
                          <a:pt x="49" y="56"/>
                          <a:pt x="49" y="56"/>
                          <a:pt x="49" y="56"/>
                        </a:cubicBezTo>
                        <a:cubicBezTo>
                          <a:pt x="50" y="57"/>
                          <a:pt x="52" y="56"/>
                          <a:pt x="52" y="55"/>
                        </a:cubicBezTo>
                        <a:cubicBezTo>
                          <a:pt x="74" y="23"/>
                          <a:pt x="74" y="23"/>
                          <a:pt x="74" y="23"/>
                        </a:cubicBezTo>
                        <a:cubicBezTo>
                          <a:pt x="75" y="22"/>
                          <a:pt x="76" y="21"/>
                          <a:pt x="77" y="22"/>
                        </a:cubicBezTo>
                        <a:lnTo>
                          <a:pt x="82" y="25"/>
                        </a:lnTo>
                        <a:close/>
                        <a:moveTo>
                          <a:pt x="82" y="25"/>
                        </a:moveTo>
                        <a:cubicBezTo>
                          <a:pt x="82" y="25"/>
                          <a:pt x="82" y="25"/>
                          <a:pt x="82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2" name="iṧlîḓè">
                <a:extLst>
                  <a:ext uri="{FF2B5EF4-FFF2-40B4-BE49-F238E27FC236}">
                    <a16:creationId xmlns:a16="http://schemas.microsoft.com/office/drawing/2014/main" id="{DC9E826E-000C-4E75-990C-CF75C13E3E64}"/>
                  </a:ext>
                </a:extLst>
              </p:cNvPr>
              <p:cNvGrpSpPr/>
              <p:nvPr/>
            </p:nvGrpSpPr>
            <p:grpSpPr>
              <a:xfrm>
                <a:off x="4957528" y="2906692"/>
                <a:ext cx="985893" cy="984312"/>
                <a:chOff x="4774248" y="3173704"/>
                <a:chExt cx="1117440" cy="1115648"/>
              </a:xfrm>
              <a:solidFill>
                <a:schemeClr val="bg1">
                  <a:lumMod val="75000"/>
                </a:schemeClr>
              </a:solidFill>
            </p:grpSpPr>
            <p:grpSp>
              <p:nvGrpSpPr>
                <p:cNvPr id="78" name="îŝḻïḑe">
                  <a:extLst>
                    <a:ext uri="{FF2B5EF4-FFF2-40B4-BE49-F238E27FC236}">
                      <a16:creationId xmlns:a16="http://schemas.microsoft.com/office/drawing/2014/main" id="{E54FE8CA-1B98-44FB-A257-ACF5F8443B8C}"/>
                    </a:ext>
                  </a:extLst>
                </p:cNvPr>
                <p:cNvGrpSpPr/>
                <p:nvPr/>
              </p:nvGrpSpPr>
              <p:grpSpPr>
                <a:xfrm>
                  <a:off x="4774248" y="3173704"/>
                  <a:ext cx="1117440" cy="1115648"/>
                  <a:chOff x="4774248" y="3173704"/>
                  <a:chExt cx="1117440" cy="1115648"/>
                </a:xfrm>
                <a:grpFill/>
              </p:grpSpPr>
              <p:sp>
                <p:nvSpPr>
                  <p:cNvPr id="80" name="î$lîde">
                    <a:extLst>
                      <a:ext uri="{FF2B5EF4-FFF2-40B4-BE49-F238E27FC236}">
                        <a16:creationId xmlns:a16="http://schemas.microsoft.com/office/drawing/2014/main" id="{A30BF5DF-4B10-4107-936D-BC6250032E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74248" y="3173704"/>
                    <a:ext cx="1117440" cy="1115648"/>
                  </a:xfrm>
                  <a:custGeom>
                    <a:avLst/>
                    <a:gdLst>
                      <a:gd name="T0" fmla="*/ 316 w 527"/>
                      <a:gd name="T1" fmla="*/ 522 h 526"/>
                      <a:gd name="T2" fmla="*/ 330 w 527"/>
                      <a:gd name="T3" fmla="*/ 489 h 526"/>
                      <a:gd name="T4" fmla="*/ 352 w 527"/>
                      <a:gd name="T5" fmla="*/ 471 h 526"/>
                      <a:gd name="T6" fmla="*/ 396 w 527"/>
                      <a:gd name="T7" fmla="*/ 470 h 526"/>
                      <a:gd name="T8" fmla="*/ 442 w 527"/>
                      <a:gd name="T9" fmla="*/ 451 h 526"/>
                      <a:gd name="T10" fmla="*/ 447 w 527"/>
                      <a:gd name="T11" fmla="*/ 396 h 526"/>
                      <a:gd name="T12" fmla="*/ 465 w 527"/>
                      <a:gd name="T13" fmla="*/ 376 h 526"/>
                      <a:gd name="T14" fmla="*/ 505 w 527"/>
                      <a:gd name="T15" fmla="*/ 370 h 526"/>
                      <a:gd name="T16" fmla="*/ 514 w 527"/>
                      <a:gd name="T17" fmla="*/ 346 h 526"/>
                      <a:gd name="T18" fmla="*/ 486 w 527"/>
                      <a:gd name="T19" fmla="*/ 304 h 526"/>
                      <a:gd name="T20" fmla="*/ 490 w 527"/>
                      <a:gd name="T21" fmla="*/ 267 h 526"/>
                      <a:gd name="T22" fmla="*/ 526 w 527"/>
                      <a:gd name="T23" fmla="*/ 231 h 526"/>
                      <a:gd name="T24" fmla="*/ 516 w 527"/>
                      <a:gd name="T25" fmla="*/ 202 h 526"/>
                      <a:gd name="T26" fmla="*/ 478 w 527"/>
                      <a:gd name="T27" fmla="*/ 190 h 526"/>
                      <a:gd name="T28" fmla="*/ 466 w 527"/>
                      <a:gd name="T29" fmla="*/ 162 h 526"/>
                      <a:gd name="T30" fmla="*/ 477 w 527"/>
                      <a:gd name="T31" fmla="*/ 107 h 526"/>
                      <a:gd name="T32" fmla="*/ 421 w 527"/>
                      <a:gd name="T33" fmla="*/ 94 h 526"/>
                      <a:gd name="T34" fmla="*/ 389 w 527"/>
                      <a:gd name="T35" fmla="*/ 74 h 526"/>
                      <a:gd name="T36" fmla="*/ 376 w 527"/>
                      <a:gd name="T37" fmla="*/ 45 h 526"/>
                      <a:gd name="T38" fmla="*/ 367 w 527"/>
                      <a:gd name="T39" fmla="*/ 20 h 526"/>
                      <a:gd name="T40" fmla="*/ 326 w 527"/>
                      <a:gd name="T41" fmla="*/ 26 h 526"/>
                      <a:gd name="T42" fmla="*/ 287 w 527"/>
                      <a:gd name="T43" fmla="*/ 38 h 526"/>
                      <a:gd name="T44" fmla="*/ 252 w 527"/>
                      <a:gd name="T45" fmla="*/ 18 h 526"/>
                      <a:gd name="T46" fmla="*/ 214 w 527"/>
                      <a:gd name="T47" fmla="*/ 4 h 526"/>
                      <a:gd name="T48" fmla="*/ 199 w 527"/>
                      <a:gd name="T49" fmla="*/ 26 h 526"/>
                      <a:gd name="T50" fmla="*/ 181 w 527"/>
                      <a:gd name="T51" fmla="*/ 52 h 526"/>
                      <a:gd name="T52" fmla="*/ 145 w 527"/>
                      <a:gd name="T53" fmla="*/ 65 h 526"/>
                      <a:gd name="T54" fmla="*/ 88 w 527"/>
                      <a:gd name="T55" fmla="*/ 66 h 526"/>
                      <a:gd name="T56" fmla="*/ 86 w 527"/>
                      <a:gd name="T57" fmla="*/ 122 h 526"/>
                      <a:gd name="T58" fmla="*/ 69 w 527"/>
                      <a:gd name="T59" fmla="*/ 146 h 526"/>
                      <a:gd name="T60" fmla="*/ 29 w 527"/>
                      <a:gd name="T61" fmla="*/ 150 h 526"/>
                      <a:gd name="T62" fmla="*/ 14 w 527"/>
                      <a:gd name="T63" fmla="*/ 176 h 526"/>
                      <a:gd name="T64" fmla="*/ 41 w 527"/>
                      <a:gd name="T65" fmla="*/ 219 h 526"/>
                      <a:gd name="T66" fmla="*/ 37 w 527"/>
                      <a:gd name="T67" fmla="*/ 256 h 526"/>
                      <a:gd name="T68" fmla="*/ 1 w 527"/>
                      <a:gd name="T69" fmla="*/ 291 h 526"/>
                      <a:gd name="T70" fmla="*/ 5 w 527"/>
                      <a:gd name="T71" fmla="*/ 317 h 526"/>
                      <a:gd name="T72" fmla="*/ 42 w 527"/>
                      <a:gd name="T73" fmla="*/ 331 h 526"/>
                      <a:gd name="T74" fmla="*/ 56 w 527"/>
                      <a:gd name="T75" fmla="*/ 355 h 526"/>
                      <a:gd name="T76" fmla="*/ 49 w 527"/>
                      <a:gd name="T77" fmla="*/ 409 h 526"/>
                      <a:gd name="T78" fmla="*/ 91 w 527"/>
                      <a:gd name="T79" fmla="*/ 437 h 526"/>
                      <a:gd name="T80" fmla="*/ 133 w 527"/>
                      <a:gd name="T81" fmla="*/ 448 h 526"/>
                      <a:gd name="T82" fmla="*/ 151 w 527"/>
                      <a:gd name="T83" fmla="*/ 470 h 526"/>
                      <a:gd name="T84" fmla="*/ 158 w 527"/>
                      <a:gd name="T85" fmla="*/ 505 h 526"/>
                      <a:gd name="T86" fmla="*/ 190 w 527"/>
                      <a:gd name="T87" fmla="*/ 512 h 526"/>
                      <a:gd name="T88" fmla="*/ 229 w 527"/>
                      <a:gd name="T89" fmla="*/ 487 h 526"/>
                      <a:gd name="T90" fmla="*/ 267 w 527"/>
                      <a:gd name="T91" fmla="*/ 494 h 526"/>
                      <a:gd name="T92" fmla="*/ 253 w 527"/>
                      <a:gd name="T93" fmla="*/ 441 h 526"/>
                      <a:gd name="T94" fmla="*/ 230 w 527"/>
                      <a:gd name="T95" fmla="*/ 438 h 526"/>
                      <a:gd name="T96" fmla="*/ 155 w 527"/>
                      <a:gd name="T97" fmla="*/ 405 h 526"/>
                      <a:gd name="T98" fmla="*/ 101 w 527"/>
                      <a:gd name="T99" fmla="*/ 335 h 526"/>
                      <a:gd name="T100" fmla="*/ 86 w 527"/>
                      <a:gd name="T101" fmla="*/ 253 h 526"/>
                      <a:gd name="T102" fmla="*/ 89 w 527"/>
                      <a:gd name="T103" fmla="*/ 230 h 526"/>
                      <a:gd name="T104" fmla="*/ 122 w 527"/>
                      <a:gd name="T105" fmla="*/ 155 h 526"/>
                      <a:gd name="T106" fmla="*/ 191 w 527"/>
                      <a:gd name="T107" fmla="*/ 100 h 526"/>
                      <a:gd name="T108" fmla="*/ 274 w 527"/>
                      <a:gd name="T109" fmla="*/ 85 h 526"/>
                      <a:gd name="T110" fmla="*/ 297 w 527"/>
                      <a:gd name="T111" fmla="*/ 88 h 526"/>
                      <a:gd name="T112" fmla="*/ 371 w 527"/>
                      <a:gd name="T113" fmla="*/ 122 h 526"/>
                      <a:gd name="T114" fmla="*/ 426 w 527"/>
                      <a:gd name="T115" fmla="*/ 191 h 526"/>
                      <a:gd name="T116" fmla="*/ 441 w 527"/>
                      <a:gd name="T117" fmla="*/ 273 h 526"/>
                      <a:gd name="T118" fmla="*/ 438 w 527"/>
                      <a:gd name="T119" fmla="*/ 296 h 526"/>
                      <a:gd name="T120" fmla="*/ 405 w 527"/>
                      <a:gd name="T121" fmla="*/ 371 h 526"/>
                      <a:gd name="T122" fmla="*/ 336 w 527"/>
                      <a:gd name="T123" fmla="*/ 426 h 5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527" h="526">
                        <a:moveTo>
                          <a:pt x="292" y="526"/>
                        </a:moveTo>
                        <a:cubicBezTo>
                          <a:pt x="292" y="526"/>
                          <a:pt x="293" y="525"/>
                          <a:pt x="296" y="525"/>
                        </a:cubicBezTo>
                        <a:cubicBezTo>
                          <a:pt x="298" y="525"/>
                          <a:pt x="301" y="525"/>
                          <a:pt x="304" y="524"/>
                        </a:cubicBezTo>
                        <a:cubicBezTo>
                          <a:pt x="308" y="523"/>
                          <a:pt x="311" y="523"/>
                          <a:pt x="313" y="522"/>
                        </a:cubicBezTo>
                        <a:cubicBezTo>
                          <a:pt x="314" y="522"/>
                          <a:pt x="315" y="522"/>
                          <a:pt x="316" y="522"/>
                        </a:cubicBezTo>
                        <a:cubicBezTo>
                          <a:pt x="317" y="522"/>
                          <a:pt x="317" y="522"/>
                          <a:pt x="317" y="522"/>
                        </a:cubicBezTo>
                        <a:cubicBezTo>
                          <a:pt x="321" y="521"/>
                          <a:pt x="323" y="518"/>
                          <a:pt x="324" y="515"/>
                        </a:cubicBezTo>
                        <a:cubicBezTo>
                          <a:pt x="324" y="515"/>
                          <a:pt x="325" y="514"/>
                          <a:pt x="326" y="511"/>
                        </a:cubicBezTo>
                        <a:cubicBezTo>
                          <a:pt x="326" y="508"/>
                          <a:pt x="327" y="504"/>
                          <a:pt x="328" y="500"/>
                        </a:cubicBezTo>
                        <a:cubicBezTo>
                          <a:pt x="329" y="496"/>
                          <a:pt x="330" y="492"/>
                          <a:pt x="330" y="489"/>
                        </a:cubicBezTo>
                        <a:cubicBezTo>
                          <a:pt x="331" y="486"/>
                          <a:pt x="331" y="484"/>
                          <a:pt x="331" y="484"/>
                        </a:cubicBezTo>
                        <a:cubicBezTo>
                          <a:pt x="332" y="481"/>
                          <a:pt x="334" y="478"/>
                          <a:pt x="337" y="478"/>
                        </a:cubicBezTo>
                        <a:cubicBezTo>
                          <a:pt x="337" y="478"/>
                          <a:pt x="338" y="477"/>
                          <a:pt x="340" y="477"/>
                        </a:cubicBezTo>
                        <a:cubicBezTo>
                          <a:pt x="341" y="476"/>
                          <a:pt x="344" y="475"/>
                          <a:pt x="346" y="474"/>
                        </a:cubicBezTo>
                        <a:cubicBezTo>
                          <a:pt x="348" y="473"/>
                          <a:pt x="351" y="472"/>
                          <a:pt x="352" y="471"/>
                        </a:cubicBezTo>
                        <a:cubicBezTo>
                          <a:pt x="354" y="471"/>
                          <a:pt x="355" y="470"/>
                          <a:pt x="355" y="470"/>
                        </a:cubicBezTo>
                        <a:cubicBezTo>
                          <a:pt x="355" y="470"/>
                          <a:pt x="360" y="468"/>
                          <a:pt x="364" y="466"/>
                        </a:cubicBezTo>
                        <a:cubicBezTo>
                          <a:pt x="369" y="464"/>
                          <a:pt x="373" y="461"/>
                          <a:pt x="373" y="461"/>
                        </a:cubicBezTo>
                        <a:cubicBezTo>
                          <a:pt x="376" y="460"/>
                          <a:pt x="379" y="460"/>
                          <a:pt x="382" y="461"/>
                        </a:cubicBezTo>
                        <a:cubicBezTo>
                          <a:pt x="382" y="461"/>
                          <a:pt x="389" y="466"/>
                          <a:pt x="396" y="470"/>
                        </a:cubicBezTo>
                        <a:cubicBezTo>
                          <a:pt x="403" y="474"/>
                          <a:pt x="410" y="477"/>
                          <a:pt x="410" y="477"/>
                        </a:cubicBezTo>
                        <a:cubicBezTo>
                          <a:pt x="413" y="479"/>
                          <a:pt x="416" y="478"/>
                          <a:pt x="419" y="476"/>
                        </a:cubicBezTo>
                        <a:cubicBezTo>
                          <a:pt x="419" y="476"/>
                          <a:pt x="424" y="472"/>
                          <a:pt x="429" y="469"/>
                        </a:cubicBezTo>
                        <a:cubicBezTo>
                          <a:pt x="434" y="464"/>
                          <a:pt x="439" y="460"/>
                          <a:pt x="439" y="460"/>
                        </a:cubicBezTo>
                        <a:cubicBezTo>
                          <a:pt x="442" y="458"/>
                          <a:pt x="443" y="454"/>
                          <a:pt x="442" y="451"/>
                        </a:cubicBezTo>
                        <a:cubicBezTo>
                          <a:pt x="442" y="451"/>
                          <a:pt x="440" y="443"/>
                          <a:pt x="438" y="436"/>
                        </a:cubicBezTo>
                        <a:cubicBezTo>
                          <a:pt x="435" y="428"/>
                          <a:pt x="433" y="421"/>
                          <a:pt x="433" y="421"/>
                        </a:cubicBezTo>
                        <a:cubicBezTo>
                          <a:pt x="432" y="418"/>
                          <a:pt x="432" y="414"/>
                          <a:pt x="434" y="412"/>
                        </a:cubicBezTo>
                        <a:cubicBezTo>
                          <a:pt x="434" y="412"/>
                          <a:pt x="437" y="408"/>
                          <a:pt x="441" y="404"/>
                        </a:cubicBezTo>
                        <a:cubicBezTo>
                          <a:pt x="444" y="401"/>
                          <a:pt x="447" y="396"/>
                          <a:pt x="447" y="396"/>
                        </a:cubicBezTo>
                        <a:cubicBezTo>
                          <a:pt x="447" y="396"/>
                          <a:pt x="447" y="395"/>
                          <a:pt x="448" y="394"/>
                        </a:cubicBezTo>
                        <a:cubicBezTo>
                          <a:pt x="450" y="392"/>
                          <a:pt x="451" y="390"/>
                          <a:pt x="452" y="388"/>
                        </a:cubicBezTo>
                        <a:cubicBezTo>
                          <a:pt x="454" y="386"/>
                          <a:pt x="455" y="384"/>
                          <a:pt x="456" y="382"/>
                        </a:cubicBezTo>
                        <a:cubicBezTo>
                          <a:pt x="457" y="381"/>
                          <a:pt x="458" y="380"/>
                          <a:pt x="458" y="380"/>
                        </a:cubicBezTo>
                        <a:cubicBezTo>
                          <a:pt x="459" y="377"/>
                          <a:pt x="462" y="376"/>
                          <a:pt x="465" y="376"/>
                        </a:cubicBezTo>
                        <a:cubicBezTo>
                          <a:pt x="465" y="376"/>
                          <a:pt x="467" y="376"/>
                          <a:pt x="470" y="376"/>
                        </a:cubicBezTo>
                        <a:cubicBezTo>
                          <a:pt x="473" y="376"/>
                          <a:pt x="477" y="376"/>
                          <a:pt x="481" y="376"/>
                        </a:cubicBezTo>
                        <a:cubicBezTo>
                          <a:pt x="485" y="376"/>
                          <a:pt x="489" y="376"/>
                          <a:pt x="492" y="376"/>
                        </a:cubicBezTo>
                        <a:cubicBezTo>
                          <a:pt x="495" y="376"/>
                          <a:pt x="497" y="376"/>
                          <a:pt x="497" y="376"/>
                        </a:cubicBezTo>
                        <a:cubicBezTo>
                          <a:pt x="501" y="375"/>
                          <a:pt x="504" y="373"/>
                          <a:pt x="505" y="370"/>
                        </a:cubicBezTo>
                        <a:cubicBezTo>
                          <a:pt x="505" y="370"/>
                          <a:pt x="505" y="370"/>
                          <a:pt x="505" y="369"/>
                        </a:cubicBezTo>
                        <a:cubicBezTo>
                          <a:pt x="506" y="368"/>
                          <a:pt x="506" y="367"/>
                          <a:pt x="507" y="366"/>
                        </a:cubicBezTo>
                        <a:cubicBezTo>
                          <a:pt x="508" y="364"/>
                          <a:pt x="509" y="361"/>
                          <a:pt x="510" y="358"/>
                        </a:cubicBezTo>
                        <a:cubicBezTo>
                          <a:pt x="511" y="355"/>
                          <a:pt x="512" y="352"/>
                          <a:pt x="513" y="350"/>
                        </a:cubicBezTo>
                        <a:cubicBezTo>
                          <a:pt x="514" y="347"/>
                          <a:pt x="514" y="346"/>
                          <a:pt x="514" y="346"/>
                        </a:cubicBezTo>
                        <a:cubicBezTo>
                          <a:pt x="516" y="342"/>
                          <a:pt x="515" y="339"/>
                          <a:pt x="512" y="337"/>
                        </a:cubicBezTo>
                        <a:cubicBezTo>
                          <a:pt x="512" y="337"/>
                          <a:pt x="507" y="331"/>
                          <a:pt x="501" y="325"/>
                        </a:cubicBezTo>
                        <a:cubicBezTo>
                          <a:pt x="495" y="320"/>
                          <a:pt x="489" y="315"/>
                          <a:pt x="489" y="315"/>
                        </a:cubicBezTo>
                        <a:cubicBezTo>
                          <a:pt x="486" y="313"/>
                          <a:pt x="485" y="310"/>
                          <a:pt x="486" y="307"/>
                        </a:cubicBezTo>
                        <a:cubicBezTo>
                          <a:pt x="486" y="307"/>
                          <a:pt x="486" y="306"/>
                          <a:pt x="486" y="304"/>
                        </a:cubicBezTo>
                        <a:cubicBezTo>
                          <a:pt x="487" y="302"/>
                          <a:pt x="487" y="299"/>
                          <a:pt x="487" y="297"/>
                        </a:cubicBezTo>
                        <a:cubicBezTo>
                          <a:pt x="488" y="292"/>
                          <a:pt x="489" y="287"/>
                          <a:pt x="489" y="287"/>
                        </a:cubicBezTo>
                        <a:cubicBezTo>
                          <a:pt x="489" y="287"/>
                          <a:pt x="489" y="282"/>
                          <a:pt x="490" y="277"/>
                        </a:cubicBezTo>
                        <a:cubicBezTo>
                          <a:pt x="490" y="274"/>
                          <a:pt x="490" y="272"/>
                          <a:pt x="490" y="270"/>
                        </a:cubicBezTo>
                        <a:cubicBezTo>
                          <a:pt x="490" y="268"/>
                          <a:pt x="490" y="267"/>
                          <a:pt x="490" y="267"/>
                        </a:cubicBezTo>
                        <a:cubicBezTo>
                          <a:pt x="490" y="264"/>
                          <a:pt x="492" y="261"/>
                          <a:pt x="495" y="260"/>
                        </a:cubicBezTo>
                        <a:cubicBezTo>
                          <a:pt x="495" y="260"/>
                          <a:pt x="502" y="256"/>
                          <a:pt x="509" y="252"/>
                        </a:cubicBezTo>
                        <a:cubicBezTo>
                          <a:pt x="516" y="248"/>
                          <a:pt x="522" y="243"/>
                          <a:pt x="522" y="243"/>
                        </a:cubicBezTo>
                        <a:cubicBezTo>
                          <a:pt x="525" y="242"/>
                          <a:pt x="527" y="238"/>
                          <a:pt x="526" y="235"/>
                        </a:cubicBezTo>
                        <a:cubicBezTo>
                          <a:pt x="526" y="235"/>
                          <a:pt x="526" y="233"/>
                          <a:pt x="526" y="231"/>
                        </a:cubicBezTo>
                        <a:cubicBezTo>
                          <a:pt x="525" y="228"/>
                          <a:pt x="525" y="225"/>
                          <a:pt x="524" y="222"/>
                        </a:cubicBezTo>
                        <a:cubicBezTo>
                          <a:pt x="524" y="219"/>
                          <a:pt x="523" y="216"/>
                          <a:pt x="523" y="213"/>
                        </a:cubicBezTo>
                        <a:cubicBezTo>
                          <a:pt x="523" y="212"/>
                          <a:pt x="522" y="211"/>
                          <a:pt x="522" y="210"/>
                        </a:cubicBezTo>
                        <a:cubicBezTo>
                          <a:pt x="522" y="210"/>
                          <a:pt x="522" y="209"/>
                          <a:pt x="522" y="209"/>
                        </a:cubicBezTo>
                        <a:cubicBezTo>
                          <a:pt x="521" y="206"/>
                          <a:pt x="519" y="203"/>
                          <a:pt x="516" y="202"/>
                        </a:cubicBezTo>
                        <a:cubicBezTo>
                          <a:pt x="516" y="202"/>
                          <a:pt x="514" y="202"/>
                          <a:pt x="511" y="201"/>
                        </a:cubicBezTo>
                        <a:cubicBezTo>
                          <a:pt x="508" y="200"/>
                          <a:pt x="504" y="199"/>
                          <a:pt x="500" y="198"/>
                        </a:cubicBezTo>
                        <a:cubicBezTo>
                          <a:pt x="496" y="197"/>
                          <a:pt x="492" y="197"/>
                          <a:pt x="489" y="196"/>
                        </a:cubicBezTo>
                        <a:cubicBezTo>
                          <a:pt x="486" y="196"/>
                          <a:pt x="484" y="195"/>
                          <a:pt x="484" y="195"/>
                        </a:cubicBezTo>
                        <a:cubicBezTo>
                          <a:pt x="481" y="195"/>
                          <a:pt x="479" y="193"/>
                          <a:pt x="478" y="190"/>
                        </a:cubicBezTo>
                        <a:cubicBezTo>
                          <a:pt x="478" y="190"/>
                          <a:pt x="478" y="189"/>
                          <a:pt x="477" y="187"/>
                        </a:cubicBezTo>
                        <a:cubicBezTo>
                          <a:pt x="476" y="185"/>
                          <a:pt x="475" y="183"/>
                          <a:pt x="474" y="180"/>
                        </a:cubicBezTo>
                        <a:cubicBezTo>
                          <a:pt x="474" y="178"/>
                          <a:pt x="473" y="176"/>
                          <a:pt x="472" y="174"/>
                        </a:cubicBezTo>
                        <a:cubicBezTo>
                          <a:pt x="471" y="172"/>
                          <a:pt x="471" y="171"/>
                          <a:pt x="471" y="171"/>
                        </a:cubicBezTo>
                        <a:cubicBezTo>
                          <a:pt x="471" y="171"/>
                          <a:pt x="469" y="166"/>
                          <a:pt x="466" y="162"/>
                        </a:cubicBezTo>
                        <a:cubicBezTo>
                          <a:pt x="464" y="157"/>
                          <a:pt x="462" y="153"/>
                          <a:pt x="462" y="153"/>
                        </a:cubicBezTo>
                        <a:cubicBezTo>
                          <a:pt x="460" y="150"/>
                          <a:pt x="460" y="147"/>
                          <a:pt x="462" y="145"/>
                        </a:cubicBezTo>
                        <a:cubicBezTo>
                          <a:pt x="462" y="145"/>
                          <a:pt x="466" y="138"/>
                          <a:pt x="470" y="131"/>
                        </a:cubicBezTo>
                        <a:cubicBezTo>
                          <a:pt x="474" y="124"/>
                          <a:pt x="478" y="117"/>
                          <a:pt x="478" y="117"/>
                        </a:cubicBezTo>
                        <a:cubicBezTo>
                          <a:pt x="479" y="114"/>
                          <a:pt x="479" y="110"/>
                          <a:pt x="477" y="107"/>
                        </a:cubicBezTo>
                        <a:cubicBezTo>
                          <a:pt x="477" y="107"/>
                          <a:pt x="473" y="102"/>
                          <a:pt x="469" y="97"/>
                        </a:cubicBezTo>
                        <a:cubicBezTo>
                          <a:pt x="465" y="92"/>
                          <a:pt x="461" y="87"/>
                          <a:pt x="461" y="87"/>
                        </a:cubicBezTo>
                        <a:cubicBezTo>
                          <a:pt x="458" y="85"/>
                          <a:pt x="455" y="83"/>
                          <a:pt x="452" y="84"/>
                        </a:cubicBezTo>
                        <a:cubicBezTo>
                          <a:pt x="452" y="84"/>
                          <a:pt x="444" y="86"/>
                          <a:pt x="436" y="89"/>
                        </a:cubicBezTo>
                        <a:cubicBezTo>
                          <a:pt x="428" y="91"/>
                          <a:pt x="421" y="94"/>
                          <a:pt x="421" y="94"/>
                        </a:cubicBezTo>
                        <a:cubicBezTo>
                          <a:pt x="418" y="95"/>
                          <a:pt x="415" y="94"/>
                          <a:pt x="413" y="92"/>
                        </a:cubicBezTo>
                        <a:cubicBezTo>
                          <a:pt x="413" y="92"/>
                          <a:pt x="409" y="89"/>
                          <a:pt x="405" y="86"/>
                        </a:cubicBezTo>
                        <a:cubicBezTo>
                          <a:pt x="401" y="83"/>
                          <a:pt x="397" y="80"/>
                          <a:pt x="397" y="80"/>
                        </a:cubicBezTo>
                        <a:cubicBezTo>
                          <a:pt x="397" y="80"/>
                          <a:pt x="396" y="79"/>
                          <a:pt x="394" y="78"/>
                        </a:cubicBezTo>
                        <a:cubicBezTo>
                          <a:pt x="393" y="77"/>
                          <a:pt x="391" y="75"/>
                          <a:pt x="389" y="74"/>
                        </a:cubicBezTo>
                        <a:cubicBezTo>
                          <a:pt x="386" y="73"/>
                          <a:pt x="384" y="71"/>
                          <a:pt x="383" y="70"/>
                        </a:cubicBezTo>
                        <a:cubicBezTo>
                          <a:pt x="381" y="69"/>
                          <a:pt x="380" y="69"/>
                          <a:pt x="380" y="69"/>
                        </a:cubicBezTo>
                        <a:cubicBezTo>
                          <a:pt x="377" y="67"/>
                          <a:pt x="376" y="64"/>
                          <a:pt x="376" y="61"/>
                        </a:cubicBezTo>
                        <a:cubicBezTo>
                          <a:pt x="376" y="61"/>
                          <a:pt x="376" y="59"/>
                          <a:pt x="376" y="56"/>
                        </a:cubicBezTo>
                        <a:cubicBezTo>
                          <a:pt x="376" y="53"/>
                          <a:pt x="376" y="49"/>
                          <a:pt x="376" y="45"/>
                        </a:cubicBezTo>
                        <a:cubicBezTo>
                          <a:pt x="376" y="41"/>
                          <a:pt x="376" y="37"/>
                          <a:pt x="376" y="34"/>
                        </a:cubicBezTo>
                        <a:cubicBezTo>
                          <a:pt x="376" y="31"/>
                          <a:pt x="376" y="29"/>
                          <a:pt x="376" y="29"/>
                        </a:cubicBezTo>
                        <a:cubicBezTo>
                          <a:pt x="376" y="26"/>
                          <a:pt x="374" y="23"/>
                          <a:pt x="370" y="21"/>
                        </a:cubicBezTo>
                        <a:cubicBezTo>
                          <a:pt x="370" y="21"/>
                          <a:pt x="370" y="21"/>
                          <a:pt x="369" y="21"/>
                        </a:cubicBezTo>
                        <a:cubicBezTo>
                          <a:pt x="369" y="21"/>
                          <a:pt x="368" y="20"/>
                          <a:pt x="367" y="20"/>
                        </a:cubicBezTo>
                        <a:cubicBezTo>
                          <a:pt x="364" y="19"/>
                          <a:pt x="361" y="18"/>
                          <a:pt x="358" y="16"/>
                        </a:cubicBezTo>
                        <a:cubicBezTo>
                          <a:pt x="355" y="15"/>
                          <a:pt x="352" y="14"/>
                          <a:pt x="350" y="13"/>
                        </a:cubicBezTo>
                        <a:cubicBezTo>
                          <a:pt x="348" y="13"/>
                          <a:pt x="346" y="12"/>
                          <a:pt x="346" y="12"/>
                        </a:cubicBezTo>
                        <a:cubicBezTo>
                          <a:pt x="343" y="11"/>
                          <a:pt x="339" y="12"/>
                          <a:pt x="337" y="14"/>
                        </a:cubicBezTo>
                        <a:cubicBezTo>
                          <a:pt x="337" y="14"/>
                          <a:pt x="331" y="20"/>
                          <a:pt x="326" y="26"/>
                        </a:cubicBezTo>
                        <a:cubicBezTo>
                          <a:pt x="320" y="32"/>
                          <a:pt x="315" y="38"/>
                          <a:pt x="315" y="38"/>
                        </a:cubicBezTo>
                        <a:cubicBezTo>
                          <a:pt x="313" y="40"/>
                          <a:pt x="310" y="41"/>
                          <a:pt x="307" y="41"/>
                        </a:cubicBezTo>
                        <a:cubicBezTo>
                          <a:pt x="307" y="41"/>
                          <a:pt x="306" y="40"/>
                          <a:pt x="304" y="40"/>
                        </a:cubicBezTo>
                        <a:cubicBezTo>
                          <a:pt x="302" y="40"/>
                          <a:pt x="300" y="39"/>
                          <a:pt x="297" y="39"/>
                        </a:cubicBezTo>
                        <a:cubicBezTo>
                          <a:pt x="292" y="38"/>
                          <a:pt x="287" y="38"/>
                          <a:pt x="287" y="38"/>
                        </a:cubicBezTo>
                        <a:cubicBezTo>
                          <a:pt x="287" y="38"/>
                          <a:pt x="282" y="37"/>
                          <a:pt x="277" y="37"/>
                        </a:cubicBezTo>
                        <a:cubicBezTo>
                          <a:pt x="275" y="37"/>
                          <a:pt x="272" y="37"/>
                          <a:pt x="270" y="37"/>
                        </a:cubicBezTo>
                        <a:cubicBezTo>
                          <a:pt x="269" y="36"/>
                          <a:pt x="267" y="36"/>
                          <a:pt x="267" y="36"/>
                        </a:cubicBezTo>
                        <a:cubicBezTo>
                          <a:pt x="264" y="36"/>
                          <a:pt x="261" y="35"/>
                          <a:pt x="260" y="32"/>
                        </a:cubicBezTo>
                        <a:cubicBezTo>
                          <a:pt x="260" y="32"/>
                          <a:pt x="256" y="25"/>
                          <a:pt x="252" y="18"/>
                        </a:cubicBezTo>
                        <a:cubicBezTo>
                          <a:pt x="248" y="11"/>
                          <a:pt x="244" y="4"/>
                          <a:pt x="244" y="4"/>
                        </a:cubicBezTo>
                        <a:cubicBezTo>
                          <a:pt x="242" y="2"/>
                          <a:pt x="239" y="0"/>
                          <a:pt x="235" y="0"/>
                        </a:cubicBezTo>
                        <a:cubicBezTo>
                          <a:pt x="235" y="0"/>
                          <a:pt x="234" y="1"/>
                          <a:pt x="231" y="1"/>
                        </a:cubicBezTo>
                        <a:cubicBezTo>
                          <a:pt x="229" y="1"/>
                          <a:pt x="226" y="1"/>
                          <a:pt x="222" y="2"/>
                        </a:cubicBezTo>
                        <a:cubicBezTo>
                          <a:pt x="219" y="3"/>
                          <a:pt x="216" y="3"/>
                          <a:pt x="214" y="4"/>
                        </a:cubicBezTo>
                        <a:cubicBezTo>
                          <a:pt x="212" y="4"/>
                          <a:pt x="211" y="4"/>
                          <a:pt x="211" y="4"/>
                        </a:cubicBezTo>
                        <a:cubicBezTo>
                          <a:pt x="210" y="4"/>
                          <a:pt x="210" y="4"/>
                          <a:pt x="210" y="4"/>
                        </a:cubicBezTo>
                        <a:cubicBezTo>
                          <a:pt x="206" y="5"/>
                          <a:pt x="203" y="8"/>
                          <a:pt x="203" y="11"/>
                        </a:cubicBezTo>
                        <a:cubicBezTo>
                          <a:pt x="203" y="11"/>
                          <a:pt x="202" y="13"/>
                          <a:pt x="201" y="15"/>
                        </a:cubicBezTo>
                        <a:cubicBezTo>
                          <a:pt x="201" y="18"/>
                          <a:pt x="200" y="22"/>
                          <a:pt x="199" y="26"/>
                        </a:cubicBezTo>
                        <a:cubicBezTo>
                          <a:pt x="198" y="30"/>
                          <a:pt x="197" y="34"/>
                          <a:pt x="197" y="37"/>
                        </a:cubicBezTo>
                        <a:cubicBezTo>
                          <a:pt x="196" y="40"/>
                          <a:pt x="196" y="42"/>
                          <a:pt x="196" y="42"/>
                        </a:cubicBezTo>
                        <a:cubicBezTo>
                          <a:pt x="195" y="45"/>
                          <a:pt x="193" y="48"/>
                          <a:pt x="190" y="49"/>
                        </a:cubicBezTo>
                        <a:cubicBezTo>
                          <a:pt x="190" y="49"/>
                          <a:pt x="189" y="49"/>
                          <a:pt x="187" y="49"/>
                        </a:cubicBezTo>
                        <a:cubicBezTo>
                          <a:pt x="185" y="50"/>
                          <a:pt x="183" y="51"/>
                          <a:pt x="181" y="52"/>
                        </a:cubicBezTo>
                        <a:cubicBezTo>
                          <a:pt x="178" y="53"/>
                          <a:pt x="176" y="54"/>
                          <a:pt x="174" y="55"/>
                        </a:cubicBezTo>
                        <a:cubicBezTo>
                          <a:pt x="173" y="55"/>
                          <a:pt x="171" y="56"/>
                          <a:pt x="171" y="56"/>
                        </a:cubicBezTo>
                        <a:cubicBezTo>
                          <a:pt x="171" y="56"/>
                          <a:pt x="167" y="58"/>
                          <a:pt x="162" y="60"/>
                        </a:cubicBezTo>
                        <a:cubicBezTo>
                          <a:pt x="158" y="62"/>
                          <a:pt x="153" y="65"/>
                          <a:pt x="153" y="65"/>
                        </a:cubicBezTo>
                        <a:cubicBezTo>
                          <a:pt x="151" y="66"/>
                          <a:pt x="148" y="66"/>
                          <a:pt x="145" y="65"/>
                        </a:cubicBezTo>
                        <a:cubicBezTo>
                          <a:pt x="145" y="65"/>
                          <a:pt x="138" y="60"/>
                          <a:pt x="131" y="56"/>
                        </a:cubicBezTo>
                        <a:cubicBezTo>
                          <a:pt x="124" y="52"/>
                          <a:pt x="117" y="49"/>
                          <a:pt x="117" y="49"/>
                        </a:cubicBezTo>
                        <a:cubicBezTo>
                          <a:pt x="114" y="47"/>
                          <a:pt x="111" y="48"/>
                          <a:pt x="108" y="50"/>
                        </a:cubicBezTo>
                        <a:cubicBezTo>
                          <a:pt x="108" y="50"/>
                          <a:pt x="103" y="54"/>
                          <a:pt x="97" y="58"/>
                        </a:cubicBezTo>
                        <a:cubicBezTo>
                          <a:pt x="93" y="62"/>
                          <a:pt x="88" y="66"/>
                          <a:pt x="88" y="66"/>
                        </a:cubicBezTo>
                        <a:cubicBezTo>
                          <a:pt x="85" y="68"/>
                          <a:pt x="84" y="72"/>
                          <a:pt x="85" y="75"/>
                        </a:cubicBezTo>
                        <a:cubicBezTo>
                          <a:pt x="85" y="75"/>
                          <a:pt x="87" y="83"/>
                          <a:pt x="89" y="90"/>
                        </a:cubicBezTo>
                        <a:cubicBezTo>
                          <a:pt x="92" y="98"/>
                          <a:pt x="94" y="105"/>
                          <a:pt x="94" y="105"/>
                        </a:cubicBezTo>
                        <a:cubicBezTo>
                          <a:pt x="95" y="108"/>
                          <a:pt x="95" y="112"/>
                          <a:pt x="93" y="114"/>
                        </a:cubicBezTo>
                        <a:cubicBezTo>
                          <a:pt x="93" y="114"/>
                          <a:pt x="89" y="118"/>
                          <a:pt x="86" y="122"/>
                        </a:cubicBezTo>
                        <a:cubicBezTo>
                          <a:pt x="83" y="125"/>
                          <a:pt x="80" y="130"/>
                          <a:pt x="80" y="130"/>
                        </a:cubicBezTo>
                        <a:cubicBezTo>
                          <a:pt x="80" y="130"/>
                          <a:pt x="80" y="131"/>
                          <a:pt x="78" y="132"/>
                        </a:cubicBezTo>
                        <a:cubicBezTo>
                          <a:pt x="77" y="134"/>
                          <a:pt x="76" y="136"/>
                          <a:pt x="74" y="138"/>
                        </a:cubicBezTo>
                        <a:cubicBezTo>
                          <a:pt x="73" y="140"/>
                          <a:pt x="72" y="142"/>
                          <a:pt x="71" y="144"/>
                        </a:cubicBezTo>
                        <a:cubicBezTo>
                          <a:pt x="70" y="145"/>
                          <a:pt x="69" y="146"/>
                          <a:pt x="69" y="146"/>
                        </a:cubicBezTo>
                        <a:cubicBezTo>
                          <a:pt x="68" y="149"/>
                          <a:pt x="65" y="151"/>
                          <a:pt x="62" y="150"/>
                        </a:cubicBezTo>
                        <a:cubicBezTo>
                          <a:pt x="62" y="150"/>
                          <a:pt x="60" y="150"/>
                          <a:pt x="57" y="150"/>
                        </a:cubicBezTo>
                        <a:cubicBezTo>
                          <a:pt x="54" y="150"/>
                          <a:pt x="50" y="150"/>
                          <a:pt x="46" y="150"/>
                        </a:cubicBezTo>
                        <a:cubicBezTo>
                          <a:pt x="42" y="150"/>
                          <a:pt x="38" y="150"/>
                          <a:pt x="34" y="150"/>
                        </a:cubicBezTo>
                        <a:cubicBezTo>
                          <a:pt x="31" y="150"/>
                          <a:pt x="29" y="150"/>
                          <a:pt x="29" y="150"/>
                        </a:cubicBezTo>
                        <a:cubicBezTo>
                          <a:pt x="26" y="151"/>
                          <a:pt x="23" y="153"/>
                          <a:pt x="22" y="156"/>
                        </a:cubicBezTo>
                        <a:cubicBezTo>
                          <a:pt x="22" y="156"/>
                          <a:pt x="22" y="156"/>
                          <a:pt x="21" y="157"/>
                        </a:cubicBezTo>
                        <a:cubicBezTo>
                          <a:pt x="21" y="158"/>
                          <a:pt x="21" y="159"/>
                          <a:pt x="20" y="160"/>
                        </a:cubicBezTo>
                        <a:cubicBezTo>
                          <a:pt x="19" y="162"/>
                          <a:pt x="18" y="165"/>
                          <a:pt x="17" y="168"/>
                        </a:cubicBezTo>
                        <a:cubicBezTo>
                          <a:pt x="16" y="171"/>
                          <a:pt x="15" y="174"/>
                          <a:pt x="14" y="176"/>
                        </a:cubicBezTo>
                        <a:cubicBezTo>
                          <a:pt x="13" y="179"/>
                          <a:pt x="13" y="180"/>
                          <a:pt x="13" y="180"/>
                        </a:cubicBezTo>
                        <a:cubicBezTo>
                          <a:pt x="11" y="184"/>
                          <a:pt x="12" y="187"/>
                          <a:pt x="14" y="190"/>
                        </a:cubicBezTo>
                        <a:cubicBezTo>
                          <a:pt x="14" y="190"/>
                          <a:pt x="20" y="195"/>
                          <a:pt x="26" y="201"/>
                        </a:cubicBezTo>
                        <a:cubicBezTo>
                          <a:pt x="32" y="206"/>
                          <a:pt x="38" y="211"/>
                          <a:pt x="38" y="211"/>
                        </a:cubicBezTo>
                        <a:cubicBezTo>
                          <a:pt x="41" y="213"/>
                          <a:pt x="42" y="216"/>
                          <a:pt x="41" y="219"/>
                        </a:cubicBezTo>
                        <a:cubicBezTo>
                          <a:pt x="41" y="219"/>
                          <a:pt x="41" y="220"/>
                          <a:pt x="41" y="222"/>
                        </a:cubicBezTo>
                        <a:cubicBezTo>
                          <a:pt x="40" y="224"/>
                          <a:pt x="40" y="227"/>
                          <a:pt x="39" y="229"/>
                        </a:cubicBezTo>
                        <a:cubicBezTo>
                          <a:pt x="39" y="234"/>
                          <a:pt x="38" y="239"/>
                          <a:pt x="38" y="239"/>
                        </a:cubicBezTo>
                        <a:cubicBezTo>
                          <a:pt x="38" y="239"/>
                          <a:pt x="38" y="244"/>
                          <a:pt x="37" y="249"/>
                        </a:cubicBezTo>
                        <a:cubicBezTo>
                          <a:pt x="37" y="252"/>
                          <a:pt x="37" y="254"/>
                          <a:pt x="37" y="256"/>
                        </a:cubicBezTo>
                        <a:cubicBezTo>
                          <a:pt x="37" y="258"/>
                          <a:pt x="37" y="259"/>
                          <a:pt x="37" y="259"/>
                        </a:cubicBezTo>
                        <a:cubicBezTo>
                          <a:pt x="37" y="262"/>
                          <a:pt x="35" y="265"/>
                          <a:pt x="32" y="266"/>
                        </a:cubicBezTo>
                        <a:cubicBezTo>
                          <a:pt x="32" y="266"/>
                          <a:pt x="25" y="270"/>
                          <a:pt x="18" y="274"/>
                        </a:cubicBezTo>
                        <a:cubicBezTo>
                          <a:pt x="11" y="278"/>
                          <a:pt x="5" y="283"/>
                          <a:pt x="5" y="283"/>
                        </a:cubicBezTo>
                        <a:cubicBezTo>
                          <a:pt x="2" y="284"/>
                          <a:pt x="0" y="288"/>
                          <a:pt x="1" y="291"/>
                        </a:cubicBezTo>
                        <a:cubicBezTo>
                          <a:pt x="1" y="291"/>
                          <a:pt x="1" y="293"/>
                          <a:pt x="1" y="295"/>
                        </a:cubicBezTo>
                        <a:cubicBezTo>
                          <a:pt x="2" y="298"/>
                          <a:pt x="2" y="301"/>
                          <a:pt x="2" y="304"/>
                        </a:cubicBezTo>
                        <a:cubicBezTo>
                          <a:pt x="3" y="307"/>
                          <a:pt x="4" y="310"/>
                          <a:pt x="4" y="313"/>
                        </a:cubicBezTo>
                        <a:cubicBezTo>
                          <a:pt x="4" y="314"/>
                          <a:pt x="4" y="315"/>
                          <a:pt x="5" y="316"/>
                        </a:cubicBezTo>
                        <a:cubicBezTo>
                          <a:pt x="5" y="316"/>
                          <a:pt x="5" y="317"/>
                          <a:pt x="5" y="317"/>
                        </a:cubicBezTo>
                        <a:cubicBezTo>
                          <a:pt x="6" y="320"/>
                          <a:pt x="8" y="323"/>
                          <a:pt x="11" y="324"/>
                        </a:cubicBezTo>
                        <a:cubicBezTo>
                          <a:pt x="11" y="324"/>
                          <a:pt x="13" y="324"/>
                          <a:pt x="16" y="325"/>
                        </a:cubicBezTo>
                        <a:cubicBezTo>
                          <a:pt x="19" y="326"/>
                          <a:pt x="23" y="327"/>
                          <a:pt x="27" y="328"/>
                        </a:cubicBezTo>
                        <a:cubicBezTo>
                          <a:pt x="31" y="329"/>
                          <a:pt x="35" y="329"/>
                          <a:pt x="37" y="330"/>
                        </a:cubicBezTo>
                        <a:cubicBezTo>
                          <a:pt x="40" y="330"/>
                          <a:pt x="42" y="331"/>
                          <a:pt x="42" y="331"/>
                        </a:cubicBezTo>
                        <a:cubicBezTo>
                          <a:pt x="45" y="331"/>
                          <a:pt x="48" y="333"/>
                          <a:pt x="49" y="336"/>
                        </a:cubicBezTo>
                        <a:cubicBezTo>
                          <a:pt x="49" y="336"/>
                          <a:pt x="49" y="337"/>
                          <a:pt x="50" y="339"/>
                        </a:cubicBezTo>
                        <a:cubicBezTo>
                          <a:pt x="51" y="341"/>
                          <a:pt x="51" y="343"/>
                          <a:pt x="52" y="346"/>
                        </a:cubicBezTo>
                        <a:cubicBezTo>
                          <a:pt x="53" y="348"/>
                          <a:pt x="54" y="350"/>
                          <a:pt x="55" y="352"/>
                        </a:cubicBezTo>
                        <a:cubicBezTo>
                          <a:pt x="56" y="354"/>
                          <a:pt x="56" y="355"/>
                          <a:pt x="56" y="355"/>
                        </a:cubicBezTo>
                        <a:cubicBezTo>
                          <a:pt x="56" y="355"/>
                          <a:pt x="58" y="360"/>
                          <a:pt x="61" y="364"/>
                        </a:cubicBezTo>
                        <a:cubicBezTo>
                          <a:pt x="63" y="369"/>
                          <a:pt x="65" y="373"/>
                          <a:pt x="65" y="373"/>
                        </a:cubicBezTo>
                        <a:cubicBezTo>
                          <a:pt x="67" y="376"/>
                          <a:pt x="67" y="379"/>
                          <a:pt x="65" y="382"/>
                        </a:cubicBezTo>
                        <a:cubicBezTo>
                          <a:pt x="65" y="382"/>
                          <a:pt x="61" y="388"/>
                          <a:pt x="57" y="395"/>
                        </a:cubicBezTo>
                        <a:cubicBezTo>
                          <a:pt x="53" y="402"/>
                          <a:pt x="49" y="409"/>
                          <a:pt x="49" y="409"/>
                        </a:cubicBezTo>
                        <a:cubicBezTo>
                          <a:pt x="48" y="412"/>
                          <a:pt x="48" y="416"/>
                          <a:pt x="50" y="419"/>
                        </a:cubicBezTo>
                        <a:cubicBezTo>
                          <a:pt x="50" y="419"/>
                          <a:pt x="54" y="424"/>
                          <a:pt x="58" y="429"/>
                        </a:cubicBezTo>
                        <a:cubicBezTo>
                          <a:pt x="62" y="434"/>
                          <a:pt x="66" y="439"/>
                          <a:pt x="66" y="439"/>
                        </a:cubicBezTo>
                        <a:cubicBezTo>
                          <a:pt x="69" y="441"/>
                          <a:pt x="72" y="443"/>
                          <a:pt x="75" y="442"/>
                        </a:cubicBezTo>
                        <a:cubicBezTo>
                          <a:pt x="75" y="442"/>
                          <a:pt x="83" y="440"/>
                          <a:pt x="91" y="437"/>
                        </a:cubicBezTo>
                        <a:cubicBezTo>
                          <a:pt x="99" y="435"/>
                          <a:pt x="106" y="432"/>
                          <a:pt x="106" y="432"/>
                        </a:cubicBezTo>
                        <a:cubicBezTo>
                          <a:pt x="109" y="431"/>
                          <a:pt x="112" y="432"/>
                          <a:pt x="114" y="434"/>
                        </a:cubicBezTo>
                        <a:cubicBezTo>
                          <a:pt x="114" y="434"/>
                          <a:pt x="118" y="437"/>
                          <a:pt x="122" y="440"/>
                        </a:cubicBezTo>
                        <a:cubicBezTo>
                          <a:pt x="126" y="443"/>
                          <a:pt x="130" y="446"/>
                          <a:pt x="130" y="446"/>
                        </a:cubicBezTo>
                        <a:cubicBezTo>
                          <a:pt x="130" y="446"/>
                          <a:pt x="131" y="447"/>
                          <a:pt x="133" y="448"/>
                        </a:cubicBezTo>
                        <a:cubicBezTo>
                          <a:pt x="134" y="449"/>
                          <a:pt x="136" y="451"/>
                          <a:pt x="138" y="452"/>
                        </a:cubicBezTo>
                        <a:cubicBezTo>
                          <a:pt x="140" y="453"/>
                          <a:pt x="143" y="455"/>
                          <a:pt x="144" y="456"/>
                        </a:cubicBezTo>
                        <a:cubicBezTo>
                          <a:pt x="146" y="457"/>
                          <a:pt x="147" y="457"/>
                          <a:pt x="147" y="457"/>
                        </a:cubicBezTo>
                        <a:cubicBezTo>
                          <a:pt x="149" y="459"/>
                          <a:pt x="151" y="462"/>
                          <a:pt x="151" y="465"/>
                        </a:cubicBezTo>
                        <a:cubicBezTo>
                          <a:pt x="151" y="465"/>
                          <a:pt x="151" y="467"/>
                          <a:pt x="151" y="470"/>
                        </a:cubicBezTo>
                        <a:cubicBezTo>
                          <a:pt x="150" y="473"/>
                          <a:pt x="150" y="477"/>
                          <a:pt x="150" y="481"/>
                        </a:cubicBezTo>
                        <a:cubicBezTo>
                          <a:pt x="150" y="485"/>
                          <a:pt x="151" y="489"/>
                          <a:pt x="151" y="492"/>
                        </a:cubicBezTo>
                        <a:cubicBezTo>
                          <a:pt x="151" y="495"/>
                          <a:pt x="151" y="497"/>
                          <a:pt x="151" y="497"/>
                        </a:cubicBezTo>
                        <a:cubicBezTo>
                          <a:pt x="151" y="500"/>
                          <a:pt x="153" y="503"/>
                          <a:pt x="157" y="505"/>
                        </a:cubicBezTo>
                        <a:cubicBezTo>
                          <a:pt x="157" y="505"/>
                          <a:pt x="157" y="505"/>
                          <a:pt x="158" y="505"/>
                        </a:cubicBezTo>
                        <a:cubicBezTo>
                          <a:pt x="158" y="505"/>
                          <a:pt x="159" y="506"/>
                          <a:pt x="160" y="506"/>
                        </a:cubicBezTo>
                        <a:cubicBezTo>
                          <a:pt x="162" y="507"/>
                          <a:pt x="165" y="508"/>
                          <a:pt x="169" y="510"/>
                        </a:cubicBezTo>
                        <a:cubicBezTo>
                          <a:pt x="171" y="511"/>
                          <a:pt x="175" y="512"/>
                          <a:pt x="177" y="513"/>
                        </a:cubicBezTo>
                        <a:cubicBezTo>
                          <a:pt x="179" y="513"/>
                          <a:pt x="181" y="514"/>
                          <a:pt x="181" y="514"/>
                        </a:cubicBezTo>
                        <a:cubicBezTo>
                          <a:pt x="184" y="515"/>
                          <a:pt x="188" y="514"/>
                          <a:pt x="190" y="512"/>
                        </a:cubicBezTo>
                        <a:cubicBezTo>
                          <a:pt x="190" y="512"/>
                          <a:pt x="196" y="506"/>
                          <a:pt x="201" y="500"/>
                        </a:cubicBezTo>
                        <a:cubicBezTo>
                          <a:pt x="207" y="494"/>
                          <a:pt x="212" y="488"/>
                          <a:pt x="212" y="488"/>
                        </a:cubicBezTo>
                        <a:cubicBezTo>
                          <a:pt x="214" y="486"/>
                          <a:pt x="217" y="485"/>
                          <a:pt x="220" y="485"/>
                        </a:cubicBezTo>
                        <a:cubicBezTo>
                          <a:pt x="220" y="485"/>
                          <a:pt x="221" y="486"/>
                          <a:pt x="223" y="486"/>
                        </a:cubicBezTo>
                        <a:cubicBezTo>
                          <a:pt x="225" y="486"/>
                          <a:pt x="227" y="487"/>
                          <a:pt x="229" y="487"/>
                        </a:cubicBezTo>
                        <a:cubicBezTo>
                          <a:pt x="234" y="488"/>
                          <a:pt x="239" y="488"/>
                          <a:pt x="239" y="488"/>
                        </a:cubicBezTo>
                        <a:cubicBezTo>
                          <a:pt x="239" y="488"/>
                          <a:pt x="245" y="489"/>
                          <a:pt x="250" y="489"/>
                        </a:cubicBezTo>
                        <a:cubicBezTo>
                          <a:pt x="252" y="489"/>
                          <a:pt x="255" y="489"/>
                          <a:pt x="256" y="490"/>
                        </a:cubicBezTo>
                        <a:cubicBezTo>
                          <a:pt x="258" y="490"/>
                          <a:pt x="260" y="490"/>
                          <a:pt x="260" y="490"/>
                        </a:cubicBezTo>
                        <a:cubicBezTo>
                          <a:pt x="263" y="490"/>
                          <a:pt x="265" y="491"/>
                          <a:pt x="267" y="494"/>
                        </a:cubicBezTo>
                        <a:cubicBezTo>
                          <a:pt x="267" y="494"/>
                          <a:pt x="270" y="501"/>
                          <a:pt x="274" y="508"/>
                        </a:cubicBezTo>
                        <a:cubicBezTo>
                          <a:pt x="278" y="515"/>
                          <a:pt x="283" y="522"/>
                          <a:pt x="283" y="522"/>
                        </a:cubicBezTo>
                        <a:cubicBezTo>
                          <a:pt x="285" y="525"/>
                          <a:pt x="288" y="526"/>
                          <a:pt x="292" y="526"/>
                        </a:cubicBezTo>
                        <a:close/>
                        <a:moveTo>
                          <a:pt x="259" y="441"/>
                        </a:moveTo>
                        <a:cubicBezTo>
                          <a:pt x="257" y="441"/>
                          <a:pt x="255" y="441"/>
                          <a:pt x="253" y="441"/>
                        </a:cubicBezTo>
                        <a:cubicBezTo>
                          <a:pt x="251" y="441"/>
                          <a:pt x="250" y="440"/>
                          <a:pt x="249" y="440"/>
                        </a:cubicBezTo>
                        <a:cubicBezTo>
                          <a:pt x="246" y="440"/>
                          <a:pt x="245" y="440"/>
                          <a:pt x="245" y="440"/>
                        </a:cubicBezTo>
                        <a:cubicBezTo>
                          <a:pt x="245" y="440"/>
                          <a:pt x="243" y="440"/>
                          <a:pt x="241" y="439"/>
                        </a:cubicBezTo>
                        <a:cubicBezTo>
                          <a:pt x="239" y="439"/>
                          <a:pt x="238" y="439"/>
                          <a:pt x="236" y="439"/>
                        </a:cubicBezTo>
                        <a:cubicBezTo>
                          <a:pt x="234" y="439"/>
                          <a:pt x="232" y="438"/>
                          <a:pt x="230" y="438"/>
                        </a:cubicBezTo>
                        <a:cubicBezTo>
                          <a:pt x="222" y="436"/>
                          <a:pt x="210" y="433"/>
                          <a:pt x="199" y="429"/>
                        </a:cubicBezTo>
                        <a:cubicBezTo>
                          <a:pt x="189" y="425"/>
                          <a:pt x="178" y="420"/>
                          <a:pt x="171" y="415"/>
                        </a:cubicBezTo>
                        <a:cubicBezTo>
                          <a:pt x="167" y="413"/>
                          <a:pt x="164" y="411"/>
                          <a:pt x="162" y="409"/>
                        </a:cubicBezTo>
                        <a:cubicBezTo>
                          <a:pt x="160" y="408"/>
                          <a:pt x="159" y="407"/>
                          <a:pt x="159" y="407"/>
                        </a:cubicBezTo>
                        <a:cubicBezTo>
                          <a:pt x="159" y="407"/>
                          <a:pt x="158" y="406"/>
                          <a:pt x="155" y="405"/>
                        </a:cubicBezTo>
                        <a:cubicBezTo>
                          <a:pt x="154" y="403"/>
                          <a:pt x="151" y="401"/>
                          <a:pt x="147" y="398"/>
                        </a:cubicBezTo>
                        <a:cubicBezTo>
                          <a:pt x="141" y="392"/>
                          <a:pt x="132" y="384"/>
                          <a:pt x="125" y="375"/>
                        </a:cubicBezTo>
                        <a:cubicBezTo>
                          <a:pt x="118" y="366"/>
                          <a:pt x="111" y="356"/>
                          <a:pt x="107" y="348"/>
                        </a:cubicBezTo>
                        <a:cubicBezTo>
                          <a:pt x="105" y="344"/>
                          <a:pt x="104" y="341"/>
                          <a:pt x="102" y="339"/>
                        </a:cubicBezTo>
                        <a:cubicBezTo>
                          <a:pt x="101" y="336"/>
                          <a:pt x="101" y="335"/>
                          <a:pt x="101" y="335"/>
                        </a:cubicBezTo>
                        <a:cubicBezTo>
                          <a:pt x="101" y="335"/>
                          <a:pt x="100" y="334"/>
                          <a:pt x="99" y="331"/>
                        </a:cubicBezTo>
                        <a:cubicBezTo>
                          <a:pt x="98" y="329"/>
                          <a:pt x="97" y="326"/>
                          <a:pt x="95" y="322"/>
                        </a:cubicBezTo>
                        <a:cubicBezTo>
                          <a:pt x="92" y="313"/>
                          <a:pt x="89" y="302"/>
                          <a:pt x="88" y="291"/>
                        </a:cubicBezTo>
                        <a:cubicBezTo>
                          <a:pt x="86" y="279"/>
                          <a:pt x="85" y="268"/>
                          <a:pt x="86" y="259"/>
                        </a:cubicBezTo>
                        <a:cubicBezTo>
                          <a:pt x="86" y="257"/>
                          <a:pt x="86" y="255"/>
                          <a:pt x="86" y="253"/>
                        </a:cubicBezTo>
                        <a:cubicBezTo>
                          <a:pt x="86" y="251"/>
                          <a:pt x="86" y="250"/>
                          <a:pt x="86" y="248"/>
                        </a:cubicBezTo>
                        <a:cubicBezTo>
                          <a:pt x="86" y="246"/>
                          <a:pt x="86" y="244"/>
                          <a:pt x="86" y="244"/>
                        </a:cubicBezTo>
                        <a:cubicBezTo>
                          <a:pt x="86" y="244"/>
                          <a:pt x="87" y="243"/>
                          <a:pt x="87" y="240"/>
                        </a:cubicBezTo>
                        <a:cubicBezTo>
                          <a:pt x="87" y="239"/>
                          <a:pt x="87" y="237"/>
                          <a:pt x="88" y="236"/>
                        </a:cubicBezTo>
                        <a:cubicBezTo>
                          <a:pt x="88" y="234"/>
                          <a:pt x="88" y="232"/>
                          <a:pt x="89" y="230"/>
                        </a:cubicBezTo>
                        <a:cubicBezTo>
                          <a:pt x="90" y="221"/>
                          <a:pt x="93" y="210"/>
                          <a:pt x="97" y="199"/>
                        </a:cubicBezTo>
                        <a:cubicBezTo>
                          <a:pt x="102" y="188"/>
                          <a:pt x="107" y="178"/>
                          <a:pt x="111" y="170"/>
                        </a:cubicBezTo>
                        <a:cubicBezTo>
                          <a:pt x="114" y="167"/>
                          <a:pt x="116" y="164"/>
                          <a:pt x="117" y="162"/>
                        </a:cubicBezTo>
                        <a:cubicBezTo>
                          <a:pt x="119" y="159"/>
                          <a:pt x="120" y="158"/>
                          <a:pt x="120" y="158"/>
                        </a:cubicBezTo>
                        <a:cubicBezTo>
                          <a:pt x="120" y="158"/>
                          <a:pt x="120" y="157"/>
                          <a:pt x="122" y="155"/>
                        </a:cubicBezTo>
                        <a:cubicBezTo>
                          <a:pt x="124" y="153"/>
                          <a:pt x="126" y="150"/>
                          <a:pt x="129" y="147"/>
                        </a:cubicBezTo>
                        <a:cubicBezTo>
                          <a:pt x="134" y="140"/>
                          <a:pt x="143" y="132"/>
                          <a:pt x="152" y="125"/>
                        </a:cubicBezTo>
                        <a:cubicBezTo>
                          <a:pt x="161" y="117"/>
                          <a:pt x="171" y="111"/>
                          <a:pt x="178" y="107"/>
                        </a:cubicBezTo>
                        <a:cubicBezTo>
                          <a:pt x="182" y="105"/>
                          <a:pt x="185" y="103"/>
                          <a:pt x="188" y="102"/>
                        </a:cubicBezTo>
                        <a:cubicBezTo>
                          <a:pt x="190" y="101"/>
                          <a:pt x="191" y="100"/>
                          <a:pt x="191" y="100"/>
                        </a:cubicBezTo>
                        <a:cubicBezTo>
                          <a:pt x="191" y="100"/>
                          <a:pt x="193" y="100"/>
                          <a:pt x="195" y="99"/>
                        </a:cubicBezTo>
                        <a:cubicBezTo>
                          <a:pt x="197" y="98"/>
                          <a:pt x="201" y="96"/>
                          <a:pt x="205" y="95"/>
                        </a:cubicBezTo>
                        <a:cubicBezTo>
                          <a:pt x="213" y="92"/>
                          <a:pt x="224" y="89"/>
                          <a:pt x="236" y="87"/>
                        </a:cubicBezTo>
                        <a:cubicBezTo>
                          <a:pt x="247" y="85"/>
                          <a:pt x="259" y="85"/>
                          <a:pt x="268" y="85"/>
                        </a:cubicBezTo>
                        <a:cubicBezTo>
                          <a:pt x="270" y="85"/>
                          <a:pt x="272" y="85"/>
                          <a:pt x="274" y="85"/>
                        </a:cubicBezTo>
                        <a:cubicBezTo>
                          <a:pt x="275" y="86"/>
                          <a:pt x="277" y="86"/>
                          <a:pt x="278" y="86"/>
                        </a:cubicBezTo>
                        <a:cubicBezTo>
                          <a:pt x="281" y="86"/>
                          <a:pt x="282" y="86"/>
                          <a:pt x="282" y="86"/>
                        </a:cubicBezTo>
                        <a:cubicBezTo>
                          <a:pt x="282" y="86"/>
                          <a:pt x="284" y="86"/>
                          <a:pt x="286" y="87"/>
                        </a:cubicBezTo>
                        <a:cubicBezTo>
                          <a:pt x="287" y="87"/>
                          <a:pt x="289" y="87"/>
                          <a:pt x="291" y="87"/>
                        </a:cubicBezTo>
                        <a:cubicBezTo>
                          <a:pt x="293" y="87"/>
                          <a:pt x="295" y="88"/>
                          <a:pt x="297" y="88"/>
                        </a:cubicBezTo>
                        <a:cubicBezTo>
                          <a:pt x="305" y="90"/>
                          <a:pt x="317" y="93"/>
                          <a:pt x="327" y="97"/>
                        </a:cubicBezTo>
                        <a:cubicBezTo>
                          <a:pt x="338" y="101"/>
                          <a:pt x="349" y="106"/>
                          <a:pt x="356" y="111"/>
                        </a:cubicBezTo>
                        <a:cubicBezTo>
                          <a:pt x="360" y="113"/>
                          <a:pt x="363" y="115"/>
                          <a:pt x="365" y="117"/>
                        </a:cubicBezTo>
                        <a:cubicBezTo>
                          <a:pt x="367" y="118"/>
                          <a:pt x="368" y="119"/>
                          <a:pt x="368" y="119"/>
                        </a:cubicBezTo>
                        <a:cubicBezTo>
                          <a:pt x="368" y="119"/>
                          <a:pt x="369" y="120"/>
                          <a:pt x="371" y="122"/>
                        </a:cubicBezTo>
                        <a:cubicBezTo>
                          <a:pt x="373" y="123"/>
                          <a:pt x="376" y="125"/>
                          <a:pt x="380" y="128"/>
                        </a:cubicBezTo>
                        <a:cubicBezTo>
                          <a:pt x="386" y="134"/>
                          <a:pt x="395" y="142"/>
                          <a:pt x="402" y="151"/>
                        </a:cubicBezTo>
                        <a:cubicBezTo>
                          <a:pt x="409" y="160"/>
                          <a:pt x="416" y="170"/>
                          <a:pt x="420" y="178"/>
                        </a:cubicBezTo>
                        <a:cubicBezTo>
                          <a:pt x="422" y="182"/>
                          <a:pt x="423" y="185"/>
                          <a:pt x="424" y="187"/>
                        </a:cubicBezTo>
                        <a:cubicBezTo>
                          <a:pt x="425" y="190"/>
                          <a:pt x="426" y="191"/>
                          <a:pt x="426" y="191"/>
                        </a:cubicBezTo>
                        <a:cubicBezTo>
                          <a:pt x="426" y="191"/>
                          <a:pt x="427" y="192"/>
                          <a:pt x="428" y="195"/>
                        </a:cubicBezTo>
                        <a:cubicBezTo>
                          <a:pt x="429" y="197"/>
                          <a:pt x="430" y="200"/>
                          <a:pt x="431" y="204"/>
                        </a:cubicBezTo>
                        <a:cubicBezTo>
                          <a:pt x="434" y="213"/>
                          <a:pt x="437" y="224"/>
                          <a:pt x="439" y="235"/>
                        </a:cubicBezTo>
                        <a:cubicBezTo>
                          <a:pt x="441" y="247"/>
                          <a:pt x="442" y="259"/>
                          <a:pt x="441" y="267"/>
                        </a:cubicBezTo>
                        <a:cubicBezTo>
                          <a:pt x="441" y="269"/>
                          <a:pt x="441" y="271"/>
                          <a:pt x="441" y="273"/>
                        </a:cubicBezTo>
                        <a:cubicBezTo>
                          <a:pt x="441" y="275"/>
                          <a:pt x="441" y="277"/>
                          <a:pt x="441" y="278"/>
                        </a:cubicBezTo>
                        <a:cubicBezTo>
                          <a:pt x="440" y="280"/>
                          <a:pt x="440" y="282"/>
                          <a:pt x="440" y="282"/>
                        </a:cubicBezTo>
                        <a:cubicBezTo>
                          <a:pt x="440" y="282"/>
                          <a:pt x="440" y="283"/>
                          <a:pt x="440" y="286"/>
                        </a:cubicBezTo>
                        <a:cubicBezTo>
                          <a:pt x="440" y="287"/>
                          <a:pt x="439" y="289"/>
                          <a:pt x="439" y="290"/>
                        </a:cubicBezTo>
                        <a:cubicBezTo>
                          <a:pt x="439" y="292"/>
                          <a:pt x="439" y="294"/>
                          <a:pt x="438" y="296"/>
                        </a:cubicBezTo>
                        <a:cubicBezTo>
                          <a:pt x="437" y="305"/>
                          <a:pt x="434" y="316"/>
                          <a:pt x="429" y="327"/>
                        </a:cubicBezTo>
                        <a:cubicBezTo>
                          <a:pt x="425" y="338"/>
                          <a:pt x="420" y="348"/>
                          <a:pt x="415" y="356"/>
                        </a:cubicBezTo>
                        <a:cubicBezTo>
                          <a:pt x="413" y="359"/>
                          <a:pt x="411" y="362"/>
                          <a:pt x="410" y="364"/>
                        </a:cubicBezTo>
                        <a:cubicBezTo>
                          <a:pt x="408" y="367"/>
                          <a:pt x="407" y="368"/>
                          <a:pt x="407" y="368"/>
                        </a:cubicBezTo>
                        <a:cubicBezTo>
                          <a:pt x="407" y="368"/>
                          <a:pt x="406" y="369"/>
                          <a:pt x="405" y="371"/>
                        </a:cubicBezTo>
                        <a:cubicBezTo>
                          <a:pt x="403" y="373"/>
                          <a:pt x="401" y="376"/>
                          <a:pt x="398" y="379"/>
                        </a:cubicBezTo>
                        <a:cubicBezTo>
                          <a:pt x="393" y="386"/>
                          <a:pt x="384" y="394"/>
                          <a:pt x="375" y="401"/>
                        </a:cubicBezTo>
                        <a:cubicBezTo>
                          <a:pt x="366" y="409"/>
                          <a:pt x="356" y="415"/>
                          <a:pt x="349" y="419"/>
                        </a:cubicBezTo>
                        <a:cubicBezTo>
                          <a:pt x="345" y="421"/>
                          <a:pt x="341" y="423"/>
                          <a:pt x="339" y="424"/>
                        </a:cubicBezTo>
                        <a:cubicBezTo>
                          <a:pt x="337" y="425"/>
                          <a:pt x="336" y="426"/>
                          <a:pt x="336" y="426"/>
                        </a:cubicBezTo>
                        <a:cubicBezTo>
                          <a:pt x="336" y="426"/>
                          <a:pt x="334" y="426"/>
                          <a:pt x="332" y="427"/>
                        </a:cubicBezTo>
                        <a:cubicBezTo>
                          <a:pt x="330" y="428"/>
                          <a:pt x="326" y="430"/>
                          <a:pt x="322" y="431"/>
                        </a:cubicBezTo>
                        <a:cubicBezTo>
                          <a:pt x="314" y="434"/>
                          <a:pt x="303" y="437"/>
                          <a:pt x="291" y="439"/>
                        </a:cubicBezTo>
                        <a:cubicBezTo>
                          <a:pt x="280" y="441"/>
                          <a:pt x="268" y="441"/>
                          <a:pt x="259" y="4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81" name="iŝľïdè">
                    <a:extLst>
                      <a:ext uri="{FF2B5EF4-FFF2-40B4-BE49-F238E27FC236}">
                        <a16:creationId xmlns:a16="http://schemas.microsoft.com/office/drawing/2014/main" id="{A53121E0-7B24-4C65-ACFE-7D93B1E5455A}"/>
                      </a:ext>
                    </a:extLst>
                  </p:cNvPr>
                  <p:cNvGrpSpPr/>
                  <p:nvPr/>
                </p:nvGrpSpPr>
                <p:grpSpPr>
                  <a:xfrm>
                    <a:off x="5200793" y="3508847"/>
                    <a:ext cx="275103" cy="413103"/>
                    <a:chOff x="5200793" y="3508847"/>
                    <a:chExt cx="275103" cy="413103"/>
                  </a:xfrm>
                  <a:grpFill/>
                </p:grpSpPr>
                <p:sp>
                  <p:nvSpPr>
                    <p:cNvPr id="82" name="işḻidè">
                      <a:extLst>
                        <a:ext uri="{FF2B5EF4-FFF2-40B4-BE49-F238E27FC236}">
                          <a16:creationId xmlns:a16="http://schemas.microsoft.com/office/drawing/2014/main" id="{94B285B5-B198-4670-BB9F-91511698073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200793" y="3508847"/>
                      <a:ext cx="275103" cy="333350"/>
                    </a:xfrm>
                    <a:custGeom>
                      <a:avLst/>
                      <a:gdLst>
                        <a:gd name="T0" fmla="*/ 0 w 130"/>
                        <a:gd name="T1" fmla="*/ 66 h 157"/>
                        <a:gd name="T2" fmla="*/ 69 w 130"/>
                        <a:gd name="T3" fmla="*/ 3 h 157"/>
                        <a:gd name="T4" fmla="*/ 128 w 130"/>
                        <a:gd name="T5" fmla="*/ 62 h 157"/>
                        <a:gd name="T6" fmla="*/ 104 w 130"/>
                        <a:gd name="T7" fmla="*/ 117 h 157"/>
                        <a:gd name="T8" fmla="*/ 98 w 130"/>
                        <a:gd name="T9" fmla="*/ 127 h 157"/>
                        <a:gd name="T10" fmla="*/ 98 w 130"/>
                        <a:gd name="T11" fmla="*/ 143 h 157"/>
                        <a:gd name="T12" fmla="*/ 85 w 130"/>
                        <a:gd name="T13" fmla="*/ 157 h 157"/>
                        <a:gd name="T14" fmla="*/ 43 w 130"/>
                        <a:gd name="T15" fmla="*/ 157 h 157"/>
                        <a:gd name="T16" fmla="*/ 30 w 130"/>
                        <a:gd name="T17" fmla="*/ 143 h 157"/>
                        <a:gd name="T18" fmla="*/ 30 w 130"/>
                        <a:gd name="T19" fmla="*/ 127 h 157"/>
                        <a:gd name="T20" fmla="*/ 25 w 130"/>
                        <a:gd name="T21" fmla="*/ 117 h 157"/>
                        <a:gd name="T22" fmla="*/ 0 w 130"/>
                        <a:gd name="T23" fmla="*/ 66 h 15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30" h="157">
                          <a:moveTo>
                            <a:pt x="0" y="66"/>
                          </a:moveTo>
                          <a:cubicBezTo>
                            <a:pt x="0" y="30"/>
                            <a:pt x="31" y="0"/>
                            <a:pt x="69" y="3"/>
                          </a:cubicBezTo>
                          <a:cubicBezTo>
                            <a:pt x="100" y="5"/>
                            <a:pt x="126" y="30"/>
                            <a:pt x="128" y="62"/>
                          </a:cubicBezTo>
                          <a:cubicBezTo>
                            <a:pt x="130" y="84"/>
                            <a:pt x="120" y="104"/>
                            <a:pt x="104" y="117"/>
                          </a:cubicBezTo>
                          <a:cubicBezTo>
                            <a:pt x="100" y="119"/>
                            <a:pt x="98" y="123"/>
                            <a:pt x="98" y="127"/>
                          </a:cubicBezTo>
                          <a:cubicBezTo>
                            <a:pt x="98" y="143"/>
                            <a:pt x="98" y="143"/>
                            <a:pt x="98" y="143"/>
                          </a:cubicBezTo>
                          <a:cubicBezTo>
                            <a:pt x="98" y="151"/>
                            <a:pt x="92" y="157"/>
                            <a:pt x="85" y="157"/>
                          </a:cubicBezTo>
                          <a:cubicBezTo>
                            <a:pt x="43" y="157"/>
                            <a:pt x="43" y="157"/>
                            <a:pt x="43" y="157"/>
                          </a:cubicBezTo>
                          <a:cubicBezTo>
                            <a:pt x="36" y="157"/>
                            <a:pt x="30" y="151"/>
                            <a:pt x="30" y="143"/>
                          </a:cubicBezTo>
                          <a:cubicBezTo>
                            <a:pt x="30" y="127"/>
                            <a:pt x="30" y="127"/>
                            <a:pt x="30" y="127"/>
                          </a:cubicBezTo>
                          <a:cubicBezTo>
                            <a:pt x="30" y="123"/>
                            <a:pt x="28" y="119"/>
                            <a:pt x="25" y="117"/>
                          </a:cubicBezTo>
                          <a:cubicBezTo>
                            <a:pt x="10" y="105"/>
                            <a:pt x="0" y="87"/>
                            <a:pt x="0" y="66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8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ïS1îḑé">
                      <a:extLst>
                        <a:ext uri="{FF2B5EF4-FFF2-40B4-BE49-F238E27FC236}">
                          <a16:creationId xmlns:a16="http://schemas.microsoft.com/office/drawing/2014/main" id="{BF01108E-8B2E-4EDA-8C36-1BF3C5F1BAF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268001" y="3856534"/>
                      <a:ext cx="136208" cy="25091"/>
                    </a:xfrm>
                    <a:custGeom>
                      <a:avLst/>
                      <a:gdLst>
                        <a:gd name="T0" fmla="*/ 6 w 64"/>
                        <a:gd name="T1" fmla="*/ 12 h 12"/>
                        <a:gd name="T2" fmla="*/ 58 w 64"/>
                        <a:gd name="T3" fmla="*/ 12 h 12"/>
                        <a:gd name="T4" fmla="*/ 64 w 64"/>
                        <a:gd name="T5" fmla="*/ 6 h 12"/>
                        <a:gd name="T6" fmla="*/ 64 w 64"/>
                        <a:gd name="T7" fmla="*/ 6 h 12"/>
                        <a:gd name="T8" fmla="*/ 58 w 64"/>
                        <a:gd name="T9" fmla="*/ 0 h 12"/>
                        <a:gd name="T10" fmla="*/ 6 w 64"/>
                        <a:gd name="T11" fmla="*/ 0 h 12"/>
                        <a:gd name="T12" fmla="*/ 0 w 64"/>
                        <a:gd name="T13" fmla="*/ 6 h 12"/>
                        <a:gd name="T14" fmla="*/ 0 w 64"/>
                        <a:gd name="T15" fmla="*/ 6 h 12"/>
                        <a:gd name="T16" fmla="*/ 6 w 64"/>
                        <a:gd name="T17" fmla="*/ 12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64" h="12">
                          <a:moveTo>
                            <a:pt x="6" y="12"/>
                          </a:moveTo>
                          <a:cubicBezTo>
                            <a:pt x="58" y="12"/>
                            <a:pt x="58" y="12"/>
                            <a:pt x="58" y="12"/>
                          </a:cubicBezTo>
                          <a:cubicBezTo>
                            <a:pt x="61" y="12"/>
                            <a:pt x="64" y="10"/>
                            <a:pt x="64" y="6"/>
                          </a:cubicBezTo>
                          <a:cubicBezTo>
                            <a:pt x="64" y="6"/>
                            <a:pt x="64" y="6"/>
                            <a:pt x="64" y="6"/>
                          </a:cubicBezTo>
                          <a:cubicBezTo>
                            <a:pt x="64" y="3"/>
                            <a:pt x="61" y="0"/>
                            <a:pt x="58" y="0"/>
                          </a:cubicBez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3" y="0"/>
                            <a:pt x="0" y="3"/>
                            <a:pt x="0" y="6"/>
                          </a:cubicBezTo>
                          <a:cubicBezTo>
                            <a:pt x="0" y="6"/>
                            <a:pt x="0" y="6"/>
                            <a:pt x="0" y="6"/>
                          </a:cubicBezTo>
                          <a:cubicBezTo>
                            <a:pt x="0" y="10"/>
                            <a:pt x="3" y="12"/>
                            <a:pt x="6" y="1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îślïḋé">
                      <a:extLst>
                        <a:ext uri="{FF2B5EF4-FFF2-40B4-BE49-F238E27FC236}">
                          <a16:creationId xmlns:a16="http://schemas.microsoft.com/office/drawing/2014/main" id="{F379F2B2-0924-429C-AD73-E2B94C641B3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5268001" y="3896859"/>
                      <a:ext cx="136208" cy="25091"/>
                    </a:xfrm>
                    <a:custGeom>
                      <a:avLst/>
                      <a:gdLst>
                        <a:gd name="T0" fmla="*/ 6 w 64"/>
                        <a:gd name="T1" fmla="*/ 12 h 12"/>
                        <a:gd name="T2" fmla="*/ 58 w 64"/>
                        <a:gd name="T3" fmla="*/ 12 h 12"/>
                        <a:gd name="T4" fmla="*/ 64 w 64"/>
                        <a:gd name="T5" fmla="*/ 6 h 12"/>
                        <a:gd name="T6" fmla="*/ 64 w 64"/>
                        <a:gd name="T7" fmla="*/ 6 h 12"/>
                        <a:gd name="T8" fmla="*/ 58 w 64"/>
                        <a:gd name="T9" fmla="*/ 0 h 12"/>
                        <a:gd name="T10" fmla="*/ 6 w 64"/>
                        <a:gd name="T11" fmla="*/ 0 h 12"/>
                        <a:gd name="T12" fmla="*/ 0 w 64"/>
                        <a:gd name="T13" fmla="*/ 6 h 12"/>
                        <a:gd name="T14" fmla="*/ 0 w 64"/>
                        <a:gd name="T15" fmla="*/ 6 h 12"/>
                        <a:gd name="T16" fmla="*/ 6 w 64"/>
                        <a:gd name="T17" fmla="*/ 12 h 1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64" h="12">
                          <a:moveTo>
                            <a:pt x="6" y="12"/>
                          </a:moveTo>
                          <a:cubicBezTo>
                            <a:pt x="58" y="12"/>
                            <a:pt x="58" y="12"/>
                            <a:pt x="58" y="12"/>
                          </a:cubicBezTo>
                          <a:cubicBezTo>
                            <a:pt x="61" y="12"/>
                            <a:pt x="64" y="10"/>
                            <a:pt x="64" y="6"/>
                          </a:cubicBezTo>
                          <a:cubicBezTo>
                            <a:pt x="64" y="6"/>
                            <a:pt x="64" y="6"/>
                            <a:pt x="64" y="6"/>
                          </a:cubicBezTo>
                          <a:cubicBezTo>
                            <a:pt x="64" y="3"/>
                            <a:pt x="61" y="0"/>
                            <a:pt x="58" y="0"/>
                          </a:cubicBezTo>
                          <a:cubicBezTo>
                            <a:pt x="6" y="0"/>
                            <a:pt x="6" y="0"/>
                            <a:pt x="6" y="0"/>
                          </a:cubicBezTo>
                          <a:cubicBezTo>
                            <a:pt x="3" y="0"/>
                            <a:pt x="0" y="3"/>
                            <a:pt x="0" y="6"/>
                          </a:cubicBezTo>
                          <a:cubicBezTo>
                            <a:pt x="0" y="6"/>
                            <a:pt x="0" y="6"/>
                            <a:pt x="0" y="6"/>
                          </a:cubicBezTo>
                          <a:cubicBezTo>
                            <a:pt x="0" y="10"/>
                            <a:pt x="3" y="12"/>
                            <a:pt x="6" y="1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</p:grpSp>
            <p:sp>
              <p:nvSpPr>
                <p:cNvPr id="79" name="îṣḷíḓê">
                  <a:extLst>
                    <a:ext uri="{FF2B5EF4-FFF2-40B4-BE49-F238E27FC236}">
                      <a16:creationId xmlns:a16="http://schemas.microsoft.com/office/drawing/2014/main" id="{261EBDA2-A5B3-48C6-A1D7-2CF07C2932E7}"/>
                    </a:ext>
                  </a:extLst>
                </p:cNvPr>
                <p:cNvSpPr/>
                <p:nvPr/>
              </p:nvSpPr>
              <p:spPr bwMode="auto">
                <a:xfrm>
                  <a:off x="5268001" y="3937183"/>
                  <a:ext cx="136208" cy="25091"/>
                </a:xfrm>
                <a:custGeom>
                  <a:avLst/>
                  <a:gdLst>
                    <a:gd name="T0" fmla="*/ 6 w 64"/>
                    <a:gd name="T1" fmla="*/ 12 h 12"/>
                    <a:gd name="T2" fmla="*/ 58 w 64"/>
                    <a:gd name="T3" fmla="*/ 12 h 12"/>
                    <a:gd name="T4" fmla="*/ 64 w 64"/>
                    <a:gd name="T5" fmla="*/ 6 h 12"/>
                    <a:gd name="T6" fmla="*/ 64 w 64"/>
                    <a:gd name="T7" fmla="*/ 6 h 12"/>
                    <a:gd name="T8" fmla="*/ 58 w 64"/>
                    <a:gd name="T9" fmla="*/ 0 h 12"/>
                    <a:gd name="T10" fmla="*/ 6 w 64"/>
                    <a:gd name="T11" fmla="*/ 0 h 12"/>
                    <a:gd name="T12" fmla="*/ 0 w 64"/>
                    <a:gd name="T13" fmla="*/ 6 h 12"/>
                    <a:gd name="T14" fmla="*/ 0 w 64"/>
                    <a:gd name="T15" fmla="*/ 6 h 12"/>
                    <a:gd name="T16" fmla="*/ 6 w 64"/>
                    <a:gd name="T17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">
                      <a:moveTo>
                        <a:pt x="6" y="12"/>
                      </a:move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61" y="12"/>
                        <a:pt x="64" y="10"/>
                        <a:pt x="64" y="6"/>
                      </a:cubicBezTo>
                      <a:cubicBezTo>
                        <a:pt x="64" y="6"/>
                        <a:pt x="64" y="6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10"/>
                        <a:pt x="3" y="12"/>
                        <a:pt x="6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3" name="íŝḻiḋê">
                <a:extLst>
                  <a:ext uri="{FF2B5EF4-FFF2-40B4-BE49-F238E27FC236}">
                    <a16:creationId xmlns:a16="http://schemas.microsoft.com/office/drawing/2014/main" id="{0AFDAF54-AD7A-4C5E-AD51-26E2B4A89563}"/>
                  </a:ext>
                </a:extLst>
              </p:cNvPr>
              <p:cNvSpPr/>
              <p:nvPr/>
            </p:nvSpPr>
            <p:spPr bwMode="auto">
              <a:xfrm>
                <a:off x="5914959" y="2914598"/>
                <a:ext cx="1114763" cy="1120296"/>
              </a:xfrm>
              <a:custGeom>
                <a:avLst/>
                <a:gdLst>
                  <a:gd name="T0" fmla="*/ 320 w 596"/>
                  <a:gd name="T1" fmla="*/ 561 h 599"/>
                  <a:gd name="T2" fmla="*/ 361 w 596"/>
                  <a:gd name="T3" fmla="*/ 559 h 599"/>
                  <a:gd name="T4" fmla="*/ 406 w 596"/>
                  <a:gd name="T5" fmla="*/ 581 h 599"/>
                  <a:gd name="T6" fmla="*/ 430 w 596"/>
                  <a:gd name="T7" fmla="*/ 527 h 599"/>
                  <a:gd name="T8" fmla="*/ 466 w 596"/>
                  <a:gd name="T9" fmla="*/ 503 h 599"/>
                  <a:gd name="T10" fmla="*/ 524 w 596"/>
                  <a:gd name="T11" fmla="*/ 500 h 599"/>
                  <a:gd name="T12" fmla="*/ 521 w 596"/>
                  <a:gd name="T13" fmla="*/ 450 h 599"/>
                  <a:gd name="T14" fmla="*/ 537 w 596"/>
                  <a:gd name="T15" fmla="*/ 413 h 599"/>
                  <a:gd name="T16" fmla="*/ 588 w 596"/>
                  <a:gd name="T17" fmla="*/ 385 h 599"/>
                  <a:gd name="T18" fmla="*/ 579 w 596"/>
                  <a:gd name="T19" fmla="*/ 340 h 599"/>
                  <a:gd name="T20" fmla="*/ 562 w 596"/>
                  <a:gd name="T21" fmla="*/ 297 h 599"/>
                  <a:gd name="T22" fmla="*/ 592 w 596"/>
                  <a:gd name="T23" fmla="*/ 251 h 599"/>
                  <a:gd name="T24" fmla="*/ 588 w 596"/>
                  <a:gd name="T25" fmla="*/ 216 h 599"/>
                  <a:gd name="T26" fmla="*/ 537 w 596"/>
                  <a:gd name="T27" fmla="*/ 188 h 599"/>
                  <a:gd name="T28" fmla="*/ 522 w 596"/>
                  <a:gd name="T29" fmla="*/ 151 h 599"/>
                  <a:gd name="T30" fmla="*/ 526 w 596"/>
                  <a:gd name="T31" fmla="*/ 101 h 599"/>
                  <a:gd name="T32" fmla="*/ 476 w 596"/>
                  <a:gd name="T33" fmla="*/ 99 h 599"/>
                  <a:gd name="T34" fmla="*/ 432 w 596"/>
                  <a:gd name="T35" fmla="*/ 73 h 599"/>
                  <a:gd name="T36" fmla="*/ 416 w 596"/>
                  <a:gd name="T37" fmla="*/ 23 h 599"/>
                  <a:gd name="T38" fmla="*/ 381 w 596"/>
                  <a:gd name="T39" fmla="*/ 20 h 599"/>
                  <a:gd name="T40" fmla="*/ 336 w 596"/>
                  <a:gd name="T41" fmla="*/ 40 h 599"/>
                  <a:gd name="T42" fmla="*/ 301 w 596"/>
                  <a:gd name="T43" fmla="*/ 28 h 599"/>
                  <a:gd name="T44" fmla="*/ 256 w 596"/>
                  <a:gd name="T45" fmla="*/ 3 h 599"/>
                  <a:gd name="T46" fmla="*/ 228 w 596"/>
                  <a:gd name="T47" fmla="*/ 47 h 599"/>
                  <a:gd name="T48" fmla="*/ 188 w 596"/>
                  <a:gd name="T49" fmla="*/ 63 h 599"/>
                  <a:gd name="T50" fmla="*/ 119 w 596"/>
                  <a:gd name="T51" fmla="*/ 60 h 599"/>
                  <a:gd name="T52" fmla="*/ 104 w 596"/>
                  <a:gd name="T53" fmla="*/ 125 h 599"/>
                  <a:gd name="T54" fmla="*/ 66 w 596"/>
                  <a:gd name="T55" fmla="*/ 144 h 599"/>
                  <a:gd name="T56" fmla="*/ 30 w 596"/>
                  <a:gd name="T57" fmla="*/ 168 h 599"/>
                  <a:gd name="T58" fmla="*/ 52 w 596"/>
                  <a:gd name="T59" fmla="*/ 215 h 599"/>
                  <a:gd name="T60" fmla="*/ 42 w 596"/>
                  <a:gd name="T61" fmla="*/ 254 h 599"/>
                  <a:gd name="T62" fmla="*/ 0 w 596"/>
                  <a:gd name="T63" fmla="*/ 285 h 599"/>
                  <a:gd name="T64" fmla="*/ 5 w 596"/>
                  <a:gd name="T65" fmla="*/ 321 h 599"/>
                  <a:gd name="T66" fmla="*/ 45 w 596"/>
                  <a:gd name="T67" fmla="*/ 362 h 599"/>
                  <a:gd name="T68" fmla="*/ 32 w 596"/>
                  <a:gd name="T69" fmla="*/ 412 h 599"/>
                  <a:gd name="T70" fmla="*/ 40 w 596"/>
                  <a:gd name="T71" fmla="*/ 450 h 599"/>
                  <a:gd name="T72" fmla="*/ 92 w 596"/>
                  <a:gd name="T73" fmla="*/ 459 h 599"/>
                  <a:gd name="T74" fmla="*/ 121 w 596"/>
                  <a:gd name="T75" fmla="*/ 497 h 599"/>
                  <a:gd name="T76" fmla="*/ 129 w 596"/>
                  <a:gd name="T77" fmla="*/ 546 h 599"/>
                  <a:gd name="T78" fmla="*/ 178 w 596"/>
                  <a:gd name="T79" fmla="*/ 537 h 599"/>
                  <a:gd name="T80" fmla="*/ 217 w 596"/>
                  <a:gd name="T81" fmla="*/ 548 h 599"/>
                  <a:gd name="T82" fmla="*/ 250 w 596"/>
                  <a:gd name="T83" fmla="*/ 596 h 599"/>
                  <a:gd name="T84" fmla="*/ 274 w 596"/>
                  <a:gd name="T85" fmla="*/ 511 h 599"/>
                  <a:gd name="T86" fmla="*/ 215 w 596"/>
                  <a:gd name="T87" fmla="*/ 495 h 599"/>
                  <a:gd name="T88" fmla="*/ 141 w 596"/>
                  <a:gd name="T89" fmla="*/ 440 h 599"/>
                  <a:gd name="T90" fmla="*/ 94 w 596"/>
                  <a:gd name="T91" fmla="*/ 354 h 599"/>
                  <a:gd name="T92" fmla="*/ 90 w 596"/>
                  <a:gd name="T93" fmla="*/ 264 h 599"/>
                  <a:gd name="T94" fmla="*/ 98 w 596"/>
                  <a:gd name="T95" fmla="*/ 233 h 599"/>
                  <a:gd name="T96" fmla="*/ 141 w 596"/>
                  <a:gd name="T97" fmla="*/ 158 h 599"/>
                  <a:gd name="T98" fmla="*/ 225 w 596"/>
                  <a:gd name="T99" fmla="*/ 100 h 599"/>
                  <a:gd name="T100" fmla="*/ 310 w 596"/>
                  <a:gd name="T101" fmla="*/ 87 h 599"/>
                  <a:gd name="T102" fmla="*/ 342 w 596"/>
                  <a:gd name="T103" fmla="*/ 91 h 599"/>
                  <a:gd name="T104" fmla="*/ 425 w 596"/>
                  <a:gd name="T105" fmla="*/ 127 h 599"/>
                  <a:gd name="T106" fmla="*/ 489 w 596"/>
                  <a:gd name="T107" fmla="*/ 201 h 599"/>
                  <a:gd name="T108" fmla="*/ 513 w 596"/>
                  <a:gd name="T109" fmla="*/ 291 h 599"/>
                  <a:gd name="T110" fmla="*/ 507 w 596"/>
                  <a:gd name="T111" fmla="*/ 351 h 599"/>
                  <a:gd name="T112" fmla="*/ 480 w 596"/>
                  <a:gd name="T113" fmla="*/ 413 h 599"/>
                  <a:gd name="T114" fmla="*/ 420 w 596"/>
                  <a:gd name="T115" fmla="*/ 475 h 599"/>
                  <a:gd name="T116" fmla="*/ 341 w 596"/>
                  <a:gd name="T117" fmla="*/ 509 h 599"/>
                  <a:gd name="T118" fmla="*/ 274 w 596"/>
                  <a:gd name="T119" fmla="*/ 511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96" h="599">
                    <a:moveTo>
                      <a:pt x="285" y="595"/>
                    </a:moveTo>
                    <a:cubicBezTo>
                      <a:pt x="285" y="595"/>
                      <a:pt x="287" y="593"/>
                      <a:pt x="288" y="591"/>
                    </a:cubicBezTo>
                    <a:cubicBezTo>
                      <a:pt x="290" y="588"/>
                      <a:pt x="292" y="584"/>
                      <a:pt x="294" y="581"/>
                    </a:cubicBezTo>
                    <a:cubicBezTo>
                      <a:pt x="298" y="574"/>
                      <a:pt x="302" y="566"/>
                      <a:pt x="302" y="566"/>
                    </a:cubicBezTo>
                    <a:cubicBezTo>
                      <a:pt x="303" y="564"/>
                      <a:pt x="306" y="562"/>
                      <a:pt x="310" y="562"/>
                    </a:cubicBezTo>
                    <a:cubicBezTo>
                      <a:pt x="310" y="562"/>
                      <a:pt x="315" y="562"/>
                      <a:pt x="320" y="561"/>
                    </a:cubicBezTo>
                    <a:cubicBezTo>
                      <a:pt x="323" y="561"/>
                      <a:pt x="326" y="561"/>
                      <a:pt x="328" y="561"/>
                    </a:cubicBezTo>
                    <a:cubicBezTo>
                      <a:pt x="330" y="560"/>
                      <a:pt x="331" y="560"/>
                      <a:pt x="331" y="560"/>
                    </a:cubicBezTo>
                    <a:cubicBezTo>
                      <a:pt x="331" y="560"/>
                      <a:pt x="332" y="560"/>
                      <a:pt x="334" y="560"/>
                    </a:cubicBezTo>
                    <a:cubicBezTo>
                      <a:pt x="336" y="559"/>
                      <a:pt x="339" y="559"/>
                      <a:pt x="342" y="559"/>
                    </a:cubicBezTo>
                    <a:cubicBezTo>
                      <a:pt x="347" y="558"/>
                      <a:pt x="352" y="557"/>
                      <a:pt x="352" y="557"/>
                    </a:cubicBezTo>
                    <a:cubicBezTo>
                      <a:pt x="355" y="556"/>
                      <a:pt x="359" y="557"/>
                      <a:pt x="361" y="559"/>
                    </a:cubicBezTo>
                    <a:cubicBezTo>
                      <a:pt x="361" y="559"/>
                      <a:pt x="362" y="561"/>
                      <a:pt x="364" y="563"/>
                    </a:cubicBezTo>
                    <a:cubicBezTo>
                      <a:pt x="366" y="566"/>
                      <a:pt x="369" y="569"/>
                      <a:pt x="372" y="572"/>
                    </a:cubicBezTo>
                    <a:cubicBezTo>
                      <a:pt x="377" y="578"/>
                      <a:pt x="383" y="583"/>
                      <a:pt x="383" y="583"/>
                    </a:cubicBezTo>
                    <a:cubicBezTo>
                      <a:pt x="386" y="586"/>
                      <a:pt x="389" y="587"/>
                      <a:pt x="393" y="585"/>
                    </a:cubicBezTo>
                    <a:cubicBezTo>
                      <a:pt x="393" y="585"/>
                      <a:pt x="395" y="585"/>
                      <a:pt x="397" y="584"/>
                    </a:cubicBezTo>
                    <a:cubicBezTo>
                      <a:pt x="399" y="583"/>
                      <a:pt x="403" y="582"/>
                      <a:pt x="406" y="581"/>
                    </a:cubicBezTo>
                    <a:cubicBezTo>
                      <a:pt x="409" y="580"/>
                      <a:pt x="412" y="578"/>
                      <a:pt x="415" y="577"/>
                    </a:cubicBezTo>
                    <a:cubicBezTo>
                      <a:pt x="417" y="576"/>
                      <a:pt x="418" y="576"/>
                      <a:pt x="418" y="576"/>
                    </a:cubicBezTo>
                    <a:cubicBezTo>
                      <a:pt x="422" y="574"/>
                      <a:pt x="424" y="571"/>
                      <a:pt x="424" y="568"/>
                    </a:cubicBezTo>
                    <a:cubicBezTo>
                      <a:pt x="424" y="568"/>
                      <a:pt x="425" y="560"/>
                      <a:pt x="425" y="551"/>
                    </a:cubicBezTo>
                    <a:cubicBezTo>
                      <a:pt x="426" y="543"/>
                      <a:pt x="426" y="535"/>
                      <a:pt x="426" y="535"/>
                    </a:cubicBezTo>
                    <a:cubicBezTo>
                      <a:pt x="426" y="532"/>
                      <a:pt x="427" y="529"/>
                      <a:pt x="430" y="527"/>
                    </a:cubicBezTo>
                    <a:cubicBezTo>
                      <a:pt x="430" y="527"/>
                      <a:pt x="431" y="527"/>
                      <a:pt x="433" y="526"/>
                    </a:cubicBezTo>
                    <a:cubicBezTo>
                      <a:pt x="435" y="525"/>
                      <a:pt x="437" y="523"/>
                      <a:pt x="439" y="522"/>
                    </a:cubicBezTo>
                    <a:cubicBezTo>
                      <a:pt x="444" y="519"/>
                      <a:pt x="448" y="516"/>
                      <a:pt x="448" y="516"/>
                    </a:cubicBezTo>
                    <a:cubicBezTo>
                      <a:pt x="448" y="516"/>
                      <a:pt x="453" y="513"/>
                      <a:pt x="457" y="510"/>
                    </a:cubicBezTo>
                    <a:cubicBezTo>
                      <a:pt x="459" y="508"/>
                      <a:pt x="461" y="506"/>
                      <a:pt x="463" y="505"/>
                    </a:cubicBezTo>
                    <a:cubicBezTo>
                      <a:pt x="465" y="504"/>
                      <a:pt x="466" y="503"/>
                      <a:pt x="466" y="503"/>
                    </a:cubicBezTo>
                    <a:cubicBezTo>
                      <a:pt x="468" y="501"/>
                      <a:pt x="472" y="500"/>
                      <a:pt x="475" y="502"/>
                    </a:cubicBezTo>
                    <a:cubicBezTo>
                      <a:pt x="475" y="502"/>
                      <a:pt x="482" y="505"/>
                      <a:pt x="490" y="507"/>
                    </a:cubicBezTo>
                    <a:cubicBezTo>
                      <a:pt x="498" y="510"/>
                      <a:pt x="506" y="512"/>
                      <a:pt x="506" y="512"/>
                    </a:cubicBezTo>
                    <a:cubicBezTo>
                      <a:pt x="509" y="513"/>
                      <a:pt x="512" y="512"/>
                      <a:pt x="515" y="509"/>
                    </a:cubicBezTo>
                    <a:cubicBezTo>
                      <a:pt x="515" y="509"/>
                      <a:pt x="516" y="508"/>
                      <a:pt x="518" y="506"/>
                    </a:cubicBezTo>
                    <a:cubicBezTo>
                      <a:pt x="520" y="505"/>
                      <a:pt x="522" y="502"/>
                      <a:pt x="524" y="500"/>
                    </a:cubicBezTo>
                    <a:cubicBezTo>
                      <a:pt x="527" y="497"/>
                      <a:pt x="529" y="494"/>
                      <a:pt x="530" y="492"/>
                    </a:cubicBezTo>
                    <a:cubicBezTo>
                      <a:pt x="532" y="490"/>
                      <a:pt x="533" y="489"/>
                      <a:pt x="533" y="489"/>
                    </a:cubicBezTo>
                    <a:cubicBezTo>
                      <a:pt x="536" y="486"/>
                      <a:pt x="536" y="483"/>
                      <a:pt x="535" y="480"/>
                    </a:cubicBezTo>
                    <a:cubicBezTo>
                      <a:pt x="535" y="480"/>
                      <a:pt x="532" y="472"/>
                      <a:pt x="528" y="464"/>
                    </a:cubicBezTo>
                    <a:cubicBezTo>
                      <a:pt x="526" y="461"/>
                      <a:pt x="525" y="457"/>
                      <a:pt x="523" y="454"/>
                    </a:cubicBezTo>
                    <a:cubicBezTo>
                      <a:pt x="522" y="452"/>
                      <a:pt x="521" y="450"/>
                      <a:pt x="521" y="450"/>
                    </a:cubicBezTo>
                    <a:cubicBezTo>
                      <a:pt x="519" y="447"/>
                      <a:pt x="519" y="444"/>
                      <a:pt x="521" y="441"/>
                    </a:cubicBezTo>
                    <a:cubicBezTo>
                      <a:pt x="521" y="441"/>
                      <a:pt x="524" y="436"/>
                      <a:pt x="527" y="432"/>
                    </a:cubicBezTo>
                    <a:cubicBezTo>
                      <a:pt x="528" y="429"/>
                      <a:pt x="529" y="427"/>
                      <a:pt x="530" y="425"/>
                    </a:cubicBezTo>
                    <a:cubicBezTo>
                      <a:pt x="531" y="423"/>
                      <a:pt x="532" y="422"/>
                      <a:pt x="532" y="422"/>
                    </a:cubicBezTo>
                    <a:cubicBezTo>
                      <a:pt x="532" y="422"/>
                      <a:pt x="533" y="421"/>
                      <a:pt x="534" y="419"/>
                    </a:cubicBezTo>
                    <a:cubicBezTo>
                      <a:pt x="534" y="417"/>
                      <a:pt x="536" y="415"/>
                      <a:pt x="537" y="413"/>
                    </a:cubicBezTo>
                    <a:cubicBezTo>
                      <a:pt x="539" y="408"/>
                      <a:pt x="541" y="403"/>
                      <a:pt x="541" y="403"/>
                    </a:cubicBezTo>
                    <a:cubicBezTo>
                      <a:pt x="542" y="400"/>
                      <a:pt x="545" y="398"/>
                      <a:pt x="548" y="397"/>
                    </a:cubicBezTo>
                    <a:cubicBezTo>
                      <a:pt x="548" y="397"/>
                      <a:pt x="556" y="397"/>
                      <a:pt x="565" y="395"/>
                    </a:cubicBezTo>
                    <a:cubicBezTo>
                      <a:pt x="569" y="395"/>
                      <a:pt x="573" y="394"/>
                      <a:pt x="576" y="393"/>
                    </a:cubicBezTo>
                    <a:cubicBezTo>
                      <a:pt x="579" y="393"/>
                      <a:pt x="581" y="392"/>
                      <a:pt x="581" y="392"/>
                    </a:cubicBezTo>
                    <a:cubicBezTo>
                      <a:pt x="584" y="392"/>
                      <a:pt x="587" y="389"/>
                      <a:pt x="588" y="385"/>
                    </a:cubicBezTo>
                    <a:cubicBezTo>
                      <a:pt x="588" y="385"/>
                      <a:pt x="588" y="384"/>
                      <a:pt x="589" y="381"/>
                    </a:cubicBezTo>
                    <a:cubicBezTo>
                      <a:pt x="590" y="379"/>
                      <a:pt x="591" y="376"/>
                      <a:pt x="591" y="372"/>
                    </a:cubicBezTo>
                    <a:cubicBezTo>
                      <a:pt x="592" y="369"/>
                      <a:pt x="593" y="366"/>
                      <a:pt x="594" y="363"/>
                    </a:cubicBezTo>
                    <a:cubicBezTo>
                      <a:pt x="594" y="361"/>
                      <a:pt x="594" y="359"/>
                      <a:pt x="594" y="359"/>
                    </a:cubicBezTo>
                    <a:cubicBezTo>
                      <a:pt x="595" y="356"/>
                      <a:pt x="594" y="352"/>
                      <a:pt x="592" y="350"/>
                    </a:cubicBezTo>
                    <a:cubicBezTo>
                      <a:pt x="592" y="350"/>
                      <a:pt x="585" y="344"/>
                      <a:pt x="579" y="340"/>
                    </a:cubicBezTo>
                    <a:cubicBezTo>
                      <a:pt x="575" y="337"/>
                      <a:pt x="572" y="335"/>
                      <a:pt x="569" y="333"/>
                    </a:cubicBezTo>
                    <a:cubicBezTo>
                      <a:pt x="567" y="331"/>
                      <a:pt x="565" y="330"/>
                      <a:pt x="565" y="330"/>
                    </a:cubicBezTo>
                    <a:cubicBezTo>
                      <a:pt x="563" y="328"/>
                      <a:pt x="561" y="325"/>
                      <a:pt x="561" y="322"/>
                    </a:cubicBezTo>
                    <a:cubicBezTo>
                      <a:pt x="561" y="322"/>
                      <a:pt x="562" y="317"/>
                      <a:pt x="562" y="311"/>
                    </a:cubicBezTo>
                    <a:cubicBezTo>
                      <a:pt x="562" y="306"/>
                      <a:pt x="562" y="300"/>
                      <a:pt x="562" y="300"/>
                    </a:cubicBezTo>
                    <a:cubicBezTo>
                      <a:pt x="562" y="300"/>
                      <a:pt x="562" y="299"/>
                      <a:pt x="562" y="297"/>
                    </a:cubicBezTo>
                    <a:cubicBezTo>
                      <a:pt x="562" y="295"/>
                      <a:pt x="562" y="292"/>
                      <a:pt x="562" y="290"/>
                    </a:cubicBezTo>
                    <a:cubicBezTo>
                      <a:pt x="562" y="287"/>
                      <a:pt x="562" y="284"/>
                      <a:pt x="562" y="282"/>
                    </a:cubicBezTo>
                    <a:cubicBezTo>
                      <a:pt x="562" y="280"/>
                      <a:pt x="562" y="279"/>
                      <a:pt x="562" y="279"/>
                    </a:cubicBezTo>
                    <a:cubicBezTo>
                      <a:pt x="561" y="276"/>
                      <a:pt x="563" y="273"/>
                      <a:pt x="565" y="271"/>
                    </a:cubicBezTo>
                    <a:cubicBezTo>
                      <a:pt x="565" y="271"/>
                      <a:pt x="572" y="266"/>
                      <a:pt x="579" y="261"/>
                    </a:cubicBezTo>
                    <a:cubicBezTo>
                      <a:pt x="586" y="257"/>
                      <a:pt x="592" y="251"/>
                      <a:pt x="592" y="251"/>
                    </a:cubicBezTo>
                    <a:cubicBezTo>
                      <a:pt x="594" y="249"/>
                      <a:pt x="596" y="246"/>
                      <a:pt x="595" y="242"/>
                    </a:cubicBezTo>
                    <a:cubicBezTo>
                      <a:pt x="595" y="242"/>
                      <a:pt x="595" y="242"/>
                      <a:pt x="595" y="241"/>
                    </a:cubicBezTo>
                    <a:cubicBezTo>
                      <a:pt x="595" y="240"/>
                      <a:pt x="594" y="239"/>
                      <a:pt x="594" y="238"/>
                    </a:cubicBezTo>
                    <a:cubicBezTo>
                      <a:pt x="593" y="235"/>
                      <a:pt x="593" y="232"/>
                      <a:pt x="592" y="229"/>
                    </a:cubicBezTo>
                    <a:cubicBezTo>
                      <a:pt x="591" y="225"/>
                      <a:pt x="590" y="222"/>
                      <a:pt x="590" y="220"/>
                    </a:cubicBezTo>
                    <a:cubicBezTo>
                      <a:pt x="589" y="217"/>
                      <a:pt x="588" y="216"/>
                      <a:pt x="588" y="216"/>
                    </a:cubicBezTo>
                    <a:cubicBezTo>
                      <a:pt x="587" y="212"/>
                      <a:pt x="585" y="209"/>
                      <a:pt x="582" y="209"/>
                    </a:cubicBezTo>
                    <a:cubicBezTo>
                      <a:pt x="582" y="209"/>
                      <a:pt x="573" y="207"/>
                      <a:pt x="565" y="206"/>
                    </a:cubicBezTo>
                    <a:cubicBezTo>
                      <a:pt x="561" y="205"/>
                      <a:pt x="557" y="204"/>
                      <a:pt x="554" y="204"/>
                    </a:cubicBezTo>
                    <a:cubicBezTo>
                      <a:pt x="551" y="204"/>
                      <a:pt x="549" y="203"/>
                      <a:pt x="549" y="203"/>
                    </a:cubicBezTo>
                    <a:cubicBezTo>
                      <a:pt x="546" y="203"/>
                      <a:pt x="543" y="201"/>
                      <a:pt x="542" y="198"/>
                    </a:cubicBezTo>
                    <a:cubicBezTo>
                      <a:pt x="542" y="198"/>
                      <a:pt x="540" y="193"/>
                      <a:pt x="537" y="188"/>
                    </a:cubicBezTo>
                    <a:cubicBezTo>
                      <a:pt x="536" y="186"/>
                      <a:pt x="535" y="183"/>
                      <a:pt x="534" y="182"/>
                    </a:cubicBezTo>
                    <a:cubicBezTo>
                      <a:pt x="533" y="180"/>
                      <a:pt x="533" y="179"/>
                      <a:pt x="533" y="179"/>
                    </a:cubicBezTo>
                    <a:cubicBezTo>
                      <a:pt x="533" y="179"/>
                      <a:pt x="530" y="174"/>
                      <a:pt x="527" y="169"/>
                    </a:cubicBezTo>
                    <a:cubicBezTo>
                      <a:pt x="526" y="167"/>
                      <a:pt x="525" y="164"/>
                      <a:pt x="524" y="163"/>
                    </a:cubicBezTo>
                    <a:cubicBezTo>
                      <a:pt x="523" y="161"/>
                      <a:pt x="522" y="160"/>
                      <a:pt x="522" y="160"/>
                    </a:cubicBezTo>
                    <a:cubicBezTo>
                      <a:pt x="520" y="157"/>
                      <a:pt x="520" y="154"/>
                      <a:pt x="522" y="151"/>
                    </a:cubicBezTo>
                    <a:cubicBezTo>
                      <a:pt x="522" y="151"/>
                      <a:pt x="523" y="149"/>
                      <a:pt x="524" y="146"/>
                    </a:cubicBezTo>
                    <a:cubicBezTo>
                      <a:pt x="525" y="144"/>
                      <a:pt x="527" y="140"/>
                      <a:pt x="529" y="136"/>
                    </a:cubicBezTo>
                    <a:cubicBezTo>
                      <a:pt x="533" y="129"/>
                      <a:pt x="536" y="121"/>
                      <a:pt x="536" y="121"/>
                    </a:cubicBezTo>
                    <a:cubicBezTo>
                      <a:pt x="537" y="118"/>
                      <a:pt x="537" y="115"/>
                      <a:pt x="534" y="112"/>
                    </a:cubicBezTo>
                    <a:cubicBezTo>
                      <a:pt x="534" y="112"/>
                      <a:pt x="533" y="110"/>
                      <a:pt x="532" y="108"/>
                    </a:cubicBezTo>
                    <a:cubicBezTo>
                      <a:pt x="530" y="106"/>
                      <a:pt x="528" y="104"/>
                      <a:pt x="526" y="101"/>
                    </a:cubicBezTo>
                    <a:cubicBezTo>
                      <a:pt x="523" y="99"/>
                      <a:pt x="521" y="96"/>
                      <a:pt x="519" y="94"/>
                    </a:cubicBezTo>
                    <a:cubicBezTo>
                      <a:pt x="518" y="92"/>
                      <a:pt x="516" y="91"/>
                      <a:pt x="516" y="91"/>
                    </a:cubicBezTo>
                    <a:cubicBezTo>
                      <a:pt x="514" y="89"/>
                      <a:pt x="510" y="87"/>
                      <a:pt x="507" y="88"/>
                    </a:cubicBezTo>
                    <a:cubicBezTo>
                      <a:pt x="507" y="88"/>
                      <a:pt x="505" y="89"/>
                      <a:pt x="502" y="90"/>
                    </a:cubicBezTo>
                    <a:cubicBezTo>
                      <a:pt x="499" y="91"/>
                      <a:pt x="495" y="92"/>
                      <a:pt x="491" y="93"/>
                    </a:cubicBezTo>
                    <a:cubicBezTo>
                      <a:pt x="483" y="96"/>
                      <a:pt x="476" y="99"/>
                      <a:pt x="476" y="99"/>
                    </a:cubicBezTo>
                    <a:cubicBezTo>
                      <a:pt x="473" y="100"/>
                      <a:pt x="469" y="99"/>
                      <a:pt x="467" y="97"/>
                    </a:cubicBezTo>
                    <a:cubicBezTo>
                      <a:pt x="467" y="97"/>
                      <a:pt x="463" y="94"/>
                      <a:pt x="458" y="91"/>
                    </a:cubicBezTo>
                    <a:cubicBezTo>
                      <a:pt x="456" y="89"/>
                      <a:pt x="454" y="87"/>
                      <a:pt x="453" y="86"/>
                    </a:cubicBezTo>
                    <a:cubicBezTo>
                      <a:pt x="451" y="85"/>
                      <a:pt x="450" y="84"/>
                      <a:pt x="450" y="84"/>
                    </a:cubicBezTo>
                    <a:cubicBezTo>
                      <a:pt x="450" y="84"/>
                      <a:pt x="445" y="81"/>
                      <a:pt x="441" y="78"/>
                    </a:cubicBezTo>
                    <a:cubicBezTo>
                      <a:pt x="436" y="76"/>
                      <a:pt x="432" y="73"/>
                      <a:pt x="432" y="73"/>
                    </a:cubicBezTo>
                    <a:cubicBezTo>
                      <a:pt x="429" y="71"/>
                      <a:pt x="427" y="68"/>
                      <a:pt x="427" y="65"/>
                    </a:cubicBezTo>
                    <a:cubicBezTo>
                      <a:pt x="427" y="65"/>
                      <a:pt x="427" y="63"/>
                      <a:pt x="427" y="60"/>
                    </a:cubicBezTo>
                    <a:cubicBezTo>
                      <a:pt x="427" y="57"/>
                      <a:pt x="427" y="53"/>
                      <a:pt x="427" y="49"/>
                    </a:cubicBezTo>
                    <a:cubicBezTo>
                      <a:pt x="427" y="40"/>
                      <a:pt x="426" y="32"/>
                      <a:pt x="426" y="32"/>
                    </a:cubicBezTo>
                    <a:cubicBezTo>
                      <a:pt x="426" y="29"/>
                      <a:pt x="423" y="26"/>
                      <a:pt x="420" y="24"/>
                    </a:cubicBezTo>
                    <a:cubicBezTo>
                      <a:pt x="420" y="24"/>
                      <a:pt x="418" y="24"/>
                      <a:pt x="416" y="23"/>
                    </a:cubicBezTo>
                    <a:cubicBezTo>
                      <a:pt x="414" y="22"/>
                      <a:pt x="411" y="20"/>
                      <a:pt x="407" y="19"/>
                    </a:cubicBezTo>
                    <a:cubicBezTo>
                      <a:pt x="404" y="18"/>
                      <a:pt x="401" y="17"/>
                      <a:pt x="399" y="16"/>
                    </a:cubicBezTo>
                    <a:cubicBezTo>
                      <a:pt x="397" y="16"/>
                      <a:pt x="396" y="15"/>
                      <a:pt x="396" y="15"/>
                    </a:cubicBezTo>
                    <a:cubicBezTo>
                      <a:pt x="395" y="15"/>
                      <a:pt x="395" y="15"/>
                      <a:pt x="395" y="15"/>
                    </a:cubicBezTo>
                    <a:cubicBezTo>
                      <a:pt x="391" y="14"/>
                      <a:pt x="387" y="14"/>
                      <a:pt x="385" y="16"/>
                    </a:cubicBezTo>
                    <a:cubicBezTo>
                      <a:pt x="385" y="16"/>
                      <a:pt x="384" y="18"/>
                      <a:pt x="381" y="20"/>
                    </a:cubicBezTo>
                    <a:cubicBezTo>
                      <a:pt x="379" y="22"/>
                      <a:pt x="376" y="25"/>
                      <a:pt x="373" y="28"/>
                    </a:cubicBezTo>
                    <a:cubicBezTo>
                      <a:pt x="368" y="34"/>
                      <a:pt x="362" y="40"/>
                      <a:pt x="362" y="40"/>
                    </a:cubicBezTo>
                    <a:cubicBezTo>
                      <a:pt x="360" y="43"/>
                      <a:pt x="357" y="44"/>
                      <a:pt x="354" y="43"/>
                    </a:cubicBezTo>
                    <a:cubicBezTo>
                      <a:pt x="354" y="43"/>
                      <a:pt x="352" y="43"/>
                      <a:pt x="350" y="42"/>
                    </a:cubicBezTo>
                    <a:cubicBezTo>
                      <a:pt x="349" y="42"/>
                      <a:pt x="346" y="42"/>
                      <a:pt x="343" y="41"/>
                    </a:cubicBezTo>
                    <a:cubicBezTo>
                      <a:pt x="341" y="41"/>
                      <a:pt x="338" y="40"/>
                      <a:pt x="336" y="40"/>
                    </a:cubicBezTo>
                    <a:cubicBezTo>
                      <a:pt x="334" y="40"/>
                      <a:pt x="333" y="40"/>
                      <a:pt x="333" y="40"/>
                    </a:cubicBezTo>
                    <a:cubicBezTo>
                      <a:pt x="333" y="40"/>
                      <a:pt x="331" y="39"/>
                      <a:pt x="329" y="39"/>
                    </a:cubicBezTo>
                    <a:cubicBezTo>
                      <a:pt x="327" y="39"/>
                      <a:pt x="325" y="39"/>
                      <a:pt x="322" y="38"/>
                    </a:cubicBezTo>
                    <a:cubicBezTo>
                      <a:pt x="316" y="38"/>
                      <a:pt x="311" y="38"/>
                      <a:pt x="311" y="38"/>
                    </a:cubicBezTo>
                    <a:cubicBezTo>
                      <a:pt x="308" y="38"/>
                      <a:pt x="305" y="36"/>
                      <a:pt x="304" y="33"/>
                    </a:cubicBezTo>
                    <a:cubicBezTo>
                      <a:pt x="304" y="33"/>
                      <a:pt x="303" y="31"/>
                      <a:pt x="301" y="28"/>
                    </a:cubicBezTo>
                    <a:cubicBezTo>
                      <a:pt x="300" y="26"/>
                      <a:pt x="298" y="22"/>
                      <a:pt x="296" y="18"/>
                    </a:cubicBezTo>
                    <a:cubicBezTo>
                      <a:pt x="292" y="11"/>
                      <a:pt x="287" y="4"/>
                      <a:pt x="287" y="4"/>
                    </a:cubicBezTo>
                    <a:cubicBezTo>
                      <a:pt x="286" y="1"/>
                      <a:pt x="282" y="0"/>
                      <a:pt x="278" y="0"/>
                    </a:cubicBezTo>
                    <a:cubicBezTo>
                      <a:pt x="278" y="0"/>
                      <a:pt x="277" y="0"/>
                      <a:pt x="274" y="1"/>
                    </a:cubicBezTo>
                    <a:cubicBezTo>
                      <a:pt x="272" y="1"/>
                      <a:pt x="268" y="1"/>
                      <a:pt x="265" y="1"/>
                    </a:cubicBezTo>
                    <a:cubicBezTo>
                      <a:pt x="262" y="2"/>
                      <a:pt x="258" y="2"/>
                      <a:pt x="256" y="3"/>
                    </a:cubicBezTo>
                    <a:cubicBezTo>
                      <a:pt x="253" y="3"/>
                      <a:pt x="251" y="3"/>
                      <a:pt x="251" y="3"/>
                    </a:cubicBezTo>
                    <a:cubicBezTo>
                      <a:pt x="248" y="4"/>
                      <a:pt x="245" y="6"/>
                      <a:pt x="244" y="9"/>
                    </a:cubicBezTo>
                    <a:cubicBezTo>
                      <a:pt x="244" y="9"/>
                      <a:pt x="243" y="11"/>
                      <a:pt x="242" y="14"/>
                    </a:cubicBezTo>
                    <a:cubicBezTo>
                      <a:pt x="241" y="17"/>
                      <a:pt x="240" y="21"/>
                      <a:pt x="239" y="25"/>
                    </a:cubicBezTo>
                    <a:cubicBezTo>
                      <a:pt x="236" y="33"/>
                      <a:pt x="235" y="41"/>
                      <a:pt x="235" y="41"/>
                    </a:cubicBezTo>
                    <a:cubicBezTo>
                      <a:pt x="234" y="44"/>
                      <a:pt x="231" y="47"/>
                      <a:pt x="228" y="47"/>
                    </a:cubicBezTo>
                    <a:cubicBezTo>
                      <a:pt x="228" y="47"/>
                      <a:pt x="227" y="48"/>
                      <a:pt x="225" y="48"/>
                    </a:cubicBezTo>
                    <a:cubicBezTo>
                      <a:pt x="223" y="49"/>
                      <a:pt x="221" y="50"/>
                      <a:pt x="218" y="51"/>
                    </a:cubicBezTo>
                    <a:cubicBezTo>
                      <a:pt x="216" y="51"/>
                      <a:pt x="213" y="52"/>
                      <a:pt x="211" y="53"/>
                    </a:cubicBezTo>
                    <a:cubicBezTo>
                      <a:pt x="209" y="54"/>
                      <a:pt x="208" y="54"/>
                      <a:pt x="208" y="54"/>
                    </a:cubicBezTo>
                    <a:cubicBezTo>
                      <a:pt x="208" y="54"/>
                      <a:pt x="203" y="56"/>
                      <a:pt x="198" y="58"/>
                    </a:cubicBezTo>
                    <a:cubicBezTo>
                      <a:pt x="193" y="60"/>
                      <a:pt x="188" y="63"/>
                      <a:pt x="188" y="63"/>
                    </a:cubicBezTo>
                    <a:cubicBezTo>
                      <a:pt x="185" y="64"/>
                      <a:pt x="182" y="64"/>
                      <a:pt x="179" y="62"/>
                    </a:cubicBezTo>
                    <a:cubicBezTo>
                      <a:pt x="179" y="62"/>
                      <a:pt x="173" y="57"/>
                      <a:pt x="166" y="53"/>
                    </a:cubicBezTo>
                    <a:cubicBezTo>
                      <a:pt x="159" y="48"/>
                      <a:pt x="151" y="44"/>
                      <a:pt x="151" y="44"/>
                    </a:cubicBezTo>
                    <a:cubicBezTo>
                      <a:pt x="149" y="43"/>
                      <a:pt x="145" y="43"/>
                      <a:pt x="142" y="45"/>
                    </a:cubicBezTo>
                    <a:cubicBezTo>
                      <a:pt x="142" y="45"/>
                      <a:pt x="136" y="48"/>
                      <a:pt x="130" y="52"/>
                    </a:cubicBezTo>
                    <a:cubicBezTo>
                      <a:pt x="125" y="56"/>
                      <a:pt x="119" y="60"/>
                      <a:pt x="119" y="60"/>
                    </a:cubicBezTo>
                    <a:cubicBezTo>
                      <a:pt x="116" y="62"/>
                      <a:pt x="115" y="66"/>
                      <a:pt x="115" y="69"/>
                    </a:cubicBezTo>
                    <a:cubicBezTo>
                      <a:pt x="115" y="69"/>
                      <a:pt x="117" y="77"/>
                      <a:pt x="118" y="85"/>
                    </a:cubicBezTo>
                    <a:cubicBezTo>
                      <a:pt x="120" y="93"/>
                      <a:pt x="122" y="101"/>
                      <a:pt x="122" y="101"/>
                    </a:cubicBezTo>
                    <a:cubicBezTo>
                      <a:pt x="123" y="104"/>
                      <a:pt x="122" y="107"/>
                      <a:pt x="119" y="110"/>
                    </a:cubicBezTo>
                    <a:cubicBezTo>
                      <a:pt x="119" y="110"/>
                      <a:pt x="116" y="114"/>
                      <a:pt x="112" y="117"/>
                    </a:cubicBezTo>
                    <a:cubicBezTo>
                      <a:pt x="108" y="121"/>
                      <a:pt x="104" y="125"/>
                      <a:pt x="104" y="125"/>
                    </a:cubicBezTo>
                    <a:cubicBezTo>
                      <a:pt x="104" y="125"/>
                      <a:pt x="103" y="126"/>
                      <a:pt x="102" y="128"/>
                    </a:cubicBezTo>
                    <a:cubicBezTo>
                      <a:pt x="101" y="129"/>
                      <a:pt x="99" y="131"/>
                      <a:pt x="97" y="133"/>
                    </a:cubicBezTo>
                    <a:cubicBezTo>
                      <a:pt x="96" y="135"/>
                      <a:pt x="94" y="138"/>
                      <a:pt x="93" y="139"/>
                    </a:cubicBezTo>
                    <a:cubicBezTo>
                      <a:pt x="92" y="141"/>
                      <a:pt x="91" y="142"/>
                      <a:pt x="91" y="142"/>
                    </a:cubicBezTo>
                    <a:cubicBezTo>
                      <a:pt x="89" y="144"/>
                      <a:pt x="86" y="146"/>
                      <a:pt x="82" y="145"/>
                    </a:cubicBezTo>
                    <a:cubicBezTo>
                      <a:pt x="82" y="145"/>
                      <a:pt x="74" y="144"/>
                      <a:pt x="66" y="144"/>
                    </a:cubicBezTo>
                    <a:cubicBezTo>
                      <a:pt x="62" y="143"/>
                      <a:pt x="58" y="143"/>
                      <a:pt x="55" y="143"/>
                    </a:cubicBezTo>
                    <a:cubicBezTo>
                      <a:pt x="52" y="143"/>
                      <a:pt x="50" y="142"/>
                      <a:pt x="50" y="142"/>
                    </a:cubicBezTo>
                    <a:cubicBezTo>
                      <a:pt x="46" y="142"/>
                      <a:pt x="43" y="144"/>
                      <a:pt x="41" y="147"/>
                    </a:cubicBezTo>
                    <a:cubicBezTo>
                      <a:pt x="41" y="147"/>
                      <a:pt x="40" y="149"/>
                      <a:pt x="39" y="151"/>
                    </a:cubicBezTo>
                    <a:cubicBezTo>
                      <a:pt x="38" y="153"/>
                      <a:pt x="36" y="156"/>
                      <a:pt x="35" y="159"/>
                    </a:cubicBezTo>
                    <a:cubicBezTo>
                      <a:pt x="33" y="162"/>
                      <a:pt x="32" y="165"/>
                      <a:pt x="30" y="168"/>
                    </a:cubicBezTo>
                    <a:cubicBezTo>
                      <a:pt x="29" y="170"/>
                      <a:pt x="29" y="172"/>
                      <a:pt x="29" y="172"/>
                    </a:cubicBezTo>
                    <a:cubicBezTo>
                      <a:pt x="27" y="175"/>
                      <a:pt x="27" y="179"/>
                      <a:pt x="29" y="181"/>
                    </a:cubicBezTo>
                    <a:cubicBezTo>
                      <a:pt x="29" y="181"/>
                      <a:pt x="34" y="188"/>
                      <a:pt x="39" y="194"/>
                    </a:cubicBezTo>
                    <a:cubicBezTo>
                      <a:pt x="42" y="198"/>
                      <a:pt x="45" y="201"/>
                      <a:pt x="47" y="203"/>
                    </a:cubicBezTo>
                    <a:cubicBezTo>
                      <a:pt x="49" y="205"/>
                      <a:pt x="50" y="207"/>
                      <a:pt x="50" y="207"/>
                    </a:cubicBezTo>
                    <a:cubicBezTo>
                      <a:pt x="52" y="209"/>
                      <a:pt x="53" y="212"/>
                      <a:pt x="52" y="215"/>
                    </a:cubicBezTo>
                    <a:cubicBezTo>
                      <a:pt x="52" y="215"/>
                      <a:pt x="50" y="221"/>
                      <a:pt x="49" y="226"/>
                    </a:cubicBezTo>
                    <a:cubicBezTo>
                      <a:pt x="48" y="228"/>
                      <a:pt x="47" y="231"/>
                      <a:pt x="47" y="233"/>
                    </a:cubicBezTo>
                    <a:cubicBezTo>
                      <a:pt x="46" y="235"/>
                      <a:pt x="46" y="236"/>
                      <a:pt x="46" y="236"/>
                    </a:cubicBezTo>
                    <a:cubicBezTo>
                      <a:pt x="46" y="236"/>
                      <a:pt x="45" y="237"/>
                      <a:pt x="45" y="239"/>
                    </a:cubicBezTo>
                    <a:cubicBezTo>
                      <a:pt x="45" y="241"/>
                      <a:pt x="44" y="244"/>
                      <a:pt x="43" y="247"/>
                    </a:cubicBezTo>
                    <a:cubicBezTo>
                      <a:pt x="43" y="249"/>
                      <a:pt x="42" y="252"/>
                      <a:pt x="42" y="254"/>
                    </a:cubicBezTo>
                    <a:cubicBezTo>
                      <a:pt x="42" y="256"/>
                      <a:pt x="41" y="257"/>
                      <a:pt x="41" y="257"/>
                    </a:cubicBezTo>
                    <a:cubicBezTo>
                      <a:pt x="41" y="260"/>
                      <a:pt x="39" y="263"/>
                      <a:pt x="36" y="264"/>
                    </a:cubicBezTo>
                    <a:cubicBezTo>
                      <a:pt x="36" y="264"/>
                      <a:pt x="28" y="267"/>
                      <a:pt x="21" y="270"/>
                    </a:cubicBezTo>
                    <a:cubicBezTo>
                      <a:pt x="17" y="272"/>
                      <a:pt x="13" y="273"/>
                      <a:pt x="10" y="275"/>
                    </a:cubicBezTo>
                    <a:cubicBezTo>
                      <a:pt x="7" y="276"/>
                      <a:pt x="5" y="277"/>
                      <a:pt x="5" y="277"/>
                    </a:cubicBezTo>
                    <a:cubicBezTo>
                      <a:pt x="2" y="278"/>
                      <a:pt x="0" y="281"/>
                      <a:pt x="0" y="285"/>
                    </a:cubicBezTo>
                    <a:cubicBezTo>
                      <a:pt x="0" y="285"/>
                      <a:pt x="0" y="286"/>
                      <a:pt x="0" y="286"/>
                    </a:cubicBezTo>
                    <a:cubicBezTo>
                      <a:pt x="0" y="287"/>
                      <a:pt x="0" y="288"/>
                      <a:pt x="0" y="289"/>
                    </a:cubicBezTo>
                    <a:cubicBezTo>
                      <a:pt x="0" y="292"/>
                      <a:pt x="0" y="295"/>
                      <a:pt x="0" y="299"/>
                    </a:cubicBezTo>
                    <a:cubicBezTo>
                      <a:pt x="0" y="302"/>
                      <a:pt x="0" y="306"/>
                      <a:pt x="0" y="308"/>
                    </a:cubicBezTo>
                    <a:cubicBezTo>
                      <a:pt x="0" y="311"/>
                      <a:pt x="0" y="312"/>
                      <a:pt x="0" y="312"/>
                    </a:cubicBezTo>
                    <a:cubicBezTo>
                      <a:pt x="0" y="316"/>
                      <a:pt x="2" y="319"/>
                      <a:pt x="5" y="321"/>
                    </a:cubicBezTo>
                    <a:cubicBezTo>
                      <a:pt x="5" y="321"/>
                      <a:pt x="13" y="324"/>
                      <a:pt x="20" y="328"/>
                    </a:cubicBezTo>
                    <a:cubicBezTo>
                      <a:pt x="24" y="329"/>
                      <a:pt x="28" y="331"/>
                      <a:pt x="31" y="332"/>
                    </a:cubicBezTo>
                    <a:cubicBezTo>
                      <a:pt x="34" y="333"/>
                      <a:pt x="36" y="334"/>
                      <a:pt x="36" y="334"/>
                    </a:cubicBezTo>
                    <a:cubicBezTo>
                      <a:pt x="39" y="335"/>
                      <a:pt x="41" y="337"/>
                      <a:pt x="41" y="341"/>
                    </a:cubicBezTo>
                    <a:cubicBezTo>
                      <a:pt x="41" y="341"/>
                      <a:pt x="42" y="346"/>
                      <a:pt x="43" y="351"/>
                    </a:cubicBezTo>
                    <a:cubicBezTo>
                      <a:pt x="44" y="356"/>
                      <a:pt x="45" y="362"/>
                      <a:pt x="45" y="362"/>
                    </a:cubicBezTo>
                    <a:cubicBezTo>
                      <a:pt x="45" y="362"/>
                      <a:pt x="46" y="363"/>
                      <a:pt x="46" y="365"/>
                    </a:cubicBezTo>
                    <a:cubicBezTo>
                      <a:pt x="47" y="367"/>
                      <a:pt x="47" y="369"/>
                      <a:pt x="48" y="372"/>
                    </a:cubicBezTo>
                    <a:cubicBezTo>
                      <a:pt x="49" y="377"/>
                      <a:pt x="51" y="382"/>
                      <a:pt x="51" y="382"/>
                    </a:cubicBezTo>
                    <a:cubicBezTo>
                      <a:pt x="52" y="385"/>
                      <a:pt x="52" y="389"/>
                      <a:pt x="49" y="391"/>
                    </a:cubicBezTo>
                    <a:cubicBezTo>
                      <a:pt x="49" y="391"/>
                      <a:pt x="44" y="397"/>
                      <a:pt x="39" y="403"/>
                    </a:cubicBezTo>
                    <a:cubicBezTo>
                      <a:pt x="36" y="407"/>
                      <a:pt x="34" y="410"/>
                      <a:pt x="32" y="412"/>
                    </a:cubicBezTo>
                    <a:cubicBezTo>
                      <a:pt x="30" y="415"/>
                      <a:pt x="28" y="417"/>
                      <a:pt x="28" y="417"/>
                    </a:cubicBezTo>
                    <a:cubicBezTo>
                      <a:pt x="27" y="419"/>
                      <a:pt x="26" y="423"/>
                      <a:pt x="28" y="426"/>
                    </a:cubicBezTo>
                    <a:cubicBezTo>
                      <a:pt x="28" y="426"/>
                      <a:pt x="29" y="428"/>
                      <a:pt x="30" y="430"/>
                    </a:cubicBezTo>
                    <a:cubicBezTo>
                      <a:pt x="31" y="432"/>
                      <a:pt x="32" y="435"/>
                      <a:pt x="34" y="438"/>
                    </a:cubicBezTo>
                    <a:cubicBezTo>
                      <a:pt x="35" y="441"/>
                      <a:pt x="37" y="444"/>
                      <a:pt x="38" y="447"/>
                    </a:cubicBezTo>
                    <a:cubicBezTo>
                      <a:pt x="40" y="449"/>
                      <a:pt x="40" y="450"/>
                      <a:pt x="40" y="450"/>
                    </a:cubicBezTo>
                    <a:cubicBezTo>
                      <a:pt x="42" y="454"/>
                      <a:pt x="45" y="456"/>
                      <a:pt x="49" y="455"/>
                    </a:cubicBezTo>
                    <a:cubicBezTo>
                      <a:pt x="49" y="455"/>
                      <a:pt x="57" y="455"/>
                      <a:pt x="65" y="454"/>
                    </a:cubicBezTo>
                    <a:cubicBezTo>
                      <a:pt x="69" y="454"/>
                      <a:pt x="74" y="454"/>
                      <a:pt x="77" y="453"/>
                    </a:cubicBezTo>
                    <a:cubicBezTo>
                      <a:pt x="80" y="453"/>
                      <a:pt x="82" y="453"/>
                      <a:pt x="82" y="453"/>
                    </a:cubicBezTo>
                    <a:cubicBezTo>
                      <a:pt x="85" y="452"/>
                      <a:pt x="88" y="454"/>
                      <a:pt x="90" y="456"/>
                    </a:cubicBezTo>
                    <a:cubicBezTo>
                      <a:pt x="90" y="456"/>
                      <a:pt x="91" y="457"/>
                      <a:pt x="92" y="459"/>
                    </a:cubicBezTo>
                    <a:cubicBezTo>
                      <a:pt x="93" y="461"/>
                      <a:pt x="95" y="463"/>
                      <a:pt x="96" y="465"/>
                    </a:cubicBezTo>
                    <a:cubicBezTo>
                      <a:pt x="100" y="469"/>
                      <a:pt x="103" y="473"/>
                      <a:pt x="103" y="473"/>
                    </a:cubicBezTo>
                    <a:cubicBezTo>
                      <a:pt x="103" y="473"/>
                      <a:pt x="104" y="474"/>
                      <a:pt x="106" y="475"/>
                    </a:cubicBezTo>
                    <a:cubicBezTo>
                      <a:pt x="107" y="477"/>
                      <a:pt x="109" y="479"/>
                      <a:pt x="111" y="481"/>
                    </a:cubicBezTo>
                    <a:cubicBezTo>
                      <a:pt x="114" y="485"/>
                      <a:pt x="118" y="489"/>
                      <a:pt x="118" y="489"/>
                    </a:cubicBezTo>
                    <a:cubicBezTo>
                      <a:pt x="121" y="491"/>
                      <a:pt x="122" y="494"/>
                      <a:pt x="121" y="497"/>
                    </a:cubicBezTo>
                    <a:cubicBezTo>
                      <a:pt x="121" y="497"/>
                      <a:pt x="120" y="499"/>
                      <a:pt x="119" y="502"/>
                    </a:cubicBezTo>
                    <a:cubicBezTo>
                      <a:pt x="119" y="505"/>
                      <a:pt x="118" y="509"/>
                      <a:pt x="117" y="513"/>
                    </a:cubicBezTo>
                    <a:cubicBezTo>
                      <a:pt x="115" y="521"/>
                      <a:pt x="114" y="529"/>
                      <a:pt x="114" y="529"/>
                    </a:cubicBezTo>
                    <a:cubicBezTo>
                      <a:pt x="113" y="533"/>
                      <a:pt x="115" y="536"/>
                      <a:pt x="118" y="538"/>
                    </a:cubicBezTo>
                    <a:cubicBezTo>
                      <a:pt x="118" y="538"/>
                      <a:pt x="119" y="539"/>
                      <a:pt x="121" y="541"/>
                    </a:cubicBezTo>
                    <a:cubicBezTo>
                      <a:pt x="123" y="542"/>
                      <a:pt x="126" y="544"/>
                      <a:pt x="129" y="546"/>
                    </a:cubicBezTo>
                    <a:cubicBezTo>
                      <a:pt x="132" y="548"/>
                      <a:pt x="134" y="550"/>
                      <a:pt x="137" y="552"/>
                    </a:cubicBezTo>
                    <a:cubicBezTo>
                      <a:pt x="138" y="552"/>
                      <a:pt x="139" y="553"/>
                      <a:pt x="139" y="553"/>
                    </a:cubicBezTo>
                    <a:cubicBezTo>
                      <a:pt x="140" y="554"/>
                      <a:pt x="140" y="554"/>
                      <a:pt x="140" y="554"/>
                    </a:cubicBezTo>
                    <a:cubicBezTo>
                      <a:pt x="143" y="556"/>
                      <a:pt x="147" y="556"/>
                      <a:pt x="150" y="554"/>
                    </a:cubicBezTo>
                    <a:cubicBezTo>
                      <a:pt x="150" y="554"/>
                      <a:pt x="157" y="550"/>
                      <a:pt x="164" y="546"/>
                    </a:cubicBezTo>
                    <a:cubicBezTo>
                      <a:pt x="171" y="541"/>
                      <a:pt x="178" y="537"/>
                      <a:pt x="178" y="537"/>
                    </a:cubicBezTo>
                    <a:cubicBezTo>
                      <a:pt x="180" y="535"/>
                      <a:pt x="184" y="535"/>
                      <a:pt x="187" y="536"/>
                    </a:cubicBezTo>
                    <a:cubicBezTo>
                      <a:pt x="187" y="536"/>
                      <a:pt x="188" y="537"/>
                      <a:pt x="190" y="537"/>
                    </a:cubicBezTo>
                    <a:cubicBezTo>
                      <a:pt x="192" y="538"/>
                      <a:pt x="194" y="539"/>
                      <a:pt x="196" y="540"/>
                    </a:cubicBezTo>
                    <a:cubicBezTo>
                      <a:pt x="199" y="542"/>
                      <a:pt x="201" y="543"/>
                      <a:pt x="203" y="543"/>
                    </a:cubicBezTo>
                    <a:cubicBezTo>
                      <a:pt x="205" y="544"/>
                      <a:pt x="206" y="545"/>
                      <a:pt x="206" y="545"/>
                    </a:cubicBezTo>
                    <a:cubicBezTo>
                      <a:pt x="206" y="545"/>
                      <a:pt x="211" y="546"/>
                      <a:pt x="217" y="548"/>
                    </a:cubicBezTo>
                    <a:cubicBezTo>
                      <a:pt x="222" y="550"/>
                      <a:pt x="227" y="551"/>
                      <a:pt x="227" y="551"/>
                    </a:cubicBezTo>
                    <a:cubicBezTo>
                      <a:pt x="230" y="552"/>
                      <a:pt x="232" y="555"/>
                      <a:pt x="233" y="558"/>
                    </a:cubicBezTo>
                    <a:cubicBezTo>
                      <a:pt x="233" y="558"/>
                      <a:pt x="234" y="560"/>
                      <a:pt x="234" y="563"/>
                    </a:cubicBezTo>
                    <a:cubicBezTo>
                      <a:pt x="235" y="566"/>
                      <a:pt x="236" y="570"/>
                      <a:pt x="237" y="574"/>
                    </a:cubicBezTo>
                    <a:cubicBezTo>
                      <a:pt x="239" y="582"/>
                      <a:pt x="242" y="590"/>
                      <a:pt x="242" y="590"/>
                    </a:cubicBezTo>
                    <a:cubicBezTo>
                      <a:pt x="243" y="593"/>
                      <a:pt x="246" y="595"/>
                      <a:pt x="250" y="596"/>
                    </a:cubicBezTo>
                    <a:cubicBezTo>
                      <a:pt x="250" y="596"/>
                      <a:pt x="251" y="596"/>
                      <a:pt x="254" y="596"/>
                    </a:cubicBezTo>
                    <a:cubicBezTo>
                      <a:pt x="256" y="597"/>
                      <a:pt x="260" y="597"/>
                      <a:pt x="263" y="598"/>
                    </a:cubicBezTo>
                    <a:cubicBezTo>
                      <a:pt x="266" y="598"/>
                      <a:pt x="270" y="598"/>
                      <a:pt x="272" y="599"/>
                    </a:cubicBezTo>
                    <a:cubicBezTo>
                      <a:pt x="275" y="599"/>
                      <a:pt x="277" y="599"/>
                      <a:pt x="277" y="599"/>
                    </a:cubicBezTo>
                    <a:cubicBezTo>
                      <a:pt x="280" y="599"/>
                      <a:pt x="284" y="598"/>
                      <a:pt x="285" y="595"/>
                    </a:cubicBezTo>
                    <a:close/>
                    <a:moveTo>
                      <a:pt x="274" y="511"/>
                    </a:moveTo>
                    <a:cubicBezTo>
                      <a:pt x="261" y="509"/>
                      <a:pt x="249" y="506"/>
                      <a:pt x="239" y="504"/>
                    </a:cubicBezTo>
                    <a:cubicBezTo>
                      <a:pt x="235" y="502"/>
                      <a:pt x="231" y="501"/>
                      <a:pt x="228" y="500"/>
                    </a:cubicBezTo>
                    <a:cubicBezTo>
                      <a:pt x="226" y="499"/>
                      <a:pt x="224" y="498"/>
                      <a:pt x="224" y="498"/>
                    </a:cubicBezTo>
                    <a:cubicBezTo>
                      <a:pt x="224" y="498"/>
                      <a:pt x="224" y="498"/>
                      <a:pt x="223" y="498"/>
                    </a:cubicBezTo>
                    <a:cubicBezTo>
                      <a:pt x="222" y="498"/>
                      <a:pt x="221" y="497"/>
                      <a:pt x="220" y="497"/>
                    </a:cubicBezTo>
                    <a:cubicBezTo>
                      <a:pt x="219" y="496"/>
                      <a:pt x="217" y="496"/>
                      <a:pt x="215" y="495"/>
                    </a:cubicBezTo>
                    <a:cubicBezTo>
                      <a:pt x="214" y="494"/>
                      <a:pt x="213" y="494"/>
                      <a:pt x="212" y="494"/>
                    </a:cubicBezTo>
                    <a:cubicBezTo>
                      <a:pt x="211" y="493"/>
                      <a:pt x="210" y="493"/>
                      <a:pt x="209" y="492"/>
                    </a:cubicBezTo>
                    <a:cubicBezTo>
                      <a:pt x="201" y="488"/>
                      <a:pt x="189" y="482"/>
                      <a:pt x="179" y="474"/>
                    </a:cubicBezTo>
                    <a:cubicBezTo>
                      <a:pt x="168" y="467"/>
                      <a:pt x="158" y="459"/>
                      <a:pt x="152" y="452"/>
                    </a:cubicBezTo>
                    <a:cubicBezTo>
                      <a:pt x="148" y="448"/>
                      <a:pt x="145" y="446"/>
                      <a:pt x="143" y="444"/>
                    </a:cubicBezTo>
                    <a:cubicBezTo>
                      <a:pt x="142" y="442"/>
                      <a:pt x="141" y="440"/>
                      <a:pt x="141" y="440"/>
                    </a:cubicBezTo>
                    <a:cubicBezTo>
                      <a:pt x="141" y="440"/>
                      <a:pt x="139" y="439"/>
                      <a:pt x="138" y="437"/>
                    </a:cubicBezTo>
                    <a:cubicBezTo>
                      <a:pt x="136" y="435"/>
                      <a:pt x="133" y="432"/>
                      <a:pt x="130" y="428"/>
                    </a:cubicBezTo>
                    <a:cubicBezTo>
                      <a:pt x="125" y="420"/>
                      <a:pt x="117" y="409"/>
                      <a:pt x="111" y="398"/>
                    </a:cubicBezTo>
                    <a:cubicBezTo>
                      <a:pt x="106" y="387"/>
                      <a:pt x="101" y="375"/>
                      <a:pt x="98" y="365"/>
                    </a:cubicBezTo>
                    <a:cubicBezTo>
                      <a:pt x="97" y="363"/>
                      <a:pt x="96" y="361"/>
                      <a:pt x="96" y="359"/>
                    </a:cubicBezTo>
                    <a:cubicBezTo>
                      <a:pt x="95" y="357"/>
                      <a:pt x="95" y="356"/>
                      <a:pt x="94" y="354"/>
                    </a:cubicBezTo>
                    <a:cubicBezTo>
                      <a:pt x="94" y="353"/>
                      <a:pt x="94" y="352"/>
                      <a:pt x="94" y="351"/>
                    </a:cubicBezTo>
                    <a:cubicBezTo>
                      <a:pt x="93" y="350"/>
                      <a:pt x="93" y="350"/>
                      <a:pt x="93" y="350"/>
                    </a:cubicBezTo>
                    <a:cubicBezTo>
                      <a:pt x="93" y="350"/>
                      <a:pt x="93" y="348"/>
                      <a:pt x="92" y="346"/>
                    </a:cubicBezTo>
                    <a:cubicBezTo>
                      <a:pt x="92" y="343"/>
                      <a:pt x="91" y="339"/>
                      <a:pt x="90" y="334"/>
                    </a:cubicBezTo>
                    <a:cubicBezTo>
                      <a:pt x="89" y="325"/>
                      <a:pt x="87" y="312"/>
                      <a:pt x="87" y="299"/>
                    </a:cubicBezTo>
                    <a:cubicBezTo>
                      <a:pt x="87" y="286"/>
                      <a:pt x="89" y="273"/>
                      <a:pt x="90" y="264"/>
                    </a:cubicBezTo>
                    <a:cubicBezTo>
                      <a:pt x="91" y="261"/>
                      <a:pt x="91" y="259"/>
                      <a:pt x="92" y="257"/>
                    </a:cubicBezTo>
                    <a:cubicBezTo>
                      <a:pt x="92" y="255"/>
                      <a:pt x="92" y="254"/>
                      <a:pt x="93" y="252"/>
                    </a:cubicBezTo>
                    <a:cubicBezTo>
                      <a:pt x="93" y="251"/>
                      <a:pt x="93" y="250"/>
                      <a:pt x="93" y="249"/>
                    </a:cubicBezTo>
                    <a:cubicBezTo>
                      <a:pt x="94" y="249"/>
                      <a:pt x="94" y="248"/>
                      <a:pt x="94" y="248"/>
                    </a:cubicBezTo>
                    <a:cubicBezTo>
                      <a:pt x="94" y="248"/>
                      <a:pt x="94" y="247"/>
                      <a:pt x="95" y="244"/>
                    </a:cubicBezTo>
                    <a:cubicBezTo>
                      <a:pt x="96" y="241"/>
                      <a:pt x="97" y="237"/>
                      <a:pt x="98" y="233"/>
                    </a:cubicBezTo>
                    <a:cubicBezTo>
                      <a:pt x="101" y="224"/>
                      <a:pt x="106" y="212"/>
                      <a:pt x="112" y="200"/>
                    </a:cubicBezTo>
                    <a:cubicBezTo>
                      <a:pt x="118" y="189"/>
                      <a:pt x="125" y="178"/>
                      <a:pt x="131" y="170"/>
                    </a:cubicBezTo>
                    <a:cubicBezTo>
                      <a:pt x="132" y="169"/>
                      <a:pt x="134" y="167"/>
                      <a:pt x="135" y="165"/>
                    </a:cubicBezTo>
                    <a:cubicBezTo>
                      <a:pt x="136" y="164"/>
                      <a:pt x="137" y="163"/>
                      <a:pt x="138" y="161"/>
                    </a:cubicBezTo>
                    <a:cubicBezTo>
                      <a:pt x="139" y="160"/>
                      <a:pt x="140" y="160"/>
                      <a:pt x="141" y="159"/>
                    </a:cubicBezTo>
                    <a:cubicBezTo>
                      <a:pt x="141" y="158"/>
                      <a:pt x="141" y="158"/>
                      <a:pt x="141" y="158"/>
                    </a:cubicBezTo>
                    <a:cubicBezTo>
                      <a:pt x="141" y="158"/>
                      <a:pt x="142" y="157"/>
                      <a:pt x="144" y="155"/>
                    </a:cubicBezTo>
                    <a:cubicBezTo>
                      <a:pt x="146" y="153"/>
                      <a:pt x="149" y="150"/>
                      <a:pt x="152" y="147"/>
                    </a:cubicBezTo>
                    <a:cubicBezTo>
                      <a:pt x="159" y="140"/>
                      <a:pt x="169" y="132"/>
                      <a:pt x="180" y="124"/>
                    </a:cubicBezTo>
                    <a:cubicBezTo>
                      <a:pt x="190" y="117"/>
                      <a:pt x="202" y="111"/>
                      <a:pt x="211" y="107"/>
                    </a:cubicBezTo>
                    <a:cubicBezTo>
                      <a:pt x="215" y="105"/>
                      <a:pt x="219" y="103"/>
                      <a:pt x="221" y="102"/>
                    </a:cubicBezTo>
                    <a:cubicBezTo>
                      <a:pt x="224" y="101"/>
                      <a:pt x="225" y="100"/>
                      <a:pt x="225" y="100"/>
                    </a:cubicBezTo>
                    <a:cubicBezTo>
                      <a:pt x="225" y="100"/>
                      <a:pt x="226" y="100"/>
                      <a:pt x="226" y="100"/>
                    </a:cubicBezTo>
                    <a:cubicBezTo>
                      <a:pt x="227" y="100"/>
                      <a:pt x="228" y="99"/>
                      <a:pt x="229" y="99"/>
                    </a:cubicBezTo>
                    <a:cubicBezTo>
                      <a:pt x="231" y="99"/>
                      <a:pt x="232" y="98"/>
                      <a:pt x="234" y="97"/>
                    </a:cubicBezTo>
                    <a:cubicBezTo>
                      <a:pt x="236" y="97"/>
                      <a:pt x="238" y="96"/>
                      <a:pt x="241" y="95"/>
                    </a:cubicBezTo>
                    <a:cubicBezTo>
                      <a:pt x="250" y="93"/>
                      <a:pt x="262" y="90"/>
                      <a:pt x="275" y="88"/>
                    </a:cubicBezTo>
                    <a:cubicBezTo>
                      <a:pt x="288" y="87"/>
                      <a:pt x="301" y="87"/>
                      <a:pt x="310" y="87"/>
                    </a:cubicBezTo>
                    <a:cubicBezTo>
                      <a:pt x="315" y="88"/>
                      <a:pt x="319" y="88"/>
                      <a:pt x="322" y="88"/>
                    </a:cubicBezTo>
                    <a:cubicBezTo>
                      <a:pt x="325" y="88"/>
                      <a:pt x="326" y="89"/>
                      <a:pt x="326" y="89"/>
                    </a:cubicBezTo>
                    <a:cubicBezTo>
                      <a:pt x="326" y="89"/>
                      <a:pt x="327" y="89"/>
                      <a:pt x="328" y="89"/>
                    </a:cubicBezTo>
                    <a:cubicBezTo>
                      <a:pt x="328" y="89"/>
                      <a:pt x="329" y="89"/>
                      <a:pt x="331" y="89"/>
                    </a:cubicBezTo>
                    <a:cubicBezTo>
                      <a:pt x="332" y="89"/>
                      <a:pt x="334" y="90"/>
                      <a:pt x="336" y="90"/>
                    </a:cubicBezTo>
                    <a:cubicBezTo>
                      <a:pt x="338" y="90"/>
                      <a:pt x="340" y="91"/>
                      <a:pt x="342" y="91"/>
                    </a:cubicBezTo>
                    <a:cubicBezTo>
                      <a:pt x="352" y="93"/>
                      <a:pt x="364" y="96"/>
                      <a:pt x="376" y="101"/>
                    </a:cubicBezTo>
                    <a:cubicBezTo>
                      <a:pt x="388" y="106"/>
                      <a:pt x="400" y="111"/>
                      <a:pt x="408" y="116"/>
                    </a:cubicBezTo>
                    <a:cubicBezTo>
                      <a:pt x="412" y="119"/>
                      <a:pt x="416" y="121"/>
                      <a:pt x="418" y="122"/>
                    </a:cubicBezTo>
                    <a:cubicBezTo>
                      <a:pt x="420" y="124"/>
                      <a:pt x="422" y="125"/>
                      <a:pt x="422" y="125"/>
                    </a:cubicBezTo>
                    <a:cubicBezTo>
                      <a:pt x="422" y="125"/>
                      <a:pt x="422" y="125"/>
                      <a:pt x="423" y="126"/>
                    </a:cubicBezTo>
                    <a:cubicBezTo>
                      <a:pt x="423" y="126"/>
                      <a:pt x="424" y="127"/>
                      <a:pt x="425" y="127"/>
                    </a:cubicBezTo>
                    <a:cubicBezTo>
                      <a:pt x="426" y="128"/>
                      <a:pt x="428" y="129"/>
                      <a:pt x="429" y="131"/>
                    </a:cubicBezTo>
                    <a:cubicBezTo>
                      <a:pt x="431" y="132"/>
                      <a:pt x="433" y="133"/>
                      <a:pt x="434" y="135"/>
                    </a:cubicBezTo>
                    <a:cubicBezTo>
                      <a:pt x="442" y="141"/>
                      <a:pt x="451" y="149"/>
                      <a:pt x="460" y="159"/>
                    </a:cubicBezTo>
                    <a:cubicBezTo>
                      <a:pt x="468" y="169"/>
                      <a:pt x="476" y="179"/>
                      <a:pt x="481" y="187"/>
                    </a:cubicBezTo>
                    <a:cubicBezTo>
                      <a:pt x="483" y="192"/>
                      <a:pt x="485" y="195"/>
                      <a:pt x="487" y="198"/>
                    </a:cubicBezTo>
                    <a:cubicBezTo>
                      <a:pt x="488" y="200"/>
                      <a:pt x="489" y="201"/>
                      <a:pt x="489" y="201"/>
                    </a:cubicBezTo>
                    <a:cubicBezTo>
                      <a:pt x="489" y="201"/>
                      <a:pt x="490" y="203"/>
                      <a:pt x="491" y="205"/>
                    </a:cubicBezTo>
                    <a:cubicBezTo>
                      <a:pt x="492" y="208"/>
                      <a:pt x="494" y="212"/>
                      <a:pt x="496" y="216"/>
                    </a:cubicBezTo>
                    <a:cubicBezTo>
                      <a:pt x="500" y="225"/>
                      <a:pt x="504" y="237"/>
                      <a:pt x="507" y="249"/>
                    </a:cubicBezTo>
                    <a:cubicBezTo>
                      <a:pt x="510" y="262"/>
                      <a:pt x="512" y="275"/>
                      <a:pt x="512" y="284"/>
                    </a:cubicBezTo>
                    <a:cubicBezTo>
                      <a:pt x="512" y="285"/>
                      <a:pt x="513" y="287"/>
                      <a:pt x="513" y="288"/>
                    </a:cubicBezTo>
                    <a:cubicBezTo>
                      <a:pt x="513" y="289"/>
                      <a:pt x="513" y="290"/>
                      <a:pt x="513" y="291"/>
                    </a:cubicBezTo>
                    <a:cubicBezTo>
                      <a:pt x="513" y="293"/>
                      <a:pt x="513" y="294"/>
                      <a:pt x="513" y="296"/>
                    </a:cubicBezTo>
                    <a:cubicBezTo>
                      <a:pt x="513" y="297"/>
                      <a:pt x="513" y="298"/>
                      <a:pt x="513" y="299"/>
                    </a:cubicBezTo>
                    <a:cubicBezTo>
                      <a:pt x="513" y="300"/>
                      <a:pt x="513" y="300"/>
                      <a:pt x="513" y="300"/>
                    </a:cubicBezTo>
                    <a:cubicBezTo>
                      <a:pt x="513" y="300"/>
                      <a:pt x="513" y="302"/>
                      <a:pt x="513" y="305"/>
                    </a:cubicBezTo>
                    <a:cubicBezTo>
                      <a:pt x="513" y="308"/>
                      <a:pt x="513" y="312"/>
                      <a:pt x="512" y="316"/>
                    </a:cubicBezTo>
                    <a:cubicBezTo>
                      <a:pt x="511" y="326"/>
                      <a:pt x="510" y="339"/>
                      <a:pt x="507" y="351"/>
                    </a:cubicBezTo>
                    <a:cubicBezTo>
                      <a:pt x="503" y="364"/>
                      <a:pt x="499" y="376"/>
                      <a:pt x="495" y="385"/>
                    </a:cubicBezTo>
                    <a:cubicBezTo>
                      <a:pt x="493" y="389"/>
                      <a:pt x="491" y="393"/>
                      <a:pt x="490" y="395"/>
                    </a:cubicBezTo>
                    <a:cubicBezTo>
                      <a:pt x="490" y="397"/>
                      <a:pt x="489" y="397"/>
                      <a:pt x="489" y="398"/>
                    </a:cubicBezTo>
                    <a:cubicBezTo>
                      <a:pt x="488" y="399"/>
                      <a:pt x="488" y="399"/>
                      <a:pt x="488" y="399"/>
                    </a:cubicBezTo>
                    <a:cubicBezTo>
                      <a:pt x="488" y="399"/>
                      <a:pt x="487" y="401"/>
                      <a:pt x="486" y="403"/>
                    </a:cubicBezTo>
                    <a:cubicBezTo>
                      <a:pt x="485" y="406"/>
                      <a:pt x="483" y="409"/>
                      <a:pt x="480" y="413"/>
                    </a:cubicBezTo>
                    <a:cubicBezTo>
                      <a:pt x="475" y="421"/>
                      <a:pt x="468" y="432"/>
                      <a:pt x="459" y="441"/>
                    </a:cubicBezTo>
                    <a:cubicBezTo>
                      <a:pt x="457" y="444"/>
                      <a:pt x="455" y="446"/>
                      <a:pt x="452" y="448"/>
                    </a:cubicBezTo>
                    <a:cubicBezTo>
                      <a:pt x="450" y="450"/>
                      <a:pt x="448" y="453"/>
                      <a:pt x="446" y="455"/>
                    </a:cubicBezTo>
                    <a:cubicBezTo>
                      <a:pt x="441" y="459"/>
                      <a:pt x="437" y="463"/>
                      <a:pt x="433" y="465"/>
                    </a:cubicBezTo>
                    <a:cubicBezTo>
                      <a:pt x="430" y="469"/>
                      <a:pt x="426" y="471"/>
                      <a:pt x="424" y="473"/>
                    </a:cubicBezTo>
                    <a:cubicBezTo>
                      <a:pt x="422" y="474"/>
                      <a:pt x="420" y="475"/>
                      <a:pt x="420" y="475"/>
                    </a:cubicBezTo>
                    <a:cubicBezTo>
                      <a:pt x="420" y="475"/>
                      <a:pt x="419" y="476"/>
                      <a:pt x="417" y="478"/>
                    </a:cubicBezTo>
                    <a:cubicBezTo>
                      <a:pt x="414" y="479"/>
                      <a:pt x="411" y="481"/>
                      <a:pt x="407" y="484"/>
                    </a:cubicBezTo>
                    <a:cubicBezTo>
                      <a:pt x="403" y="486"/>
                      <a:pt x="398" y="489"/>
                      <a:pt x="392" y="491"/>
                    </a:cubicBezTo>
                    <a:cubicBezTo>
                      <a:pt x="390" y="493"/>
                      <a:pt x="387" y="494"/>
                      <a:pt x="384" y="495"/>
                    </a:cubicBezTo>
                    <a:cubicBezTo>
                      <a:pt x="381" y="497"/>
                      <a:pt x="378" y="498"/>
                      <a:pt x="375" y="499"/>
                    </a:cubicBezTo>
                    <a:cubicBezTo>
                      <a:pt x="363" y="503"/>
                      <a:pt x="351" y="507"/>
                      <a:pt x="341" y="509"/>
                    </a:cubicBezTo>
                    <a:cubicBezTo>
                      <a:pt x="336" y="509"/>
                      <a:pt x="332" y="510"/>
                      <a:pt x="330" y="510"/>
                    </a:cubicBezTo>
                    <a:cubicBezTo>
                      <a:pt x="327" y="511"/>
                      <a:pt x="325" y="511"/>
                      <a:pt x="325" y="511"/>
                    </a:cubicBezTo>
                    <a:cubicBezTo>
                      <a:pt x="325" y="511"/>
                      <a:pt x="325" y="511"/>
                      <a:pt x="324" y="511"/>
                    </a:cubicBezTo>
                    <a:cubicBezTo>
                      <a:pt x="323" y="511"/>
                      <a:pt x="322" y="511"/>
                      <a:pt x="321" y="511"/>
                    </a:cubicBezTo>
                    <a:cubicBezTo>
                      <a:pt x="318" y="512"/>
                      <a:pt x="314" y="512"/>
                      <a:pt x="309" y="512"/>
                    </a:cubicBezTo>
                    <a:cubicBezTo>
                      <a:pt x="300" y="513"/>
                      <a:pt x="287" y="512"/>
                      <a:pt x="274" y="51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ísľíḑé">
                <a:extLst>
                  <a:ext uri="{FF2B5EF4-FFF2-40B4-BE49-F238E27FC236}">
                    <a16:creationId xmlns:a16="http://schemas.microsoft.com/office/drawing/2014/main" id="{2E99699E-2460-469F-895D-66888ED1626A}"/>
                  </a:ext>
                </a:extLst>
              </p:cNvPr>
              <p:cNvSpPr/>
              <p:nvPr/>
            </p:nvSpPr>
            <p:spPr bwMode="auto">
              <a:xfrm>
                <a:off x="6270735" y="3286185"/>
                <a:ext cx="394515" cy="395306"/>
              </a:xfrm>
              <a:custGeom>
                <a:avLst/>
                <a:gdLst>
                  <a:gd name="T0" fmla="*/ 105 w 211"/>
                  <a:gd name="T1" fmla="*/ 211 h 211"/>
                  <a:gd name="T2" fmla="*/ 211 w 211"/>
                  <a:gd name="T3" fmla="*/ 106 h 211"/>
                  <a:gd name="T4" fmla="*/ 198 w 211"/>
                  <a:gd name="T5" fmla="*/ 56 h 211"/>
                  <a:gd name="T6" fmla="*/ 196 w 211"/>
                  <a:gd name="T7" fmla="*/ 56 h 211"/>
                  <a:gd name="T8" fmla="*/ 194 w 211"/>
                  <a:gd name="T9" fmla="*/ 56 h 211"/>
                  <a:gd name="T10" fmla="*/ 181 w 211"/>
                  <a:gd name="T11" fmla="*/ 55 h 211"/>
                  <a:gd name="T12" fmla="*/ 171 w 211"/>
                  <a:gd name="T13" fmla="*/ 65 h 211"/>
                  <a:gd name="T14" fmla="*/ 183 w 211"/>
                  <a:gd name="T15" fmla="*/ 106 h 211"/>
                  <a:gd name="T16" fmla="*/ 105 w 211"/>
                  <a:gd name="T17" fmla="*/ 183 h 211"/>
                  <a:gd name="T18" fmla="*/ 28 w 211"/>
                  <a:gd name="T19" fmla="*/ 106 h 211"/>
                  <a:gd name="T20" fmla="*/ 105 w 211"/>
                  <a:gd name="T21" fmla="*/ 28 h 211"/>
                  <a:gd name="T22" fmla="*/ 146 w 211"/>
                  <a:gd name="T23" fmla="*/ 40 h 211"/>
                  <a:gd name="T24" fmla="*/ 155 w 211"/>
                  <a:gd name="T25" fmla="*/ 31 h 211"/>
                  <a:gd name="T26" fmla="*/ 154 w 211"/>
                  <a:gd name="T27" fmla="*/ 16 h 211"/>
                  <a:gd name="T28" fmla="*/ 154 w 211"/>
                  <a:gd name="T29" fmla="*/ 12 h 211"/>
                  <a:gd name="T30" fmla="*/ 105 w 211"/>
                  <a:gd name="T31" fmla="*/ 0 h 211"/>
                  <a:gd name="T32" fmla="*/ 0 w 211"/>
                  <a:gd name="T33" fmla="*/ 106 h 211"/>
                  <a:gd name="T34" fmla="*/ 105 w 211"/>
                  <a:gd name="T35" fmla="*/ 211 h 211"/>
                  <a:gd name="T36" fmla="*/ 105 w 211"/>
                  <a:gd name="T37" fmla="*/ 211 h 211"/>
                  <a:gd name="T38" fmla="*/ 105 w 211"/>
                  <a:gd name="T3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1" h="211">
                    <a:moveTo>
                      <a:pt x="105" y="211"/>
                    </a:moveTo>
                    <a:cubicBezTo>
                      <a:pt x="164" y="211"/>
                      <a:pt x="211" y="164"/>
                      <a:pt x="211" y="106"/>
                    </a:cubicBezTo>
                    <a:cubicBezTo>
                      <a:pt x="211" y="88"/>
                      <a:pt x="206" y="71"/>
                      <a:pt x="198" y="56"/>
                    </a:cubicBezTo>
                    <a:cubicBezTo>
                      <a:pt x="198" y="56"/>
                      <a:pt x="197" y="56"/>
                      <a:pt x="196" y="56"/>
                    </a:cubicBezTo>
                    <a:cubicBezTo>
                      <a:pt x="195" y="56"/>
                      <a:pt x="195" y="56"/>
                      <a:pt x="194" y="56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71" y="65"/>
                      <a:pt x="171" y="65"/>
                      <a:pt x="171" y="65"/>
                    </a:cubicBezTo>
                    <a:cubicBezTo>
                      <a:pt x="179" y="77"/>
                      <a:pt x="183" y="91"/>
                      <a:pt x="183" y="106"/>
                    </a:cubicBezTo>
                    <a:cubicBezTo>
                      <a:pt x="183" y="149"/>
                      <a:pt x="148" y="183"/>
                      <a:pt x="105" y="183"/>
                    </a:cubicBezTo>
                    <a:cubicBezTo>
                      <a:pt x="62" y="183"/>
                      <a:pt x="28" y="149"/>
                      <a:pt x="28" y="106"/>
                    </a:cubicBezTo>
                    <a:cubicBezTo>
                      <a:pt x="28" y="63"/>
                      <a:pt x="62" y="28"/>
                      <a:pt x="105" y="28"/>
                    </a:cubicBezTo>
                    <a:cubicBezTo>
                      <a:pt x="120" y="28"/>
                      <a:pt x="134" y="32"/>
                      <a:pt x="146" y="4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3"/>
                      <a:pt x="154" y="12"/>
                    </a:cubicBezTo>
                    <a:cubicBezTo>
                      <a:pt x="139" y="5"/>
                      <a:pt x="123" y="0"/>
                      <a:pt x="105" y="0"/>
                    </a:cubicBezTo>
                    <a:cubicBezTo>
                      <a:pt x="47" y="0"/>
                      <a:pt x="0" y="48"/>
                      <a:pt x="0" y="106"/>
                    </a:cubicBezTo>
                    <a:cubicBezTo>
                      <a:pt x="0" y="164"/>
                      <a:pt x="47" y="211"/>
                      <a:pt x="105" y="211"/>
                    </a:cubicBezTo>
                    <a:close/>
                    <a:moveTo>
                      <a:pt x="105" y="211"/>
                    </a:moveTo>
                    <a:cubicBezTo>
                      <a:pt x="105" y="211"/>
                      <a:pt x="105" y="211"/>
                      <a:pt x="105" y="21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śľîďè">
                <a:extLst>
                  <a:ext uri="{FF2B5EF4-FFF2-40B4-BE49-F238E27FC236}">
                    <a16:creationId xmlns:a16="http://schemas.microsoft.com/office/drawing/2014/main" id="{B7F9BF01-1D86-4614-B273-B677B582986A}"/>
                  </a:ext>
                </a:extLst>
              </p:cNvPr>
              <p:cNvSpPr/>
              <p:nvPr/>
            </p:nvSpPr>
            <p:spPr bwMode="auto">
              <a:xfrm>
                <a:off x="6369560" y="3387383"/>
                <a:ext cx="194490" cy="194490"/>
              </a:xfrm>
              <a:custGeom>
                <a:avLst/>
                <a:gdLst>
                  <a:gd name="T0" fmla="*/ 52 w 104"/>
                  <a:gd name="T1" fmla="*/ 25 h 104"/>
                  <a:gd name="T2" fmla="*/ 54 w 104"/>
                  <a:gd name="T3" fmla="*/ 25 h 104"/>
                  <a:gd name="T4" fmla="*/ 74 w 104"/>
                  <a:gd name="T5" fmla="*/ 5 h 104"/>
                  <a:gd name="T6" fmla="*/ 74 w 104"/>
                  <a:gd name="T7" fmla="*/ 5 h 104"/>
                  <a:gd name="T8" fmla="*/ 52 w 104"/>
                  <a:gd name="T9" fmla="*/ 0 h 104"/>
                  <a:gd name="T10" fmla="*/ 0 w 104"/>
                  <a:gd name="T11" fmla="*/ 52 h 104"/>
                  <a:gd name="T12" fmla="*/ 52 w 104"/>
                  <a:gd name="T13" fmla="*/ 104 h 104"/>
                  <a:gd name="T14" fmla="*/ 104 w 104"/>
                  <a:gd name="T15" fmla="*/ 52 h 104"/>
                  <a:gd name="T16" fmla="*/ 99 w 104"/>
                  <a:gd name="T17" fmla="*/ 30 h 104"/>
                  <a:gd name="T18" fmla="*/ 99 w 104"/>
                  <a:gd name="T19" fmla="*/ 30 h 104"/>
                  <a:gd name="T20" fmla="*/ 79 w 104"/>
                  <a:gd name="T21" fmla="*/ 50 h 104"/>
                  <a:gd name="T22" fmla="*/ 79 w 104"/>
                  <a:gd name="T23" fmla="*/ 52 h 104"/>
                  <a:gd name="T24" fmla="*/ 52 w 104"/>
                  <a:gd name="T25" fmla="*/ 79 h 104"/>
                  <a:gd name="T26" fmla="*/ 25 w 104"/>
                  <a:gd name="T27" fmla="*/ 52 h 104"/>
                  <a:gd name="T28" fmla="*/ 52 w 104"/>
                  <a:gd name="T29" fmla="*/ 25 h 104"/>
                  <a:gd name="T30" fmla="*/ 52 w 104"/>
                  <a:gd name="T31" fmla="*/ 25 h 104"/>
                  <a:gd name="T32" fmla="*/ 52 w 104"/>
                  <a:gd name="T33" fmla="*/ 2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4">
                    <a:moveTo>
                      <a:pt x="52" y="25"/>
                    </a:moveTo>
                    <a:cubicBezTo>
                      <a:pt x="53" y="25"/>
                      <a:pt x="54" y="25"/>
                      <a:pt x="54" y="2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68" y="2"/>
                      <a:pt x="60" y="0"/>
                      <a:pt x="52" y="0"/>
                    </a:cubicBezTo>
                    <a:cubicBezTo>
                      <a:pt x="24" y="0"/>
                      <a:pt x="0" y="23"/>
                      <a:pt x="0" y="52"/>
                    </a:cubicBezTo>
                    <a:cubicBezTo>
                      <a:pt x="0" y="81"/>
                      <a:pt x="24" y="104"/>
                      <a:pt x="52" y="104"/>
                    </a:cubicBezTo>
                    <a:cubicBezTo>
                      <a:pt x="81" y="104"/>
                      <a:pt x="104" y="81"/>
                      <a:pt x="104" y="52"/>
                    </a:cubicBezTo>
                    <a:cubicBezTo>
                      <a:pt x="104" y="44"/>
                      <a:pt x="102" y="37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9" y="50"/>
                      <a:pt x="79" y="51"/>
                      <a:pt x="79" y="52"/>
                    </a:cubicBezTo>
                    <a:cubicBezTo>
                      <a:pt x="79" y="67"/>
                      <a:pt x="67" y="79"/>
                      <a:pt x="52" y="79"/>
                    </a:cubicBezTo>
                    <a:cubicBezTo>
                      <a:pt x="37" y="79"/>
                      <a:pt x="25" y="67"/>
                      <a:pt x="25" y="52"/>
                    </a:cubicBezTo>
                    <a:cubicBezTo>
                      <a:pt x="25" y="37"/>
                      <a:pt x="37" y="25"/>
                      <a:pt x="52" y="25"/>
                    </a:cubicBezTo>
                    <a:close/>
                    <a:moveTo>
                      <a:pt x="52" y="25"/>
                    </a:moveTo>
                    <a:cubicBezTo>
                      <a:pt x="52" y="25"/>
                      <a:pt x="52" y="25"/>
                      <a:pt x="52" y="25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sḻîḓé">
                <a:extLst>
                  <a:ext uri="{FF2B5EF4-FFF2-40B4-BE49-F238E27FC236}">
                    <a16:creationId xmlns:a16="http://schemas.microsoft.com/office/drawing/2014/main" id="{A0B7949E-C85E-4820-BD9D-3D11394520BF}"/>
                  </a:ext>
                </a:extLst>
              </p:cNvPr>
              <p:cNvSpPr/>
              <p:nvPr/>
            </p:nvSpPr>
            <p:spPr bwMode="auto">
              <a:xfrm>
                <a:off x="6485780" y="3245074"/>
                <a:ext cx="220581" cy="218999"/>
              </a:xfrm>
              <a:custGeom>
                <a:avLst/>
                <a:gdLst>
                  <a:gd name="T0" fmla="*/ 99 w 118"/>
                  <a:gd name="T1" fmla="*/ 32 h 117"/>
                  <a:gd name="T2" fmla="*/ 105 w 118"/>
                  <a:gd name="T3" fmla="*/ 26 h 117"/>
                  <a:gd name="T4" fmla="*/ 105 w 118"/>
                  <a:gd name="T5" fmla="*/ 17 h 117"/>
                  <a:gd name="T6" fmla="*/ 101 w 118"/>
                  <a:gd name="T7" fmla="*/ 13 h 117"/>
                  <a:gd name="T8" fmla="*/ 96 w 118"/>
                  <a:gd name="T9" fmla="*/ 11 h 117"/>
                  <a:gd name="T10" fmla="*/ 92 w 118"/>
                  <a:gd name="T11" fmla="*/ 13 h 117"/>
                  <a:gd name="T12" fmla="*/ 85 w 118"/>
                  <a:gd name="T13" fmla="*/ 19 h 117"/>
                  <a:gd name="T14" fmla="*/ 84 w 118"/>
                  <a:gd name="T15" fmla="*/ 2 h 117"/>
                  <a:gd name="T16" fmla="*/ 82 w 118"/>
                  <a:gd name="T17" fmla="*/ 0 h 117"/>
                  <a:gd name="T18" fmla="*/ 80 w 118"/>
                  <a:gd name="T19" fmla="*/ 1 h 117"/>
                  <a:gd name="T20" fmla="*/ 54 w 118"/>
                  <a:gd name="T21" fmla="*/ 26 h 117"/>
                  <a:gd name="T22" fmla="*/ 51 w 118"/>
                  <a:gd name="T23" fmla="*/ 35 h 117"/>
                  <a:gd name="T24" fmla="*/ 51 w 118"/>
                  <a:gd name="T25" fmla="*/ 36 h 117"/>
                  <a:gd name="T26" fmla="*/ 52 w 118"/>
                  <a:gd name="T27" fmla="*/ 52 h 117"/>
                  <a:gd name="T28" fmla="*/ 43 w 118"/>
                  <a:gd name="T29" fmla="*/ 62 h 117"/>
                  <a:gd name="T30" fmla="*/ 26 w 118"/>
                  <a:gd name="T31" fmla="*/ 78 h 117"/>
                  <a:gd name="T32" fmla="*/ 26 w 118"/>
                  <a:gd name="T33" fmla="*/ 79 h 117"/>
                  <a:gd name="T34" fmla="*/ 10 w 118"/>
                  <a:gd name="T35" fmla="*/ 95 h 117"/>
                  <a:gd name="T36" fmla="*/ 2 w 118"/>
                  <a:gd name="T37" fmla="*/ 102 h 117"/>
                  <a:gd name="T38" fmla="*/ 1 w 118"/>
                  <a:gd name="T39" fmla="*/ 106 h 117"/>
                  <a:gd name="T40" fmla="*/ 0 w 118"/>
                  <a:gd name="T41" fmla="*/ 111 h 117"/>
                  <a:gd name="T42" fmla="*/ 6 w 118"/>
                  <a:gd name="T43" fmla="*/ 117 h 117"/>
                  <a:gd name="T44" fmla="*/ 6 w 118"/>
                  <a:gd name="T45" fmla="*/ 117 h 117"/>
                  <a:gd name="T46" fmla="*/ 12 w 118"/>
                  <a:gd name="T47" fmla="*/ 117 h 117"/>
                  <a:gd name="T48" fmla="*/ 16 w 118"/>
                  <a:gd name="T49" fmla="*/ 115 h 117"/>
                  <a:gd name="T50" fmla="*/ 66 w 118"/>
                  <a:gd name="T51" fmla="*/ 65 h 117"/>
                  <a:gd name="T52" fmla="*/ 81 w 118"/>
                  <a:gd name="T53" fmla="*/ 66 h 117"/>
                  <a:gd name="T54" fmla="*/ 82 w 118"/>
                  <a:gd name="T55" fmla="*/ 66 h 117"/>
                  <a:gd name="T56" fmla="*/ 83 w 118"/>
                  <a:gd name="T57" fmla="*/ 66 h 117"/>
                  <a:gd name="T58" fmla="*/ 91 w 118"/>
                  <a:gd name="T59" fmla="*/ 63 h 117"/>
                  <a:gd name="T60" fmla="*/ 116 w 118"/>
                  <a:gd name="T61" fmla="*/ 37 h 117"/>
                  <a:gd name="T62" fmla="*/ 115 w 118"/>
                  <a:gd name="T63" fmla="*/ 33 h 117"/>
                  <a:gd name="T64" fmla="*/ 99 w 118"/>
                  <a:gd name="T65" fmla="*/ 32 h 117"/>
                  <a:gd name="T66" fmla="*/ 99 w 118"/>
                  <a:gd name="T67" fmla="*/ 32 h 117"/>
                  <a:gd name="T68" fmla="*/ 99 w 118"/>
                  <a:gd name="T69" fmla="*/ 3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8" h="117">
                    <a:moveTo>
                      <a:pt x="99" y="32"/>
                    </a:moveTo>
                    <a:cubicBezTo>
                      <a:pt x="105" y="26"/>
                      <a:pt x="105" y="26"/>
                      <a:pt x="105" y="26"/>
                    </a:cubicBezTo>
                    <a:cubicBezTo>
                      <a:pt x="108" y="24"/>
                      <a:pt x="108" y="20"/>
                      <a:pt x="105" y="17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100" y="12"/>
                      <a:pt x="98" y="11"/>
                      <a:pt x="96" y="11"/>
                    </a:cubicBezTo>
                    <a:cubicBezTo>
                      <a:pt x="95" y="11"/>
                      <a:pt x="93" y="12"/>
                      <a:pt x="92" y="13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84" y="1"/>
                      <a:pt x="83" y="0"/>
                      <a:pt x="82" y="0"/>
                    </a:cubicBezTo>
                    <a:cubicBezTo>
                      <a:pt x="81" y="0"/>
                      <a:pt x="80" y="0"/>
                      <a:pt x="80" y="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2" y="29"/>
                      <a:pt x="51" y="32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1" y="103"/>
                      <a:pt x="1" y="104"/>
                      <a:pt x="1" y="10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15"/>
                      <a:pt x="3" y="117"/>
                      <a:pt x="6" y="117"/>
                    </a:cubicBezTo>
                    <a:cubicBezTo>
                      <a:pt x="6" y="117"/>
                      <a:pt x="6" y="117"/>
                      <a:pt x="6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4" y="117"/>
                      <a:pt x="15" y="116"/>
                      <a:pt x="16" y="115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82" y="66"/>
                      <a:pt x="82" y="66"/>
                      <a:pt x="83" y="66"/>
                    </a:cubicBezTo>
                    <a:cubicBezTo>
                      <a:pt x="86" y="66"/>
                      <a:pt x="89" y="65"/>
                      <a:pt x="91" y="63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18" y="36"/>
                      <a:pt x="117" y="33"/>
                      <a:pt x="115" y="33"/>
                    </a:cubicBezTo>
                    <a:lnTo>
                      <a:pt x="99" y="32"/>
                    </a:lnTo>
                    <a:close/>
                    <a:moveTo>
                      <a:pt x="99" y="32"/>
                    </a:moveTo>
                    <a:cubicBezTo>
                      <a:pt x="99" y="32"/>
                      <a:pt x="99" y="32"/>
                      <a:pt x="99" y="32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7" name="iŝliḋê">
                <a:extLst>
                  <a:ext uri="{FF2B5EF4-FFF2-40B4-BE49-F238E27FC236}">
                    <a16:creationId xmlns:a16="http://schemas.microsoft.com/office/drawing/2014/main" id="{0410424C-08AB-459A-9028-C7F3380D8972}"/>
                  </a:ext>
                </a:extLst>
              </p:cNvPr>
              <p:cNvGrpSpPr/>
              <p:nvPr/>
            </p:nvGrpSpPr>
            <p:grpSpPr>
              <a:xfrm>
                <a:off x="6029597" y="2227557"/>
                <a:ext cx="691785" cy="695738"/>
                <a:chOff x="5989363" y="2403952"/>
                <a:chExt cx="784090" cy="78857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73" name="ïš1îďè">
                  <a:extLst>
                    <a:ext uri="{FF2B5EF4-FFF2-40B4-BE49-F238E27FC236}">
                      <a16:creationId xmlns:a16="http://schemas.microsoft.com/office/drawing/2014/main" id="{7908ED69-77FC-468A-8835-DBA098D92644}"/>
                    </a:ext>
                  </a:extLst>
                </p:cNvPr>
                <p:cNvSpPr/>
                <p:nvPr/>
              </p:nvSpPr>
              <p:spPr bwMode="auto">
                <a:xfrm>
                  <a:off x="5989363" y="2403952"/>
                  <a:ext cx="784090" cy="788570"/>
                </a:xfrm>
                <a:custGeom>
                  <a:avLst/>
                  <a:gdLst>
                    <a:gd name="T0" fmla="*/ 188 w 370"/>
                    <a:gd name="T1" fmla="*/ 344 h 372"/>
                    <a:gd name="T2" fmla="*/ 216 w 370"/>
                    <a:gd name="T3" fmla="*/ 341 h 372"/>
                    <a:gd name="T4" fmla="*/ 246 w 370"/>
                    <a:gd name="T5" fmla="*/ 362 h 372"/>
                    <a:gd name="T6" fmla="*/ 269 w 370"/>
                    <a:gd name="T7" fmla="*/ 348 h 372"/>
                    <a:gd name="T8" fmla="*/ 277 w 370"/>
                    <a:gd name="T9" fmla="*/ 313 h 372"/>
                    <a:gd name="T10" fmla="*/ 304 w 370"/>
                    <a:gd name="T11" fmla="*/ 298 h 372"/>
                    <a:gd name="T12" fmla="*/ 337 w 370"/>
                    <a:gd name="T13" fmla="*/ 292 h 372"/>
                    <a:gd name="T14" fmla="*/ 336 w 370"/>
                    <a:gd name="T15" fmla="*/ 266 h 372"/>
                    <a:gd name="T16" fmla="*/ 333 w 370"/>
                    <a:gd name="T17" fmla="*/ 235 h 372"/>
                    <a:gd name="T18" fmla="*/ 353 w 370"/>
                    <a:gd name="T19" fmla="*/ 212 h 372"/>
                    <a:gd name="T20" fmla="*/ 370 w 370"/>
                    <a:gd name="T21" fmla="*/ 185 h 372"/>
                    <a:gd name="T22" fmla="*/ 339 w 370"/>
                    <a:gd name="T23" fmla="*/ 161 h 372"/>
                    <a:gd name="T24" fmla="*/ 335 w 370"/>
                    <a:gd name="T25" fmla="*/ 144 h 372"/>
                    <a:gd name="T26" fmla="*/ 340 w 370"/>
                    <a:gd name="T27" fmla="*/ 116 h 372"/>
                    <a:gd name="T28" fmla="*/ 343 w 370"/>
                    <a:gd name="T29" fmla="*/ 90 h 372"/>
                    <a:gd name="T30" fmla="*/ 319 w 370"/>
                    <a:gd name="T31" fmla="*/ 80 h 372"/>
                    <a:gd name="T32" fmla="*/ 295 w 370"/>
                    <a:gd name="T33" fmla="*/ 75 h 372"/>
                    <a:gd name="T34" fmla="*/ 280 w 370"/>
                    <a:gd name="T35" fmla="*/ 62 h 372"/>
                    <a:gd name="T36" fmla="*/ 278 w 370"/>
                    <a:gd name="T37" fmla="*/ 30 h 372"/>
                    <a:gd name="T38" fmla="*/ 249 w 370"/>
                    <a:gd name="T39" fmla="*/ 15 h 372"/>
                    <a:gd name="T40" fmla="*/ 210 w 370"/>
                    <a:gd name="T41" fmla="*/ 31 h 372"/>
                    <a:gd name="T42" fmla="*/ 178 w 370"/>
                    <a:gd name="T43" fmla="*/ 3 h 372"/>
                    <a:gd name="T44" fmla="*/ 147 w 370"/>
                    <a:gd name="T45" fmla="*/ 7 h 372"/>
                    <a:gd name="T46" fmla="*/ 129 w 370"/>
                    <a:gd name="T47" fmla="*/ 38 h 372"/>
                    <a:gd name="T48" fmla="*/ 110 w 370"/>
                    <a:gd name="T49" fmla="*/ 46 h 372"/>
                    <a:gd name="T50" fmla="*/ 73 w 370"/>
                    <a:gd name="T51" fmla="*/ 36 h 372"/>
                    <a:gd name="T52" fmla="*/ 55 w 370"/>
                    <a:gd name="T53" fmla="*/ 55 h 372"/>
                    <a:gd name="T54" fmla="*/ 57 w 370"/>
                    <a:gd name="T55" fmla="*/ 91 h 372"/>
                    <a:gd name="T56" fmla="*/ 46 w 370"/>
                    <a:gd name="T57" fmla="*/ 108 h 372"/>
                    <a:gd name="T58" fmla="*/ 9 w 370"/>
                    <a:gd name="T59" fmla="*/ 119 h 372"/>
                    <a:gd name="T60" fmla="*/ 14 w 370"/>
                    <a:gd name="T61" fmla="*/ 153 h 372"/>
                    <a:gd name="T62" fmla="*/ 25 w 370"/>
                    <a:gd name="T63" fmla="*/ 189 h 372"/>
                    <a:gd name="T64" fmla="*/ 0 w 370"/>
                    <a:gd name="T65" fmla="*/ 224 h 372"/>
                    <a:gd name="T66" fmla="*/ 23 w 370"/>
                    <a:gd name="T67" fmla="*/ 250 h 372"/>
                    <a:gd name="T68" fmla="*/ 44 w 370"/>
                    <a:gd name="T69" fmla="*/ 261 h 372"/>
                    <a:gd name="T70" fmla="*/ 55 w 370"/>
                    <a:gd name="T71" fmla="*/ 278 h 372"/>
                    <a:gd name="T72" fmla="*/ 49 w 370"/>
                    <a:gd name="T73" fmla="*/ 306 h 372"/>
                    <a:gd name="T74" fmla="*/ 62 w 370"/>
                    <a:gd name="T75" fmla="*/ 328 h 372"/>
                    <a:gd name="T76" fmla="*/ 94 w 370"/>
                    <a:gd name="T77" fmla="*/ 320 h 372"/>
                    <a:gd name="T78" fmla="*/ 113 w 370"/>
                    <a:gd name="T79" fmla="*/ 328 h 372"/>
                    <a:gd name="T80" fmla="*/ 131 w 370"/>
                    <a:gd name="T81" fmla="*/ 339 h 372"/>
                    <a:gd name="T82" fmla="*/ 151 w 370"/>
                    <a:gd name="T83" fmla="*/ 370 h 372"/>
                    <a:gd name="T84" fmla="*/ 140 w 370"/>
                    <a:gd name="T85" fmla="*/ 299 h 372"/>
                    <a:gd name="T86" fmla="*/ 102 w 370"/>
                    <a:gd name="T87" fmla="*/ 275 h 372"/>
                    <a:gd name="T88" fmla="*/ 75 w 370"/>
                    <a:gd name="T89" fmla="*/ 239 h 372"/>
                    <a:gd name="T90" fmla="*/ 63 w 370"/>
                    <a:gd name="T91" fmla="*/ 180 h 372"/>
                    <a:gd name="T92" fmla="*/ 90 w 370"/>
                    <a:gd name="T93" fmla="*/ 110 h 372"/>
                    <a:gd name="T94" fmla="*/ 169 w 370"/>
                    <a:gd name="T95" fmla="*/ 67 h 372"/>
                    <a:gd name="T96" fmla="*/ 214 w 370"/>
                    <a:gd name="T97" fmla="*/ 70 h 372"/>
                    <a:gd name="T98" fmla="*/ 267 w 370"/>
                    <a:gd name="T99" fmla="*/ 100 h 372"/>
                    <a:gd name="T100" fmla="*/ 300 w 370"/>
                    <a:gd name="T101" fmla="*/ 156 h 372"/>
                    <a:gd name="T102" fmla="*/ 299 w 370"/>
                    <a:gd name="T103" fmla="*/ 217 h 372"/>
                    <a:gd name="T104" fmla="*/ 282 w 370"/>
                    <a:gd name="T105" fmla="*/ 254 h 372"/>
                    <a:gd name="T106" fmla="*/ 257 w 370"/>
                    <a:gd name="T107" fmla="*/ 281 h 372"/>
                    <a:gd name="T108" fmla="*/ 200 w 370"/>
                    <a:gd name="T109" fmla="*/ 305 h 372"/>
                    <a:gd name="T110" fmla="*/ 163 w 370"/>
                    <a:gd name="T111" fmla="*/ 305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370" h="372">
                      <a:moveTo>
                        <a:pt x="168" y="369"/>
                      </a:moveTo>
                      <a:cubicBezTo>
                        <a:pt x="168" y="369"/>
                        <a:pt x="171" y="363"/>
                        <a:pt x="174" y="358"/>
                      </a:cubicBezTo>
                      <a:cubicBezTo>
                        <a:pt x="178" y="353"/>
                        <a:pt x="180" y="347"/>
                        <a:pt x="180" y="347"/>
                      </a:cubicBezTo>
                      <a:cubicBezTo>
                        <a:pt x="181" y="345"/>
                        <a:pt x="183" y="344"/>
                        <a:pt x="186" y="344"/>
                      </a:cubicBezTo>
                      <a:cubicBezTo>
                        <a:pt x="186" y="344"/>
                        <a:pt x="187" y="344"/>
                        <a:pt x="188" y="344"/>
                      </a:cubicBezTo>
                      <a:cubicBezTo>
                        <a:pt x="190" y="344"/>
                        <a:pt x="191" y="344"/>
                        <a:pt x="193" y="344"/>
                      </a:cubicBezTo>
                      <a:cubicBezTo>
                        <a:pt x="197" y="343"/>
                        <a:pt x="201" y="343"/>
                        <a:pt x="201" y="343"/>
                      </a:cubicBezTo>
                      <a:cubicBezTo>
                        <a:pt x="201" y="343"/>
                        <a:pt x="202" y="343"/>
                        <a:pt x="203" y="343"/>
                      </a:cubicBezTo>
                      <a:cubicBezTo>
                        <a:pt x="205" y="343"/>
                        <a:pt x="207" y="342"/>
                        <a:pt x="209" y="342"/>
                      </a:cubicBezTo>
                      <a:cubicBezTo>
                        <a:pt x="212" y="341"/>
                        <a:pt x="216" y="341"/>
                        <a:pt x="216" y="341"/>
                      </a:cubicBezTo>
                      <a:cubicBezTo>
                        <a:pt x="218" y="340"/>
                        <a:pt x="221" y="341"/>
                        <a:pt x="222" y="343"/>
                      </a:cubicBezTo>
                      <a:cubicBezTo>
                        <a:pt x="222" y="343"/>
                        <a:pt x="226" y="347"/>
                        <a:pt x="230" y="352"/>
                      </a:cubicBezTo>
                      <a:cubicBezTo>
                        <a:pt x="233" y="354"/>
                        <a:pt x="235" y="356"/>
                        <a:pt x="236" y="358"/>
                      </a:cubicBezTo>
                      <a:cubicBezTo>
                        <a:pt x="238" y="359"/>
                        <a:pt x="239" y="361"/>
                        <a:pt x="239" y="361"/>
                      </a:cubicBezTo>
                      <a:cubicBezTo>
                        <a:pt x="241" y="362"/>
                        <a:pt x="244" y="363"/>
                        <a:pt x="246" y="362"/>
                      </a:cubicBezTo>
                      <a:cubicBezTo>
                        <a:pt x="246" y="362"/>
                        <a:pt x="248" y="361"/>
                        <a:pt x="249" y="361"/>
                      </a:cubicBezTo>
                      <a:cubicBezTo>
                        <a:pt x="251" y="360"/>
                        <a:pt x="253" y="359"/>
                        <a:pt x="256" y="358"/>
                      </a:cubicBezTo>
                      <a:cubicBezTo>
                        <a:pt x="258" y="357"/>
                        <a:pt x="260" y="356"/>
                        <a:pt x="262" y="355"/>
                      </a:cubicBezTo>
                      <a:cubicBezTo>
                        <a:pt x="264" y="355"/>
                        <a:pt x="265" y="354"/>
                        <a:pt x="265" y="354"/>
                      </a:cubicBezTo>
                      <a:cubicBezTo>
                        <a:pt x="267" y="353"/>
                        <a:pt x="269" y="351"/>
                        <a:pt x="269" y="348"/>
                      </a:cubicBezTo>
                      <a:cubicBezTo>
                        <a:pt x="269" y="348"/>
                        <a:pt x="269" y="342"/>
                        <a:pt x="269" y="336"/>
                      </a:cubicBezTo>
                      <a:cubicBezTo>
                        <a:pt x="269" y="333"/>
                        <a:pt x="268" y="329"/>
                        <a:pt x="268" y="327"/>
                      </a:cubicBezTo>
                      <a:cubicBezTo>
                        <a:pt x="268" y="325"/>
                        <a:pt x="268" y="323"/>
                        <a:pt x="268" y="323"/>
                      </a:cubicBezTo>
                      <a:cubicBezTo>
                        <a:pt x="268" y="321"/>
                        <a:pt x="269" y="319"/>
                        <a:pt x="271" y="318"/>
                      </a:cubicBezTo>
                      <a:cubicBezTo>
                        <a:pt x="271" y="318"/>
                        <a:pt x="274" y="315"/>
                        <a:pt x="277" y="313"/>
                      </a:cubicBezTo>
                      <a:cubicBezTo>
                        <a:pt x="280" y="311"/>
                        <a:pt x="283" y="308"/>
                        <a:pt x="283" y="308"/>
                      </a:cubicBezTo>
                      <a:cubicBezTo>
                        <a:pt x="283" y="308"/>
                        <a:pt x="286" y="306"/>
                        <a:pt x="289" y="303"/>
                      </a:cubicBezTo>
                      <a:cubicBezTo>
                        <a:pt x="292" y="301"/>
                        <a:pt x="294" y="298"/>
                        <a:pt x="294" y="298"/>
                      </a:cubicBezTo>
                      <a:cubicBezTo>
                        <a:pt x="296" y="297"/>
                        <a:pt x="298" y="296"/>
                        <a:pt x="301" y="297"/>
                      </a:cubicBezTo>
                      <a:cubicBezTo>
                        <a:pt x="301" y="297"/>
                        <a:pt x="302" y="297"/>
                        <a:pt x="304" y="298"/>
                      </a:cubicBezTo>
                      <a:cubicBezTo>
                        <a:pt x="306" y="298"/>
                        <a:pt x="309" y="299"/>
                        <a:pt x="312" y="300"/>
                      </a:cubicBezTo>
                      <a:cubicBezTo>
                        <a:pt x="318" y="301"/>
                        <a:pt x="325" y="303"/>
                        <a:pt x="325" y="303"/>
                      </a:cubicBezTo>
                      <a:cubicBezTo>
                        <a:pt x="327" y="303"/>
                        <a:pt x="330" y="302"/>
                        <a:pt x="331" y="300"/>
                      </a:cubicBezTo>
                      <a:cubicBezTo>
                        <a:pt x="331" y="300"/>
                        <a:pt x="332" y="299"/>
                        <a:pt x="333" y="297"/>
                      </a:cubicBezTo>
                      <a:cubicBezTo>
                        <a:pt x="334" y="296"/>
                        <a:pt x="336" y="294"/>
                        <a:pt x="337" y="292"/>
                      </a:cubicBezTo>
                      <a:cubicBezTo>
                        <a:pt x="339" y="290"/>
                        <a:pt x="340" y="287"/>
                        <a:pt x="341" y="286"/>
                      </a:cubicBezTo>
                      <a:cubicBezTo>
                        <a:pt x="342" y="284"/>
                        <a:pt x="343" y="283"/>
                        <a:pt x="343" y="283"/>
                      </a:cubicBezTo>
                      <a:cubicBezTo>
                        <a:pt x="344" y="281"/>
                        <a:pt x="344" y="278"/>
                        <a:pt x="343" y="276"/>
                      </a:cubicBezTo>
                      <a:cubicBezTo>
                        <a:pt x="343" y="276"/>
                        <a:pt x="342" y="275"/>
                        <a:pt x="341" y="273"/>
                      </a:cubicBezTo>
                      <a:cubicBezTo>
                        <a:pt x="339" y="271"/>
                        <a:pt x="338" y="268"/>
                        <a:pt x="336" y="266"/>
                      </a:cubicBezTo>
                      <a:cubicBezTo>
                        <a:pt x="332" y="261"/>
                        <a:pt x="329" y="256"/>
                        <a:pt x="329" y="256"/>
                      </a:cubicBezTo>
                      <a:cubicBezTo>
                        <a:pt x="327" y="254"/>
                        <a:pt x="327" y="251"/>
                        <a:pt x="328" y="249"/>
                      </a:cubicBezTo>
                      <a:cubicBezTo>
                        <a:pt x="328" y="249"/>
                        <a:pt x="329" y="246"/>
                        <a:pt x="331" y="242"/>
                      </a:cubicBezTo>
                      <a:cubicBezTo>
                        <a:pt x="331" y="240"/>
                        <a:pt x="332" y="239"/>
                        <a:pt x="332" y="237"/>
                      </a:cubicBezTo>
                      <a:cubicBezTo>
                        <a:pt x="333" y="236"/>
                        <a:pt x="333" y="235"/>
                        <a:pt x="333" y="235"/>
                      </a:cubicBezTo>
                      <a:cubicBezTo>
                        <a:pt x="333" y="235"/>
                        <a:pt x="334" y="231"/>
                        <a:pt x="335" y="228"/>
                      </a:cubicBezTo>
                      <a:cubicBezTo>
                        <a:pt x="336" y="226"/>
                        <a:pt x="336" y="224"/>
                        <a:pt x="337" y="223"/>
                      </a:cubicBezTo>
                      <a:cubicBezTo>
                        <a:pt x="337" y="221"/>
                        <a:pt x="337" y="220"/>
                        <a:pt x="337" y="220"/>
                      </a:cubicBezTo>
                      <a:cubicBezTo>
                        <a:pt x="338" y="218"/>
                        <a:pt x="339" y="216"/>
                        <a:pt x="342" y="216"/>
                      </a:cubicBezTo>
                      <a:cubicBezTo>
                        <a:pt x="342" y="216"/>
                        <a:pt x="348" y="214"/>
                        <a:pt x="353" y="212"/>
                      </a:cubicBezTo>
                      <a:cubicBezTo>
                        <a:pt x="359" y="210"/>
                        <a:pt x="365" y="208"/>
                        <a:pt x="365" y="208"/>
                      </a:cubicBezTo>
                      <a:cubicBezTo>
                        <a:pt x="367" y="207"/>
                        <a:pt x="369" y="204"/>
                        <a:pt x="369" y="202"/>
                      </a:cubicBezTo>
                      <a:cubicBezTo>
                        <a:pt x="369" y="202"/>
                        <a:pt x="369" y="200"/>
                        <a:pt x="369" y="199"/>
                      </a:cubicBezTo>
                      <a:cubicBezTo>
                        <a:pt x="369" y="197"/>
                        <a:pt x="370" y="194"/>
                        <a:pt x="370" y="192"/>
                      </a:cubicBezTo>
                      <a:cubicBezTo>
                        <a:pt x="370" y="189"/>
                        <a:pt x="370" y="187"/>
                        <a:pt x="370" y="185"/>
                      </a:cubicBezTo>
                      <a:cubicBezTo>
                        <a:pt x="370" y="183"/>
                        <a:pt x="370" y="182"/>
                        <a:pt x="370" y="182"/>
                      </a:cubicBezTo>
                      <a:cubicBezTo>
                        <a:pt x="370" y="179"/>
                        <a:pt x="368" y="177"/>
                        <a:pt x="366" y="175"/>
                      </a:cubicBezTo>
                      <a:cubicBezTo>
                        <a:pt x="366" y="175"/>
                        <a:pt x="360" y="173"/>
                        <a:pt x="355" y="170"/>
                      </a:cubicBezTo>
                      <a:cubicBezTo>
                        <a:pt x="349" y="168"/>
                        <a:pt x="343" y="166"/>
                        <a:pt x="343" y="166"/>
                      </a:cubicBezTo>
                      <a:cubicBezTo>
                        <a:pt x="341" y="165"/>
                        <a:pt x="339" y="163"/>
                        <a:pt x="339" y="161"/>
                      </a:cubicBezTo>
                      <a:cubicBezTo>
                        <a:pt x="339" y="161"/>
                        <a:pt x="339" y="160"/>
                        <a:pt x="339" y="159"/>
                      </a:cubicBezTo>
                      <a:cubicBezTo>
                        <a:pt x="338" y="157"/>
                        <a:pt x="338" y="156"/>
                        <a:pt x="338" y="154"/>
                      </a:cubicBezTo>
                      <a:cubicBezTo>
                        <a:pt x="337" y="152"/>
                        <a:pt x="337" y="150"/>
                        <a:pt x="336" y="149"/>
                      </a:cubicBezTo>
                      <a:cubicBezTo>
                        <a:pt x="336" y="147"/>
                        <a:pt x="336" y="146"/>
                        <a:pt x="336" y="146"/>
                      </a:cubicBezTo>
                      <a:cubicBezTo>
                        <a:pt x="336" y="146"/>
                        <a:pt x="336" y="145"/>
                        <a:pt x="335" y="144"/>
                      </a:cubicBezTo>
                      <a:cubicBezTo>
                        <a:pt x="335" y="142"/>
                        <a:pt x="334" y="141"/>
                        <a:pt x="334" y="139"/>
                      </a:cubicBezTo>
                      <a:cubicBezTo>
                        <a:pt x="333" y="137"/>
                        <a:pt x="333" y="135"/>
                        <a:pt x="332" y="134"/>
                      </a:cubicBezTo>
                      <a:cubicBezTo>
                        <a:pt x="332" y="132"/>
                        <a:pt x="331" y="132"/>
                        <a:pt x="331" y="132"/>
                      </a:cubicBezTo>
                      <a:cubicBezTo>
                        <a:pt x="330" y="129"/>
                        <a:pt x="331" y="127"/>
                        <a:pt x="332" y="125"/>
                      </a:cubicBezTo>
                      <a:cubicBezTo>
                        <a:pt x="332" y="125"/>
                        <a:pt x="336" y="121"/>
                        <a:pt x="340" y="116"/>
                      </a:cubicBezTo>
                      <a:cubicBezTo>
                        <a:pt x="342" y="113"/>
                        <a:pt x="344" y="111"/>
                        <a:pt x="345" y="109"/>
                      </a:cubicBezTo>
                      <a:cubicBezTo>
                        <a:pt x="347" y="107"/>
                        <a:pt x="348" y="106"/>
                        <a:pt x="348" y="106"/>
                      </a:cubicBezTo>
                      <a:cubicBezTo>
                        <a:pt x="349" y="104"/>
                        <a:pt x="349" y="101"/>
                        <a:pt x="348" y="99"/>
                      </a:cubicBezTo>
                      <a:cubicBezTo>
                        <a:pt x="348" y="99"/>
                        <a:pt x="347" y="98"/>
                        <a:pt x="346" y="96"/>
                      </a:cubicBezTo>
                      <a:cubicBezTo>
                        <a:pt x="345" y="94"/>
                        <a:pt x="344" y="92"/>
                        <a:pt x="343" y="90"/>
                      </a:cubicBezTo>
                      <a:cubicBezTo>
                        <a:pt x="342" y="88"/>
                        <a:pt x="340" y="86"/>
                        <a:pt x="339" y="84"/>
                      </a:cubicBezTo>
                      <a:cubicBezTo>
                        <a:pt x="338" y="83"/>
                        <a:pt x="338" y="82"/>
                        <a:pt x="338" y="82"/>
                      </a:cubicBezTo>
                      <a:cubicBezTo>
                        <a:pt x="336" y="79"/>
                        <a:pt x="333" y="78"/>
                        <a:pt x="331" y="78"/>
                      </a:cubicBezTo>
                      <a:cubicBezTo>
                        <a:pt x="331" y="78"/>
                        <a:pt x="330" y="78"/>
                        <a:pt x="327" y="79"/>
                      </a:cubicBezTo>
                      <a:cubicBezTo>
                        <a:pt x="325" y="79"/>
                        <a:pt x="322" y="80"/>
                        <a:pt x="319" y="80"/>
                      </a:cubicBezTo>
                      <a:cubicBezTo>
                        <a:pt x="316" y="81"/>
                        <a:pt x="313" y="81"/>
                        <a:pt x="311" y="82"/>
                      </a:cubicBezTo>
                      <a:cubicBezTo>
                        <a:pt x="308" y="82"/>
                        <a:pt x="307" y="83"/>
                        <a:pt x="307" y="83"/>
                      </a:cubicBezTo>
                      <a:cubicBezTo>
                        <a:pt x="305" y="83"/>
                        <a:pt x="302" y="83"/>
                        <a:pt x="301" y="81"/>
                      </a:cubicBezTo>
                      <a:cubicBezTo>
                        <a:pt x="301" y="81"/>
                        <a:pt x="300" y="80"/>
                        <a:pt x="299" y="79"/>
                      </a:cubicBezTo>
                      <a:cubicBezTo>
                        <a:pt x="298" y="78"/>
                        <a:pt x="297" y="77"/>
                        <a:pt x="295" y="75"/>
                      </a:cubicBezTo>
                      <a:cubicBezTo>
                        <a:pt x="294" y="74"/>
                        <a:pt x="293" y="73"/>
                        <a:pt x="292" y="72"/>
                      </a:cubicBezTo>
                      <a:cubicBezTo>
                        <a:pt x="291" y="71"/>
                        <a:pt x="290" y="70"/>
                        <a:pt x="290" y="70"/>
                      </a:cubicBezTo>
                      <a:cubicBezTo>
                        <a:pt x="290" y="70"/>
                        <a:pt x="289" y="69"/>
                        <a:pt x="288" y="68"/>
                      </a:cubicBezTo>
                      <a:cubicBezTo>
                        <a:pt x="287" y="67"/>
                        <a:pt x="286" y="66"/>
                        <a:pt x="284" y="65"/>
                      </a:cubicBezTo>
                      <a:cubicBezTo>
                        <a:pt x="283" y="64"/>
                        <a:pt x="281" y="63"/>
                        <a:pt x="280" y="62"/>
                      </a:cubicBezTo>
                      <a:cubicBezTo>
                        <a:pt x="279" y="61"/>
                        <a:pt x="278" y="60"/>
                        <a:pt x="278" y="60"/>
                      </a:cubicBezTo>
                      <a:cubicBezTo>
                        <a:pt x="276" y="59"/>
                        <a:pt x="275" y="57"/>
                        <a:pt x="276" y="54"/>
                      </a:cubicBezTo>
                      <a:cubicBezTo>
                        <a:pt x="276" y="54"/>
                        <a:pt x="276" y="53"/>
                        <a:pt x="276" y="50"/>
                      </a:cubicBezTo>
                      <a:cubicBezTo>
                        <a:pt x="277" y="48"/>
                        <a:pt x="277" y="45"/>
                        <a:pt x="277" y="42"/>
                      </a:cubicBezTo>
                      <a:cubicBezTo>
                        <a:pt x="278" y="36"/>
                        <a:pt x="278" y="30"/>
                        <a:pt x="278" y="30"/>
                      </a:cubicBezTo>
                      <a:cubicBezTo>
                        <a:pt x="278" y="27"/>
                        <a:pt x="277" y="25"/>
                        <a:pt x="274" y="23"/>
                      </a:cubicBezTo>
                      <a:cubicBezTo>
                        <a:pt x="274" y="23"/>
                        <a:pt x="270" y="21"/>
                        <a:pt x="266" y="19"/>
                      </a:cubicBezTo>
                      <a:cubicBezTo>
                        <a:pt x="263" y="18"/>
                        <a:pt x="261" y="17"/>
                        <a:pt x="259" y="16"/>
                      </a:cubicBezTo>
                      <a:cubicBezTo>
                        <a:pt x="258" y="15"/>
                        <a:pt x="256" y="15"/>
                        <a:pt x="256" y="15"/>
                      </a:cubicBezTo>
                      <a:cubicBezTo>
                        <a:pt x="254" y="14"/>
                        <a:pt x="251" y="14"/>
                        <a:pt x="249" y="15"/>
                      </a:cubicBezTo>
                      <a:cubicBezTo>
                        <a:pt x="249" y="15"/>
                        <a:pt x="244" y="19"/>
                        <a:pt x="240" y="24"/>
                      </a:cubicBezTo>
                      <a:cubicBezTo>
                        <a:pt x="235" y="28"/>
                        <a:pt x="231" y="32"/>
                        <a:pt x="231" y="32"/>
                      </a:cubicBezTo>
                      <a:cubicBezTo>
                        <a:pt x="230" y="34"/>
                        <a:pt x="227" y="35"/>
                        <a:pt x="225" y="34"/>
                      </a:cubicBezTo>
                      <a:cubicBezTo>
                        <a:pt x="225" y="34"/>
                        <a:pt x="221" y="33"/>
                        <a:pt x="218" y="32"/>
                      </a:cubicBezTo>
                      <a:cubicBezTo>
                        <a:pt x="214" y="31"/>
                        <a:pt x="210" y="31"/>
                        <a:pt x="210" y="31"/>
                      </a:cubicBezTo>
                      <a:cubicBezTo>
                        <a:pt x="210" y="31"/>
                        <a:pt x="206" y="30"/>
                        <a:pt x="203" y="30"/>
                      </a:cubicBezTo>
                      <a:cubicBezTo>
                        <a:pt x="199" y="29"/>
                        <a:pt x="195" y="29"/>
                        <a:pt x="195" y="29"/>
                      </a:cubicBezTo>
                      <a:cubicBezTo>
                        <a:pt x="193" y="29"/>
                        <a:pt x="191" y="27"/>
                        <a:pt x="190" y="25"/>
                      </a:cubicBezTo>
                      <a:cubicBezTo>
                        <a:pt x="190" y="25"/>
                        <a:pt x="187" y="20"/>
                        <a:pt x="184" y="14"/>
                      </a:cubicBezTo>
                      <a:cubicBezTo>
                        <a:pt x="182" y="9"/>
                        <a:pt x="178" y="3"/>
                        <a:pt x="178" y="3"/>
                      </a:cubicBezTo>
                      <a:cubicBezTo>
                        <a:pt x="177" y="1"/>
                        <a:pt x="175" y="0"/>
                        <a:pt x="172" y="0"/>
                      </a:cubicBezTo>
                      <a:cubicBezTo>
                        <a:pt x="172" y="0"/>
                        <a:pt x="171" y="0"/>
                        <a:pt x="169" y="0"/>
                      </a:cubicBezTo>
                      <a:cubicBezTo>
                        <a:pt x="167" y="0"/>
                        <a:pt x="164" y="1"/>
                        <a:pt x="162" y="1"/>
                      </a:cubicBezTo>
                      <a:cubicBezTo>
                        <a:pt x="157" y="1"/>
                        <a:pt x="152" y="2"/>
                        <a:pt x="152" y="2"/>
                      </a:cubicBezTo>
                      <a:cubicBezTo>
                        <a:pt x="149" y="3"/>
                        <a:pt x="147" y="4"/>
                        <a:pt x="147" y="7"/>
                      </a:cubicBezTo>
                      <a:cubicBezTo>
                        <a:pt x="147" y="7"/>
                        <a:pt x="145" y="13"/>
                        <a:pt x="143" y="19"/>
                      </a:cubicBezTo>
                      <a:cubicBezTo>
                        <a:pt x="142" y="25"/>
                        <a:pt x="140" y="31"/>
                        <a:pt x="140" y="31"/>
                      </a:cubicBezTo>
                      <a:cubicBezTo>
                        <a:pt x="140" y="33"/>
                        <a:pt x="138" y="35"/>
                        <a:pt x="136" y="36"/>
                      </a:cubicBezTo>
                      <a:cubicBezTo>
                        <a:pt x="136" y="36"/>
                        <a:pt x="135" y="36"/>
                        <a:pt x="134" y="36"/>
                      </a:cubicBezTo>
                      <a:cubicBezTo>
                        <a:pt x="133" y="37"/>
                        <a:pt x="131" y="37"/>
                        <a:pt x="129" y="38"/>
                      </a:cubicBezTo>
                      <a:cubicBezTo>
                        <a:pt x="127" y="39"/>
                        <a:pt x="125" y="39"/>
                        <a:pt x="124" y="40"/>
                      </a:cubicBezTo>
                      <a:cubicBezTo>
                        <a:pt x="123" y="40"/>
                        <a:pt x="122" y="41"/>
                        <a:pt x="122" y="41"/>
                      </a:cubicBezTo>
                      <a:cubicBezTo>
                        <a:pt x="122" y="41"/>
                        <a:pt x="121" y="41"/>
                        <a:pt x="120" y="42"/>
                      </a:cubicBezTo>
                      <a:cubicBezTo>
                        <a:pt x="118" y="42"/>
                        <a:pt x="117" y="43"/>
                        <a:pt x="115" y="44"/>
                      </a:cubicBezTo>
                      <a:cubicBezTo>
                        <a:pt x="113" y="45"/>
                        <a:pt x="111" y="46"/>
                        <a:pt x="110" y="46"/>
                      </a:cubicBezTo>
                      <a:cubicBezTo>
                        <a:pt x="109" y="47"/>
                        <a:pt x="108" y="47"/>
                        <a:pt x="108" y="47"/>
                      </a:cubicBezTo>
                      <a:cubicBezTo>
                        <a:pt x="106" y="49"/>
                        <a:pt x="103" y="48"/>
                        <a:pt x="102" y="47"/>
                      </a:cubicBezTo>
                      <a:cubicBezTo>
                        <a:pt x="102" y="47"/>
                        <a:pt x="96" y="44"/>
                        <a:pt x="91" y="41"/>
                      </a:cubicBezTo>
                      <a:cubicBezTo>
                        <a:pt x="86" y="38"/>
                        <a:pt x="80" y="35"/>
                        <a:pt x="80" y="35"/>
                      </a:cubicBezTo>
                      <a:cubicBezTo>
                        <a:pt x="78" y="34"/>
                        <a:pt x="75" y="34"/>
                        <a:pt x="73" y="36"/>
                      </a:cubicBezTo>
                      <a:cubicBezTo>
                        <a:pt x="73" y="36"/>
                        <a:pt x="72" y="36"/>
                        <a:pt x="70" y="37"/>
                      </a:cubicBezTo>
                      <a:cubicBezTo>
                        <a:pt x="69" y="39"/>
                        <a:pt x="67" y="40"/>
                        <a:pt x="65" y="42"/>
                      </a:cubicBezTo>
                      <a:cubicBezTo>
                        <a:pt x="63" y="43"/>
                        <a:pt x="61" y="45"/>
                        <a:pt x="60" y="46"/>
                      </a:cubicBezTo>
                      <a:cubicBezTo>
                        <a:pt x="58" y="47"/>
                        <a:pt x="58" y="48"/>
                        <a:pt x="58" y="48"/>
                      </a:cubicBezTo>
                      <a:cubicBezTo>
                        <a:pt x="56" y="50"/>
                        <a:pt x="55" y="53"/>
                        <a:pt x="55" y="55"/>
                      </a:cubicBezTo>
                      <a:cubicBezTo>
                        <a:pt x="55" y="55"/>
                        <a:pt x="57" y="61"/>
                        <a:pt x="59" y="67"/>
                      </a:cubicBezTo>
                      <a:cubicBezTo>
                        <a:pt x="61" y="73"/>
                        <a:pt x="63" y="78"/>
                        <a:pt x="63" y="78"/>
                      </a:cubicBezTo>
                      <a:cubicBezTo>
                        <a:pt x="64" y="81"/>
                        <a:pt x="64" y="83"/>
                        <a:pt x="62" y="85"/>
                      </a:cubicBezTo>
                      <a:cubicBezTo>
                        <a:pt x="62" y="85"/>
                        <a:pt x="62" y="86"/>
                        <a:pt x="61" y="87"/>
                      </a:cubicBezTo>
                      <a:cubicBezTo>
                        <a:pt x="60" y="88"/>
                        <a:pt x="59" y="89"/>
                        <a:pt x="57" y="91"/>
                      </a:cubicBezTo>
                      <a:cubicBezTo>
                        <a:pt x="56" y="92"/>
                        <a:pt x="55" y="94"/>
                        <a:pt x="54" y="95"/>
                      </a:cubicBezTo>
                      <a:cubicBezTo>
                        <a:pt x="53" y="96"/>
                        <a:pt x="53" y="97"/>
                        <a:pt x="53" y="97"/>
                      </a:cubicBezTo>
                      <a:cubicBezTo>
                        <a:pt x="53" y="97"/>
                        <a:pt x="52" y="98"/>
                        <a:pt x="52" y="99"/>
                      </a:cubicBezTo>
                      <a:cubicBezTo>
                        <a:pt x="51" y="100"/>
                        <a:pt x="50" y="102"/>
                        <a:pt x="49" y="103"/>
                      </a:cubicBezTo>
                      <a:cubicBezTo>
                        <a:pt x="48" y="105"/>
                        <a:pt x="47" y="107"/>
                        <a:pt x="46" y="108"/>
                      </a:cubicBezTo>
                      <a:cubicBezTo>
                        <a:pt x="45" y="109"/>
                        <a:pt x="45" y="110"/>
                        <a:pt x="45" y="110"/>
                      </a:cubicBezTo>
                      <a:cubicBezTo>
                        <a:pt x="44" y="112"/>
                        <a:pt x="42" y="113"/>
                        <a:pt x="39" y="113"/>
                      </a:cubicBezTo>
                      <a:cubicBezTo>
                        <a:pt x="39" y="113"/>
                        <a:pt x="33" y="113"/>
                        <a:pt x="27" y="114"/>
                      </a:cubicBezTo>
                      <a:cubicBezTo>
                        <a:pt x="21" y="114"/>
                        <a:pt x="15" y="114"/>
                        <a:pt x="15" y="114"/>
                      </a:cubicBezTo>
                      <a:cubicBezTo>
                        <a:pt x="12" y="115"/>
                        <a:pt x="10" y="117"/>
                        <a:pt x="9" y="119"/>
                      </a:cubicBezTo>
                      <a:cubicBezTo>
                        <a:pt x="9" y="119"/>
                        <a:pt x="7" y="124"/>
                        <a:pt x="6" y="128"/>
                      </a:cubicBezTo>
                      <a:cubicBezTo>
                        <a:pt x="5" y="131"/>
                        <a:pt x="4" y="133"/>
                        <a:pt x="4" y="135"/>
                      </a:cubicBezTo>
                      <a:cubicBezTo>
                        <a:pt x="3" y="137"/>
                        <a:pt x="3" y="138"/>
                        <a:pt x="3" y="138"/>
                      </a:cubicBezTo>
                      <a:cubicBezTo>
                        <a:pt x="2" y="141"/>
                        <a:pt x="3" y="143"/>
                        <a:pt x="5" y="145"/>
                      </a:cubicBezTo>
                      <a:cubicBezTo>
                        <a:pt x="5" y="145"/>
                        <a:pt x="9" y="149"/>
                        <a:pt x="14" y="153"/>
                      </a:cubicBezTo>
                      <a:cubicBezTo>
                        <a:pt x="19" y="157"/>
                        <a:pt x="24" y="160"/>
                        <a:pt x="24" y="160"/>
                      </a:cubicBezTo>
                      <a:cubicBezTo>
                        <a:pt x="26" y="162"/>
                        <a:pt x="27" y="164"/>
                        <a:pt x="27" y="166"/>
                      </a:cubicBezTo>
                      <a:cubicBezTo>
                        <a:pt x="27" y="166"/>
                        <a:pt x="26" y="170"/>
                        <a:pt x="26" y="174"/>
                      </a:cubicBezTo>
                      <a:cubicBezTo>
                        <a:pt x="25" y="178"/>
                        <a:pt x="25" y="182"/>
                        <a:pt x="25" y="182"/>
                      </a:cubicBezTo>
                      <a:cubicBezTo>
                        <a:pt x="25" y="182"/>
                        <a:pt x="25" y="185"/>
                        <a:pt x="25" y="189"/>
                      </a:cubicBezTo>
                      <a:cubicBezTo>
                        <a:pt x="25" y="193"/>
                        <a:pt x="26" y="197"/>
                        <a:pt x="26" y="197"/>
                      </a:cubicBezTo>
                      <a:cubicBezTo>
                        <a:pt x="26" y="199"/>
                        <a:pt x="25" y="201"/>
                        <a:pt x="23" y="203"/>
                      </a:cubicBezTo>
                      <a:cubicBezTo>
                        <a:pt x="23" y="203"/>
                        <a:pt x="18" y="206"/>
                        <a:pt x="12" y="209"/>
                      </a:cubicBezTo>
                      <a:cubicBezTo>
                        <a:pt x="7" y="213"/>
                        <a:pt x="3" y="217"/>
                        <a:pt x="3" y="217"/>
                      </a:cubicBezTo>
                      <a:cubicBezTo>
                        <a:pt x="1" y="218"/>
                        <a:pt x="0" y="221"/>
                        <a:pt x="0" y="224"/>
                      </a:cubicBezTo>
                      <a:cubicBezTo>
                        <a:pt x="0" y="224"/>
                        <a:pt x="1" y="225"/>
                        <a:pt x="1" y="227"/>
                      </a:cubicBezTo>
                      <a:cubicBezTo>
                        <a:pt x="1" y="229"/>
                        <a:pt x="2" y="231"/>
                        <a:pt x="3" y="234"/>
                      </a:cubicBezTo>
                      <a:cubicBezTo>
                        <a:pt x="4" y="238"/>
                        <a:pt x="5" y="243"/>
                        <a:pt x="5" y="243"/>
                      </a:cubicBezTo>
                      <a:cubicBezTo>
                        <a:pt x="6" y="246"/>
                        <a:pt x="8" y="248"/>
                        <a:pt x="11" y="248"/>
                      </a:cubicBezTo>
                      <a:cubicBezTo>
                        <a:pt x="11" y="248"/>
                        <a:pt x="17" y="249"/>
                        <a:pt x="23" y="250"/>
                      </a:cubicBezTo>
                      <a:cubicBezTo>
                        <a:pt x="26" y="250"/>
                        <a:pt x="29" y="250"/>
                        <a:pt x="31" y="250"/>
                      </a:cubicBezTo>
                      <a:cubicBezTo>
                        <a:pt x="34" y="251"/>
                        <a:pt x="35" y="251"/>
                        <a:pt x="35" y="251"/>
                      </a:cubicBezTo>
                      <a:cubicBezTo>
                        <a:pt x="38" y="251"/>
                        <a:pt x="40" y="252"/>
                        <a:pt x="41" y="254"/>
                      </a:cubicBezTo>
                      <a:cubicBezTo>
                        <a:pt x="41" y="254"/>
                        <a:pt x="41" y="255"/>
                        <a:pt x="42" y="256"/>
                      </a:cubicBezTo>
                      <a:cubicBezTo>
                        <a:pt x="42" y="258"/>
                        <a:pt x="43" y="259"/>
                        <a:pt x="44" y="261"/>
                      </a:cubicBezTo>
                      <a:cubicBezTo>
                        <a:pt x="45" y="263"/>
                        <a:pt x="46" y="264"/>
                        <a:pt x="47" y="266"/>
                      </a:cubicBezTo>
                      <a:cubicBezTo>
                        <a:pt x="47" y="267"/>
                        <a:pt x="48" y="268"/>
                        <a:pt x="48" y="268"/>
                      </a:cubicBezTo>
                      <a:cubicBezTo>
                        <a:pt x="48" y="268"/>
                        <a:pt x="48" y="268"/>
                        <a:pt x="49" y="270"/>
                      </a:cubicBezTo>
                      <a:cubicBezTo>
                        <a:pt x="50" y="271"/>
                        <a:pt x="51" y="273"/>
                        <a:pt x="52" y="274"/>
                      </a:cubicBezTo>
                      <a:cubicBezTo>
                        <a:pt x="53" y="276"/>
                        <a:pt x="54" y="277"/>
                        <a:pt x="55" y="278"/>
                      </a:cubicBezTo>
                      <a:cubicBezTo>
                        <a:pt x="56" y="280"/>
                        <a:pt x="56" y="280"/>
                        <a:pt x="56" y="280"/>
                      </a:cubicBezTo>
                      <a:cubicBezTo>
                        <a:pt x="58" y="282"/>
                        <a:pt x="58" y="285"/>
                        <a:pt x="57" y="287"/>
                      </a:cubicBezTo>
                      <a:cubicBezTo>
                        <a:pt x="57" y="287"/>
                        <a:pt x="56" y="288"/>
                        <a:pt x="55" y="290"/>
                      </a:cubicBezTo>
                      <a:cubicBezTo>
                        <a:pt x="55" y="292"/>
                        <a:pt x="53" y="295"/>
                        <a:pt x="52" y="298"/>
                      </a:cubicBezTo>
                      <a:cubicBezTo>
                        <a:pt x="51" y="301"/>
                        <a:pt x="50" y="304"/>
                        <a:pt x="49" y="306"/>
                      </a:cubicBezTo>
                      <a:cubicBezTo>
                        <a:pt x="48" y="308"/>
                        <a:pt x="48" y="310"/>
                        <a:pt x="48" y="310"/>
                      </a:cubicBezTo>
                      <a:cubicBezTo>
                        <a:pt x="47" y="312"/>
                        <a:pt x="48" y="315"/>
                        <a:pt x="50" y="317"/>
                      </a:cubicBezTo>
                      <a:cubicBezTo>
                        <a:pt x="50" y="317"/>
                        <a:pt x="51" y="318"/>
                        <a:pt x="52" y="319"/>
                      </a:cubicBezTo>
                      <a:cubicBezTo>
                        <a:pt x="53" y="320"/>
                        <a:pt x="55" y="322"/>
                        <a:pt x="57" y="324"/>
                      </a:cubicBezTo>
                      <a:cubicBezTo>
                        <a:pt x="59" y="325"/>
                        <a:pt x="61" y="327"/>
                        <a:pt x="62" y="328"/>
                      </a:cubicBezTo>
                      <a:cubicBezTo>
                        <a:pt x="63" y="329"/>
                        <a:pt x="64" y="330"/>
                        <a:pt x="64" y="330"/>
                      </a:cubicBezTo>
                      <a:cubicBezTo>
                        <a:pt x="66" y="332"/>
                        <a:pt x="69" y="332"/>
                        <a:pt x="72" y="331"/>
                      </a:cubicBezTo>
                      <a:cubicBezTo>
                        <a:pt x="72" y="331"/>
                        <a:pt x="73" y="331"/>
                        <a:pt x="75" y="330"/>
                      </a:cubicBezTo>
                      <a:cubicBezTo>
                        <a:pt x="77" y="329"/>
                        <a:pt x="80" y="328"/>
                        <a:pt x="83" y="326"/>
                      </a:cubicBezTo>
                      <a:cubicBezTo>
                        <a:pt x="88" y="323"/>
                        <a:pt x="94" y="320"/>
                        <a:pt x="94" y="320"/>
                      </a:cubicBezTo>
                      <a:cubicBezTo>
                        <a:pt x="96" y="319"/>
                        <a:pt x="98" y="319"/>
                        <a:pt x="100" y="320"/>
                      </a:cubicBezTo>
                      <a:cubicBezTo>
                        <a:pt x="100" y="320"/>
                        <a:pt x="101" y="321"/>
                        <a:pt x="102" y="322"/>
                      </a:cubicBezTo>
                      <a:cubicBezTo>
                        <a:pt x="103" y="322"/>
                        <a:pt x="105" y="323"/>
                        <a:pt x="107" y="324"/>
                      </a:cubicBezTo>
                      <a:cubicBezTo>
                        <a:pt x="108" y="325"/>
                        <a:pt x="110" y="326"/>
                        <a:pt x="111" y="327"/>
                      </a:cubicBezTo>
                      <a:cubicBezTo>
                        <a:pt x="113" y="327"/>
                        <a:pt x="113" y="328"/>
                        <a:pt x="113" y="328"/>
                      </a:cubicBezTo>
                      <a:cubicBezTo>
                        <a:pt x="113" y="328"/>
                        <a:pt x="114" y="328"/>
                        <a:pt x="116" y="329"/>
                      </a:cubicBezTo>
                      <a:cubicBezTo>
                        <a:pt x="117" y="329"/>
                        <a:pt x="119" y="330"/>
                        <a:pt x="120" y="331"/>
                      </a:cubicBezTo>
                      <a:cubicBezTo>
                        <a:pt x="122" y="332"/>
                        <a:pt x="124" y="333"/>
                        <a:pt x="125" y="333"/>
                      </a:cubicBezTo>
                      <a:cubicBezTo>
                        <a:pt x="127" y="334"/>
                        <a:pt x="127" y="334"/>
                        <a:pt x="127" y="334"/>
                      </a:cubicBezTo>
                      <a:cubicBezTo>
                        <a:pt x="130" y="335"/>
                        <a:pt x="131" y="337"/>
                        <a:pt x="131" y="339"/>
                      </a:cubicBezTo>
                      <a:cubicBezTo>
                        <a:pt x="131" y="339"/>
                        <a:pt x="132" y="345"/>
                        <a:pt x="133" y="351"/>
                      </a:cubicBezTo>
                      <a:cubicBezTo>
                        <a:pt x="135" y="357"/>
                        <a:pt x="136" y="363"/>
                        <a:pt x="136" y="363"/>
                      </a:cubicBezTo>
                      <a:cubicBezTo>
                        <a:pt x="137" y="366"/>
                        <a:pt x="139" y="368"/>
                        <a:pt x="141" y="368"/>
                      </a:cubicBezTo>
                      <a:cubicBezTo>
                        <a:pt x="141" y="368"/>
                        <a:pt x="143" y="368"/>
                        <a:pt x="145" y="369"/>
                      </a:cubicBezTo>
                      <a:cubicBezTo>
                        <a:pt x="146" y="369"/>
                        <a:pt x="149" y="370"/>
                        <a:pt x="151" y="370"/>
                      </a:cubicBezTo>
                      <a:cubicBezTo>
                        <a:pt x="154" y="370"/>
                        <a:pt x="156" y="371"/>
                        <a:pt x="158" y="371"/>
                      </a:cubicBezTo>
                      <a:cubicBezTo>
                        <a:pt x="160" y="371"/>
                        <a:pt x="161" y="371"/>
                        <a:pt x="161" y="371"/>
                      </a:cubicBezTo>
                      <a:cubicBezTo>
                        <a:pt x="164" y="372"/>
                        <a:pt x="166" y="371"/>
                        <a:pt x="168" y="369"/>
                      </a:cubicBezTo>
                      <a:close/>
                      <a:moveTo>
                        <a:pt x="163" y="305"/>
                      </a:moveTo>
                      <a:cubicBezTo>
                        <a:pt x="154" y="303"/>
                        <a:pt x="146" y="301"/>
                        <a:pt x="140" y="299"/>
                      </a:cubicBezTo>
                      <a:cubicBezTo>
                        <a:pt x="137" y="297"/>
                        <a:pt x="134" y="296"/>
                        <a:pt x="133" y="296"/>
                      </a:cubicBezTo>
                      <a:cubicBezTo>
                        <a:pt x="131" y="295"/>
                        <a:pt x="130" y="294"/>
                        <a:pt x="130" y="294"/>
                      </a:cubicBezTo>
                      <a:cubicBezTo>
                        <a:pt x="130" y="294"/>
                        <a:pt x="129" y="294"/>
                        <a:pt x="127" y="293"/>
                      </a:cubicBezTo>
                      <a:cubicBezTo>
                        <a:pt x="126" y="292"/>
                        <a:pt x="123" y="291"/>
                        <a:pt x="121" y="289"/>
                      </a:cubicBezTo>
                      <a:cubicBezTo>
                        <a:pt x="115" y="286"/>
                        <a:pt x="108" y="281"/>
                        <a:pt x="102" y="275"/>
                      </a:cubicBezTo>
                      <a:cubicBezTo>
                        <a:pt x="95" y="269"/>
                        <a:pt x="90" y="262"/>
                        <a:pt x="86" y="257"/>
                      </a:cubicBezTo>
                      <a:cubicBezTo>
                        <a:pt x="84" y="255"/>
                        <a:pt x="82" y="252"/>
                        <a:pt x="82" y="251"/>
                      </a:cubicBezTo>
                      <a:cubicBezTo>
                        <a:pt x="81" y="249"/>
                        <a:pt x="80" y="248"/>
                        <a:pt x="80" y="248"/>
                      </a:cubicBezTo>
                      <a:cubicBezTo>
                        <a:pt x="80" y="248"/>
                        <a:pt x="79" y="247"/>
                        <a:pt x="78" y="246"/>
                      </a:cubicBezTo>
                      <a:cubicBezTo>
                        <a:pt x="78" y="244"/>
                        <a:pt x="76" y="242"/>
                        <a:pt x="75" y="239"/>
                      </a:cubicBezTo>
                      <a:cubicBezTo>
                        <a:pt x="72" y="233"/>
                        <a:pt x="69" y="225"/>
                        <a:pt x="67" y="217"/>
                      </a:cubicBezTo>
                      <a:cubicBezTo>
                        <a:pt x="64" y="208"/>
                        <a:pt x="63" y="200"/>
                        <a:pt x="63" y="193"/>
                      </a:cubicBezTo>
                      <a:cubicBezTo>
                        <a:pt x="63" y="190"/>
                        <a:pt x="63" y="188"/>
                        <a:pt x="63" y="186"/>
                      </a:cubicBezTo>
                      <a:cubicBezTo>
                        <a:pt x="63" y="184"/>
                        <a:pt x="63" y="183"/>
                        <a:pt x="63" y="183"/>
                      </a:cubicBezTo>
                      <a:cubicBezTo>
                        <a:pt x="63" y="183"/>
                        <a:pt x="63" y="182"/>
                        <a:pt x="63" y="180"/>
                      </a:cubicBezTo>
                      <a:cubicBezTo>
                        <a:pt x="63" y="178"/>
                        <a:pt x="63" y="175"/>
                        <a:pt x="64" y="172"/>
                      </a:cubicBezTo>
                      <a:cubicBezTo>
                        <a:pt x="64" y="166"/>
                        <a:pt x="66" y="157"/>
                        <a:pt x="69" y="149"/>
                      </a:cubicBezTo>
                      <a:cubicBezTo>
                        <a:pt x="71" y="141"/>
                        <a:pt x="75" y="133"/>
                        <a:pt x="78" y="127"/>
                      </a:cubicBezTo>
                      <a:cubicBezTo>
                        <a:pt x="81" y="122"/>
                        <a:pt x="84" y="118"/>
                        <a:pt x="84" y="118"/>
                      </a:cubicBezTo>
                      <a:cubicBezTo>
                        <a:pt x="84" y="118"/>
                        <a:pt x="86" y="115"/>
                        <a:pt x="90" y="110"/>
                      </a:cubicBezTo>
                      <a:cubicBezTo>
                        <a:pt x="94" y="105"/>
                        <a:pt x="100" y="98"/>
                        <a:pt x="107" y="93"/>
                      </a:cubicBezTo>
                      <a:cubicBezTo>
                        <a:pt x="114" y="87"/>
                        <a:pt x="121" y="83"/>
                        <a:pt x="127" y="80"/>
                      </a:cubicBezTo>
                      <a:cubicBezTo>
                        <a:pt x="132" y="77"/>
                        <a:pt x="136" y="75"/>
                        <a:pt x="136" y="75"/>
                      </a:cubicBezTo>
                      <a:cubicBezTo>
                        <a:pt x="136" y="75"/>
                        <a:pt x="140" y="74"/>
                        <a:pt x="146" y="72"/>
                      </a:cubicBezTo>
                      <a:cubicBezTo>
                        <a:pt x="153" y="70"/>
                        <a:pt x="161" y="68"/>
                        <a:pt x="169" y="67"/>
                      </a:cubicBezTo>
                      <a:cubicBezTo>
                        <a:pt x="178" y="66"/>
                        <a:pt x="187" y="66"/>
                        <a:pt x="193" y="66"/>
                      </a:cubicBezTo>
                      <a:cubicBezTo>
                        <a:pt x="196" y="66"/>
                        <a:pt x="199" y="67"/>
                        <a:pt x="201" y="67"/>
                      </a:cubicBezTo>
                      <a:cubicBezTo>
                        <a:pt x="203" y="67"/>
                        <a:pt x="204" y="68"/>
                        <a:pt x="204" y="68"/>
                      </a:cubicBezTo>
                      <a:cubicBezTo>
                        <a:pt x="204" y="68"/>
                        <a:pt x="205" y="68"/>
                        <a:pt x="207" y="68"/>
                      </a:cubicBezTo>
                      <a:cubicBezTo>
                        <a:pt x="208" y="69"/>
                        <a:pt x="211" y="69"/>
                        <a:pt x="214" y="70"/>
                      </a:cubicBezTo>
                      <a:cubicBezTo>
                        <a:pt x="220" y="72"/>
                        <a:pt x="229" y="74"/>
                        <a:pt x="236" y="78"/>
                      </a:cubicBezTo>
                      <a:cubicBezTo>
                        <a:pt x="244" y="82"/>
                        <a:pt x="251" y="87"/>
                        <a:pt x="256" y="91"/>
                      </a:cubicBezTo>
                      <a:cubicBezTo>
                        <a:pt x="259" y="93"/>
                        <a:pt x="261" y="94"/>
                        <a:pt x="262" y="96"/>
                      </a:cubicBezTo>
                      <a:cubicBezTo>
                        <a:pt x="264" y="97"/>
                        <a:pt x="265" y="98"/>
                        <a:pt x="265" y="98"/>
                      </a:cubicBezTo>
                      <a:cubicBezTo>
                        <a:pt x="265" y="98"/>
                        <a:pt x="265" y="98"/>
                        <a:pt x="267" y="100"/>
                      </a:cubicBezTo>
                      <a:cubicBezTo>
                        <a:pt x="268" y="101"/>
                        <a:pt x="270" y="103"/>
                        <a:pt x="272" y="105"/>
                      </a:cubicBezTo>
                      <a:cubicBezTo>
                        <a:pt x="276" y="110"/>
                        <a:pt x="282" y="117"/>
                        <a:pt x="286" y="124"/>
                      </a:cubicBezTo>
                      <a:cubicBezTo>
                        <a:pt x="291" y="131"/>
                        <a:pt x="294" y="139"/>
                        <a:pt x="296" y="145"/>
                      </a:cubicBezTo>
                      <a:cubicBezTo>
                        <a:pt x="298" y="148"/>
                        <a:pt x="298" y="151"/>
                        <a:pt x="299" y="153"/>
                      </a:cubicBezTo>
                      <a:cubicBezTo>
                        <a:pt x="299" y="155"/>
                        <a:pt x="300" y="156"/>
                        <a:pt x="300" y="156"/>
                      </a:cubicBezTo>
                      <a:cubicBezTo>
                        <a:pt x="300" y="156"/>
                        <a:pt x="300" y="157"/>
                        <a:pt x="300" y="159"/>
                      </a:cubicBezTo>
                      <a:cubicBezTo>
                        <a:pt x="301" y="160"/>
                        <a:pt x="301" y="163"/>
                        <a:pt x="302" y="166"/>
                      </a:cubicBezTo>
                      <a:cubicBezTo>
                        <a:pt x="303" y="172"/>
                        <a:pt x="304" y="181"/>
                        <a:pt x="303" y="190"/>
                      </a:cubicBezTo>
                      <a:cubicBezTo>
                        <a:pt x="303" y="198"/>
                        <a:pt x="302" y="207"/>
                        <a:pt x="300" y="213"/>
                      </a:cubicBezTo>
                      <a:cubicBezTo>
                        <a:pt x="300" y="215"/>
                        <a:pt x="300" y="216"/>
                        <a:pt x="299" y="217"/>
                      </a:cubicBezTo>
                      <a:cubicBezTo>
                        <a:pt x="299" y="219"/>
                        <a:pt x="299" y="220"/>
                        <a:pt x="299" y="221"/>
                      </a:cubicBezTo>
                      <a:cubicBezTo>
                        <a:pt x="298" y="222"/>
                        <a:pt x="298" y="224"/>
                        <a:pt x="298" y="224"/>
                      </a:cubicBezTo>
                      <a:cubicBezTo>
                        <a:pt x="298" y="224"/>
                        <a:pt x="297" y="225"/>
                        <a:pt x="297" y="226"/>
                      </a:cubicBezTo>
                      <a:cubicBezTo>
                        <a:pt x="296" y="228"/>
                        <a:pt x="295" y="231"/>
                        <a:pt x="294" y="234"/>
                      </a:cubicBezTo>
                      <a:cubicBezTo>
                        <a:pt x="291" y="240"/>
                        <a:pt x="287" y="247"/>
                        <a:pt x="282" y="254"/>
                      </a:cubicBezTo>
                      <a:cubicBezTo>
                        <a:pt x="278" y="261"/>
                        <a:pt x="272" y="268"/>
                        <a:pt x="267" y="272"/>
                      </a:cubicBezTo>
                      <a:cubicBezTo>
                        <a:pt x="266" y="273"/>
                        <a:pt x="265" y="274"/>
                        <a:pt x="264" y="275"/>
                      </a:cubicBezTo>
                      <a:cubicBezTo>
                        <a:pt x="263" y="276"/>
                        <a:pt x="262" y="277"/>
                        <a:pt x="262" y="278"/>
                      </a:cubicBezTo>
                      <a:cubicBezTo>
                        <a:pt x="260" y="279"/>
                        <a:pt x="259" y="279"/>
                        <a:pt x="259" y="279"/>
                      </a:cubicBezTo>
                      <a:cubicBezTo>
                        <a:pt x="259" y="279"/>
                        <a:pt x="258" y="280"/>
                        <a:pt x="257" y="281"/>
                      </a:cubicBezTo>
                      <a:cubicBezTo>
                        <a:pt x="256" y="282"/>
                        <a:pt x="255" y="283"/>
                        <a:pt x="254" y="283"/>
                      </a:cubicBezTo>
                      <a:cubicBezTo>
                        <a:pt x="253" y="284"/>
                        <a:pt x="252" y="285"/>
                        <a:pt x="251" y="286"/>
                      </a:cubicBezTo>
                      <a:cubicBezTo>
                        <a:pt x="245" y="290"/>
                        <a:pt x="238" y="294"/>
                        <a:pt x="230" y="297"/>
                      </a:cubicBezTo>
                      <a:cubicBezTo>
                        <a:pt x="222" y="301"/>
                        <a:pt x="214" y="303"/>
                        <a:pt x="207" y="304"/>
                      </a:cubicBezTo>
                      <a:cubicBezTo>
                        <a:pt x="204" y="305"/>
                        <a:pt x="202" y="305"/>
                        <a:pt x="200" y="305"/>
                      </a:cubicBezTo>
                      <a:cubicBezTo>
                        <a:pt x="198" y="306"/>
                        <a:pt x="197" y="306"/>
                        <a:pt x="197" y="306"/>
                      </a:cubicBezTo>
                      <a:cubicBezTo>
                        <a:pt x="197" y="306"/>
                        <a:pt x="196" y="306"/>
                        <a:pt x="194" y="306"/>
                      </a:cubicBezTo>
                      <a:cubicBezTo>
                        <a:pt x="193" y="306"/>
                        <a:pt x="192" y="306"/>
                        <a:pt x="190" y="306"/>
                      </a:cubicBezTo>
                      <a:cubicBezTo>
                        <a:pt x="189" y="306"/>
                        <a:pt x="188" y="307"/>
                        <a:pt x="186" y="307"/>
                      </a:cubicBezTo>
                      <a:cubicBezTo>
                        <a:pt x="180" y="307"/>
                        <a:pt x="171" y="306"/>
                        <a:pt x="163" y="305"/>
                      </a:cubicBezTo>
                      <a:close/>
                    </a:path>
                  </a:pathLst>
                </a:custGeom>
                <a:grpFill/>
                <a:ln w="12700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74" name="íṧlïḓè">
                  <a:extLst>
                    <a:ext uri="{FF2B5EF4-FFF2-40B4-BE49-F238E27FC236}">
                      <a16:creationId xmlns:a16="http://schemas.microsoft.com/office/drawing/2014/main" id="{40094A85-F5A7-4415-AF5B-FF7D893567A3}"/>
                    </a:ext>
                  </a:extLst>
                </p:cNvPr>
                <p:cNvGrpSpPr/>
                <p:nvPr/>
              </p:nvGrpSpPr>
              <p:grpSpPr>
                <a:xfrm>
                  <a:off x="6222350" y="2635147"/>
                  <a:ext cx="318117" cy="322597"/>
                  <a:chOff x="6222350" y="2635147"/>
                  <a:chExt cx="318117" cy="322597"/>
                </a:xfrm>
                <a:grpFill/>
              </p:grpSpPr>
              <p:sp>
                <p:nvSpPr>
                  <p:cNvPr id="75" name="íṣlïďè">
                    <a:extLst>
                      <a:ext uri="{FF2B5EF4-FFF2-40B4-BE49-F238E27FC236}">
                        <a16:creationId xmlns:a16="http://schemas.microsoft.com/office/drawing/2014/main" id="{24B37DE3-1B76-4329-B498-EA21221141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34363" y="2749848"/>
                    <a:ext cx="206104" cy="207896"/>
                  </a:xfrm>
                  <a:custGeom>
                    <a:avLst/>
                    <a:gdLst>
                      <a:gd name="T0" fmla="*/ 27 w 97"/>
                      <a:gd name="T1" fmla="*/ 26 h 98"/>
                      <a:gd name="T2" fmla="*/ 26 w 97"/>
                      <a:gd name="T3" fmla="*/ 27 h 98"/>
                      <a:gd name="T4" fmla="*/ 0 w 97"/>
                      <a:gd name="T5" fmla="*/ 90 h 98"/>
                      <a:gd name="T6" fmla="*/ 0 w 97"/>
                      <a:gd name="T7" fmla="*/ 91 h 98"/>
                      <a:gd name="T8" fmla="*/ 1 w 97"/>
                      <a:gd name="T9" fmla="*/ 93 h 98"/>
                      <a:gd name="T10" fmla="*/ 53 w 97"/>
                      <a:gd name="T11" fmla="*/ 89 h 98"/>
                      <a:gd name="T12" fmla="*/ 89 w 97"/>
                      <a:gd name="T13" fmla="*/ 51 h 98"/>
                      <a:gd name="T14" fmla="*/ 92 w 97"/>
                      <a:gd name="T15" fmla="*/ 2 h 98"/>
                      <a:gd name="T16" fmla="*/ 91 w 97"/>
                      <a:gd name="T17" fmla="*/ 1 h 98"/>
                      <a:gd name="T18" fmla="*/ 89 w 97"/>
                      <a:gd name="T19" fmla="*/ 1 h 98"/>
                      <a:gd name="T20" fmla="*/ 27 w 97"/>
                      <a:gd name="T21" fmla="*/ 26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7" h="98">
                        <a:moveTo>
                          <a:pt x="27" y="26"/>
                        </a:moveTo>
                        <a:cubicBezTo>
                          <a:pt x="26" y="26"/>
                          <a:pt x="26" y="27"/>
                          <a:pt x="26" y="27"/>
                        </a:cubicBezTo>
                        <a:cubicBezTo>
                          <a:pt x="0" y="90"/>
                          <a:pt x="0" y="90"/>
                          <a:pt x="0" y="90"/>
                        </a:cubicBezTo>
                        <a:cubicBezTo>
                          <a:pt x="0" y="90"/>
                          <a:pt x="0" y="91"/>
                          <a:pt x="0" y="91"/>
                        </a:cubicBezTo>
                        <a:cubicBezTo>
                          <a:pt x="0" y="92"/>
                          <a:pt x="1" y="92"/>
                          <a:pt x="1" y="93"/>
                        </a:cubicBezTo>
                        <a:cubicBezTo>
                          <a:pt x="19" y="98"/>
                          <a:pt x="37" y="96"/>
                          <a:pt x="53" y="89"/>
                        </a:cubicBezTo>
                        <a:cubicBezTo>
                          <a:pt x="70" y="81"/>
                          <a:pt x="82" y="67"/>
                          <a:pt x="89" y="51"/>
                        </a:cubicBezTo>
                        <a:cubicBezTo>
                          <a:pt x="96" y="35"/>
                          <a:pt x="97" y="18"/>
                          <a:pt x="92" y="2"/>
                        </a:cubicBezTo>
                        <a:cubicBezTo>
                          <a:pt x="92" y="2"/>
                          <a:pt x="92" y="1"/>
                          <a:pt x="91" y="1"/>
                        </a:cubicBezTo>
                        <a:cubicBezTo>
                          <a:pt x="90" y="0"/>
                          <a:pt x="90" y="0"/>
                          <a:pt x="89" y="1"/>
                        </a:cubicBezTo>
                        <a:lnTo>
                          <a:pt x="27" y="26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ṧḷíḋè">
                    <a:extLst>
                      <a:ext uri="{FF2B5EF4-FFF2-40B4-BE49-F238E27FC236}">
                        <a16:creationId xmlns:a16="http://schemas.microsoft.com/office/drawing/2014/main" id="{6D0A3AFD-4896-4657-91D7-E76C8727E2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02999" y="2635147"/>
                    <a:ext cx="215961" cy="148753"/>
                  </a:xfrm>
                  <a:custGeom>
                    <a:avLst/>
                    <a:gdLst>
                      <a:gd name="T0" fmla="*/ 41 w 102"/>
                      <a:gd name="T1" fmla="*/ 69 h 70"/>
                      <a:gd name="T2" fmla="*/ 100 w 102"/>
                      <a:gd name="T3" fmla="*/ 45 h 70"/>
                      <a:gd name="T4" fmla="*/ 101 w 102"/>
                      <a:gd name="T5" fmla="*/ 43 h 70"/>
                      <a:gd name="T6" fmla="*/ 101 w 102"/>
                      <a:gd name="T7" fmla="*/ 42 h 70"/>
                      <a:gd name="T8" fmla="*/ 65 w 102"/>
                      <a:gd name="T9" fmla="*/ 9 h 70"/>
                      <a:gd name="T10" fmla="*/ 1 w 102"/>
                      <a:gd name="T11" fmla="*/ 13 h 70"/>
                      <a:gd name="T12" fmla="*/ 0 w 102"/>
                      <a:gd name="T13" fmla="*/ 14 h 70"/>
                      <a:gd name="T14" fmla="*/ 0 w 102"/>
                      <a:gd name="T15" fmla="*/ 14 h 70"/>
                      <a:gd name="T16" fmla="*/ 0 w 102"/>
                      <a:gd name="T17" fmla="*/ 16 h 70"/>
                      <a:gd name="T18" fmla="*/ 38 w 102"/>
                      <a:gd name="T19" fmla="*/ 68 h 70"/>
                      <a:gd name="T20" fmla="*/ 41 w 102"/>
                      <a:gd name="T21" fmla="*/ 69 h 70"/>
                      <a:gd name="T22" fmla="*/ 43 w 102"/>
                      <a:gd name="T23" fmla="*/ 56 h 70"/>
                      <a:gd name="T24" fmla="*/ 16 w 102"/>
                      <a:gd name="T25" fmla="*/ 19 h 70"/>
                      <a:gd name="T26" fmla="*/ 32 w 102"/>
                      <a:gd name="T27" fmla="*/ 15 h 70"/>
                      <a:gd name="T28" fmla="*/ 61 w 102"/>
                      <a:gd name="T29" fmla="*/ 20 h 70"/>
                      <a:gd name="T30" fmla="*/ 79 w 102"/>
                      <a:gd name="T31" fmla="*/ 31 h 70"/>
                      <a:gd name="T32" fmla="*/ 85 w 102"/>
                      <a:gd name="T33" fmla="*/ 38 h 70"/>
                      <a:gd name="T34" fmla="*/ 43 w 102"/>
                      <a:gd name="T35" fmla="*/ 56 h 70"/>
                      <a:gd name="T36" fmla="*/ 43 w 102"/>
                      <a:gd name="T37" fmla="*/ 56 h 70"/>
                      <a:gd name="T38" fmla="*/ 43 w 102"/>
                      <a:gd name="T39" fmla="*/ 56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70">
                        <a:moveTo>
                          <a:pt x="41" y="69"/>
                        </a:moveTo>
                        <a:cubicBezTo>
                          <a:pt x="100" y="45"/>
                          <a:pt x="100" y="45"/>
                          <a:pt x="100" y="45"/>
                        </a:cubicBezTo>
                        <a:cubicBezTo>
                          <a:pt x="101" y="44"/>
                          <a:pt x="101" y="44"/>
                          <a:pt x="101" y="43"/>
                        </a:cubicBezTo>
                        <a:cubicBezTo>
                          <a:pt x="102" y="43"/>
                          <a:pt x="102" y="42"/>
                          <a:pt x="101" y="42"/>
                        </a:cubicBezTo>
                        <a:cubicBezTo>
                          <a:pt x="93" y="27"/>
                          <a:pt x="81" y="15"/>
                          <a:pt x="65" y="9"/>
                        </a:cubicBezTo>
                        <a:cubicBezTo>
                          <a:pt x="44" y="0"/>
                          <a:pt x="21" y="2"/>
                          <a:pt x="1" y="13"/>
                        </a:cubicBezTo>
                        <a:cubicBezTo>
                          <a:pt x="1" y="13"/>
                          <a:pt x="0" y="13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38" y="68"/>
                          <a:pt x="38" y="68"/>
                          <a:pt x="38" y="68"/>
                        </a:cubicBezTo>
                        <a:cubicBezTo>
                          <a:pt x="38" y="69"/>
                          <a:pt x="40" y="70"/>
                          <a:pt x="41" y="69"/>
                        </a:cubicBezTo>
                        <a:close/>
                        <a:moveTo>
                          <a:pt x="43" y="56"/>
                        </a:moveTo>
                        <a:cubicBezTo>
                          <a:pt x="16" y="19"/>
                          <a:pt x="16" y="19"/>
                          <a:pt x="16" y="19"/>
                        </a:cubicBezTo>
                        <a:cubicBezTo>
                          <a:pt x="22" y="17"/>
                          <a:pt x="27" y="16"/>
                          <a:pt x="32" y="15"/>
                        </a:cubicBezTo>
                        <a:cubicBezTo>
                          <a:pt x="42" y="14"/>
                          <a:pt x="52" y="16"/>
                          <a:pt x="61" y="20"/>
                        </a:cubicBezTo>
                        <a:cubicBezTo>
                          <a:pt x="67" y="23"/>
                          <a:pt x="74" y="26"/>
                          <a:pt x="79" y="31"/>
                        </a:cubicBezTo>
                        <a:cubicBezTo>
                          <a:pt x="81" y="34"/>
                          <a:pt x="83" y="36"/>
                          <a:pt x="85" y="38"/>
                        </a:cubicBezTo>
                        <a:lnTo>
                          <a:pt x="43" y="56"/>
                        </a:lnTo>
                        <a:close/>
                        <a:moveTo>
                          <a:pt x="43" y="56"/>
                        </a:moveTo>
                        <a:cubicBezTo>
                          <a:pt x="43" y="56"/>
                          <a:pt x="43" y="56"/>
                          <a:pt x="43" y="56"/>
                        </a:cubicBezTo>
                      </a:path>
                    </a:pathLst>
                  </a:custGeom>
                  <a:grpFill/>
                  <a:ln w="12700"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śḷïḋê">
                    <a:extLst>
                      <a:ext uri="{FF2B5EF4-FFF2-40B4-BE49-F238E27FC236}">
                        <a16:creationId xmlns:a16="http://schemas.microsoft.com/office/drawing/2014/main" id="{47936584-0491-494E-87AF-64AA7DA38F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22350" y="2679952"/>
                    <a:ext cx="146065" cy="254493"/>
                  </a:xfrm>
                  <a:custGeom>
                    <a:avLst/>
                    <a:gdLst>
                      <a:gd name="T0" fmla="*/ 43 w 69"/>
                      <a:gd name="T1" fmla="*/ 118 h 120"/>
                      <a:gd name="T2" fmla="*/ 68 w 69"/>
                      <a:gd name="T3" fmla="*/ 57 h 120"/>
                      <a:gd name="T4" fmla="*/ 68 w 69"/>
                      <a:gd name="T5" fmla="*/ 55 h 120"/>
                      <a:gd name="T6" fmla="*/ 29 w 69"/>
                      <a:gd name="T7" fmla="*/ 1 h 120"/>
                      <a:gd name="T8" fmla="*/ 28 w 69"/>
                      <a:gd name="T9" fmla="*/ 0 h 120"/>
                      <a:gd name="T10" fmla="*/ 26 w 69"/>
                      <a:gd name="T11" fmla="*/ 1 h 120"/>
                      <a:gd name="T12" fmla="*/ 8 w 69"/>
                      <a:gd name="T13" fmla="*/ 27 h 120"/>
                      <a:gd name="T14" fmla="*/ 6 w 69"/>
                      <a:gd name="T15" fmla="*/ 80 h 120"/>
                      <a:gd name="T16" fmla="*/ 40 w 69"/>
                      <a:gd name="T17" fmla="*/ 119 h 120"/>
                      <a:gd name="T18" fmla="*/ 42 w 69"/>
                      <a:gd name="T19" fmla="*/ 120 h 120"/>
                      <a:gd name="T20" fmla="*/ 43 w 69"/>
                      <a:gd name="T21" fmla="*/ 118 h 120"/>
                      <a:gd name="T22" fmla="*/ 43 w 69"/>
                      <a:gd name="T23" fmla="*/ 118 h 120"/>
                      <a:gd name="T24" fmla="*/ 43 w 69"/>
                      <a:gd name="T25" fmla="*/ 118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69" h="120">
                        <a:moveTo>
                          <a:pt x="43" y="118"/>
                        </a:moveTo>
                        <a:cubicBezTo>
                          <a:pt x="68" y="57"/>
                          <a:pt x="68" y="57"/>
                          <a:pt x="68" y="57"/>
                        </a:cubicBezTo>
                        <a:cubicBezTo>
                          <a:pt x="69" y="57"/>
                          <a:pt x="69" y="56"/>
                          <a:pt x="68" y="55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29" y="1"/>
                          <a:pt x="29" y="1"/>
                          <a:pt x="28" y="0"/>
                        </a:cubicBezTo>
                        <a:cubicBezTo>
                          <a:pt x="27" y="0"/>
                          <a:pt x="27" y="1"/>
                          <a:pt x="26" y="1"/>
                        </a:cubicBezTo>
                        <a:cubicBezTo>
                          <a:pt x="18" y="8"/>
                          <a:pt x="12" y="17"/>
                          <a:pt x="8" y="27"/>
                        </a:cubicBezTo>
                        <a:cubicBezTo>
                          <a:pt x="1" y="44"/>
                          <a:pt x="0" y="63"/>
                          <a:pt x="6" y="80"/>
                        </a:cubicBezTo>
                        <a:cubicBezTo>
                          <a:pt x="12" y="97"/>
                          <a:pt x="24" y="111"/>
                          <a:pt x="40" y="119"/>
                        </a:cubicBezTo>
                        <a:cubicBezTo>
                          <a:pt x="40" y="120"/>
                          <a:pt x="41" y="120"/>
                          <a:pt x="42" y="120"/>
                        </a:cubicBezTo>
                        <a:cubicBezTo>
                          <a:pt x="42" y="119"/>
                          <a:pt x="43" y="119"/>
                          <a:pt x="43" y="118"/>
                        </a:cubicBezTo>
                        <a:close/>
                        <a:moveTo>
                          <a:pt x="43" y="118"/>
                        </a:moveTo>
                        <a:cubicBezTo>
                          <a:pt x="43" y="118"/>
                          <a:pt x="43" y="118"/>
                          <a:pt x="43" y="118"/>
                        </a:cubicBezTo>
                      </a:path>
                    </a:pathLst>
                  </a:custGeom>
                  <a:grpFill/>
                  <a:ln w="12700"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5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38" name="ïŝļïḍê">
                <a:extLst>
                  <a:ext uri="{FF2B5EF4-FFF2-40B4-BE49-F238E27FC236}">
                    <a16:creationId xmlns:a16="http://schemas.microsoft.com/office/drawing/2014/main" id="{07EC79BA-CECA-4783-A144-13A104477C5B}"/>
                  </a:ext>
                </a:extLst>
              </p:cNvPr>
              <p:cNvGrpSpPr/>
              <p:nvPr/>
            </p:nvGrpSpPr>
            <p:grpSpPr>
              <a:xfrm>
                <a:off x="6706361" y="2409398"/>
                <a:ext cx="713923" cy="720247"/>
                <a:chOff x="6756427" y="2610056"/>
                <a:chExt cx="809181" cy="816349"/>
              </a:xfrm>
            </p:grpSpPr>
            <p:sp>
              <p:nvSpPr>
                <p:cNvPr id="69" name="íSļíḓé">
                  <a:extLst>
                    <a:ext uri="{FF2B5EF4-FFF2-40B4-BE49-F238E27FC236}">
                      <a16:creationId xmlns:a16="http://schemas.microsoft.com/office/drawing/2014/main" id="{38A9A95B-5973-4922-84C6-2AC700CA1417}"/>
                    </a:ext>
                  </a:extLst>
                </p:cNvPr>
                <p:cNvSpPr/>
                <p:nvPr/>
              </p:nvSpPr>
              <p:spPr bwMode="auto">
                <a:xfrm>
                  <a:off x="6756427" y="2610056"/>
                  <a:ext cx="809181" cy="816349"/>
                </a:xfrm>
                <a:custGeom>
                  <a:avLst/>
                  <a:gdLst>
                    <a:gd name="T0" fmla="*/ 196 w 382"/>
                    <a:gd name="T1" fmla="*/ 358 h 385"/>
                    <a:gd name="T2" fmla="*/ 243 w 382"/>
                    <a:gd name="T3" fmla="*/ 363 h 385"/>
                    <a:gd name="T4" fmla="*/ 278 w 382"/>
                    <a:gd name="T5" fmla="*/ 364 h 385"/>
                    <a:gd name="T6" fmla="*/ 286 w 382"/>
                    <a:gd name="T7" fmla="*/ 326 h 385"/>
                    <a:gd name="T8" fmla="*/ 309 w 382"/>
                    <a:gd name="T9" fmla="*/ 307 h 385"/>
                    <a:gd name="T10" fmla="*/ 351 w 382"/>
                    <a:gd name="T11" fmla="*/ 297 h 385"/>
                    <a:gd name="T12" fmla="*/ 345 w 382"/>
                    <a:gd name="T13" fmla="*/ 264 h 385"/>
                    <a:gd name="T14" fmla="*/ 347 w 382"/>
                    <a:gd name="T15" fmla="*/ 239 h 385"/>
                    <a:gd name="T16" fmla="*/ 359 w 382"/>
                    <a:gd name="T17" fmla="*/ 218 h 385"/>
                    <a:gd name="T18" fmla="*/ 382 w 382"/>
                    <a:gd name="T19" fmla="*/ 183 h 385"/>
                    <a:gd name="T20" fmla="*/ 349 w 382"/>
                    <a:gd name="T21" fmla="*/ 154 h 385"/>
                    <a:gd name="T22" fmla="*/ 342 w 382"/>
                    <a:gd name="T23" fmla="*/ 131 h 385"/>
                    <a:gd name="T24" fmla="*/ 355 w 382"/>
                    <a:gd name="T25" fmla="*/ 95 h 385"/>
                    <a:gd name="T26" fmla="*/ 327 w 382"/>
                    <a:gd name="T27" fmla="*/ 79 h 385"/>
                    <a:gd name="T28" fmla="*/ 297 w 382"/>
                    <a:gd name="T29" fmla="*/ 68 h 385"/>
                    <a:gd name="T30" fmla="*/ 283 w 382"/>
                    <a:gd name="T31" fmla="*/ 40 h 385"/>
                    <a:gd name="T32" fmla="*/ 252 w 382"/>
                    <a:gd name="T33" fmla="*/ 14 h 385"/>
                    <a:gd name="T34" fmla="*/ 220 w 382"/>
                    <a:gd name="T35" fmla="*/ 31 h 385"/>
                    <a:gd name="T36" fmla="*/ 191 w 382"/>
                    <a:gd name="T37" fmla="*/ 24 h 385"/>
                    <a:gd name="T38" fmla="*/ 162 w 382"/>
                    <a:gd name="T39" fmla="*/ 2 h 385"/>
                    <a:gd name="T40" fmla="*/ 140 w 382"/>
                    <a:gd name="T41" fmla="*/ 32 h 385"/>
                    <a:gd name="T42" fmla="*/ 118 w 382"/>
                    <a:gd name="T43" fmla="*/ 44 h 385"/>
                    <a:gd name="T44" fmla="*/ 78 w 382"/>
                    <a:gd name="T45" fmla="*/ 39 h 385"/>
                    <a:gd name="T46" fmla="*/ 56 w 382"/>
                    <a:gd name="T47" fmla="*/ 73 h 385"/>
                    <a:gd name="T48" fmla="*/ 55 w 382"/>
                    <a:gd name="T49" fmla="*/ 97 h 385"/>
                    <a:gd name="T50" fmla="*/ 37 w 382"/>
                    <a:gd name="T51" fmla="*/ 121 h 385"/>
                    <a:gd name="T52" fmla="*/ 6 w 382"/>
                    <a:gd name="T53" fmla="*/ 132 h 385"/>
                    <a:gd name="T54" fmla="*/ 22 w 382"/>
                    <a:gd name="T55" fmla="*/ 171 h 385"/>
                    <a:gd name="T56" fmla="*/ 24 w 382"/>
                    <a:gd name="T57" fmla="*/ 201 h 385"/>
                    <a:gd name="T58" fmla="*/ 3 w 382"/>
                    <a:gd name="T59" fmla="*/ 230 h 385"/>
                    <a:gd name="T60" fmla="*/ 12 w 382"/>
                    <a:gd name="T61" fmla="*/ 262 h 385"/>
                    <a:gd name="T62" fmla="*/ 50 w 382"/>
                    <a:gd name="T63" fmla="*/ 282 h 385"/>
                    <a:gd name="T64" fmla="*/ 53 w 382"/>
                    <a:gd name="T65" fmla="*/ 325 h 385"/>
                    <a:gd name="T66" fmla="*/ 78 w 382"/>
                    <a:gd name="T67" fmla="*/ 347 h 385"/>
                    <a:gd name="T68" fmla="*/ 135 w 382"/>
                    <a:gd name="T69" fmla="*/ 349 h 385"/>
                    <a:gd name="T70" fmla="*/ 161 w 382"/>
                    <a:gd name="T71" fmla="*/ 384 h 385"/>
                    <a:gd name="T72" fmla="*/ 120 w 382"/>
                    <a:gd name="T73" fmla="*/ 302 h 385"/>
                    <a:gd name="T74" fmla="*/ 100 w 382"/>
                    <a:gd name="T75" fmla="*/ 285 h 385"/>
                    <a:gd name="T76" fmla="*/ 81 w 382"/>
                    <a:gd name="T77" fmla="*/ 262 h 385"/>
                    <a:gd name="T78" fmla="*/ 65 w 382"/>
                    <a:gd name="T79" fmla="*/ 226 h 385"/>
                    <a:gd name="T80" fmla="*/ 61 w 382"/>
                    <a:gd name="T81" fmla="*/ 202 h 385"/>
                    <a:gd name="T82" fmla="*/ 61 w 382"/>
                    <a:gd name="T83" fmla="*/ 181 h 385"/>
                    <a:gd name="T84" fmla="*/ 67 w 382"/>
                    <a:gd name="T85" fmla="*/ 153 h 385"/>
                    <a:gd name="T86" fmla="*/ 75 w 382"/>
                    <a:gd name="T87" fmla="*/ 133 h 385"/>
                    <a:gd name="T88" fmla="*/ 105 w 382"/>
                    <a:gd name="T89" fmla="*/ 96 h 385"/>
                    <a:gd name="T90" fmla="*/ 139 w 382"/>
                    <a:gd name="T91" fmla="*/ 75 h 385"/>
                    <a:gd name="T92" fmla="*/ 158 w 382"/>
                    <a:gd name="T93" fmla="*/ 68 h 385"/>
                    <a:gd name="T94" fmla="*/ 204 w 382"/>
                    <a:gd name="T95" fmla="*/ 65 h 385"/>
                    <a:gd name="T96" fmla="*/ 230 w 382"/>
                    <a:gd name="T97" fmla="*/ 71 h 385"/>
                    <a:gd name="T98" fmla="*/ 273 w 382"/>
                    <a:gd name="T99" fmla="*/ 96 h 385"/>
                    <a:gd name="T100" fmla="*/ 297 w 382"/>
                    <a:gd name="T101" fmla="*/ 123 h 385"/>
                    <a:gd name="T102" fmla="*/ 310 w 382"/>
                    <a:gd name="T103" fmla="*/ 148 h 385"/>
                    <a:gd name="T104" fmla="*/ 315 w 382"/>
                    <a:gd name="T105" fmla="*/ 168 h 385"/>
                    <a:gd name="T106" fmla="*/ 312 w 382"/>
                    <a:gd name="T107" fmla="*/ 229 h 385"/>
                    <a:gd name="T108" fmla="*/ 301 w 382"/>
                    <a:gd name="T109" fmla="*/ 257 h 385"/>
                    <a:gd name="T110" fmla="*/ 289 w 382"/>
                    <a:gd name="T111" fmla="*/ 273 h 385"/>
                    <a:gd name="T112" fmla="*/ 271 w 382"/>
                    <a:gd name="T113" fmla="*/ 292 h 385"/>
                    <a:gd name="T114" fmla="*/ 254 w 382"/>
                    <a:gd name="T115" fmla="*/ 304 h 385"/>
                    <a:gd name="T116" fmla="*/ 218 w 382"/>
                    <a:gd name="T117" fmla="*/ 318 h 385"/>
                    <a:gd name="T118" fmla="*/ 196 w 382"/>
                    <a:gd name="T119" fmla="*/ 321 h 385"/>
                    <a:gd name="T120" fmla="*/ 161 w 382"/>
                    <a:gd name="T121" fmla="*/ 318 h 385"/>
                    <a:gd name="T122" fmla="*/ 125 w 382"/>
                    <a:gd name="T123" fmla="*/ 305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82" h="385">
                      <a:moveTo>
                        <a:pt x="178" y="382"/>
                      </a:moveTo>
                      <a:cubicBezTo>
                        <a:pt x="178" y="382"/>
                        <a:pt x="179" y="381"/>
                        <a:pt x="181" y="379"/>
                      </a:cubicBezTo>
                      <a:cubicBezTo>
                        <a:pt x="182" y="377"/>
                        <a:pt x="183" y="375"/>
                        <a:pt x="185" y="372"/>
                      </a:cubicBezTo>
                      <a:cubicBezTo>
                        <a:pt x="188" y="367"/>
                        <a:pt x="191" y="361"/>
                        <a:pt x="191" y="361"/>
                      </a:cubicBezTo>
                      <a:cubicBezTo>
                        <a:pt x="192" y="359"/>
                        <a:pt x="194" y="358"/>
                        <a:pt x="196" y="358"/>
                      </a:cubicBezTo>
                      <a:cubicBezTo>
                        <a:pt x="196" y="358"/>
                        <a:pt x="212" y="356"/>
                        <a:pt x="212" y="356"/>
                      </a:cubicBezTo>
                      <a:cubicBezTo>
                        <a:pt x="212" y="357"/>
                        <a:pt x="228" y="353"/>
                        <a:pt x="228" y="353"/>
                      </a:cubicBezTo>
                      <a:cubicBezTo>
                        <a:pt x="229" y="353"/>
                        <a:pt x="230" y="353"/>
                        <a:pt x="232" y="353"/>
                      </a:cubicBezTo>
                      <a:cubicBezTo>
                        <a:pt x="233" y="354"/>
                        <a:pt x="234" y="354"/>
                        <a:pt x="234" y="355"/>
                      </a:cubicBezTo>
                      <a:cubicBezTo>
                        <a:pt x="234" y="355"/>
                        <a:pt x="239" y="359"/>
                        <a:pt x="243" y="363"/>
                      </a:cubicBezTo>
                      <a:cubicBezTo>
                        <a:pt x="247" y="368"/>
                        <a:pt x="252" y="372"/>
                        <a:pt x="252" y="372"/>
                      </a:cubicBezTo>
                      <a:cubicBezTo>
                        <a:pt x="254" y="373"/>
                        <a:pt x="257" y="374"/>
                        <a:pt x="260" y="373"/>
                      </a:cubicBezTo>
                      <a:cubicBezTo>
                        <a:pt x="260" y="373"/>
                        <a:pt x="264" y="371"/>
                        <a:pt x="269" y="369"/>
                      </a:cubicBezTo>
                      <a:cubicBezTo>
                        <a:pt x="271" y="368"/>
                        <a:pt x="274" y="367"/>
                        <a:pt x="275" y="366"/>
                      </a:cubicBezTo>
                      <a:cubicBezTo>
                        <a:pt x="277" y="365"/>
                        <a:pt x="278" y="364"/>
                        <a:pt x="278" y="364"/>
                      </a:cubicBezTo>
                      <a:cubicBezTo>
                        <a:pt x="281" y="363"/>
                        <a:pt x="282" y="360"/>
                        <a:pt x="282" y="358"/>
                      </a:cubicBezTo>
                      <a:cubicBezTo>
                        <a:pt x="282" y="358"/>
                        <a:pt x="283" y="352"/>
                        <a:pt x="282" y="346"/>
                      </a:cubicBezTo>
                      <a:cubicBezTo>
                        <a:pt x="282" y="340"/>
                        <a:pt x="281" y="334"/>
                        <a:pt x="281" y="334"/>
                      </a:cubicBezTo>
                      <a:cubicBezTo>
                        <a:pt x="281" y="331"/>
                        <a:pt x="282" y="329"/>
                        <a:pt x="284" y="328"/>
                      </a:cubicBezTo>
                      <a:cubicBezTo>
                        <a:pt x="284" y="328"/>
                        <a:pt x="285" y="327"/>
                        <a:pt x="286" y="326"/>
                      </a:cubicBezTo>
                      <a:cubicBezTo>
                        <a:pt x="288" y="325"/>
                        <a:pt x="289" y="324"/>
                        <a:pt x="291" y="323"/>
                      </a:cubicBezTo>
                      <a:cubicBezTo>
                        <a:pt x="294" y="320"/>
                        <a:pt x="297" y="318"/>
                        <a:pt x="297" y="318"/>
                      </a:cubicBezTo>
                      <a:cubicBezTo>
                        <a:pt x="297" y="318"/>
                        <a:pt x="298" y="317"/>
                        <a:pt x="299" y="316"/>
                      </a:cubicBezTo>
                      <a:cubicBezTo>
                        <a:pt x="300" y="315"/>
                        <a:pt x="301" y="314"/>
                        <a:pt x="303" y="312"/>
                      </a:cubicBezTo>
                      <a:cubicBezTo>
                        <a:pt x="306" y="309"/>
                        <a:pt x="309" y="307"/>
                        <a:pt x="309" y="307"/>
                      </a:cubicBezTo>
                      <a:cubicBezTo>
                        <a:pt x="310" y="305"/>
                        <a:pt x="313" y="304"/>
                        <a:pt x="315" y="305"/>
                      </a:cubicBezTo>
                      <a:cubicBezTo>
                        <a:pt x="315" y="305"/>
                        <a:pt x="321" y="306"/>
                        <a:pt x="327" y="307"/>
                      </a:cubicBezTo>
                      <a:cubicBezTo>
                        <a:pt x="333" y="308"/>
                        <a:pt x="339" y="309"/>
                        <a:pt x="339" y="309"/>
                      </a:cubicBezTo>
                      <a:cubicBezTo>
                        <a:pt x="341" y="309"/>
                        <a:pt x="344" y="308"/>
                        <a:pt x="346" y="306"/>
                      </a:cubicBezTo>
                      <a:cubicBezTo>
                        <a:pt x="346" y="306"/>
                        <a:pt x="348" y="302"/>
                        <a:pt x="351" y="297"/>
                      </a:cubicBezTo>
                      <a:cubicBezTo>
                        <a:pt x="353" y="295"/>
                        <a:pt x="354" y="293"/>
                        <a:pt x="355" y="291"/>
                      </a:cubicBezTo>
                      <a:cubicBezTo>
                        <a:pt x="356" y="290"/>
                        <a:pt x="357" y="289"/>
                        <a:pt x="357" y="289"/>
                      </a:cubicBezTo>
                      <a:cubicBezTo>
                        <a:pt x="358" y="286"/>
                        <a:pt x="358" y="283"/>
                        <a:pt x="357" y="281"/>
                      </a:cubicBezTo>
                      <a:cubicBezTo>
                        <a:pt x="357" y="281"/>
                        <a:pt x="354" y="276"/>
                        <a:pt x="350" y="271"/>
                      </a:cubicBezTo>
                      <a:cubicBezTo>
                        <a:pt x="348" y="268"/>
                        <a:pt x="347" y="266"/>
                        <a:pt x="345" y="264"/>
                      </a:cubicBezTo>
                      <a:cubicBezTo>
                        <a:pt x="344" y="262"/>
                        <a:pt x="343" y="261"/>
                        <a:pt x="343" y="261"/>
                      </a:cubicBezTo>
                      <a:cubicBezTo>
                        <a:pt x="341" y="259"/>
                        <a:pt x="341" y="257"/>
                        <a:pt x="342" y="255"/>
                      </a:cubicBezTo>
                      <a:cubicBezTo>
                        <a:pt x="342" y="255"/>
                        <a:pt x="343" y="251"/>
                        <a:pt x="345" y="247"/>
                      </a:cubicBezTo>
                      <a:cubicBezTo>
                        <a:pt x="346" y="245"/>
                        <a:pt x="346" y="243"/>
                        <a:pt x="347" y="242"/>
                      </a:cubicBezTo>
                      <a:cubicBezTo>
                        <a:pt x="347" y="240"/>
                        <a:pt x="347" y="239"/>
                        <a:pt x="347" y="239"/>
                      </a:cubicBezTo>
                      <a:cubicBezTo>
                        <a:pt x="347" y="239"/>
                        <a:pt x="348" y="236"/>
                        <a:pt x="349" y="232"/>
                      </a:cubicBezTo>
                      <a:cubicBezTo>
                        <a:pt x="350" y="230"/>
                        <a:pt x="350" y="228"/>
                        <a:pt x="351" y="226"/>
                      </a:cubicBezTo>
                      <a:cubicBezTo>
                        <a:pt x="351" y="225"/>
                        <a:pt x="351" y="224"/>
                        <a:pt x="351" y="224"/>
                      </a:cubicBezTo>
                      <a:cubicBezTo>
                        <a:pt x="351" y="222"/>
                        <a:pt x="353" y="220"/>
                        <a:pt x="355" y="219"/>
                      </a:cubicBezTo>
                      <a:cubicBezTo>
                        <a:pt x="355" y="219"/>
                        <a:pt x="357" y="218"/>
                        <a:pt x="359" y="218"/>
                      </a:cubicBezTo>
                      <a:cubicBezTo>
                        <a:pt x="361" y="217"/>
                        <a:pt x="364" y="216"/>
                        <a:pt x="367" y="215"/>
                      </a:cubicBezTo>
                      <a:cubicBezTo>
                        <a:pt x="372" y="212"/>
                        <a:pt x="378" y="210"/>
                        <a:pt x="378" y="210"/>
                      </a:cubicBezTo>
                      <a:cubicBezTo>
                        <a:pt x="380" y="209"/>
                        <a:pt x="382" y="206"/>
                        <a:pt x="382" y="203"/>
                      </a:cubicBezTo>
                      <a:cubicBezTo>
                        <a:pt x="382" y="203"/>
                        <a:pt x="382" y="198"/>
                        <a:pt x="382" y="193"/>
                      </a:cubicBezTo>
                      <a:cubicBezTo>
                        <a:pt x="382" y="188"/>
                        <a:pt x="382" y="183"/>
                        <a:pt x="382" y="183"/>
                      </a:cubicBezTo>
                      <a:cubicBezTo>
                        <a:pt x="382" y="180"/>
                        <a:pt x="380" y="177"/>
                        <a:pt x="378" y="176"/>
                      </a:cubicBezTo>
                      <a:cubicBezTo>
                        <a:pt x="378" y="176"/>
                        <a:pt x="372" y="174"/>
                        <a:pt x="367" y="171"/>
                      </a:cubicBezTo>
                      <a:cubicBezTo>
                        <a:pt x="361" y="169"/>
                        <a:pt x="355" y="167"/>
                        <a:pt x="355" y="167"/>
                      </a:cubicBezTo>
                      <a:cubicBezTo>
                        <a:pt x="353" y="166"/>
                        <a:pt x="352" y="164"/>
                        <a:pt x="351" y="162"/>
                      </a:cubicBezTo>
                      <a:cubicBezTo>
                        <a:pt x="351" y="162"/>
                        <a:pt x="350" y="158"/>
                        <a:pt x="349" y="154"/>
                      </a:cubicBezTo>
                      <a:cubicBezTo>
                        <a:pt x="349" y="152"/>
                        <a:pt x="349" y="150"/>
                        <a:pt x="348" y="149"/>
                      </a:cubicBezTo>
                      <a:cubicBezTo>
                        <a:pt x="348" y="147"/>
                        <a:pt x="347" y="146"/>
                        <a:pt x="347" y="146"/>
                      </a:cubicBezTo>
                      <a:cubicBezTo>
                        <a:pt x="347" y="146"/>
                        <a:pt x="346" y="143"/>
                        <a:pt x="345" y="139"/>
                      </a:cubicBezTo>
                      <a:cubicBezTo>
                        <a:pt x="344" y="137"/>
                        <a:pt x="344" y="135"/>
                        <a:pt x="343" y="134"/>
                      </a:cubicBezTo>
                      <a:cubicBezTo>
                        <a:pt x="342" y="132"/>
                        <a:pt x="342" y="131"/>
                        <a:pt x="342" y="131"/>
                      </a:cubicBezTo>
                      <a:cubicBezTo>
                        <a:pt x="341" y="129"/>
                        <a:pt x="341" y="127"/>
                        <a:pt x="343" y="125"/>
                      </a:cubicBezTo>
                      <a:cubicBezTo>
                        <a:pt x="343" y="125"/>
                        <a:pt x="347" y="120"/>
                        <a:pt x="350" y="115"/>
                      </a:cubicBezTo>
                      <a:cubicBezTo>
                        <a:pt x="354" y="110"/>
                        <a:pt x="357" y="105"/>
                        <a:pt x="357" y="105"/>
                      </a:cubicBezTo>
                      <a:cubicBezTo>
                        <a:pt x="358" y="103"/>
                        <a:pt x="358" y="100"/>
                        <a:pt x="357" y="97"/>
                      </a:cubicBezTo>
                      <a:cubicBezTo>
                        <a:pt x="357" y="97"/>
                        <a:pt x="356" y="96"/>
                        <a:pt x="355" y="95"/>
                      </a:cubicBezTo>
                      <a:cubicBezTo>
                        <a:pt x="354" y="93"/>
                        <a:pt x="353" y="91"/>
                        <a:pt x="351" y="89"/>
                      </a:cubicBezTo>
                      <a:cubicBezTo>
                        <a:pt x="349" y="84"/>
                        <a:pt x="346" y="80"/>
                        <a:pt x="346" y="80"/>
                      </a:cubicBezTo>
                      <a:cubicBezTo>
                        <a:pt x="345" y="79"/>
                        <a:pt x="344" y="78"/>
                        <a:pt x="343" y="77"/>
                      </a:cubicBezTo>
                      <a:cubicBezTo>
                        <a:pt x="342" y="77"/>
                        <a:pt x="340" y="77"/>
                        <a:pt x="339" y="77"/>
                      </a:cubicBezTo>
                      <a:cubicBezTo>
                        <a:pt x="339" y="77"/>
                        <a:pt x="333" y="78"/>
                        <a:pt x="327" y="79"/>
                      </a:cubicBezTo>
                      <a:cubicBezTo>
                        <a:pt x="321" y="80"/>
                        <a:pt x="315" y="81"/>
                        <a:pt x="315" y="81"/>
                      </a:cubicBezTo>
                      <a:cubicBezTo>
                        <a:pt x="313" y="82"/>
                        <a:pt x="310" y="81"/>
                        <a:pt x="309" y="79"/>
                      </a:cubicBezTo>
                      <a:cubicBezTo>
                        <a:pt x="309" y="79"/>
                        <a:pt x="306" y="76"/>
                        <a:pt x="303" y="74"/>
                      </a:cubicBezTo>
                      <a:cubicBezTo>
                        <a:pt x="302" y="72"/>
                        <a:pt x="300" y="71"/>
                        <a:pt x="299" y="70"/>
                      </a:cubicBezTo>
                      <a:cubicBezTo>
                        <a:pt x="298" y="69"/>
                        <a:pt x="297" y="68"/>
                        <a:pt x="297" y="68"/>
                      </a:cubicBezTo>
                      <a:cubicBezTo>
                        <a:pt x="297" y="68"/>
                        <a:pt x="294" y="66"/>
                        <a:pt x="291" y="63"/>
                      </a:cubicBezTo>
                      <a:cubicBezTo>
                        <a:pt x="289" y="62"/>
                        <a:pt x="288" y="61"/>
                        <a:pt x="287" y="60"/>
                      </a:cubicBezTo>
                      <a:cubicBezTo>
                        <a:pt x="285" y="59"/>
                        <a:pt x="285" y="58"/>
                        <a:pt x="285" y="58"/>
                      </a:cubicBezTo>
                      <a:cubicBezTo>
                        <a:pt x="283" y="57"/>
                        <a:pt x="281" y="55"/>
                        <a:pt x="282" y="52"/>
                      </a:cubicBezTo>
                      <a:cubicBezTo>
                        <a:pt x="282" y="52"/>
                        <a:pt x="282" y="46"/>
                        <a:pt x="283" y="40"/>
                      </a:cubicBezTo>
                      <a:cubicBezTo>
                        <a:pt x="283" y="34"/>
                        <a:pt x="283" y="28"/>
                        <a:pt x="283" y="28"/>
                      </a:cubicBezTo>
                      <a:cubicBezTo>
                        <a:pt x="283" y="26"/>
                        <a:pt x="281" y="23"/>
                        <a:pt x="278" y="22"/>
                      </a:cubicBezTo>
                      <a:cubicBezTo>
                        <a:pt x="278" y="22"/>
                        <a:pt x="274" y="20"/>
                        <a:pt x="269" y="17"/>
                      </a:cubicBezTo>
                      <a:cubicBezTo>
                        <a:pt x="265" y="15"/>
                        <a:pt x="260" y="13"/>
                        <a:pt x="260" y="13"/>
                      </a:cubicBezTo>
                      <a:cubicBezTo>
                        <a:pt x="257" y="12"/>
                        <a:pt x="254" y="13"/>
                        <a:pt x="252" y="14"/>
                      </a:cubicBezTo>
                      <a:cubicBezTo>
                        <a:pt x="252" y="14"/>
                        <a:pt x="248" y="18"/>
                        <a:pt x="243" y="22"/>
                      </a:cubicBezTo>
                      <a:cubicBezTo>
                        <a:pt x="239" y="26"/>
                        <a:pt x="235" y="31"/>
                        <a:pt x="235" y="31"/>
                      </a:cubicBezTo>
                      <a:cubicBezTo>
                        <a:pt x="233" y="33"/>
                        <a:pt x="231" y="33"/>
                        <a:pt x="228" y="33"/>
                      </a:cubicBezTo>
                      <a:cubicBezTo>
                        <a:pt x="228" y="33"/>
                        <a:pt x="227" y="32"/>
                        <a:pt x="226" y="32"/>
                      </a:cubicBezTo>
                      <a:cubicBezTo>
                        <a:pt x="224" y="32"/>
                        <a:pt x="222" y="31"/>
                        <a:pt x="220" y="31"/>
                      </a:cubicBezTo>
                      <a:cubicBezTo>
                        <a:pt x="217" y="30"/>
                        <a:pt x="213" y="29"/>
                        <a:pt x="213" y="29"/>
                      </a:cubicBezTo>
                      <a:cubicBezTo>
                        <a:pt x="213" y="29"/>
                        <a:pt x="212" y="29"/>
                        <a:pt x="210" y="29"/>
                      </a:cubicBezTo>
                      <a:cubicBezTo>
                        <a:pt x="209" y="29"/>
                        <a:pt x="207" y="29"/>
                        <a:pt x="205" y="29"/>
                      </a:cubicBezTo>
                      <a:cubicBezTo>
                        <a:pt x="201" y="28"/>
                        <a:pt x="197" y="28"/>
                        <a:pt x="197" y="28"/>
                      </a:cubicBezTo>
                      <a:cubicBezTo>
                        <a:pt x="194" y="28"/>
                        <a:pt x="192" y="26"/>
                        <a:pt x="191" y="24"/>
                      </a:cubicBezTo>
                      <a:cubicBezTo>
                        <a:pt x="191" y="24"/>
                        <a:pt x="188" y="19"/>
                        <a:pt x="185" y="14"/>
                      </a:cubicBezTo>
                      <a:cubicBezTo>
                        <a:pt x="182" y="9"/>
                        <a:pt x="179" y="3"/>
                        <a:pt x="179" y="3"/>
                      </a:cubicBezTo>
                      <a:cubicBezTo>
                        <a:pt x="178" y="2"/>
                        <a:pt x="177" y="2"/>
                        <a:pt x="176" y="1"/>
                      </a:cubicBezTo>
                      <a:cubicBezTo>
                        <a:pt x="175" y="1"/>
                        <a:pt x="173" y="0"/>
                        <a:pt x="172" y="1"/>
                      </a:cubicBezTo>
                      <a:cubicBezTo>
                        <a:pt x="172" y="1"/>
                        <a:pt x="167" y="1"/>
                        <a:pt x="162" y="2"/>
                      </a:cubicBezTo>
                      <a:cubicBezTo>
                        <a:pt x="159" y="2"/>
                        <a:pt x="156" y="2"/>
                        <a:pt x="155" y="3"/>
                      </a:cubicBezTo>
                      <a:cubicBezTo>
                        <a:pt x="153" y="3"/>
                        <a:pt x="151" y="4"/>
                        <a:pt x="151" y="4"/>
                      </a:cubicBezTo>
                      <a:cubicBezTo>
                        <a:pt x="149" y="4"/>
                        <a:pt x="146" y="6"/>
                        <a:pt x="146" y="8"/>
                      </a:cubicBezTo>
                      <a:cubicBezTo>
                        <a:pt x="146" y="8"/>
                        <a:pt x="144" y="14"/>
                        <a:pt x="142" y="20"/>
                      </a:cubicBezTo>
                      <a:cubicBezTo>
                        <a:pt x="141" y="26"/>
                        <a:pt x="140" y="32"/>
                        <a:pt x="140" y="32"/>
                      </a:cubicBezTo>
                      <a:cubicBezTo>
                        <a:pt x="139" y="34"/>
                        <a:pt x="138" y="36"/>
                        <a:pt x="135" y="37"/>
                      </a:cubicBezTo>
                      <a:cubicBezTo>
                        <a:pt x="135" y="37"/>
                        <a:pt x="134" y="37"/>
                        <a:pt x="133" y="38"/>
                      </a:cubicBezTo>
                      <a:cubicBezTo>
                        <a:pt x="132" y="38"/>
                        <a:pt x="130" y="39"/>
                        <a:pt x="128" y="40"/>
                      </a:cubicBezTo>
                      <a:cubicBezTo>
                        <a:pt x="124" y="41"/>
                        <a:pt x="121" y="43"/>
                        <a:pt x="121" y="43"/>
                      </a:cubicBezTo>
                      <a:cubicBezTo>
                        <a:pt x="121" y="43"/>
                        <a:pt x="120" y="43"/>
                        <a:pt x="118" y="44"/>
                      </a:cubicBezTo>
                      <a:cubicBezTo>
                        <a:pt x="117" y="44"/>
                        <a:pt x="115" y="45"/>
                        <a:pt x="113" y="46"/>
                      </a:cubicBezTo>
                      <a:cubicBezTo>
                        <a:pt x="110" y="48"/>
                        <a:pt x="106" y="50"/>
                        <a:pt x="106" y="50"/>
                      </a:cubicBezTo>
                      <a:cubicBezTo>
                        <a:pt x="104" y="51"/>
                        <a:pt x="102" y="51"/>
                        <a:pt x="100" y="50"/>
                      </a:cubicBezTo>
                      <a:cubicBezTo>
                        <a:pt x="100" y="50"/>
                        <a:pt x="94" y="47"/>
                        <a:pt x="89" y="44"/>
                      </a:cubicBezTo>
                      <a:cubicBezTo>
                        <a:pt x="84" y="42"/>
                        <a:pt x="78" y="39"/>
                        <a:pt x="78" y="39"/>
                      </a:cubicBezTo>
                      <a:cubicBezTo>
                        <a:pt x="76" y="38"/>
                        <a:pt x="73" y="38"/>
                        <a:pt x="71" y="40"/>
                      </a:cubicBezTo>
                      <a:cubicBezTo>
                        <a:pt x="71" y="40"/>
                        <a:pt x="67" y="44"/>
                        <a:pt x="63" y="47"/>
                      </a:cubicBezTo>
                      <a:cubicBezTo>
                        <a:pt x="59" y="50"/>
                        <a:pt x="55" y="54"/>
                        <a:pt x="55" y="54"/>
                      </a:cubicBezTo>
                      <a:cubicBezTo>
                        <a:pt x="53" y="56"/>
                        <a:pt x="52" y="59"/>
                        <a:pt x="53" y="61"/>
                      </a:cubicBezTo>
                      <a:cubicBezTo>
                        <a:pt x="53" y="61"/>
                        <a:pt x="54" y="67"/>
                        <a:pt x="56" y="73"/>
                      </a:cubicBezTo>
                      <a:cubicBezTo>
                        <a:pt x="57" y="75"/>
                        <a:pt x="58" y="78"/>
                        <a:pt x="59" y="80"/>
                      </a:cubicBezTo>
                      <a:cubicBezTo>
                        <a:pt x="60" y="83"/>
                        <a:pt x="61" y="84"/>
                        <a:pt x="61" y="84"/>
                      </a:cubicBezTo>
                      <a:cubicBezTo>
                        <a:pt x="61" y="86"/>
                        <a:pt x="61" y="89"/>
                        <a:pt x="60" y="91"/>
                      </a:cubicBezTo>
                      <a:cubicBezTo>
                        <a:pt x="60" y="91"/>
                        <a:pt x="59" y="91"/>
                        <a:pt x="58" y="92"/>
                      </a:cubicBezTo>
                      <a:cubicBezTo>
                        <a:pt x="57" y="94"/>
                        <a:pt x="56" y="95"/>
                        <a:pt x="55" y="97"/>
                      </a:cubicBezTo>
                      <a:cubicBezTo>
                        <a:pt x="52" y="100"/>
                        <a:pt x="50" y="104"/>
                        <a:pt x="50" y="104"/>
                      </a:cubicBezTo>
                      <a:cubicBezTo>
                        <a:pt x="50" y="104"/>
                        <a:pt x="50" y="104"/>
                        <a:pt x="49" y="106"/>
                      </a:cubicBezTo>
                      <a:cubicBezTo>
                        <a:pt x="48" y="107"/>
                        <a:pt x="47" y="109"/>
                        <a:pt x="46" y="110"/>
                      </a:cubicBezTo>
                      <a:cubicBezTo>
                        <a:pt x="44" y="114"/>
                        <a:pt x="42" y="117"/>
                        <a:pt x="42" y="117"/>
                      </a:cubicBezTo>
                      <a:cubicBezTo>
                        <a:pt x="41" y="120"/>
                        <a:pt x="39" y="121"/>
                        <a:pt x="37" y="121"/>
                      </a:cubicBezTo>
                      <a:cubicBezTo>
                        <a:pt x="37" y="121"/>
                        <a:pt x="35" y="121"/>
                        <a:pt x="33" y="121"/>
                      </a:cubicBezTo>
                      <a:cubicBezTo>
                        <a:pt x="31" y="121"/>
                        <a:pt x="28" y="122"/>
                        <a:pt x="25" y="122"/>
                      </a:cubicBezTo>
                      <a:cubicBezTo>
                        <a:pt x="19" y="123"/>
                        <a:pt x="12" y="124"/>
                        <a:pt x="12" y="124"/>
                      </a:cubicBezTo>
                      <a:cubicBezTo>
                        <a:pt x="10" y="124"/>
                        <a:pt x="8" y="126"/>
                        <a:pt x="7" y="128"/>
                      </a:cubicBezTo>
                      <a:cubicBezTo>
                        <a:pt x="7" y="128"/>
                        <a:pt x="6" y="130"/>
                        <a:pt x="6" y="132"/>
                      </a:cubicBezTo>
                      <a:cubicBezTo>
                        <a:pt x="5" y="133"/>
                        <a:pt x="5" y="136"/>
                        <a:pt x="4" y="138"/>
                      </a:cubicBezTo>
                      <a:cubicBezTo>
                        <a:pt x="2" y="143"/>
                        <a:pt x="1" y="148"/>
                        <a:pt x="1" y="148"/>
                      </a:cubicBezTo>
                      <a:cubicBezTo>
                        <a:pt x="0" y="151"/>
                        <a:pt x="1" y="154"/>
                        <a:pt x="3" y="155"/>
                      </a:cubicBezTo>
                      <a:cubicBezTo>
                        <a:pt x="3" y="155"/>
                        <a:pt x="8" y="160"/>
                        <a:pt x="12" y="163"/>
                      </a:cubicBezTo>
                      <a:cubicBezTo>
                        <a:pt x="17" y="167"/>
                        <a:pt x="22" y="171"/>
                        <a:pt x="22" y="171"/>
                      </a:cubicBezTo>
                      <a:cubicBezTo>
                        <a:pt x="24" y="172"/>
                        <a:pt x="25" y="174"/>
                        <a:pt x="25" y="177"/>
                      </a:cubicBezTo>
                      <a:cubicBezTo>
                        <a:pt x="25" y="177"/>
                        <a:pt x="24" y="181"/>
                        <a:pt x="24" y="185"/>
                      </a:cubicBezTo>
                      <a:cubicBezTo>
                        <a:pt x="24" y="187"/>
                        <a:pt x="24" y="189"/>
                        <a:pt x="24" y="190"/>
                      </a:cubicBezTo>
                      <a:cubicBezTo>
                        <a:pt x="24" y="192"/>
                        <a:pt x="24" y="193"/>
                        <a:pt x="24" y="193"/>
                      </a:cubicBezTo>
                      <a:cubicBezTo>
                        <a:pt x="24" y="193"/>
                        <a:pt x="24" y="197"/>
                        <a:pt x="24" y="201"/>
                      </a:cubicBezTo>
                      <a:cubicBezTo>
                        <a:pt x="24" y="203"/>
                        <a:pt x="24" y="205"/>
                        <a:pt x="24" y="206"/>
                      </a:cubicBezTo>
                      <a:cubicBezTo>
                        <a:pt x="25" y="208"/>
                        <a:pt x="25" y="209"/>
                        <a:pt x="25" y="209"/>
                      </a:cubicBezTo>
                      <a:cubicBezTo>
                        <a:pt x="25" y="211"/>
                        <a:pt x="24" y="213"/>
                        <a:pt x="22" y="215"/>
                      </a:cubicBezTo>
                      <a:cubicBezTo>
                        <a:pt x="22" y="215"/>
                        <a:pt x="17" y="218"/>
                        <a:pt x="12" y="222"/>
                      </a:cubicBezTo>
                      <a:cubicBezTo>
                        <a:pt x="8" y="226"/>
                        <a:pt x="3" y="230"/>
                        <a:pt x="3" y="230"/>
                      </a:cubicBezTo>
                      <a:cubicBezTo>
                        <a:pt x="1" y="232"/>
                        <a:pt x="0" y="234"/>
                        <a:pt x="1" y="237"/>
                      </a:cubicBezTo>
                      <a:cubicBezTo>
                        <a:pt x="1" y="237"/>
                        <a:pt x="1" y="238"/>
                        <a:pt x="2" y="240"/>
                      </a:cubicBezTo>
                      <a:cubicBezTo>
                        <a:pt x="2" y="242"/>
                        <a:pt x="3" y="245"/>
                        <a:pt x="4" y="247"/>
                      </a:cubicBezTo>
                      <a:cubicBezTo>
                        <a:pt x="5" y="252"/>
                        <a:pt x="7" y="257"/>
                        <a:pt x="7" y="257"/>
                      </a:cubicBezTo>
                      <a:cubicBezTo>
                        <a:pt x="8" y="260"/>
                        <a:pt x="10" y="262"/>
                        <a:pt x="12" y="262"/>
                      </a:cubicBezTo>
                      <a:cubicBezTo>
                        <a:pt x="12" y="262"/>
                        <a:pt x="18" y="263"/>
                        <a:pt x="25" y="264"/>
                      </a:cubicBezTo>
                      <a:cubicBezTo>
                        <a:pt x="31" y="264"/>
                        <a:pt x="37" y="264"/>
                        <a:pt x="37" y="264"/>
                      </a:cubicBezTo>
                      <a:cubicBezTo>
                        <a:pt x="38" y="265"/>
                        <a:pt x="39" y="265"/>
                        <a:pt x="40" y="266"/>
                      </a:cubicBezTo>
                      <a:cubicBezTo>
                        <a:pt x="41" y="266"/>
                        <a:pt x="42" y="267"/>
                        <a:pt x="42" y="268"/>
                      </a:cubicBezTo>
                      <a:cubicBezTo>
                        <a:pt x="42" y="268"/>
                        <a:pt x="50" y="282"/>
                        <a:pt x="50" y="282"/>
                      </a:cubicBezTo>
                      <a:cubicBezTo>
                        <a:pt x="50" y="282"/>
                        <a:pt x="59" y="295"/>
                        <a:pt x="59" y="295"/>
                      </a:cubicBezTo>
                      <a:cubicBezTo>
                        <a:pt x="61" y="297"/>
                        <a:pt x="61" y="299"/>
                        <a:pt x="60" y="302"/>
                      </a:cubicBezTo>
                      <a:cubicBezTo>
                        <a:pt x="60" y="302"/>
                        <a:pt x="58" y="307"/>
                        <a:pt x="56" y="313"/>
                      </a:cubicBezTo>
                      <a:cubicBezTo>
                        <a:pt x="55" y="316"/>
                        <a:pt x="54" y="319"/>
                        <a:pt x="54" y="321"/>
                      </a:cubicBezTo>
                      <a:cubicBezTo>
                        <a:pt x="53" y="323"/>
                        <a:pt x="53" y="325"/>
                        <a:pt x="53" y="325"/>
                      </a:cubicBezTo>
                      <a:cubicBezTo>
                        <a:pt x="52" y="327"/>
                        <a:pt x="53" y="330"/>
                        <a:pt x="55" y="332"/>
                      </a:cubicBezTo>
                      <a:cubicBezTo>
                        <a:pt x="55" y="332"/>
                        <a:pt x="56" y="333"/>
                        <a:pt x="57" y="334"/>
                      </a:cubicBezTo>
                      <a:cubicBezTo>
                        <a:pt x="59" y="335"/>
                        <a:pt x="60" y="337"/>
                        <a:pt x="62" y="339"/>
                      </a:cubicBezTo>
                      <a:cubicBezTo>
                        <a:pt x="66" y="342"/>
                        <a:pt x="70" y="345"/>
                        <a:pt x="70" y="345"/>
                      </a:cubicBezTo>
                      <a:cubicBezTo>
                        <a:pt x="73" y="347"/>
                        <a:pt x="75" y="348"/>
                        <a:pt x="78" y="347"/>
                      </a:cubicBezTo>
                      <a:cubicBezTo>
                        <a:pt x="78" y="347"/>
                        <a:pt x="83" y="344"/>
                        <a:pt x="89" y="341"/>
                      </a:cubicBezTo>
                      <a:cubicBezTo>
                        <a:pt x="94" y="338"/>
                        <a:pt x="99" y="335"/>
                        <a:pt x="99" y="335"/>
                      </a:cubicBezTo>
                      <a:cubicBezTo>
                        <a:pt x="101" y="334"/>
                        <a:pt x="104" y="334"/>
                        <a:pt x="106" y="336"/>
                      </a:cubicBezTo>
                      <a:cubicBezTo>
                        <a:pt x="120" y="343"/>
                        <a:pt x="120" y="343"/>
                        <a:pt x="120" y="343"/>
                      </a:cubicBezTo>
                      <a:cubicBezTo>
                        <a:pt x="135" y="349"/>
                        <a:pt x="135" y="349"/>
                        <a:pt x="135" y="349"/>
                      </a:cubicBezTo>
                      <a:cubicBezTo>
                        <a:pt x="137" y="350"/>
                        <a:pt x="139" y="352"/>
                        <a:pt x="140" y="354"/>
                      </a:cubicBezTo>
                      <a:cubicBezTo>
                        <a:pt x="140" y="354"/>
                        <a:pt x="141" y="360"/>
                        <a:pt x="142" y="366"/>
                      </a:cubicBezTo>
                      <a:cubicBezTo>
                        <a:pt x="144" y="372"/>
                        <a:pt x="145" y="378"/>
                        <a:pt x="145" y="378"/>
                      </a:cubicBezTo>
                      <a:cubicBezTo>
                        <a:pt x="146" y="380"/>
                        <a:pt x="148" y="382"/>
                        <a:pt x="151" y="382"/>
                      </a:cubicBezTo>
                      <a:cubicBezTo>
                        <a:pt x="151" y="382"/>
                        <a:pt x="156" y="383"/>
                        <a:pt x="161" y="384"/>
                      </a:cubicBezTo>
                      <a:cubicBezTo>
                        <a:pt x="164" y="385"/>
                        <a:pt x="166" y="385"/>
                        <a:pt x="168" y="385"/>
                      </a:cubicBezTo>
                      <a:cubicBezTo>
                        <a:pt x="170" y="385"/>
                        <a:pt x="172" y="385"/>
                        <a:pt x="172" y="385"/>
                      </a:cubicBezTo>
                      <a:cubicBezTo>
                        <a:pt x="174" y="385"/>
                        <a:pt x="177" y="384"/>
                        <a:pt x="178" y="382"/>
                      </a:cubicBezTo>
                      <a:close/>
                      <a:moveTo>
                        <a:pt x="125" y="305"/>
                      </a:moveTo>
                      <a:cubicBezTo>
                        <a:pt x="124" y="304"/>
                        <a:pt x="122" y="303"/>
                        <a:pt x="120" y="302"/>
                      </a:cubicBezTo>
                      <a:cubicBezTo>
                        <a:pt x="119" y="301"/>
                        <a:pt x="117" y="299"/>
                        <a:pt x="115" y="298"/>
                      </a:cubicBezTo>
                      <a:cubicBezTo>
                        <a:pt x="114" y="298"/>
                        <a:pt x="113" y="297"/>
                        <a:pt x="113" y="296"/>
                      </a:cubicBezTo>
                      <a:cubicBezTo>
                        <a:pt x="112" y="296"/>
                        <a:pt x="111" y="295"/>
                        <a:pt x="110" y="294"/>
                      </a:cubicBezTo>
                      <a:cubicBezTo>
                        <a:pt x="108" y="293"/>
                        <a:pt x="106" y="291"/>
                        <a:pt x="105" y="290"/>
                      </a:cubicBezTo>
                      <a:cubicBezTo>
                        <a:pt x="103" y="289"/>
                        <a:pt x="101" y="287"/>
                        <a:pt x="100" y="285"/>
                      </a:cubicBezTo>
                      <a:cubicBezTo>
                        <a:pt x="98" y="284"/>
                        <a:pt x="96" y="282"/>
                        <a:pt x="95" y="281"/>
                      </a:cubicBezTo>
                      <a:cubicBezTo>
                        <a:pt x="92" y="278"/>
                        <a:pt x="90" y="274"/>
                        <a:pt x="87" y="272"/>
                      </a:cubicBezTo>
                      <a:cubicBezTo>
                        <a:pt x="86" y="270"/>
                        <a:pt x="85" y="269"/>
                        <a:pt x="85" y="268"/>
                      </a:cubicBezTo>
                      <a:cubicBezTo>
                        <a:pt x="84" y="267"/>
                        <a:pt x="83" y="266"/>
                        <a:pt x="83" y="265"/>
                      </a:cubicBezTo>
                      <a:cubicBezTo>
                        <a:pt x="81" y="263"/>
                        <a:pt x="81" y="262"/>
                        <a:pt x="81" y="262"/>
                      </a:cubicBezTo>
                      <a:cubicBezTo>
                        <a:pt x="81" y="262"/>
                        <a:pt x="80" y="261"/>
                        <a:pt x="79" y="260"/>
                      </a:cubicBezTo>
                      <a:cubicBezTo>
                        <a:pt x="78" y="258"/>
                        <a:pt x="77" y="255"/>
                        <a:pt x="75" y="252"/>
                      </a:cubicBezTo>
                      <a:cubicBezTo>
                        <a:pt x="73" y="249"/>
                        <a:pt x="72" y="246"/>
                        <a:pt x="70" y="242"/>
                      </a:cubicBezTo>
                      <a:cubicBezTo>
                        <a:pt x="68" y="238"/>
                        <a:pt x="67" y="233"/>
                        <a:pt x="66" y="229"/>
                      </a:cubicBezTo>
                      <a:cubicBezTo>
                        <a:pt x="65" y="228"/>
                        <a:pt x="65" y="227"/>
                        <a:pt x="65" y="226"/>
                      </a:cubicBezTo>
                      <a:cubicBezTo>
                        <a:pt x="64" y="225"/>
                        <a:pt x="64" y="223"/>
                        <a:pt x="64" y="222"/>
                      </a:cubicBezTo>
                      <a:cubicBezTo>
                        <a:pt x="63" y="220"/>
                        <a:pt x="63" y="218"/>
                        <a:pt x="62" y="216"/>
                      </a:cubicBezTo>
                      <a:cubicBezTo>
                        <a:pt x="62" y="214"/>
                        <a:pt x="62" y="212"/>
                        <a:pt x="62" y="210"/>
                      </a:cubicBezTo>
                      <a:cubicBezTo>
                        <a:pt x="61" y="208"/>
                        <a:pt x="61" y="206"/>
                        <a:pt x="61" y="204"/>
                      </a:cubicBezTo>
                      <a:cubicBezTo>
                        <a:pt x="61" y="203"/>
                        <a:pt x="61" y="203"/>
                        <a:pt x="61" y="202"/>
                      </a:cubicBezTo>
                      <a:cubicBezTo>
                        <a:pt x="61" y="201"/>
                        <a:pt x="61" y="200"/>
                        <a:pt x="61" y="200"/>
                      </a:cubicBezTo>
                      <a:cubicBezTo>
                        <a:pt x="61" y="198"/>
                        <a:pt x="60" y="197"/>
                        <a:pt x="60" y="196"/>
                      </a:cubicBezTo>
                      <a:cubicBezTo>
                        <a:pt x="60" y="194"/>
                        <a:pt x="60" y="193"/>
                        <a:pt x="60" y="193"/>
                      </a:cubicBezTo>
                      <a:cubicBezTo>
                        <a:pt x="60" y="193"/>
                        <a:pt x="60" y="192"/>
                        <a:pt x="60" y="190"/>
                      </a:cubicBezTo>
                      <a:cubicBezTo>
                        <a:pt x="60" y="188"/>
                        <a:pt x="61" y="185"/>
                        <a:pt x="61" y="181"/>
                      </a:cubicBezTo>
                      <a:cubicBezTo>
                        <a:pt x="61" y="180"/>
                        <a:pt x="61" y="178"/>
                        <a:pt x="61" y="176"/>
                      </a:cubicBezTo>
                      <a:cubicBezTo>
                        <a:pt x="62" y="174"/>
                        <a:pt x="62" y="172"/>
                        <a:pt x="63" y="170"/>
                      </a:cubicBezTo>
                      <a:cubicBezTo>
                        <a:pt x="63" y="168"/>
                        <a:pt x="63" y="165"/>
                        <a:pt x="64" y="163"/>
                      </a:cubicBezTo>
                      <a:cubicBezTo>
                        <a:pt x="64" y="161"/>
                        <a:pt x="65" y="159"/>
                        <a:pt x="66" y="157"/>
                      </a:cubicBezTo>
                      <a:cubicBezTo>
                        <a:pt x="67" y="153"/>
                        <a:pt x="67" y="153"/>
                        <a:pt x="67" y="153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0"/>
                        <a:pt x="68" y="150"/>
                        <a:pt x="68" y="150"/>
                      </a:cubicBezTo>
                      <a:cubicBezTo>
                        <a:pt x="69" y="148"/>
                        <a:pt x="69" y="146"/>
                        <a:pt x="70" y="144"/>
                      </a:cubicBezTo>
                      <a:cubicBezTo>
                        <a:pt x="71" y="142"/>
                        <a:pt x="72" y="140"/>
                        <a:pt x="73" y="138"/>
                      </a:cubicBezTo>
                      <a:cubicBezTo>
                        <a:pt x="73" y="136"/>
                        <a:pt x="74" y="135"/>
                        <a:pt x="75" y="133"/>
                      </a:cubicBezTo>
                      <a:cubicBezTo>
                        <a:pt x="77" y="130"/>
                        <a:pt x="78" y="128"/>
                        <a:pt x="79" y="126"/>
                      </a:cubicBezTo>
                      <a:cubicBezTo>
                        <a:pt x="80" y="124"/>
                        <a:pt x="81" y="123"/>
                        <a:pt x="81" y="123"/>
                      </a:cubicBezTo>
                      <a:cubicBezTo>
                        <a:pt x="81" y="123"/>
                        <a:pt x="82" y="122"/>
                        <a:pt x="83" y="121"/>
                      </a:cubicBezTo>
                      <a:cubicBezTo>
                        <a:pt x="84" y="119"/>
                        <a:pt x="85" y="116"/>
                        <a:pt x="88" y="114"/>
                      </a:cubicBezTo>
                      <a:cubicBezTo>
                        <a:pt x="92" y="108"/>
                        <a:pt x="98" y="102"/>
                        <a:pt x="105" y="96"/>
                      </a:cubicBezTo>
                      <a:cubicBezTo>
                        <a:pt x="108" y="93"/>
                        <a:pt x="112" y="90"/>
                        <a:pt x="115" y="87"/>
                      </a:cubicBezTo>
                      <a:cubicBezTo>
                        <a:pt x="119" y="85"/>
                        <a:pt x="122" y="83"/>
                        <a:pt x="125" y="81"/>
                      </a:cubicBezTo>
                      <a:cubicBezTo>
                        <a:pt x="128" y="79"/>
                        <a:pt x="131" y="78"/>
                        <a:pt x="133" y="77"/>
                      </a:cubicBezTo>
                      <a:cubicBezTo>
                        <a:pt x="135" y="76"/>
                        <a:pt x="136" y="76"/>
                        <a:pt x="136" y="76"/>
                      </a:cubicBezTo>
                      <a:cubicBezTo>
                        <a:pt x="136" y="76"/>
                        <a:pt x="137" y="75"/>
                        <a:pt x="139" y="75"/>
                      </a:cubicBezTo>
                      <a:cubicBezTo>
                        <a:pt x="139" y="74"/>
                        <a:pt x="141" y="74"/>
                        <a:pt x="142" y="73"/>
                      </a:cubicBezTo>
                      <a:cubicBezTo>
                        <a:pt x="143" y="73"/>
                        <a:pt x="143" y="73"/>
                        <a:pt x="144" y="72"/>
                      </a:cubicBezTo>
                      <a:cubicBezTo>
                        <a:pt x="145" y="72"/>
                        <a:pt x="145" y="72"/>
                        <a:pt x="146" y="72"/>
                      </a:cubicBezTo>
                      <a:cubicBezTo>
                        <a:pt x="148" y="71"/>
                        <a:pt x="150" y="71"/>
                        <a:pt x="152" y="70"/>
                      </a:cubicBezTo>
                      <a:cubicBezTo>
                        <a:pt x="153" y="69"/>
                        <a:pt x="155" y="68"/>
                        <a:pt x="158" y="68"/>
                      </a:cubicBezTo>
                      <a:cubicBezTo>
                        <a:pt x="160" y="68"/>
                        <a:pt x="162" y="67"/>
                        <a:pt x="164" y="67"/>
                      </a:cubicBezTo>
                      <a:cubicBezTo>
                        <a:pt x="166" y="66"/>
                        <a:pt x="168" y="66"/>
                        <a:pt x="171" y="66"/>
                      </a:cubicBezTo>
                      <a:cubicBezTo>
                        <a:pt x="175" y="65"/>
                        <a:pt x="180" y="64"/>
                        <a:pt x="184" y="64"/>
                      </a:cubicBezTo>
                      <a:cubicBezTo>
                        <a:pt x="188" y="64"/>
                        <a:pt x="193" y="64"/>
                        <a:pt x="196" y="64"/>
                      </a:cubicBezTo>
                      <a:cubicBezTo>
                        <a:pt x="199" y="65"/>
                        <a:pt x="202" y="65"/>
                        <a:pt x="204" y="65"/>
                      </a:cubicBezTo>
                      <a:cubicBezTo>
                        <a:pt x="205" y="65"/>
                        <a:pt x="206" y="65"/>
                        <a:pt x="207" y="65"/>
                      </a:cubicBezTo>
                      <a:cubicBezTo>
                        <a:pt x="207" y="66"/>
                        <a:pt x="207" y="66"/>
                        <a:pt x="207" y="66"/>
                      </a:cubicBezTo>
                      <a:cubicBezTo>
                        <a:pt x="207" y="66"/>
                        <a:pt x="208" y="66"/>
                        <a:pt x="210" y="66"/>
                      </a:cubicBezTo>
                      <a:cubicBezTo>
                        <a:pt x="212" y="67"/>
                        <a:pt x="215" y="67"/>
                        <a:pt x="219" y="68"/>
                      </a:cubicBezTo>
                      <a:cubicBezTo>
                        <a:pt x="222" y="69"/>
                        <a:pt x="226" y="70"/>
                        <a:pt x="230" y="71"/>
                      </a:cubicBezTo>
                      <a:cubicBezTo>
                        <a:pt x="234" y="72"/>
                        <a:pt x="238" y="74"/>
                        <a:pt x="242" y="76"/>
                      </a:cubicBezTo>
                      <a:cubicBezTo>
                        <a:pt x="247" y="78"/>
                        <a:pt x="251" y="80"/>
                        <a:pt x="254" y="82"/>
                      </a:cubicBezTo>
                      <a:cubicBezTo>
                        <a:pt x="258" y="85"/>
                        <a:pt x="261" y="87"/>
                        <a:pt x="264" y="89"/>
                      </a:cubicBezTo>
                      <a:cubicBezTo>
                        <a:pt x="267" y="91"/>
                        <a:pt x="269" y="93"/>
                        <a:pt x="271" y="94"/>
                      </a:cubicBezTo>
                      <a:cubicBezTo>
                        <a:pt x="272" y="95"/>
                        <a:pt x="273" y="96"/>
                        <a:pt x="273" y="96"/>
                      </a:cubicBezTo>
                      <a:cubicBezTo>
                        <a:pt x="273" y="96"/>
                        <a:pt x="273" y="96"/>
                        <a:pt x="274" y="96"/>
                      </a:cubicBezTo>
                      <a:cubicBezTo>
                        <a:pt x="274" y="97"/>
                        <a:pt x="275" y="97"/>
                        <a:pt x="276" y="98"/>
                      </a:cubicBezTo>
                      <a:cubicBezTo>
                        <a:pt x="277" y="99"/>
                        <a:pt x="279" y="101"/>
                        <a:pt x="282" y="104"/>
                      </a:cubicBezTo>
                      <a:cubicBezTo>
                        <a:pt x="284" y="106"/>
                        <a:pt x="286" y="109"/>
                        <a:pt x="289" y="112"/>
                      </a:cubicBezTo>
                      <a:cubicBezTo>
                        <a:pt x="292" y="116"/>
                        <a:pt x="294" y="120"/>
                        <a:pt x="297" y="123"/>
                      </a:cubicBezTo>
                      <a:cubicBezTo>
                        <a:pt x="299" y="125"/>
                        <a:pt x="300" y="127"/>
                        <a:pt x="301" y="129"/>
                      </a:cubicBezTo>
                      <a:cubicBezTo>
                        <a:pt x="302" y="131"/>
                        <a:pt x="303" y="133"/>
                        <a:pt x="304" y="135"/>
                      </a:cubicBezTo>
                      <a:cubicBezTo>
                        <a:pt x="305" y="137"/>
                        <a:pt x="306" y="139"/>
                        <a:pt x="306" y="141"/>
                      </a:cubicBezTo>
                      <a:cubicBezTo>
                        <a:pt x="307" y="143"/>
                        <a:pt x="308" y="144"/>
                        <a:pt x="309" y="146"/>
                      </a:cubicBezTo>
                      <a:cubicBezTo>
                        <a:pt x="309" y="147"/>
                        <a:pt x="309" y="147"/>
                        <a:pt x="310" y="148"/>
                      </a:cubicBezTo>
                      <a:cubicBezTo>
                        <a:pt x="310" y="149"/>
                        <a:pt x="310" y="150"/>
                        <a:pt x="310" y="150"/>
                      </a:cubicBezTo>
                      <a:cubicBezTo>
                        <a:pt x="311" y="152"/>
                        <a:pt x="311" y="153"/>
                        <a:pt x="311" y="154"/>
                      </a:cubicBezTo>
                      <a:cubicBezTo>
                        <a:pt x="312" y="156"/>
                        <a:pt x="312" y="157"/>
                        <a:pt x="312" y="157"/>
                      </a:cubicBezTo>
                      <a:cubicBezTo>
                        <a:pt x="312" y="157"/>
                        <a:pt x="313" y="158"/>
                        <a:pt x="313" y="160"/>
                      </a:cubicBezTo>
                      <a:cubicBezTo>
                        <a:pt x="314" y="162"/>
                        <a:pt x="314" y="165"/>
                        <a:pt x="315" y="168"/>
                      </a:cubicBezTo>
                      <a:cubicBezTo>
                        <a:pt x="316" y="171"/>
                        <a:pt x="316" y="175"/>
                        <a:pt x="317" y="180"/>
                      </a:cubicBezTo>
                      <a:cubicBezTo>
                        <a:pt x="318" y="184"/>
                        <a:pt x="317" y="188"/>
                        <a:pt x="318" y="193"/>
                      </a:cubicBezTo>
                      <a:cubicBezTo>
                        <a:pt x="318" y="202"/>
                        <a:pt x="316" y="211"/>
                        <a:pt x="315" y="218"/>
                      </a:cubicBezTo>
                      <a:cubicBezTo>
                        <a:pt x="315" y="221"/>
                        <a:pt x="314" y="224"/>
                        <a:pt x="313" y="226"/>
                      </a:cubicBezTo>
                      <a:cubicBezTo>
                        <a:pt x="313" y="228"/>
                        <a:pt x="312" y="229"/>
                        <a:pt x="312" y="229"/>
                      </a:cubicBezTo>
                      <a:cubicBezTo>
                        <a:pt x="312" y="229"/>
                        <a:pt x="312" y="230"/>
                        <a:pt x="311" y="232"/>
                      </a:cubicBezTo>
                      <a:cubicBezTo>
                        <a:pt x="311" y="234"/>
                        <a:pt x="310" y="237"/>
                        <a:pt x="308" y="240"/>
                      </a:cubicBezTo>
                      <a:cubicBezTo>
                        <a:pt x="308" y="242"/>
                        <a:pt x="307" y="243"/>
                        <a:pt x="306" y="245"/>
                      </a:cubicBezTo>
                      <a:cubicBezTo>
                        <a:pt x="306" y="247"/>
                        <a:pt x="305" y="249"/>
                        <a:pt x="304" y="251"/>
                      </a:cubicBezTo>
                      <a:cubicBezTo>
                        <a:pt x="303" y="253"/>
                        <a:pt x="302" y="255"/>
                        <a:pt x="301" y="257"/>
                      </a:cubicBezTo>
                      <a:cubicBezTo>
                        <a:pt x="300" y="258"/>
                        <a:pt x="300" y="258"/>
                        <a:pt x="300" y="258"/>
                      </a:cubicBezTo>
                      <a:cubicBezTo>
                        <a:pt x="299" y="260"/>
                        <a:pt x="299" y="260"/>
                        <a:pt x="299" y="260"/>
                      </a:cubicBezTo>
                      <a:cubicBezTo>
                        <a:pt x="297" y="262"/>
                        <a:pt x="297" y="262"/>
                        <a:pt x="297" y="262"/>
                      </a:cubicBezTo>
                      <a:cubicBezTo>
                        <a:pt x="296" y="264"/>
                        <a:pt x="294" y="266"/>
                        <a:pt x="293" y="268"/>
                      </a:cubicBezTo>
                      <a:cubicBezTo>
                        <a:pt x="292" y="270"/>
                        <a:pt x="290" y="272"/>
                        <a:pt x="289" y="273"/>
                      </a:cubicBezTo>
                      <a:cubicBezTo>
                        <a:pt x="288" y="275"/>
                        <a:pt x="286" y="277"/>
                        <a:pt x="285" y="278"/>
                      </a:cubicBezTo>
                      <a:cubicBezTo>
                        <a:pt x="284" y="280"/>
                        <a:pt x="283" y="281"/>
                        <a:pt x="281" y="282"/>
                      </a:cubicBezTo>
                      <a:cubicBezTo>
                        <a:pt x="279" y="285"/>
                        <a:pt x="277" y="287"/>
                        <a:pt x="276" y="288"/>
                      </a:cubicBezTo>
                      <a:cubicBezTo>
                        <a:pt x="274" y="289"/>
                        <a:pt x="273" y="290"/>
                        <a:pt x="273" y="290"/>
                      </a:cubicBezTo>
                      <a:cubicBezTo>
                        <a:pt x="273" y="290"/>
                        <a:pt x="272" y="291"/>
                        <a:pt x="271" y="292"/>
                      </a:cubicBezTo>
                      <a:cubicBezTo>
                        <a:pt x="270" y="293"/>
                        <a:pt x="269" y="293"/>
                        <a:pt x="268" y="294"/>
                      </a:cubicBezTo>
                      <a:cubicBezTo>
                        <a:pt x="267" y="295"/>
                        <a:pt x="267" y="295"/>
                        <a:pt x="266" y="296"/>
                      </a:cubicBezTo>
                      <a:cubicBezTo>
                        <a:pt x="266" y="296"/>
                        <a:pt x="265" y="297"/>
                        <a:pt x="264" y="297"/>
                      </a:cubicBezTo>
                      <a:cubicBezTo>
                        <a:pt x="263" y="298"/>
                        <a:pt x="261" y="299"/>
                        <a:pt x="260" y="300"/>
                      </a:cubicBezTo>
                      <a:cubicBezTo>
                        <a:pt x="258" y="301"/>
                        <a:pt x="256" y="303"/>
                        <a:pt x="254" y="304"/>
                      </a:cubicBezTo>
                      <a:cubicBezTo>
                        <a:pt x="252" y="305"/>
                        <a:pt x="250" y="306"/>
                        <a:pt x="248" y="307"/>
                      </a:cubicBezTo>
                      <a:cubicBezTo>
                        <a:pt x="247" y="307"/>
                        <a:pt x="246" y="308"/>
                        <a:pt x="245" y="308"/>
                      </a:cubicBezTo>
                      <a:cubicBezTo>
                        <a:pt x="244" y="309"/>
                        <a:pt x="243" y="309"/>
                        <a:pt x="242" y="310"/>
                      </a:cubicBezTo>
                      <a:cubicBezTo>
                        <a:pt x="238" y="312"/>
                        <a:pt x="234" y="314"/>
                        <a:pt x="230" y="315"/>
                      </a:cubicBezTo>
                      <a:cubicBezTo>
                        <a:pt x="226" y="316"/>
                        <a:pt x="222" y="317"/>
                        <a:pt x="218" y="318"/>
                      </a:cubicBezTo>
                      <a:cubicBezTo>
                        <a:pt x="215" y="319"/>
                        <a:pt x="212" y="319"/>
                        <a:pt x="210" y="320"/>
                      </a:cubicBezTo>
                      <a:cubicBezTo>
                        <a:pt x="208" y="320"/>
                        <a:pt x="207" y="320"/>
                        <a:pt x="207" y="320"/>
                      </a:cubicBezTo>
                      <a:cubicBezTo>
                        <a:pt x="207" y="320"/>
                        <a:pt x="206" y="320"/>
                        <a:pt x="204" y="320"/>
                      </a:cubicBezTo>
                      <a:cubicBezTo>
                        <a:pt x="203" y="321"/>
                        <a:pt x="202" y="321"/>
                        <a:pt x="200" y="321"/>
                      </a:cubicBezTo>
                      <a:cubicBezTo>
                        <a:pt x="199" y="321"/>
                        <a:pt x="197" y="321"/>
                        <a:pt x="196" y="321"/>
                      </a:cubicBezTo>
                      <a:cubicBezTo>
                        <a:pt x="192" y="321"/>
                        <a:pt x="188" y="322"/>
                        <a:pt x="184" y="321"/>
                      </a:cubicBezTo>
                      <a:cubicBezTo>
                        <a:pt x="182" y="321"/>
                        <a:pt x="180" y="321"/>
                        <a:pt x="177" y="321"/>
                      </a:cubicBezTo>
                      <a:cubicBezTo>
                        <a:pt x="175" y="321"/>
                        <a:pt x="173" y="321"/>
                        <a:pt x="171" y="320"/>
                      </a:cubicBezTo>
                      <a:cubicBezTo>
                        <a:pt x="168" y="320"/>
                        <a:pt x="166" y="319"/>
                        <a:pt x="164" y="319"/>
                      </a:cubicBezTo>
                      <a:cubicBezTo>
                        <a:pt x="163" y="319"/>
                        <a:pt x="162" y="319"/>
                        <a:pt x="161" y="318"/>
                      </a:cubicBezTo>
                      <a:cubicBezTo>
                        <a:pt x="159" y="318"/>
                        <a:pt x="158" y="318"/>
                        <a:pt x="157" y="317"/>
                      </a:cubicBezTo>
                      <a:cubicBezTo>
                        <a:pt x="155" y="317"/>
                        <a:pt x="153" y="316"/>
                        <a:pt x="151" y="316"/>
                      </a:cubicBezTo>
                      <a:cubicBezTo>
                        <a:pt x="150" y="315"/>
                        <a:pt x="148" y="315"/>
                        <a:pt x="146" y="314"/>
                      </a:cubicBezTo>
                      <a:cubicBezTo>
                        <a:pt x="140" y="312"/>
                        <a:pt x="135" y="310"/>
                        <a:pt x="135" y="310"/>
                      </a:cubicBezTo>
                      <a:cubicBezTo>
                        <a:pt x="135" y="310"/>
                        <a:pt x="131" y="308"/>
                        <a:pt x="125" y="30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70" name="îşľîḋê">
                  <a:extLst>
                    <a:ext uri="{FF2B5EF4-FFF2-40B4-BE49-F238E27FC236}">
                      <a16:creationId xmlns:a16="http://schemas.microsoft.com/office/drawing/2014/main" id="{6EC2CC85-9F84-48D2-98D9-5420F51EC65B}"/>
                    </a:ext>
                  </a:extLst>
                </p:cNvPr>
                <p:cNvGrpSpPr/>
                <p:nvPr/>
              </p:nvGrpSpPr>
              <p:grpSpPr>
                <a:xfrm>
                  <a:off x="7018985" y="2880679"/>
                  <a:ext cx="285857" cy="254493"/>
                  <a:chOff x="7018985" y="2880679"/>
                  <a:chExt cx="285857" cy="254493"/>
                </a:xfrm>
                <a:solidFill>
                  <a:schemeClr val="accent5"/>
                </a:solidFill>
              </p:grpSpPr>
              <p:sp>
                <p:nvSpPr>
                  <p:cNvPr id="71" name="ïṣḻiḍè">
                    <a:extLst>
                      <a:ext uri="{FF2B5EF4-FFF2-40B4-BE49-F238E27FC236}">
                        <a16:creationId xmlns:a16="http://schemas.microsoft.com/office/drawing/2014/main" id="{AD515C7E-15AF-4BB4-9F1F-4ABC64838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18985" y="2880679"/>
                    <a:ext cx="285857" cy="216857"/>
                  </a:xfrm>
                  <a:custGeom>
                    <a:avLst/>
                    <a:gdLst>
                      <a:gd name="T0" fmla="*/ 12 w 135"/>
                      <a:gd name="T1" fmla="*/ 102 h 102"/>
                      <a:gd name="T2" fmla="*/ 123 w 135"/>
                      <a:gd name="T3" fmla="*/ 102 h 102"/>
                      <a:gd name="T4" fmla="*/ 125 w 135"/>
                      <a:gd name="T5" fmla="*/ 99 h 102"/>
                      <a:gd name="T6" fmla="*/ 132 w 135"/>
                      <a:gd name="T7" fmla="*/ 99 h 102"/>
                      <a:gd name="T8" fmla="*/ 135 w 135"/>
                      <a:gd name="T9" fmla="*/ 96 h 102"/>
                      <a:gd name="T10" fmla="*/ 135 w 135"/>
                      <a:gd name="T11" fmla="*/ 36 h 102"/>
                      <a:gd name="T12" fmla="*/ 127 w 135"/>
                      <a:gd name="T13" fmla="*/ 29 h 102"/>
                      <a:gd name="T14" fmla="*/ 101 w 135"/>
                      <a:gd name="T15" fmla="*/ 29 h 102"/>
                      <a:gd name="T16" fmla="*/ 101 w 135"/>
                      <a:gd name="T17" fmla="*/ 3 h 102"/>
                      <a:gd name="T18" fmla="*/ 98 w 135"/>
                      <a:gd name="T19" fmla="*/ 0 h 102"/>
                      <a:gd name="T20" fmla="*/ 37 w 135"/>
                      <a:gd name="T21" fmla="*/ 0 h 102"/>
                      <a:gd name="T22" fmla="*/ 34 w 135"/>
                      <a:gd name="T23" fmla="*/ 3 h 102"/>
                      <a:gd name="T24" fmla="*/ 34 w 135"/>
                      <a:gd name="T25" fmla="*/ 29 h 102"/>
                      <a:gd name="T26" fmla="*/ 7 w 135"/>
                      <a:gd name="T27" fmla="*/ 29 h 102"/>
                      <a:gd name="T28" fmla="*/ 0 w 135"/>
                      <a:gd name="T29" fmla="*/ 36 h 102"/>
                      <a:gd name="T30" fmla="*/ 0 w 135"/>
                      <a:gd name="T31" fmla="*/ 96 h 102"/>
                      <a:gd name="T32" fmla="*/ 3 w 135"/>
                      <a:gd name="T33" fmla="*/ 99 h 102"/>
                      <a:gd name="T34" fmla="*/ 9 w 135"/>
                      <a:gd name="T35" fmla="*/ 99 h 102"/>
                      <a:gd name="T36" fmla="*/ 12 w 135"/>
                      <a:gd name="T37" fmla="*/ 102 h 102"/>
                      <a:gd name="T38" fmla="*/ 80 w 135"/>
                      <a:gd name="T39" fmla="*/ 79 h 102"/>
                      <a:gd name="T40" fmla="*/ 78 w 135"/>
                      <a:gd name="T41" fmla="*/ 81 h 102"/>
                      <a:gd name="T42" fmla="*/ 57 w 135"/>
                      <a:gd name="T43" fmla="*/ 81 h 102"/>
                      <a:gd name="T44" fmla="*/ 55 w 135"/>
                      <a:gd name="T45" fmla="*/ 79 h 102"/>
                      <a:gd name="T46" fmla="*/ 55 w 135"/>
                      <a:gd name="T47" fmla="*/ 70 h 102"/>
                      <a:gd name="T48" fmla="*/ 57 w 135"/>
                      <a:gd name="T49" fmla="*/ 67 h 102"/>
                      <a:gd name="T50" fmla="*/ 78 w 135"/>
                      <a:gd name="T51" fmla="*/ 67 h 102"/>
                      <a:gd name="T52" fmla="*/ 80 w 135"/>
                      <a:gd name="T53" fmla="*/ 70 h 102"/>
                      <a:gd name="T54" fmla="*/ 80 w 135"/>
                      <a:gd name="T55" fmla="*/ 79 h 102"/>
                      <a:gd name="T56" fmla="*/ 37 w 135"/>
                      <a:gd name="T57" fmla="*/ 12 h 102"/>
                      <a:gd name="T58" fmla="*/ 40 w 135"/>
                      <a:gd name="T59" fmla="*/ 9 h 102"/>
                      <a:gd name="T60" fmla="*/ 95 w 135"/>
                      <a:gd name="T61" fmla="*/ 9 h 102"/>
                      <a:gd name="T62" fmla="*/ 98 w 135"/>
                      <a:gd name="T63" fmla="*/ 12 h 102"/>
                      <a:gd name="T64" fmla="*/ 98 w 135"/>
                      <a:gd name="T65" fmla="*/ 27 h 102"/>
                      <a:gd name="T66" fmla="*/ 37 w 135"/>
                      <a:gd name="T67" fmla="*/ 27 h 102"/>
                      <a:gd name="T68" fmla="*/ 37 w 135"/>
                      <a:gd name="T69" fmla="*/ 12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35" h="102">
                        <a:moveTo>
                          <a:pt x="12" y="102"/>
                        </a:moveTo>
                        <a:cubicBezTo>
                          <a:pt x="123" y="102"/>
                          <a:pt x="123" y="102"/>
                          <a:pt x="123" y="102"/>
                        </a:cubicBezTo>
                        <a:cubicBezTo>
                          <a:pt x="123" y="101"/>
                          <a:pt x="124" y="99"/>
                          <a:pt x="125" y="99"/>
                        </a:cubicBezTo>
                        <a:cubicBezTo>
                          <a:pt x="132" y="99"/>
                          <a:pt x="132" y="99"/>
                          <a:pt x="132" y="99"/>
                        </a:cubicBezTo>
                        <a:cubicBezTo>
                          <a:pt x="133" y="99"/>
                          <a:pt x="135" y="98"/>
                          <a:pt x="135" y="96"/>
                        </a:cubicBezTo>
                        <a:cubicBezTo>
                          <a:pt x="135" y="36"/>
                          <a:pt x="135" y="36"/>
                          <a:pt x="135" y="36"/>
                        </a:cubicBezTo>
                        <a:cubicBezTo>
                          <a:pt x="135" y="32"/>
                          <a:pt x="131" y="29"/>
                          <a:pt x="127" y="29"/>
                        </a:cubicBezTo>
                        <a:cubicBezTo>
                          <a:pt x="101" y="29"/>
                          <a:pt x="101" y="29"/>
                          <a:pt x="101" y="29"/>
                        </a:cubicBezTo>
                        <a:cubicBezTo>
                          <a:pt x="101" y="3"/>
                          <a:pt x="101" y="3"/>
                          <a:pt x="101" y="3"/>
                        </a:cubicBezTo>
                        <a:cubicBezTo>
                          <a:pt x="101" y="1"/>
                          <a:pt x="100" y="0"/>
                          <a:pt x="98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35" y="0"/>
                          <a:pt x="34" y="1"/>
                          <a:pt x="34" y="3"/>
                        </a:cubicBezTo>
                        <a:cubicBezTo>
                          <a:pt x="34" y="29"/>
                          <a:pt x="34" y="29"/>
                          <a:pt x="34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3" y="29"/>
                          <a:pt x="0" y="32"/>
                          <a:pt x="0" y="36"/>
                        </a:cubicBezTo>
                        <a:cubicBezTo>
                          <a:pt x="0" y="96"/>
                          <a:pt x="0" y="96"/>
                          <a:pt x="0" y="96"/>
                        </a:cubicBezTo>
                        <a:cubicBezTo>
                          <a:pt x="0" y="98"/>
                          <a:pt x="2" y="99"/>
                          <a:pt x="3" y="99"/>
                        </a:cubicBezTo>
                        <a:cubicBezTo>
                          <a:pt x="9" y="99"/>
                          <a:pt x="9" y="99"/>
                          <a:pt x="9" y="99"/>
                        </a:cubicBezTo>
                        <a:cubicBezTo>
                          <a:pt x="11" y="99"/>
                          <a:pt x="12" y="101"/>
                          <a:pt x="12" y="102"/>
                        </a:cubicBezTo>
                        <a:close/>
                        <a:moveTo>
                          <a:pt x="80" y="79"/>
                        </a:moveTo>
                        <a:cubicBezTo>
                          <a:pt x="80" y="80"/>
                          <a:pt x="79" y="81"/>
                          <a:pt x="78" y="81"/>
                        </a:cubicBezTo>
                        <a:cubicBezTo>
                          <a:pt x="57" y="81"/>
                          <a:pt x="57" y="81"/>
                          <a:pt x="57" y="81"/>
                        </a:cubicBezTo>
                        <a:cubicBezTo>
                          <a:pt x="56" y="81"/>
                          <a:pt x="55" y="80"/>
                          <a:pt x="55" y="79"/>
                        </a:cubicBezTo>
                        <a:cubicBezTo>
                          <a:pt x="55" y="70"/>
                          <a:pt x="55" y="70"/>
                          <a:pt x="55" y="70"/>
                        </a:cubicBezTo>
                        <a:cubicBezTo>
                          <a:pt x="55" y="68"/>
                          <a:pt x="56" y="67"/>
                          <a:pt x="57" y="67"/>
                        </a:cubicBezTo>
                        <a:cubicBezTo>
                          <a:pt x="78" y="67"/>
                          <a:pt x="78" y="67"/>
                          <a:pt x="78" y="67"/>
                        </a:cubicBezTo>
                        <a:cubicBezTo>
                          <a:pt x="79" y="67"/>
                          <a:pt x="80" y="68"/>
                          <a:pt x="80" y="70"/>
                        </a:cubicBezTo>
                        <a:lnTo>
                          <a:pt x="80" y="79"/>
                        </a:lnTo>
                        <a:close/>
                        <a:moveTo>
                          <a:pt x="37" y="12"/>
                        </a:moveTo>
                        <a:cubicBezTo>
                          <a:pt x="37" y="10"/>
                          <a:pt x="39" y="9"/>
                          <a:pt x="40" y="9"/>
                        </a:cubicBezTo>
                        <a:cubicBezTo>
                          <a:pt x="95" y="9"/>
                          <a:pt x="95" y="9"/>
                          <a:pt x="95" y="9"/>
                        </a:cubicBezTo>
                        <a:cubicBezTo>
                          <a:pt x="96" y="9"/>
                          <a:pt x="98" y="10"/>
                          <a:pt x="98" y="12"/>
                        </a:cubicBezTo>
                        <a:cubicBezTo>
                          <a:pt x="98" y="27"/>
                          <a:pt x="98" y="27"/>
                          <a:pt x="98" y="27"/>
                        </a:cubicBezTo>
                        <a:cubicBezTo>
                          <a:pt x="37" y="27"/>
                          <a:pt x="37" y="27"/>
                          <a:pt x="37" y="27"/>
                        </a:cubicBezTo>
                        <a:lnTo>
                          <a:pt x="37" y="1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72" name="îš1iďê">
                    <a:extLst>
                      <a:ext uri="{FF2B5EF4-FFF2-40B4-BE49-F238E27FC236}">
                        <a16:creationId xmlns:a16="http://schemas.microsoft.com/office/drawing/2014/main" id="{69AB2F23-929E-4C84-B9AA-0634A9E22B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44076" y="3111873"/>
                    <a:ext cx="235675" cy="23299"/>
                  </a:xfrm>
                  <a:custGeom>
                    <a:avLst/>
                    <a:gdLst>
                      <a:gd name="T0" fmla="*/ 0 w 111"/>
                      <a:gd name="T1" fmla="*/ 0 h 11"/>
                      <a:gd name="T2" fmla="*/ 0 w 111"/>
                      <a:gd name="T3" fmla="*/ 8 h 11"/>
                      <a:gd name="T4" fmla="*/ 3 w 111"/>
                      <a:gd name="T5" fmla="*/ 11 h 11"/>
                      <a:gd name="T6" fmla="*/ 108 w 111"/>
                      <a:gd name="T7" fmla="*/ 11 h 11"/>
                      <a:gd name="T8" fmla="*/ 111 w 111"/>
                      <a:gd name="T9" fmla="*/ 8 h 11"/>
                      <a:gd name="T10" fmla="*/ 111 w 111"/>
                      <a:gd name="T11" fmla="*/ 0 h 11"/>
                      <a:gd name="T12" fmla="*/ 0 w 111"/>
                      <a:gd name="T13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1" h="11">
                        <a:moveTo>
                          <a:pt x="0" y="0"/>
                        </a:move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9"/>
                          <a:pt x="2" y="11"/>
                          <a:pt x="3" y="11"/>
                        </a:cubicBezTo>
                        <a:cubicBezTo>
                          <a:pt x="108" y="11"/>
                          <a:pt x="108" y="11"/>
                          <a:pt x="108" y="11"/>
                        </a:cubicBezTo>
                        <a:cubicBezTo>
                          <a:pt x="109" y="11"/>
                          <a:pt x="111" y="9"/>
                          <a:pt x="111" y="8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>
                      <a:solidFill>
                        <a:schemeClr val="lt1"/>
                      </a:solidFill>
                    </a:endParaRPr>
                  </a:p>
                </p:txBody>
              </p:sp>
            </p:grpSp>
          </p:grpSp>
          <p:grpSp>
            <p:nvGrpSpPr>
              <p:cNvPr id="39" name="iṡļïḑè">
                <a:extLst>
                  <a:ext uri="{FF2B5EF4-FFF2-40B4-BE49-F238E27FC236}">
                    <a16:creationId xmlns:a16="http://schemas.microsoft.com/office/drawing/2014/main" id="{77640623-7CA0-44A6-8447-62BFD120BEF3}"/>
                  </a:ext>
                </a:extLst>
              </p:cNvPr>
              <p:cNvGrpSpPr/>
              <p:nvPr/>
            </p:nvGrpSpPr>
            <p:grpSpPr>
              <a:xfrm>
                <a:off x="4136874" y="2779404"/>
                <a:ext cx="865719" cy="870463"/>
                <a:chOff x="3844094" y="3029432"/>
                <a:chExt cx="981232" cy="986609"/>
              </a:xfrm>
            </p:grpSpPr>
            <p:sp>
              <p:nvSpPr>
                <p:cNvPr id="67" name="íṣľide">
                  <a:extLst>
                    <a:ext uri="{FF2B5EF4-FFF2-40B4-BE49-F238E27FC236}">
                      <a16:creationId xmlns:a16="http://schemas.microsoft.com/office/drawing/2014/main" id="{6DE4E9E5-F714-493E-8258-B6DA12CF1EB2}"/>
                    </a:ext>
                  </a:extLst>
                </p:cNvPr>
                <p:cNvSpPr/>
                <p:nvPr/>
              </p:nvSpPr>
              <p:spPr bwMode="auto">
                <a:xfrm>
                  <a:off x="3844094" y="3029432"/>
                  <a:ext cx="981232" cy="986609"/>
                </a:xfrm>
                <a:custGeom>
                  <a:avLst/>
                  <a:gdLst>
                    <a:gd name="T0" fmla="*/ 275 w 463"/>
                    <a:gd name="T1" fmla="*/ 456 h 465"/>
                    <a:gd name="T2" fmla="*/ 298 w 463"/>
                    <a:gd name="T3" fmla="*/ 418 h 465"/>
                    <a:gd name="T4" fmla="*/ 336 w 463"/>
                    <a:gd name="T5" fmla="*/ 410 h 465"/>
                    <a:gd name="T6" fmla="*/ 377 w 463"/>
                    <a:gd name="T7" fmla="*/ 415 h 465"/>
                    <a:gd name="T8" fmla="*/ 386 w 463"/>
                    <a:gd name="T9" fmla="*/ 383 h 465"/>
                    <a:gd name="T10" fmla="*/ 394 w 463"/>
                    <a:gd name="T11" fmla="*/ 346 h 465"/>
                    <a:gd name="T12" fmla="*/ 427 w 463"/>
                    <a:gd name="T13" fmla="*/ 326 h 465"/>
                    <a:gd name="T14" fmla="*/ 456 w 463"/>
                    <a:gd name="T15" fmla="*/ 300 h 465"/>
                    <a:gd name="T16" fmla="*/ 428 w 463"/>
                    <a:gd name="T17" fmla="*/ 260 h 465"/>
                    <a:gd name="T18" fmla="*/ 430 w 463"/>
                    <a:gd name="T19" fmla="*/ 238 h 465"/>
                    <a:gd name="T20" fmla="*/ 447 w 463"/>
                    <a:gd name="T21" fmla="*/ 206 h 465"/>
                    <a:gd name="T22" fmla="*/ 460 w 463"/>
                    <a:gd name="T23" fmla="*/ 177 h 465"/>
                    <a:gd name="T24" fmla="*/ 435 w 463"/>
                    <a:gd name="T25" fmla="*/ 156 h 465"/>
                    <a:gd name="T26" fmla="*/ 409 w 463"/>
                    <a:gd name="T27" fmla="*/ 141 h 465"/>
                    <a:gd name="T28" fmla="*/ 396 w 463"/>
                    <a:gd name="T29" fmla="*/ 119 h 465"/>
                    <a:gd name="T30" fmla="*/ 405 w 463"/>
                    <a:gd name="T31" fmla="*/ 80 h 465"/>
                    <a:gd name="T32" fmla="*/ 376 w 463"/>
                    <a:gd name="T33" fmla="*/ 53 h 465"/>
                    <a:gd name="T34" fmla="*/ 324 w 463"/>
                    <a:gd name="T35" fmla="*/ 56 h 465"/>
                    <a:gd name="T36" fmla="*/ 296 w 463"/>
                    <a:gd name="T37" fmla="*/ 12 h 465"/>
                    <a:gd name="T38" fmla="*/ 257 w 463"/>
                    <a:gd name="T39" fmla="*/ 4 h 465"/>
                    <a:gd name="T40" fmla="*/ 224 w 463"/>
                    <a:gd name="T41" fmla="*/ 35 h 465"/>
                    <a:gd name="T42" fmla="*/ 199 w 463"/>
                    <a:gd name="T43" fmla="*/ 37 h 465"/>
                    <a:gd name="T44" fmla="*/ 159 w 463"/>
                    <a:gd name="T45" fmla="*/ 11 h 465"/>
                    <a:gd name="T46" fmla="*/ 130 w 463"/>
                    <a:gd name="T47" fmla="*/ 27 h 465"/>
                    <a:gd name="T48" fmla="*/ 119 w 463"/>
                    <a:gd name="T49" fmla="*/ 71 h 465"/>
                    <a:gd name="T50" fmla="*/ 99 w 463"/>
                    <a:gd name="T51" fmla="*/ 87 h 465"/>
                    <a:gd name="T52" fmla="*/ 51 w 463"/>
                    <a:gd name="T53" fmla="*/ 86 h 465"/>
                    <a:gd name="T54" fmla="*/ 45 w 463"/>
                    <a:gd name="T55" fmla="*/ 129 h 465"/>
                    <a:gd name="T56" fmla="*/ 44 w 463"/>
                    <a:gd name="T57" fmla="*/ 176 h 465"/>
                    <a:gd name="T58" fmla="*/ 2 w 463"/>
                    <a:gd name="T59" fmla="*/ 208 h 465"/>
                    <a:gd name="T60" fmla="*/ 19 w 463"/>
                    <a:gd name="T61" fmla="*/ 247 h 465"/>
                    <a:gd name="T62" fmla="*/ 40 w 463"/>
                    <a:gd name="T63" fmla="*/ 268 h 465"/>
                    <a:gd name="T64" fmla="*/ 46 w 463"/>
                    <a:gd name="T65" fmla="*/ 293 h 465"/>
                    <a:gd name="T66" fmla="*/ 29 w 463"/>
                    <a:gd name="T67" fmla="*/ 324 h 465"/>
                    <a:gd name="T68" fmla="*/ 36 w 463"/>
                    <a:gd name="T69" fmla="*/ 355 h 465"/>
                    <a:gd name="T70" fmla="*/ 76 w 463"/>
                    <a:gd name="T71" fmla="*/ 358 h 465"/>
                    <a:gd name="T72" fmla="*/ 97 w 463"/>
                    <a:gd name="T73" fmla="*/ 374 h 465"/>
                    <a:gd name="T74" fmla="*/ 115 w 463"/>
                    <a:gd name="T75" fmla="*/ 394 h 465"/>
                    <a:gd name="T76" fmla="*/ 127 w 463"/>
                    <a:gd name="T77" fmla="*/ 439 h 465"/>
                    <a:gd name="T78" fmla="*/ 170 w 463"/>
                    <a:gd name="T79" fmla="*/ 422 h 465"/>
                    <a:gd name="T80" fmla="*/ 199 w 463"/>
                    <a:gd name="T81" fmla="*/ 426 h 465"/>
                    <a:gd name="T82" fmla="*/ 233 w 463"/>
                    <a:gd name="T83" fmla="*/ 456 h 465"/>
                    <a:gd name="T84" fmla="*/ 209 w 463"/>
                    <a:gd name="T85" fmla="*/ 380 h 465"/>
                    <a:gd name="T86" fmla="*/ 164 w 463"/>
                    <a:gd name="T87" fmla="*/ 365 h 465"/>
                    <a:gd name="T88" fmla="*/ 120 w 463"/>
                    <a:gd name="T89" fmla="*/ 331 h 465"/>
                    <a:gd name="T90" fmla="*/ 86 w 463"/>
                    <a:gd name="T91" fmla="*/ 263 h 465"/>
                    <a:gd name="T92" fmla="*/ 91 w 463"/>
                    <a:gd name="T93" fmla="*/ 182 h 465"/>
                    <a:gd name="T94" fmla="*/ 141 w 463"/>
                    <a:gd name="T95" fmla="*/ 113 h 465"/>
                    <a:gd name="T96" fmla="*/ 233 w 463"/>
                    <a:gd name="T97" fmla="*/ 81 h 465"/>
                    <a:gd name="T98" fmla="*/ 306 w 463"/>
                    <a:gd name="T99" fmla="*/ 100 h 465"/>
                    <a:gd name="T100" fmla="*/ 364 w 463"/>
                    <a:gd name="T101" fmla="*/ 156 h 465"/>
                    <a:gd name="T102" fmla="*/ 384 w 463"/>
                    <a:gd name="T103" fmla="*/ 235 h 465"/>
                    <a:gd name="T104" fmla="*/ 363 w 463"/>
                    <a:gd name="T105" fmla="*/ 308 h 465"/>
                    <a:gd name="T106" fmla="*/ 348 w 463"/>
                    <a:gd name="T107" fmla="*/ 329 h 465"/>
                    <a:gd name="T108" fmla="*/ 289 w 463"/>
                    <a:gd name="T109" fmla="*/ 371 h 465"/>
                    <a:gd name="T110" fmla="*/ 218 w 463"/>
                    <a:gd name="T111" fmla="*/ 381 h 4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63" h="465">
                      <a:moveTo>
                        <a:pt x="247" y="464"/>
                      </a:moveTo>
                      <a:cubicBezTo>
                        <a:pt x="249" y="464"/>
                        <a:pt x="252" y="464"/>
                        <a:pt x="255" y="463"/>
                      </a:cubicBezTo>
                      <a:cubicBezTo>
                        <a:pt x="259" y="463"/>
                        <a:pt x="262" y="463"/>
                        <a:pt x="264" y="463"/>
                      </a:cubicBezTo>
                      <a:cubicBezTo>
                        <a:pt x="266" y="462"/>
                        <a:pt x="268" y="462"/>
                        <a:pt x="268" y="462"/>
                      </a:cubicBezTo>
                      <a:cubicBezTo>
                        <a:pt x="271" y="461"/>
                        <a:pt x="274" y="459"/>
                        <a:pt x="275" y="456"/>
                      </a:cubicBezTo>
                      <a:cubicBezTo>
                        <a:pt x="275" y="456"/>
                        <a:pt x="277" y="449"/>
                        <a:pt x="279" y="442"/>
                      </a:cubicBezTo>
                      <a:cubicBezTo>
                        <a:pt x="281" y="438"/>
                        <a:pt x="281" y="434"/>
                        <a:pt x="282" y="431"/>
                      </a:cubicBezTo>
                      <a:cubicBezTo>
                        <a:pt x="283" y="429"/>
                        <a:pt x="283" y="427"/>
                        <a:pt x="283" y="427"/>
                      </a:cubicBezTo>
                      <a:cubicBezTo>
                        <a:pt x="284" y="424"/>
                        <a:pt x="286" y="422"/>
                        <a:pt x="289" y="421"/>
                      </a:cubicBezTo>
                      <a:cubicBezTo>
                        <a:pt x="289" y="421"/>
                        <a:pt x="293" y="419"/>
                        <a:pt x="298" y="418"/>
                      </a:cubicBezTo>
                      <a:cubicBezTo>
                        <a:pt x="302" y="416"/>
                        <a:pt x="307" y="414"/>
                        <a:pt x="307" y="414"/>
                      </a:cubicBezTo>
                      <a:cubicBezTo>
                        <a:pt x="307" y="414"/>
                        <a:pt x="311" y="413"/>
                        <a:pt x="315" y="411"/>
                      </a:cubicBezTo>
                      <a:cubicBezTo>
                        <a:pt x="320" y="409"/>
                        <a:pt x="324" y="407"/>
                        <a:pt x="324" y="407"/>
                      </a:cubicBezTo>
                      <a:cubicBezTo>
                        <a:pt x="327" y="405"/>
                        <a:pt x="330" y="405"/>
                        <a:pt x="332" y="407"/>
                      </a:cubicBezTo>
                      <a:cubicBezTo>
                        <a:pt x="332" y="407"/>
                        <a:pt x="334" y="408"/>
                        <a:pt x="336" y="410"/>
                      </a:cubicBezTo>
                      <a:cubicBezTo>
                        <a:pt x="338" y="411"/>
                        <a:pt x="342" y="413"/>
                        <a:pt x="345" y="415"/>
                      </a:cubicBezTo>
                      <a:cubicBezTo>
                        <a:pt x="351" y="419"/>
                        <a:pt x="358" y="423"/>
                        <a:pt x="358" y="423"/>
                      </a:cubicBezTo>
                      <a:cubicBezTo>
                        <a:pt x="361" y="425"/>
                        <a:pt x="365" y="424"/>
                        <a:pt x="367" y="422"/>
                      </a:cubicBezTo>
                      <a:cubicBezTo>
                        <a:pt x="367" y="422"/>
                        <a:pt x="369" y="421"/>
                        <a:pt x="371" y="420"/>
                      </a:cubicBezTo>
                      <a:cubicBezTo>
                        <a:pt x="372" y="419"/>
                        <a:pt x="375" y="417"/>
                        <a:pt x="377" y="415"/>
                      </a:cubicBezTo>
                      <a:cubicBezTo>
                        <a:pt x="380" y="413"/>
                        <a:pt x="382" y="411"/>
                        <a:pt x="384" y="409"/>
                      </a:cubicBezTo>
                      <a:cubicBezTo>
                        <a:pt x="386" y="408"/>
                        <a:pt x="387" y="407"/>
                        <a:pt x="387" y="407"/>
                      </a:cubicBezTo>
                      <a:cubicBezTo>
                        <a:pt x="390" y="405"/>
                        <a:pt x="391" y="401"/>
                        <a:pt x="390" y="398"/>
                      </a:cubicBezTo>
                      <a:cubicBezTo>
                        <a:pt x="390" y="398"/>
                        <a:pt x="389" y="396"/>
                        <a:pt x="389" y="394"/>
                      </a:cubicBezTo>
                      <a:cubicBezTo>
                        <a:pt x="388" y="391"/>
                        <a:pt x="387" y="387"/>
                        <a:pt x="386" y="383"/>
                      </a:cubicBezTo>
                      <a:cubicBezTo>
                        <a:pt x="383" y="376"/>
                        <a:pt x="381" y="369"/>
                        <a:pt x="381" y="369"/>
                      </a:cubicBezTo>
                      <a:cubicBezTo>
                        <a:pt x="380" y="366"/>
                        <a:pt x="380" y="363"/>
                        <a:pt x="382" y="361"/>
                      </a:cubicBezTo>
                      <a:cubicBezTo>
                        <a:pt x="382" y="361"/>
                        <a:pt x="385" y="357"/>
                        <a:pt x="388" y="354"/>
                      </a:cubicBezTo>
                      <a:cubicBezTo>
                        <a:pt x="390" y="352"/>
                        <a:pt x="391" y="350"/>
                        <a:pt x="392" y="348"/>
                      </a:cubicBezTo>
                      <a:cubicBezTo>
                        <a:pt x="393" y="347"/>
                        <a:pt x="394" y="346"/>
                        <a:pt x="394" y="346"/>
                      </a:cubicBezTo>
                      <a:cubicBezTo>
                        <a:pt x="394" y="346"/>
                        <a:pt x="397" y="342"/>
                        <a:pt x="399" y="338"/>
                      </a:cubicBezTo>
                      <a:cubicBezTo>
                        <a:pt x="401" y="336"/>
                        <a:pt x="402" y="334"/>
                        <a:pt x="403" y="332"/>
                      </a:cubicBezTo>
                      <a:cubicBezTo>
                        <a:pt x="404" y="331"/>
                        <a:pt x="404" y="330"/>
                        <a:pt x="404" y="330"/>
                      </a:cubicBezTo>
                      <a:cubicBezTo>
                        <a:pt x="406" y="327"/>
                        <a:pt x="408" y="326"/>
                        <a:pt x="411" y="326"/>
                      </a:cubicBezTo>
                      <a:cubicBezTo>
                        <a:pt x="411" y="326"/>
                        <a:pt x="419" y="326"/>
                        <a:pt x="427" y="326"/>
                      </a:cubicBezTo>
                      <a:cubicBezTo>
                        <a:pt x="434" y="326"/>
                        <a:pt x="442" y="325"/>
                        <a:pt x="442" y="325"/>
                      </a:cubicBezTo>
                      <a:cubicBezTo>
                        <a:pt x="445" y="325"/>
                        <a:pt x="448" y="323"/>
                        <a:pt x="449" y="319"/>
                      </a:cubicBezTo>
                      <a:cubicBezTo>
                        <a:pt x="449" y="319"/>
                        <a:pt x="450" y="318"/>
                        <a:pt x="451" y="316"/>
                      </a:cubicBezTo>
                      <a:cubicBezTo>
                        <a:pt x="452" y="314"/>
                        <a:pt x="453" y="311"/>
                        <a:pt x="454" y="308"/>
                      </a:cubicBezTo>
                      <a:cubicBezTo>
                        <a:pt x="455" y="305"/>
                        <a:pt x="456" y="302"/>
                        <a:pt x="456" y="300"/>
                      </a:cubicBezTo>
                      <a:cubicBezTo>
                        <a:pt x="457" y="297"/>
                        <a:pt x="457" y="296"/>
                        <a:pt x="457" y="296"/>
                      </a:cubicBezTo>
                      <a:cubicBezTo>
                        <a:pt x="458" y="293"/>
                        <a:pt x="458" y="289"/>
                        <a:pt x="455" y="287"/>
                      </a:cubicBezTo>
                      <a:cubicBezTo>
                        <a:pt x="455" y="287"/>
                        <a:pt x="450" y="282"/>
                        <a:pt x="444" y="277"/>
                      </a:cubicBezTo>
                      <a:cubicBezTo>
                        <a:pt x="438" y="272"/>
                        <a:pt x="432" y="267"/>
                        <a:pt x="432" y="267"/>
                      </a:cubicBezTo>
                      <a:cubicBezTo>
                        <a:pt x="429" y="266"/>
                        <a:pt x="428" y="263"/>
                        <a:pt x="428" y="260"/>
                      </a:cubicBezTo>
                      <a:cubicBezTo>
                        <a:pt x="428" y="260"/>
                        <a:pt x="429" y="259"/>
                        <a:pt x="429" y="257"/>
                      </a:cubicBezTo>
                      <a:cubicBezTo>
                        <a:pt x="429" y="255"/>
                        <a:pt x="429" y="253"/>
                        <a:pt x="430" y="250"/>
                      </a:cubicBezTo>
                      <a:cubicBezTo>
                        <a:pt x="430" y="248"/>
                        <a:pt x="430" y="246"/>
                        <a:pt x="430" y="244"/>
                      </a:cubicBezTo>
                      <a:cubicBezTo>
                        <a:pt x="430" y="242"/>
                        <a:pt x="430" y="241"/>
                        <a:pt x="430" y="241"/>
                      </a:cubicBezTo>
                      <a:cubicBezTo>
                        <a:pt x="430" y="241"/>
                        <a:pt x="430" y="240"/>
                        <a:pt x="430" y="238"/>
                      </a:cubicBezTo>
                      <a:cubicBezTo>
                        <a:pt x="431" y="236"/>
                        <a:pt x="431" y="234"/>
                        <a:pt x="431" y="231"/>
                      </a:cubicBezTo>
                      <a:cubicBezTo>
                        <a:pt x="431" y="229"/>
                        <a:pt x="431" y="227"/>
                        <a:pt x="430" y="225"/>
                      </a:cubicBezTo>
                      <a:cubicBezTo>
                        <a:pt x="430" y="223"/>
                        <a:pt x="430" y="222"/>
                        <a:pt x="430" y="222"/>
                      </a:cubicBezTo>
                      <a:cubicBezTo>
                        <a:pt x="430" y="219"/>
                        <a:pt x="432" y="216"/>
                        <a:pt x="434" y="215"/>
                      </a:cubicBezTo>
                      <a:cubicBezTo>
                        <a:pt x="434" y="215"/>
                        <a:pt x="441" y="211"/>
                        <a:pt x="447" y="206"/>
                      </a:cubicBezTo>
                      <a:cubicBezTo>
                        <a:pt x="450" y="204"/>
                        <a:pt x="453" y="202"/>
                        <a:pt x="456" y="200"/>
                      </a:cubicBezTo>
                      <a:cubicBezTo>
                        <a:pt x="458" y="199"/>
                        <a:pt x="460" y="197"/>
                        <a:pt x="460" y="197"/>
                      </a:cubicBezTo>
                      <a:cubicBezTo>
                        <a:pt x="462" y="196"/>
                        <a:pt x="463" y="192"/>
                        <a:pt x="463" y="189"/>
                      </a:cubicBezTo>
                      <a:cubicBezTo>
                        <a:pt x="463" y="189"/>
                        <a:pt x="462" y="187"/>
                        <a:pt x="462" y="185"/>
                      </a:cubicBezTo>
                      <a:cubicBezTo>
                        <a:pt x="461" y="183"/>
                        <a:pt x="461" y="180"/>
                        <a:pt x="460" y="177"/>
                      </a:cubicBezTo>
                      <a:cubicBezTo>
                        <a:pt x="459" y="174"/>
                        <a:pt x="458" y="171"/>
                        <a:pt x="458" y="168"/>
                      </a:cubicBezTo>
                      <a:cubicBezTo>
                        <a:pt x="457" y="166"/>
                        <a:pt x="457" y="165"/>
                        <a:pt x="457" y="165"/>
                      </a:cubicBezTo>
                      <a:cubicBezTo>
                        <a:pt x="456" y="161"/>
                        <a:pt x="453" y="159"/>
                        <a:pt x="450" y="158"/>
                      </a:cubicBezTo>
                      <a:cubicBezTo>
                        <a:pt x="450" y="158"/>
                        <a:pt x="448" y="158"/>
                        <a:pt x="445" y="158"/>
                      </a:cubicBezTo>
                      <a:cubicBezTo>
                        <a:pt x="442" y="157"/>
                        <a:pt x="439" y="156"/>
                        <a:pt x="435" y="156"/>
                      </a:cubicBezTo>
                      <a:cubicBezTo>
                        <a:pt x="431" y="156"/>
                        <a:pt x="427" y="155"/>
                        <a:pt x="424" y="155"/>
                      </a:cubicBezTo>
                      <a:cubicBezTo>
                        <a:pt x="421" y="155"/>
                        <a:pt x="420" y="155"/>
                        <a:pt x="420" y="155"/>
                      </a:cubicBezTo>
                      <a:cubicBezTo>
                        <a:pt x="417" y="154"/>
                        <a:pt x="414" y="153"/>
                        <a:pt x="413" y="150"/>
                      </a:cubicBezTo>
                      <a:cubicBezTo>
                        <a:pt x="413" y="150"/>
                        <a:pt x="412" y="149"/>
                        <a:pt x="412" y="147"/>
                      </a:cubicBezTo>
                      <a:cubicBezTo>
                        <a:pt x="411" y="146"/>
                        <a:pt x="410" y="144"/>
                        <a:pt x="409" y="141"/>
                      </a:cubicBezTo>
                      <a:cubicBezTo>
                        <a:pt x="408" y="139"/>
                        <a:pt x="406" y="137"/>
                        <a:pt x="406" y="136"/>
                      </a:cubicBezTo>
                      <a:cubicBezTo>
                        <a:pt x="405" y="134"/>
                        <a:pt x="404" y="133"/>
                        <a:pt x="404" y="133"/>
                      </a:cubicBezTo>
                      <a:cubicBezTo>
                        <a:pt x="404" y="133"/>
                        <a:pt x="404" y="132"/>
                        <a:pt x="403" y="130"/>
                      </a:cubicBezTo>
                      <a:cubicBezTo>
                        <a:pt x="402" y="129"/>
                        <a:pt x="400" y="127"/>
                        <a:pt x="399" y="125"/>
                      </a:cubicBezTo>
                      <a:cubicBezTo>
                        <a:pt x="398" y="123"/>
                        <a:pt x="397" y="121"/>
                        <a:pt x="396" y="119"/>
                      </a:cubicBezTo>
                      <a:cubicBezTo>
                        <a:pt x="395" y="118"/>
                        <a:pt x="394" y="117"/>
                        <a:pt x="394" y="117"/>
                      </a:cubicBezTo>
                      <a:cubicBezTo>
                        <a:pt x="392" y="115"/>
                        <a:pt x="392" y="112"/>
                        <a:pt x="393" y="109"/>
                      </a:cubicBezTo>
                      <a:cubicBezTo>
                        <a:pt x="393" y="109"/>
                        <a:pt x="394" y="107"/>
                        <a:pt x="395" y="105"/>
                      </a:cubicBezTo>
                      <a:cubicBezTo>
                        <a:pt x="397" y="102"/>
                        <a:pt x="398" y="98"/>
                        <a:pt x="400" y="95"/>
                      </a:cubicBezTo>
                      <a:cubicBezTo>
                        <a:pt x="403" y="88"/>
                        <a:pt x="405" y="80"/>
                        <a:pt x="405" y="80"/>
                      </a:cubicBezTo>
                      <a:cubicBezTo>
                        <a:pt x="406" y="78"/>
                        <a:pt x="405" y="74"/>
                        <a:pt x="403" y="72"/>
                      </a:cubicBezTo>
                      <a:cubicBezTo>
                        <a:pt x="403" y="72"/>
                        <a:pt x="399" y="67"/>
                        <a:pt x="394" y="63"/>
                      </a:cubicBezTo>
                      <a:cubicBezTo>
                        <a:pt x="392" y="61"/>
                        <a:pt x="390" y="59"/>
                        <a:pt x="388" y="57"/>
                      </a:cubicBezTo>
                      <a:cubicBezTo>
                        <a:pt x="386" y="56"/>
                        <a:pt x="385" y="54"/>
                        <a:pt x="385" y="54"/>
                      </a:cubicBezTo>
                      <a:cubicBezTo>
                        <a:pt x="383" y="52"/>
                        <a:pt x="379" y="52"/>
                        <a:pt x="376" y="53"/>
                      </a:cubicBezTo>
                      <a:cubicBezTo>
                        <a:pt x="376" y="53"/>
                        <a:pt x="369" y="56"/>
                        <a:pt x="362" y="59"/>
                      </a:cubicBezTo>
                      <a:cubicBezTo>
                        <a:pt x="355" y="62"/>
                        <a:pt x="348" y="66"/>
                        <a:pt x="348" y="66"/>
                      </a:cubicBezTo>
                      <a:cubicBezTo>
                        <a:pt x="346" y="68"/>
                        <a:pt x="343" y="67"/>
                        <a:pt x="340" y="66"/>
                      </a:cubicBezTo>
                      <a:cubicBezTo>
                        <a:pt x="340" y="66"/>
                        <a:pt x="336" y="63"/>
                        <a:pt x="332" y="61"/>
                      </a:cubicBezTo>
                      <a:cubicBezTo>
                        <a:pt x="328" y="58"/>
                        <a:pt x="324" y="56"/>
                        <a:pt x="324" y="56"/>
                      </a:cubicBezTo>
                      <a:cubicBezTo>
                        <a:pt x="324" y="56"/>
                        <a:pt x="320" y="54"/>
                        <a:pt x="315" y="52"/>
                      </a:cubicBezTo>
                      <a:cubicBezTo>
                        <a:pt x="311" y="50"/>
                        <a:pt x="306" y="48"/>
                        <a:pt x="306" y="48"/>
                      </a:cubicBezTo>
                      <a:cubicBezTo>
                        <a:pt x="304" y="47"/>
                        <a:pt x="302" y="45"/>
                        <a:pt x="302" y="42"/>
                      </a:cubicBezTo>
                      <a:cubicBezTo>
                        <a:pt x="302" y="42"/>
                        <a:pt x="301" y="34"/>
                        <a:pt x="299" y="27"/>
                      </a:cubicBezTo>
                      <a:cubicBezTo>
                        <a:pt x="298" y="19"/>
                        <a:pt x="296" y="12"/>
                        <a:pt x="296" y="12"/>
                      </a:cubicBezTo>
                      <a:cubicBezTo>
                        <a:pt x="296" y="9"/>
                        <a:pt x="293" y="6"/>
                        <a:pt x="290" y="5"/>
                      </a:cubicBezTo>
                      <a:cubicBezTo>
                        <a:pt x="290" y="5"/>
                        <a:pt x="288" y="5"/>
                        <a:pt x="286" y="4"/>
                      </a:cubicBezTo>
                      <a:cubicBezTo>
                        <a:pt x="284" y="4"/>
                        <a:pt x="281" y="3"/>
                        <a:pt x="278" y="3"/>
                      </a:cubicBezTo>
                      <a:cubicBezTo>
                        <a:pt x="272" y="1"/>
                        <a:pt x="265" y="1"/>
                        <a:pt x="265" y="1"/>
                      </a:cubicBezTo>
                      <a:cubicBezTo>
                        <a:pt x="262" y="0"/>
                        <a:pt x="259" y="1"/>
                        <a:pt x="257" y="4"/>
                      </a:cubicBezTo>
                      <a:cubicBezTo>
                        <a:pt x="257" y="4"/>
                        <a:pt x="253" y="10"/>
                        <a:pt x="249" y="17"/>
                      </a:cubicBezTo>
                      <a:cubicBezTo>
                        <a:pt x="244" y="23"/>
                        <a:pt x="241" y="30"/>
                        <a:pt x="241" y="30"/>
                      </a:cubicBezTo>
                      <a:cubicBezTo>
                        <a:pt x="239" y="33"/>
                        <a:pt x="237" y="34"/>
                        <a:pt x="234" y="34"/>
                      </a:cubicBezTo>
                      <a:cubicBezTo>
                        <a:pt x="234" y="34"/>
                        <a:pt x="233" y="34"/>
                        <a:pt x="231" y="34"/>
                      </a:cubicBezTo>
                      <a:cubicBezTo>
                        <a:pt x="229" y="34"/>
                        <a:pt x="227" y="34"/>
                        <a:pt x="224" y="35"/>
                      </a:cubicBezTo>
                      <a:cubicBezTo>
                        <a:pt x="222" y="35"/>
                        <a:pt x="220" y="35"/>
                        <a:pt x="218" y="35"/>
                      </a:cubicBezTo>
                      <a:cubicBezTo>
                        <a:pt x="216" y="35"/>
                        <a:pt x="215" y="35"/>
                        <a:pt x="215" y="35"/>
                      </a:cubicBezTo>
                      <a:cubicBezTo>
                        <a:pt x="215" y="35"/>
                        <a:pt x="214" y="35"/>
                        <a:pt x="212" y="36"/>
                      </a:cubicBezTo>
                      <a:cubicBezTo>
                        <a:pt x="210" y="36"/>
                        <a:pt x="208" y="36"/>
                        <a:pt x="205" y="36"/>
                      </a:cubicBezTo>
                      <a:cubicBezTo>
                        <a:pt x="203" y="37"/>
                        <a:pt x="201" y="37"/>
                        <a:pt x="199" y="37"/>
                      </a:cubicBezTo>
                      <a:cubicBezTo>
                        <a:pt x="197" y="38"/>
                        <a:pt x="196" y="38"/>
                        <a:pt x="196" y="38"/>
                      </a:cubicBezTo>
                      <a:cubicBezTo>
                        <a:pt x="193" y="39"/>
                        <a:pt x="190" y="37"/>
                        <a:pt x="188" y="35"/>
                      </a:cubicBezTo>
                      <a:cubicBezTo>
                        <a:pt x="188" y="35"/>
                        <a:pt x="184" y="29"/>
                        <a:pt x="178" y="24"/>
                      </a:cubicBezTo>
                      <a:cubicBezTo>
                        <a:pt x="173" y="18"/>
                        <a:pt x="167" y="12"/>
                        <a:pt x="167" y="12"/>
                      </a:cubicBezTo>
                      <a:cubicBezTo>
                        <a:pt x="165" y="10"/>
                        <a:pt x="162" y="10"/>
                        <a:pt x="159" y="11"/>
                      </a:cubicBezTo>
                      <a:cubicBezTo>
                        <a:pt x="159" y="11"/>
                        <a:pt x="157" y="11"/>
                        <a:pt x="155" y="12"/>
                      </a:cubicBezTo>
                      <a:cubicBezTo>
                        <a:pt x="153" y="13"/>
                        <a:pt x="150" y="14"/>
                        <a:pt x="147" y="15"/>
                      </a:cubicBezTo>
                      <a:cubicBezTo>
                        <a:pt x="144" y="16"/>
                        <a:pt x="141" y="17"/>
                        <a:pt x="139" y="18"/>
                      </a:cubicBezTo>
                      <a:cubicBezTo>
                        <a:pt x="137" y="19"/>
                        <a:pt x="136" y="20"/>
                        <a:pt x="136" y="20"/>
                      </a:cubicBezTo>
                      <a:cubicBezTo>
                        <a:pt x="132" y="21"/>
                        <a:pt x="130" y="24"/>
                        <a:pt x="130" y="27"/>
                      </a:cubicBezTo>
                      <a:cubicBezTo>
                        <a:pt x="130" y="27"/>
                        <a:pt x="130" y="35"/>
                        <a:pt x="130" y="43"/>
                      </a:cubicBezTo>
                      <a:cubicBezTo>
                        <a:pt x="130" y="51"/>
                        <a:pt x="131" y="58"/>
                        <a:pt x="131" y="58"/>
                      </a:cubicBezTo>
                      <a:cubicBezTo>
                        <a:pt x="131" y="61"/>
                        <a:pt x="130" y="64"/>
                        <a:pt x="127" y="65"/>
                      </a:cubicBezTo>
                      <a:cubicBezTo>
                        <a:pt x="127" y="65"/>
                        <a:pt x="126" y="66"/>
                        <a:pt x="125" y="67"/>
                      </a:cubicBezTo>
                      <a:cubicBezTo>
                        <a:pt x="123" y="68"/>
                        <a:pt x="121" y="69"/>
                        <a:pt x="119" y="71"/>
                      </a:cubicBezTo>
                      <a:cubicBezTo>
                        <a:pt x="117" y="72"/>
                        <a:pt x="115" y="74"/>
                        <a:pt x="114" y="75"/>
                      </a:cubicBezTo>
                      <a:cubicBezTo>
                        <a:pt x="113" y="76"/>
                        <a:pt x="112" y="76"/>
                        <a:pt x="112" y="76"/>
                      </a:cubicBezTo>
                      <a:cubicBezTo>
                        <a:pt x="112" y="76"/>
                        <a:pt x="111" y="77"/>
                        <a:pt x="109" y="78"/>
                      </a:cubicBezTo>
                      <a:cubicBezTo>
                        <a:pt x="108" y="79"/>
                        <a:pt x="106" y="81"/>
                        <a:pt x="104" y="83"/>
                      </a:cubicBezTo>
                      <a:cubicBezTo>
                        <a:pt x="102" y="84"/>
                        <a:pt x="101" y="86"/>
                        <a:pt x="99" y="87"/>
                      </a:cubicBezTo>
                      <a:cubicBezTo>
                        <a:pt x="98" y="88"/>
                        <a:pt x="97" y="89"/>
                        <a:pt x="97" y="89"/>
                      </a:cubicBezTo>
                      <a:cubicBezTo>
                        <a:pt x="95" y="91"/>
                        <a:pt x="92" y="92"/>
                        <a:pt x="89" y="91"/>
                      </a:cubicBezTo>
                      <a:cubicBezTo>
                        <a:pt x="89" y="91"/>
                        <a:pt x="82" y="88"/>
                        <a:pt x="75" y="86"/>
                      </a:cubicBezTo>
                      <a:cubicBezTo>
                        <a:pt x="67" y="84"/>
                        <a:pt x="60" y="83"/>
                        <a:pt x="60" y="83"/>
                      </a:cubicBezTo>
                      <a:cubicBezTo>
                        <a:pt x="57" y="82"/>
                        <a:pt x="53" y="84"/>
                        <a:pt x="51" y="86"/>
                      </a:cubicBezTo>
                      <a:cubicBezTo>
                        <a:pt x="51" y="86"/>
                        <a:pt x="47" y="91"/>
                        <a:pt x="44" y="96"/>
                      </a:cubicBezTo>
                      <a:cubicBezTo>
                        <a:pt x="42" y="99"/>
                        <a:pt x="40" y="101"/>
                        <a:pt x="39" y="103"/>
                      </a:cubicBezTo>
                      <a:cubicBezTo>
                        <a:pt x="38" y="105"/>
                        <a:pt x="37" y="107"/>
                        <a:pt x="37" y="107"/>
                      </a:cubicBezTo>
                      <a:cubicBezTo>
                        <a:pt x="35" y="109"/>
                        <a:pt x="35" y="113"/>
                        <a:pt x="36" y="116"/>
                      </a:cubicBezTo>
                      <a:cubicBezTo>
                        <a:pt x="36" y="116"/>
                        <a:pt x="40" y="122"/>
                        <a:pt x="45" y="129"/>
                      </a:cubicBezTo>
                      <a:cubicBezTo>
                        <a:pt x="49" y="135"/>
                        <a:pt x="53" y="141"/>
                        <a:pt x="53" y="141"/>
                      </a:cubicBezTo>
                      <a:cubicBezTo>
                        <a:pt x="55" y="143"/>
                        <a:pt x="56" y="147"/>
                        <a:pt x="54" y="149"/>
                      </a:cubicBezTo>
                      <a:cubicBezTo>
                        <a:pt x="54" y="149"/>
                        <a:pt x="52" y="153"/>
                        <a:pt x="51" y="158"/>
                      </a:cubicBezTo>
                      <a:cubicBezTo>
                        <a:pt x="49" y="162"/>
                        <a:pt x="47" y="167"/>
                        <a:pt x="47" y="167"/>
                      </a:cubicBezTo>
                      <a:cubicBezTo>
                        <a:pt x="47" y="167"/>
                        <a:pt x="46" y="171"/>
                        <a:pt x="44" y="176"/>
                      </a:cubicBezTo>
                      <a:cubicBezTo>
                        <a:pt x="43" y="181"/>
                        <a:pt x="42" y="185"/>
                        <a:pt x="42" y="185"/>
                      </a:cubicBezTo>
                      <a:cubicBezTo>
                        <a:pt x="41" y="188"/>
                        <a:pt x="39" y="190"/>
                        <a:pt x="36" y="191"/>
                      </a:cubicBezTo>
                      <a:cubicBezTo>
                        <a:pt x="36" y="191"/>
                        <a:pt x="29" y="193"/>
                        <a:pt x="21" y="195"/>
                      </a:cubicBezTo>
                      <a:cubicBezTo>
                        <a:pt x="14" y="198"/>
                        <a:pt x="7" y="200"/>
                        <a:pt x="7" y="200"/>
                      </a:cubicBezTo>
                      <a:cubicBezTo>
                        <a:pt x="4" y="201"/>
                        <a:pt x="2" y="204"/>
                        <a:pt x="2" y="208"/>
                      </a:cubicBezTo>
                      <a:cubicBezTo>
                        <a:pt x="2" y="208"/>
                        <a:pt x="1" y="209"/>
                        <a:pt x="1" y="212"/>
                      </a:cubicBezTo>
                      <a:cubicBezTo>
                        <a:pt x="1" y="214"/>
                        <a:pt x="1" y="217"/>
                        <a:pt x="1" y="220"/>
                      </a:cubicBezTo>
                      <a:cubicBezTo>
                        <a:pt x="0" y="226"/>
                        <a:pt x="0" y="233"/>
                        <a:pt x="0" y="233"/>
                      </a:cubicBezTo>
                      <a:cubicBezTo>
                        <a:pt x="0" y="236"/>
                        <a:pt x="2" y="239"/>
                        <a:pt x="5" y="241"/>
                      </a:cubicBezTo>
                      <a:cubicBezTo>
                        <a:pt x="5" y="241"/>
                        <a:pt x="12" y="244"/>
                        <a:pt x="19" y="247"/>
                      </a:cubicBezTo>
                      <a:cubicBezTo>
                        <a:pt x="22" y="249"/>
                        <a:pt x="26" y="250"/>
                        <a:pt x="29" y="251"/>
                      </a:cubicBezTo>
                      <a:cubicBezTo>
                        <a:pt x="31" y="252"/>
                        <a:pt x="33" y="253"/>
                        <a:pt x="33" y="253"/>
                      </a:cubicBezTo>
                      <a:cubicBezTo>
                        <a:pt x="36" y="254"/>
                        <a:pt x="38" y="256"/>
                        <a:pt x="38" y="259"/>
                      </a:cubicBezTo>
                      <a:cubicBezTo>
                        <a:pt x="38" y="259"/>
                        <a:pt x="38" y="260"/>
                        <a:pt x="39" y="262"/>
                      </a:cubicBezTo>
                      <a:cubicBezTo>
                        <a:pt x="39" y="264"/>
                        <a:pt x="39" y="266"/>
                        <a:pt x="40" y="268"/>
                      </a:cubicBezTo>
                      <a:cubicBezTo>
                        <a:pt x="40" y="271"/>
                        <a:pt x="41" y="273"/>
                        <a:pt x="41" y="275"/>
                      </a:cubicBezTo>
                      <a:cubicBezTo>
                        <a:pt x="42" y="277"/>
                        <a:pt x="42" y="278"/>
                        <a:pt x="42" y="278"/>
                      </a:cubicBezTo>
                      <a:cubicBezTo>
                        <a:pt x="42" y="278"/>
                        <a:pt x="42" y="279"/>
                        <a:pt x="43" y="281"/>
                      </a:cubicBezTo>
                      <a:cubicBezTo>
                        <a:pt x="43" y="282"/>
                        <a:pt x="44" y="285"/>
                        <a:pt x="44" y="287"/>
                      </a:cubicBezTo>
                      <a:cubicBezTo>
                        <a:pt x="45" y="289"/>
                        <a:pt x="46" y="292"/>
                        <a:pt x="46" y="293"/>
                      </a:cubicBezTo>
                      <a:cubicBezTo>
                        <a:pt x="47" y="295"/>
                        <a:pt x="47" y="296"/>
                        <a:pt x="47" y="296"/>
                      </a:cubicBezTo>
                      <a:cubicBezTo>
                        <a:pt x="48" y="299"/>
                        <a:pt x="48" y="302"/>
                        <a:pt x="46" y="304"/>
                      </a:cubicBezTo>
                      <a:cubicBezTo>
                        <a:pt x="46" y="304"/>
                        <a:pt x="44" y="305"/>
                        <a:pt x="42" y="308"/>
                      </a:cubicBezTo>
                      <a:cubicBezTo>
                        <a:pt x="40" y="310"/>
                        <a:pt x="38" y="313"/>
                        <a:pt x="36" y="316"/>
                      </a:cubicBezTo>
                      <a:cubicBezTo>
                        <a:pt x="33" y="319"/>
                        <a:pt x="31" y="322"/>
                        <a:pt x="29" y="324"/>
                      </a:cubicBezTo>
                      <a:cubicBezTo>
                        <a:pt x="27" y="326"/>
                        <a:pt x="26" y="328"/>
                        <a:pt x="26" y="328"/>
                      </a:cubicBezTo>
                      <a:cubicBezTo>
                        <a:pt x="24" y="330"/>
                        <a:pt x="24" y="334"/>
                        <a:pt x="26" y="337"/>
                      </a:cubicBezTo>
                      <a:cubicBezTo>
                        <a:pt x="26" y="337"/>
                        <a:pt x="26" y="338"/>
                        <a:pt x="27" y="340"/>
                      </a:cubicBezTo>
                      <a:cubicBezTo>
                        <a:pt x="29" y="342"/>
                        <a:pt x="30" y="345"/>
                        <a:pt x="32" y="348"/>
                      </a:cubicBezTo>
                      <a:cubicBezTo>
                        <a:pt x="33" y="351"/>
                        <a:pt x="35" y="353"/>
                        <a:pt x="36" y="355"/>
                      </a:cubicBezTo>
                      <a:cubicBezTo>
                        <a:pt x="37" y="357"/>
                        <a:pt x="38" y="358"/>
                        <a:pt x="38" y="358"/>
                      </a:cubicBezTo>
                      <a:cubicBezTo>
                        <a:pt x="40" y="361"/>
                        <a:pt x="43" y="363"/>
                        <a:pt x="46" y="363"/>
                      </a:cubicBezTo>
                      <a:cubicBezTo>
                        <a:pt x="46" y="363"/>
                        <a:pt x="48" y="362"/>
                        <a:pt x="51" y="362"/>
                      </a:cubicBezTo>
                      <a:cubicBezTo>
                        <a:pt x="54" y="362"/>
                        <a:pt x="58" y="361"/>
                        <a:pt x="61" y="361"/>
                      </a:cubicBezTo>
                      <a:cubicBezTo>
                        <a:pt x="69" y="359"/>
                        <a:pt x="76" y="358"/>
                        <a:pt x="76" y="358"/>
                      </a:cubicBezTo>
                      <a:cubicBezTo>
                        <a:pt x="79" y="357"/>
                        <a:pt x="82" y="358"/>
                        <a:pt x="84" y="360"/>
                      </a:cubicBezTo>
                      <a:cubicBezTo>
                        <a:pt x="84" y="360"/>
                        <a:pt x="85" y="361"/>
                        <a:pt x="86" y="362"/>
                      </a:cubicBezTo>
                      <a:cubicBezTo>
                        <a:pt x="87" y="364"/>
                        <a:pt x="89" y="366"/>
                        <a:pt x="91" y="367"/>
                      </a:cubicBezTo>
                      <a:cubicBezTo>
                        <a:pt x="92" y="369"/>
                        <a:pt x="94" y="371"/>
                        <a:pt x="95" y="372"/>
                      </a:cubicBezTo>
                      <a:cubicBezTo>
                        <a:pt x="96" y="373"/>
                        <a:pt x="97" y="374"/>
                        <a:pt x="97" y="374"/>
                      </a:cubicBezTo>
                      <a:cubicBezTo>
                        <a:pt x="97" y="374"/>
                        <a:pt x="98" y="375"/>
                        <a:pt x="100" y="376"/>
                      </a:cubicBezTo>
                      <a:cubicBezTo>
                        <a:pt x="101" y="377"/>
                        <a:pt x="103" y="379"/>
                        <a:pt x="104" y="380"/>
                      </a:cubicBezTo>
                      <a:cubicBezTo>
                        <a:pt x="106" y="382"/>
                        <a:pt x="108" y="384"/>
                        <a:pt x="109" y="385"/>
                      </a:cubicBezTo>
                      <a:cubicBezTo>
                        <a:pt x="111" y="386"/>
                        <a:pt x="112" y="387"/>
                        <a:pt x="112" y="387"/>
                      </a:cubicBezTo>
                      <a:cubicBezTo>
                        <a:pt x="114" y="388"/>
                        <a:pt x="115" y="391"/>
                        <a:pt x="115" y="394"/>
                      </a:cubicBezTo>
                      <a:cubicBezTo>
                        <a:pt x="115" y="394"/>
                        <a:pt x="113" y="402"/>
                        <a:pt x="112" y="409"/>
                      </a:cubicBezTo>
                      <a:cubicBezTo>
                        <a:pt x="112" y="417"/>
                        <a:pt x="111" y="425"/>
                        <a:pt x="111" y="425"/>
                      </a:cubicBezTo>
                      <a:cubicBezTo>
                        <a:pt x="111" y="428"/>
                        <a:pt x="113" y="431"/>
                        <a:pt x="116" y="433"/>
                      </a:cubicBezTo>
                      <a:cubicBezTo>
                        <a:pt x="116" y="433"/>
                        <a:pt x="117" y="433"/>
                        <a:pt x="119" y="434"/>
                      </a:cubicBezTo>
                      <a:cubicBezTo>
                        <a:pt x="121" y="436"/>
                        <a:pt x="124" y="437"/>
                        <a:pt x="127" y="439"/>
                      </a:cubicBezTo>
                      <a:cubicBezTo>
                        <a:pt x="129" y="440"/>
                        <a:pt x="132" y="441"/>
                        <a:pt x="134" y="442"/>
                      </a:cubicBezTo>
                      <a:cubicBezTo>
                        <a:pt x="136" y="443"/>
                        <a:pt x="138" y="444"/>
                        <a:pt x="138" y="444"/>
                      </a:cubicBezTo>
                      <a:cubicBezTo>
                        <a:pt x="141" y="445"/>
                        <a:pt x="144" y="445"/>
                        <a:pt x="147" y="443"/>
                      </a:cubicBezTo>
                      <a:cubicBezTo>
                        <a:pt x="147" y="443"/>
                        <a:pt x="153" y="438"/>
                        <a:pt x="159" y="433"/>
                      </a:cubicBezTo>
                      <a:cubicBezTo>
                        <a:pt x="164" y="428"/>
                        <a:pt x="170" y="422"/>
                        <a:pt x="170" y="422"/>
                      </a:cubicBezTo>
                      <a:cubicBezTo>
                        <a:pt x="172" y="420"/>
                        <a:pt x="175" y="420"/>
                        <a:pt x="177" y="420"/>
                      </a:cubicBezTo>
                      <a:cubicBezTo>
                        <a:pt x="177" y="420"/>
                        <a:pt x="179" y="421"/>
                        <a:pt x="180" y="421"/>
                      </a:cubicBezTo>
                      <a:cubicBezTo>
                        <a:pt x="182" y="422"/>
                        <a:pt x="184" y="422"/>
                        <a:pt x="187" y="423"/>
                      </a:cubicBezTo>
                      <a:cubicBezTo>
                        <a:pt x="191" y="424"/>
                        <a:pt x="196" y="425"/>
                        <a:pt x="196" y="425"/>
                      </a:cubicBezTo>
                      <a:cubicBezTo>
                        <a:pt x="196" y="425"/>
                        <a:pt x="197" y="425"/>
                        <a:pt x="199" y="426"/>
                      </a:cubicBezTo>
                      <a:cubicBezTo>
                        <a:pt x="201" y="426"/>
                        <a:pt x="203" y="426"/>
                        <a:pt x="205" y="427"/>
                      </a:cubicBezTo>
                      <a:cubicBezTo>
                        <a:pt x="210" y="427"/>
                        <a:pt x="215" y="428"/>
                        <a:pt x="215" y="428"/>
                      </a:cubicBezTo>
                      <a:cubicBezTo>
                        <a:pt x="218" y="428"/>
                        <a:pt x="220" y="430"/>
                        <a:pt x="221" y="433"/>
                      </a:cubicBezTo>
                      <a:cubicBezTo>
                        <a:pt x="221" y="433"/>
                        <a:pt x="224" y="440"/>
                        <a:pt x="228" y="446"/>
                      </a:cubicBezTo>
                      <a:cubicBezTo>
                        <a:pt x="229" y="450"/>
                        <a:pt x="231" y="453"/>
                        <a:pt x="233" y="456"/>
                      </a:cubicBezTo>
                      <a:cubicBezTo>
                        <a:pt x="234" y="458"/>
                        <a:pt x="235" y="460"/>
                        <a:pt x="235" y="460"/>
                      </a:cubicBezTo>
                      <a:cubicBezTo>
                        <a:pt x="236" y="463"/>
                        <a:pt x="240" y="465"/>
                        <a:pt x="243" y="464"/>
                      </a:cubicBezTo>
                      <a:cubicBezTo>
                        <a:pt x="243" y="464"/>
                        <a:pt x="245" y="464"/>
                        <a:pt x="247" y="464"/>
                      </a:cubicBezTo>
                      <a:close/>
                      <a:moveTo>
                        <a:pt x="218" y="381"/>
                      </a:moveTo>
                      <a:cubicBezTo>
                        <a:pt x="214" y="381"/>
                        <a:pt x="211" y="380"/>
                        <a:pt x="209" y="380"/>
                      </a:cubicBezTo>
                      <a:cubicBezTo>
                        <a:pt x="206" y="379"/>
                        <a:pt x="205" y="379"/>
                        <a:pt x="205" y="379"/>
                      </a:cubicBezTo>
                      <a:cubicBezTo>
                        <a:pt x="205" y="379"/>
                        <a:pt x="204" y="379"/>
                        <a:pt x="201" y="378"/>
                      </a:cubicBezTo>
                      <a:cubicBezTo>
                        <a:pt x="200" y="378"/>
                        <a:pt x="199" y="378"/>
                        <a:pt x="197" y="377"/>
                      </a:cubicBezTo>
                      <a:cubicBezTo>
                        <a:pt x="196" y="377"/>
                        <a:pt x="194" y="377"/>
                        <a:pt x="192" y="376"/>
                      </a:cubicBezTo>
                      <a:cubicBezTo>
                        <a:pt x="184" y="374"/>
                        <a:pt x="174" y="370"/>
                        <a:pt x="164" y="365"/>
                      </a:cubicBezTo>
                      <a:cubicBezTo>
                        <a:pt x="155" y="360"/>
                        <a:pt x="146" y="354"/>
                        <a:pt x="140" y="349"/>
                      </a:cubicBezTo>
                      <a:cubicBezTo>
                        <a:pt x="136" y="347"/>
                        <a:pt x="134" y="344"/>
                        <a:pt x="132" y="343"/>
                      </a:cubicBezTo>
                      <a:cubicBezTo>
                        <a:pt x="131" y="341"/>
                        <a:pt x="130" y="340"/>
                        <a:pt x="130" y="340"/>
                      </a:cubicBezTo>
                      <a:cubicBezTo>
                        <a:pt x="130" y="340"/>
                        <a:pt x="129" y="339"/>
                        <a:pt x="127" y="338"/>
                      </a:cubicBezTo>
                      <a:cubicBezTo>
                        <a:pt x="125" y="336"/>
                        <a:pt x="123" y="334"/>
                        <a:pt x="120" y="331"/>
                      </a:cubicBezTo>
                      <a:cubicBezTo>
                        <a:pt x="115" y="325"/>
                        <a:pt x="109" y="316"/>
                        <a:pt x="103" y="307"/>
                      </a:cubicBezTo>
                      <a:cubicBezTo>
                        <a:pt x="98" y="297"/>
                        <a:pt x="94" y="287"/>
                        <a:pt x="91" y="280"/>
                      </a:cubicBezTo>
                      <a:cubicBezTo>
                        <a:pt x="90" y="276"/>
                        <a:pt x="89" y="273"/>
                        <a:pt x="88" y="270"/>
                      </a:cubicBezTo>
                      <a:cubicBezTo>
                        <a:pt x="88" y="268"/>
                        <a:pt x="87" y="267"/>
                        <a:pt x="87" y="267"/>
                      </a:cubicBezTo>
                      <a:cubicBezTo>
                        <a:pt x="87" y="267"/>
                        <a:pt x="87" y="265"/>
                        <a:pt x="86" y="263"/>
                      </a:cubicBezTo>
                      <a:cubicBezTo>
                        <a:pt x="86" y="261"/>
                        <a:pt x="85" y="258"/>
                        <a:pt x="85" y="254"/>
                      </a:cubicBezTo>
                      <a:cubicBezTo>
                        <a:pt x="83" y="246"/>
                        <a:pt x="83" y="235"/>
                        <a:pt x="83" y="224"/>
                      </a:cubicBezTo>
                      <a:cubicBezTo>
                        <a:pt x="84" y="214"/>
                        <a:pt x="86" y="203"/>
                        <a:pt x="88" y="195"/>
                      </a:cubicBezTo>
                      <a:cubicBezTo>
                        <a:pt x="88" y="191"/>
                        <a:pt x="90" y="188"/>
                        <a:pt x="90" y="186"/>
                      </a:cubicBezTo>
                      <a:cubicBezTo>
                        <a:pt x="91" y="183"/>
                        <a:pt x="91" y="182"/>
                        <a:pt x="91" y="182"/>
                      </a:cubicBezTo>
                      <a:cubicBezTo>
                        <a:pt x="91" y="182"/>
                        <a:pt x="92" y="181"/>
                        <a:pt x="93" y="179"/>
                      </a:cubicBezTo>
                      <a:cubicBezTo>
                        <a:pt x="94" y="177"/>
                        <a:pt x="95" y="173"/>
                        <a:pt x="96" y="170"/>
                      </a:cubicBezTo>
                      <a:cubicBezTo>
                        <a:pt x="100" y="162"/>
                        <a:pt x="105" y="153"/>
                        <a:pt x="111" y="144"/>
                      </a:cubicBezTo>
                      <a:cubicBezTo>
                        <a:pt x="117" y="135"/>
                        <a:pt x="125" y="127"/>
                        <a:pt x="130" y="122"/>
                      </a:cubicBezTo>
                      <a:cubicBezTo>
                        <a:pt x="136" y="116"/>
                        <a:pt x="141" y="113"/>
                        <a:pt x="141" y="113"/>
                      </a:cubicBezTo>
                      <a:cubicBezTo>
                        <a:pt x="141" y="113"/>
                        <a:pt x="145" y="110"/>
                        <a:pt x="151" y="105"/>
                      </a:cubicBezTo>
                      <a:cubicBezTo>
                        <a:pt x="158" y="101"/>
                        <a:pt x="168" y="96"/>
                        <a:pt x="178" y="92"/>
                      </a:cubicBezTo>
                      <a:cubicBezTo>
                        <a:pt x="188" y="88"/>
                        <a:pt x="198" y="85"/>
                        <a:pt x="206" y="84"/>
                      </a:cubicBezTo>
                      <a:cubicBezTo>
                        <a:pt x="214" y="82"/>
                        <a:pt x="219" y="82"/>
                        <a:pt x="219" y="82"/>
                      </a:cubicBezTo>
                      <a:cubicBezTo>
                        <a:pt x="219" y="82"/>
                        <a:pt x="225" y="81"/>
                        <a:pt x="233" y="81"/>
                      </a:cubicBezTo>
                      <a:cubicBezTo>
                        <a:pt x="241" y="81"/>
                        <a:pt x="251" y="82"/>
                        <a:pt x="262" y="84"/>
                      </a:cubicBezTo>
                      <a:cubicBezTo>
                        <a:pt x="273" y="86"/>
                        <a:pt x="283" y="89"/>
                        <a:pt x="290" y="92"/>
                      </a:cubicBezTo>
                      <a:cubicBezTo>
                        <a:pt x="294" y="94"/>
                        <a:pt x="297" y="95"/>
                        <a:pt x="299" y="96"/>
                      </a:cubicBezTo>
                      <a:cubicBezTo>
                        <a:pt x="301" y="97"/>
                        <a:pt x="302" y="98"/>
                        <a:pt x="302" y="98"/>
                      </a:cubicBezTo>
                      <a:cubicBezTo>
                        <a:pt x="302" y="98"/>
                        <a:pt x="304" y="98"/>
                        <a:pt x="306" y="100"/>
                      </a:cubicBezTo>
                      <a:cubicBezTo>
                        <a:pt x="308" y="101"/>
                        <a:pt x="311" y="102"/>
                        <a:pt x="314" y="105"/>
                      </a:cubicBezTo>
                      <a:cubicBezTo>
                        <a:pt x="321" y="109"/>
                        <a:pt x="330" y="115"/>
                        <a:pt x="337" y="123"/>
                      </a:cubicBezTo>
                      <a:cubicBezTo>
                        <a:pt x="345" y="130"/>
                        <a:pt x="352" y="138"/>
                        <a:pt x="356" y="145"/>
                      </a:cubicBezTo>
                      <a:cubicBezTo>
                        <a:pt x="359" y="148"/>
                        <a:pt x="361" y="151"/>
                        <a:pt x="362" y="153"/>
                      </a:cubicBezTo>
                      <a:cubicBezTo>
                        <a:pt x="363" y="155"/>
                        <a:pt x="364" y="156"/>
                        <a:pt x="364" y="156"/>
                      </a:cubicBezTo>
                      <a:cubicBezTo>
                        <a:pt x="364" y="156"/>
                        <a:pt x="364" y="157"/>
                        <a:pt x="365" y="160"/>
                      </a:cubicBezTo>
                      <a:cubicBezTo>
                        <a:pt x="367" y="162"/>
                        <a:pt x="368" y="165"/>
                        <a:pt x="370" y="168"/>
                      </a:cubicBezTo>
                      <a:cubicBezTo>
                        <a:pt x="373" y="176"/>
                        <a:pt x="377" y="186"/>
                        <a:pt x="380" y="196"/>
                      </a:cubicBezTo>
                      <a:cubicBezTo>
                        <a:pt x="382" y="207"/>
                        <a:pt x="383" y="217"/>
                        <a:pt x="384" y="225"/>
                      </a:cubicBezTo>
                      <a:cubicBezTo>
                        <a:pt x="384" y="229"/>
                        <a:pt x="384" y="233"/>
                        <a:pt x="384" y="235"/>
                      </a:cubicBezTo>
                      <a:cubicBezTo>
                        <a:pt x="384" y="237"/>
                        <a:pt x="384" y="239"/>
                        <a:pt x="384" y="239"/>
                      </a:cubicBezTo>
                      <a:cubicBezTo>
                        <a:pt x="384" y="239"/>
                        <a:pt x="384" y="240"/>
                        <a:pt x="383" y="242"/>
                      </a:cubicBezTo>
                      <a:cubicBezTo>
                        <a:pt x="383" y="245"/>
                        <a:pt x="383" y="248"/>
                        <a:pt x="382" y="252"/>
                      </a:cubicBezTo>
                      <a:cubicBezTo>
                        <a:pt x="381" y="260"/>
                        <a:pt x="379" y="271"/>
                        <a:pt x="375" y="281"/>
                      </a:cubicBezTo>
                      <a:cubicBezTo>
                        <a:pt x="372" y="291"/>
                        <a:pt x="367" y="301"/>
                        <a:pt x="363" y="308"/>
                      </a:cubicBezTo>
                      <a:cubicBezTo>
                        <a:pt x="362" y="309"/>
                        <a:pt x="361" y="311"/>
                        <a:pt x="360" y="312"/>
                      </a:cubicBezTo>
                      <a:cubicBezTo>
                        <a:pt x="359" y="314"/>
                        <a:pt x="359" y="315"/>
                        <a:pt x="358" y="316"/>
                      </a:cubicBezTo>
                      <a:cubicBezTo>
                        <a:pt x="357" y="318"/>
                        <a:pt x="356" y="319"/>
                        <a:pt x="356" y="319"/>
                      </a:cubicBezTo>
                      <a:cubicBezTo>
                        <a:pt x="356" y="319"/>
                        <a:pt x="355" y="320"/>
                        <a:pt x="354" y="322"/>
                      </a:cubicBezTo>
                      <a:cubicBezTo>
                        <a:pt x="352" y="324"/>
                        <a:pt x="350" y="326"/>
                        <a:pt x="348" y="329"/>
                      </a:cubicBezTo>
                      <a:cubicBezTo>
                        <a:pt x="342" y="335"/>
                        <a:pt x="335" y="343"/>
                        <a:pt x="326" y="350"/>
                      </a:cubicBezTo>
                      <a:cubicBezTo>
                        <a:pt x="318" y="356"/>
                        <a:pt x="309" y="362"/>
                        <a:pt x="302" y="366"/>
                      </a:cubicBezTo>
                      <a:cubicBezTo>
                        <a:pt x="300" y="366"/>
                        <a:pt x="298" y="367"/>
                        <a:pt x="297" y="368"/>
                      </a:cubicBezTo>
                      <a:cubicBezTo>
                        <a:pt x="295" y="369"/>
                        <a:pt x="294" y="369"/>
                        <a:pt x="293" y="370"/>
                      </a:cubicBezTo>
                      <a:cubicBezTo>
                        <a:pt x="290" y="371"/>
                        <a:pt x="289" y="371"/>
                        <a:pt x="289" y="371"/>
                      </a:cubicBezTo>
                      <a:cubicBezTo>
                        <a:pt x="289" y="371"/>
                        <a:pt x="288" y="372"/>
                        <a:pt x="286" y="372"/>
                      </a:cubicBezTo>
                      <a:cubicBezTo>
                        <a:pt x="285" y="373"/>
                        <a:pt x="283" y="373"/>
                        <a:pt x="282" y="374"/>
                      </a:cubicBezTo>
                      <a:cubicBezTo>
                        <a:pt x="280" y="374"/>
                        <a:pt x="278" y="375"/>
                        <a:pt x="277" y="376"/>
                      </a:cubicBezTo>
                      <a:cubicBezTo>
                        <a:pt x="269" y="378"/>
                        <a:pt x="258" y="380"/>
                        <a:pt x="248" y="381"/>
                      </a:cubicBezTo>
                      <a:cubicBezTo>
                        <a:pt x="237" y="382"/>
                        <a:pt x="226" y="382"/>
                        <a:pt x="218" y="38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8" name="îṥḷîḓè">
                  <a:extLst>
                    <a:ext uri="{FF2B5EF4-FFF2-40B4-BE49-F238E27FC236}">
                      <a16:creationId xmlns:a16="http://schemas.microsoft.com/office/drawing/2014/main" id="{DD19D55A-F85B-4DE9-A84C-5E46B8C0F166}"/>
                    </a:ext>
                  </a:extLst>
                </p:cNvPr>
                <p:cNvSpPr/>
                <p:nvPr/>
              </p:nvSpPr>
              <p:spPr bwMode="auto">
                <a:xfrm>
                  <a:off x="4111132" y="3299159"/>
                  <a:ext cx="447155" cy="447155"/>
                </a:xfrm>
                <a:custGeom>
                  <a:avLst/>
                  <a:gdLst>
                    <a:gd name="T0" fmla="*/ 114 w 211"/>
                    <a:gd name="T1" fmla="*/ 5 h 211"/>
                    <a:gd name="T2" fmla="*/ 5 w 211"/>
                    <a:gd name="T3" fmla="*/ 114 h 211"/>
                    <a:gd name="T4" fmla="*/ 97 w 211"/>
                    <a:gd name="T5" fmla="*/ 206 h 211"/>
                    <a:gd name="T6" fmla="*/ 206 w 211"/>
                    <a:gd name="T7" fmla="*/ 97 h 211"/>
                    <a:gd name="T8" fmla="*/ 114 w 211"/>
                    <a:gd name="T9" fmla="*/ 5 h 211"/>
                    <a:gd name="T10" fmla="*/ 133 w 211"/>
                    <a:gd name="T11" fmla="*/ 145 h 211"/>
                    <a:gd name="T12" fmla="*/ 112 w 211"/>
                    <a:gd name="T13" fmla="*/ 154 h 211"/>
                    <a:gd name="T14" fmla="*/ 112 w 211"/>
                    <a:gd name="T15" fmla="*/ 165 h 211"/>
                    <a:gd name="T16" fmla="*/ 108 w 211"/>
                    <a:gd name="T17" fmla="*/ 169 h 211"/>
                    <a:gd name="T18" fmla="*/ 106 w 211"/>
                    <a:gd name="T19" fmla="*/ 169 h 211"/>
                    <a:gd name="T20" fmla="*/ 103 w 211"/>
                    <a:gd name="T21" fmla="*/ 169 h 211"/>
                    <a:gd name="T22" fmla="*/ 100 w 211"/>
                    <a:gd name="T23" fmla="*/ 165 h 211"/>
                    <a:gd name="T24" fmla="*/ 100 w 211"/>
                    <a:gd name="T25" fmla="*/ 154 h 211"/>
                    <a:gd name="T26" fmla="*/ 71 w 211"/>
                    <a:gd name="T27" fmla="*/ 131 h 211"/>
                    <a:gd name="T28" fmla="*/ 74 w 211"/>
                    <a:gd name="T29" fmla="*/ 126 h 211"/>
                    <a:gd name="T30" fmla="*/ 86 w 211"/>
                    <a:gd name="T31" fmla="*/ 123 h 211"/>
                    <a:gd name="T32" fmla="*/ 90 w 211"/>
                    <a:gd name="T33" fmla="*/ 126 h 211"/>
                    <a:gd name="T34" fmla="*/ 106 w 211"/>
                    <a:gd name="T35" fmla="*/ 138 h 211"/>
                    <a:gd name="T36" fmla="*/ 106 w 211"/>
                    <a:gd name="T37" fmla="*/ 138 h 211"/>
                    <a:gd name="T38" fmla="*/ 116 w 211"/>
                    <a:gd name="T39" fmla="*/ 135 h 211"/>
                    <a:gd name="T40" fmla="*/ 119 w 211"/>
                    <a:gd name="T41" fmla="*/ 126 h 211"/>
                    <a:gd name="T42" fmla="*/ 116 w 211"/>
                    <a:gd name="T43" fmla="*/ 119 h 211"/>
                    <a:gd name="T44" fmla="*/ 106 w 211"/>
                    <a:gd name="T45" fmla="*/ 114 h 211"/>
                    <a:gd name="T46" fmla="*/ 102 w 211"/>
                    <a:gd name="T47" fmla="*/ 113 h 211"/>
                    <a:gd name="T48" fmla="*/ 86 w 211"/>
                    <a:gd name="T49" fmla="*/ 106 h 211"/>
                    <a:gd name="T50" fmla="*/ 77 w 211"/>
                    <a:gd name="T51" fmla="*/ 96 h 211"/>
                    <a:gd name="T52" fmla="*/ 74 w 211"/>
                    <a:gd name="T53" fmla="*/ 82 h 211"/>
                    <a:gd name="T54" fmla="*/ 80 w 211"/>
                    <a:gd name="T55" fmla="*/ 63 h 211"/>
                    <a:gd name="T56" fmla="*/ 100 w 211"/>
                    <a:gd name="T57" fmla="*/ 53 h 211"/>
                    <a:gd name="T58" fmla="*/ 100 w 211"/>
                    <a:gd name="T59" fmla="*/ 46 h 211"/>
                    <a:gd name="T60" fmla="*/ 103 w 211"/>
                    <a:gd name="T61" fmla="*/ 42 h 211"/>
                    <a:gd name="T62" fmla="*/ 106 w 211"/>
                    <a:gd name="T63" fmla="*/ 42 h 211"/>
                    <a:gd name="T64" fmla="*/ 108 w 211"/>
                    <a:gd name="T65" fmla="*/ 42 h 211"/>
                    <a:gd name="T66" fmla="*/ 112 w 211"/>
                    <a:gd name="T67" fmla="*/ 46 h 211"/>
                    <a:gd name="T68" fmla="*/ 112 w 211"/>
                    <a:gd name="T69" fmla="*/ 53 h 211"/>
                    <a:gd name="T70" fmla="*/ 137 w 211"/>
                    <a:gd name="T71" fmla="*/ 73 h 211"/>
                    <a:gd name="T72" fmla="*/ 135 w 211"/>
                    <a:gd name="T73" fmla="*/ 77 h 211"/>
                    <a:gd name="T74" fmla="*/ 124 w 211"/>
                    <a:gd name="T75" fmla="*/ 81 h 211"/>
                    <a:gd name="T76" fmla="*/ 120 w 211"/>
                    <a:gd name="T77" fmla="*/ 80 h 211"/>
                    <a:gd name="T78" fmla="*/ 106 w 211"/>
                    <a:gd name="T79" fmla="*/ 69 h 211"/>
                    <a:gd name="T80" fmla="*/ 106 w 211"/>
                    <a:gd name="T81" fmla="*/ 69 h 211"/>
                    <a:gd name="T82" fmla="*/ 98 w 211"/>
                    <a:gd name="T83" fmla="*/ 72 h 211"/>
                    <a:gd name="T84" fmla="*/ 95 w 211"/>
                    <a:gd name="T85" fmla="*/ 79 h 211"/>
                    <a:gd name="T86" fmla="*/ 98 w 211"/>
                    <a:gd name="T87" fmla="*/ 86 h 211"/>
                    <a:gd name="T88" fmla="*/ 106 w 211"/>
                    <a:gd name="T89" fmla="*/ 90 h 211"/>
                    <a:gd name="T90" fmla="*/ 111 w 211"/>
                    <a:gd name="T91" fmla="*/ 92 h 211"/>
                    <a:gd name="T92" fmla="*/ 127 w 211"/>
                    <a:gd name="T93" fmla="*/ 100 h 211"/>
                    <a:gd name="T94" fmla="*/ 137 w 211"/>
                    <a:gd name="T95" fmla="*/ 109 h 211"/>
                    <a:gd name="T96" fmla="*/ 141 w 211"/>
                    <a:gd name="T97" fmla="*/ 124 h 211"/>
                    <a:gd name="T98" fmla="*/ 133 w 211"/>
                    <a:gd name="T99" fmla="*/ 145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1" h="211">
                      <a:moveTo>
                        <a:pt x="114" y="5"/>
                      </a:moveTo>
                      <a:cubicBezTo>
                        <a:pt x="51" y="0"/>
                        <a:pt x="0" y="51"/>
                        <a:pt x="5" y="114"/>
                      </a:cubicBezTo>
                      <a:cubicBezTo>
                        <a:pt x="9" y="163"/>
                        <a:pt x="48" y="202"/>
                        <a:pt x="97" y="206"/>
                      </a:cubicBezTo>
                      <a:cubicBezTo>
                        <a:pt x="160" y="211"/>
                        <a:pt x="211" y="160"/>
                        <a:pt x="206" y="97"/>
                      </a:cubicBezTo>
                      <a:cubicBezTo>
                        <a:pt x="203" y="48"/>
                        <a:pt x="163" y="8"/>
                        <a:pt x="114" y="5"/>
                      </a:cubicBezTo>
                      <a:close/>
                      <a:moveTo>
                        <a:pt x="133" y="145"/>
                      </a:moveTo>
                      <a:cubicBezTo>
                        <a:pt x="128" y="150"/>
                        <a:pt x="121" y="153"/>
                        <a:pt x="112" y="154"/>
                      </a:cubicBezTo>
                      <a:cubicBezTo>
                        <a:pt x="112" y="165"/>
                        <a:pt x="112" y="165"/>
                        <a:pt x="112" y="165"/>
                      </a:cubicBezTo>
                      <a:cubicBezTo>
                        <a:pt x="112" y="167"/>
                        <a:pt x="110" y="169"/>
                        <a:pt x="108" y="169"/>
                      </a:cubicBezTo>
                      <a:cubicBezTo>
                        <a:pt x="106" y="169"/>
                        <a:pt x="106" y="169"/>
                        <a:pt x="106" y="169"/>
                      </a:cubicBezTo>
                      <a:cubicBezTo>
                        <a:pt x="103" y="169"/>
                        <a:pt x="103" y="169"/>
                        <a:pt x="103" y="169"/>
                      </a:cubicBezTo>
                      <a:cubicBezTo>
                        <a:pt x="101" y="169"/>
                        <a:pt x="100" y="167"/>
                        <a:pt x="100" y="165"/>
                      </a:cubicBezTo>
                      <a:cubicBezTo>
                        <a:pt x="100" y="154"/>
                        <a:pt x="100" y="154"/>
                        <a:pt x="100" y="154"/>
                      </a:cubicBezTo>
                      <a:cubicBezTo>
                        <a:pt x="85" y="153"/>
                        <a:pt x="76" y="145"/>
                        <a:pt x="71" y="131"/>
                      </a:cubicBezTo>
                      <a:cubicBezTo>
                        <a:pt x="71" y="129"/>
                        <a:pt x="72" y="127"/>
                        <a:pt x="74" y="126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7" y="123"/>
                        <a:pt x="89" y="124"/>
                        <a:pt x="90" y="126"/>
                      </a:cubicBezTo>
                      <a:cubicBezTo>
                        <a:pt x="92" y="134"/>
                        <a:pt x="97" y="138"/>
                        <a:pt x="106" y="138"/>
                      </a:cubicBezTo>
                      <a:cubicBezTo>
                        <a:pt x="106" y="138"/>
                        <a:pt x="106" y="138"/>
                        <a:pt x="106" y="138"/>
                      </a:cubicBezTo>
                      <a:cubicBezTo>
                        <a:pt x="111" y="138"/>
                        <a:pt x="114" y="137"/>
                        <a:pt x="116" y="135"/>
                      </a:cubicBezTo>
                      <a:cubicBezTo>
                        <a:pt x="118" y="132"/>
                        <a:pt x="119" y="130"/>
                        <a:pt x="119" y="126"/>
                      </a:cubicBezTo>
                      <a:cubicBezTo>
                        <a:pt x="119" y="123"/>
                        <a:pt x="118" y="121"/>
                        <a:pt x="116" y="119"/>
                      </a:cubicBezTo>
                      <a:cubicBezTo>
                        <a:pt x="114" y="118"/>
                        <a:pt x="111" y="116"/>
                        <a:pt x="106" y="114"/>
                      </a:cubicBezTo>
                      <a:cubicBezTo>
                        <a:pt x="104" y="114"/>
                        <a:pt x="103" y="113"/>
                        <a:pt x="102" y="113"/>
                      </a:cubicBezTo>
                      <a:cubicBezTo>
                        <a:pt x="95" y="110"/>
                        <a:pt x="90" y="108"/>
                        <a:pt x="86" y="106"/>
                      </a:cubicBezTo>
                      <a:cubicBezTo>
                        <a:pt x="83" y="104"/>
                        <a:pt x="80" y="100"/>
                        <a:pt x="77" y="96"/>
                      </a:cubicBezTo>
                      <a:cubicBezTo>
                        <a:pt x="75" y="92"/>
                        <a:pt x="74" y="88"/>
                        <a:pt x="74" y="82"/>
                      </a:cubicBezTo>
                      <a:cubicBezTo>
                        <a:pt x="74" y="75"/>
                        <a:pt x="76" y="69"/>
                        <a:pt x="80" y="63"/>
                      </a:cubicBezTo>
                      <a:cubicBezTo>
                        <a:pt x="84" y="58"/>
                        <a:pt x="91" y="54"/>
                        <a:pt x="100" y="53"/>
                      </a:cubicBezTo>
                      <a:cubicBezTo>
                        <a:pt x="100" y="46"/>
                        <a:pt x="100" y="46"/>
                        <a:pt x="100" y="46"/>
                      </a:cubicBezTo>
                      <a:cubicBezTo>
                        <a:pt x="100" y="44"/>
                        <a:pt x="101" y="42"/>
                        <a:pt x="103" y="42"/>
                      </a:cubicBezTo>
                      <a:cubicBezTo>
                        <a:pt x="106" y="42"/>
                        <a:pt x="106" y="42"/>
                        <a:pt x="106" y="42"/>
                      </a:cubicBezTo>
                      <a:cubicBezTo>
                        <a:pt x="108" y="42"/>
                        <a:pt x="108" y="42"/>
                        <a:pt x="108" y="42"/>
                      </a:cubicBezTo>
                      <a:cubicBezTo>
                        <a:pt x="110" y="42"/>
                        <a:pt x="112" y="44"/>
                        <a:pt x="112" y="46"/>
                      </a:cubicBezTo>
                      <a:cubicBezTo>
                        <a:pt x="112" y="53"/>
                        <a:pt x="112" y="53"/>
                        <a:pt x="112" y="53"/>
                      </a:cubicBezTo>
                      <a:cubicBezTo>
                        <a:pt x="124" y="55"/>
                        <a:pt x="132" y="61"/>
                        <a:pt x="137" y="73"/>
                      </a:cubicBezTo>
                      <a:cubicBezTo>
                        <a:pt x="137" y="74"/>
                        <a:pt x="136" y="76"/>
                        <a:pt x="135" y="77"/>
                      </a:cubicBezTo>
                      <a:cubicBezTo>
                        <a:pt x="124" y="81"/>
                        <a:pt x="124" y="81"/>
                        <a:pt x="124" y="81"/>
                      </a:cubicBezTo>
                      <a:cubicBezTo>
                        <a:pt x="123" y="82"/>
                        <a:pt x="121" y="81"/>
                        <a:pt x="120" y="80"/>
                      </a:cubicBezTo>
                      <a:cubicBezTo>
                        <a:pt x="117" y="72"/>
                        <a:pt x="112" y="69"/>
                        <a:pt x="106" y="69"/>
                      </a:cubicBezTo>
                      <a:cubicBezTo>
                        <a:pt x="106" y="69"/>
                        <a:pt x="106" y="69"/>
                        <a:pt x="106" y="69"/>
                      </a:cubicBezTo>
                      <a:cubicBezTo>
                        <a:pt x="102" y="69"/>
                        <a:pt x="100" y="70"/>
                        <a:pt x="98" y="72"/>
                      </a:cubicBezTo>
                      <a:cubicBezTo>
                        <a:pt x="96" y="74"/>
                        <a:pt x="95" y="76"/>
                        <a:pt x="95" y="79"/>
                      </a:cubicBezTo>
                      <a:cubicBezTo>
                        <a:pt x="95" y="82"/>
                        <a:pt x="96" y="85"/>
                        <a:pt x="98" y="86"/>
                      </a:cubicBezTo>
                      <a:cubicBezTo>
                        <a:pt x="99" y="88"/>
                        <a:pt x="102" y="89"/>
                        <a:pt x="106" y="90"/>
                      </a:cubicBezTo>
                      <a:cubicBezTo>
                        <a:pt x="107" y="91"/>
                        <a:pt x="109" y="92"/>
                        <a:pt x="111" y="92"/>
                      </a:cubicBezTo>
                      <a:cubicBezTo>
                        <a:pt x="118" y="95"/>
                        <a:pt x="123" y="97"/>
                        <a:pt x="127" y="100"/>
                      </a:cubicBezTo>
                      <a:cubicBezTo>
                        <a:pt x="131" y="102"/>
                        <a:pt x="135" y="105"/>
                        <a:pt x="137" y="109"/>
                      </a:cubicBezTo>
                      <a:cubicBezTo>
                        <a:pt x="139" y="113"/>
                        <a:pt x="141" y="118"/>
                        <a:pt x="141" y="124"/>
                      </a:cubicBezTo>
                      <a:cubicBezTo>
                        <a:pt x="141" y="132"/>
                        <a:pt x="138" y="139"/>
                        <a:pt x="133" y="14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0" name="îsļiďê">
                <a:extLst>
                  <a:ext uri="{FF2B5EF4-FFF2-40B4-BE49-F238E27FC236}">
                    <a16:creationId xmlns:a16="http://schemas.microsoft.com/office/drawing/2014/main" id="{0A7B2DCA-5DF1-4FBF-8DA9-DB0048B96AA8}"/>
                  </a:ext>
                </a:extLst>
              </p:cNvPr>
              <p:cNvGrpSpPr/>
              <p:nvPr/>
            </p:nvGrpSpPr>
            <p:grpSpPr>
              <a:xfrm>
                <a:off x="6502384" y="3898119"/>
                <a:ext cx="882322" cy="862557"/>
                <a:chOff x="6525233" y="4297417"/>
                <a:chExt cx="1000050" cy="977648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61" name="ïSļiḋê">
                  <a:extLst>
                    <a:ext uri="{FF2B5EF4-FFF2-40B4-BE49-F238E27FC236}">
                      <a16:creationId xmlns:a16="http://schemas.microsoft.com/office/drawing/2014/main" id="{6580CE6C-9BD9-4B84-9705-427248827F3D}"/>
                    </a:ext>
                  </a:extLst>
                </p:cNvPr>
                <p:cNvSpPr/>
                <p:nvPr/>
              </p:nvSpPr>
              <p:spPr bwMode="auto">
                <a:xfrm>
                  <a:off x="6525233" y="4297417"/>
                  <a:ext cx="1000050" cy="977648"/>
                </a:xfrm>
                <a:custGeom>
                  <a:avLst/>
                  <a:gdLst>
                    <a:gd name="T0" fmla="*/ 211 w 472"/>
                    <a:gd name="T1" fmla="*/ 431 h 461"/>
                    <a:gd name="T2" fmla="*/ 241 w 472"/>
                    <a:gd name="T3" fmla="*/ 428 h 461"/>
                    <a:gd name="T4" fmla="*/ 280 w 472"/>
                    <a:gd name="T5" fmla="*/ 443 h 461"/>
                    <a:gd name="T6" fmla="*/ 323 w 472"/>
                    <a:gd name="T7" fmla="*/ 450 h 461"/>
                    <a:gd name="T8" fmla="*/ 334 w 472"/>
                    <a:gd name="T9" fmla="*/ 413 h 461"/>
                    <a:gd name="T10" fmla="*/ 356 w 472"/>
                    <a:gd name="T11" fmla="*/ 388 h 461"/>
                    <a:gd name="T12" fmla="*/ 385 w 472"/>
                    <a:gd name="T13" fmla="*/ 374 h 461"/>
                    <a:gd name="T14" fmla="*/ 424 w 472"/>
                    <a:gd name="T15" fmla="*/ 373 h 461"/>
                    <a:gd name="T16" fmla="*/ 429 w 472"/>
                    <a:gd name="T17" fmla="*/ 329 h 461"/>
                    <a:gd name="T18" fmla="*/ 425 w 472"/>
                    <a:gd name="T19" fmla="*/ 288 h 461"/>
                    <a:gd name="T20" fmla="*/ 436 w 472"/>
                    <a:gd name="T21" fmla="*/ 260 h 461"/>
                    <a:gd name="T22" fmla="*/ 472 w 472"/>
                    <a:gd name="T23" fmla="*/ 239 h 461"/>
                    <a:gd name="T24" fmla="*/ 466 w 472"/>
                    <a:gd name="T25" fmla="*/ 203 h 461"/>
                    <a:gd name="T26" fmla="*/ 426 w 472"/>
                    <a:gd name="T27" fmla="*/ 175 h 461"/>
                    <a:gd name="T28" fmla="*/ 416 w 472"/>
                    <a:gd name="T29" fmla="*/ 149 h 461"/>
                    <a:gd name="T30" fmla="*/ 433 w 472"/>
                    <a:gd name="T31" fmla="*/ 109 h 461"/>
                    <a:gd name="T32" fmla="*/ 415 w 472"/>
                    <a:gd name="T33" fmla="*/ 77 h 461"/>
                    <a:gd name="T34" fmla="*/ 366 w 472"/>
                    <a:gd name="T35" fmla="*/ 81 h 461"/>
                    <a:gd name="T36" fmla="*/ 346 w 472"/>
                    <a:gd name="T37" fmla="*/ 66 h 461"/>
                    <a:gd name="T38" fmla="*/ 326 w 472"/>
                    <a:gd name="T39" fmla="*/ 33 h 461"/>
                    <a:gd name="T40" fmla="*/ 295 w 472"/>
                    <a:gd name="T41" fmla="*/ 2 h 461"/>
                    <a:gd name="T42" fmla="*/ 264 w 472"/>
                    <a:gd name="T43" fmla="*/ 26 h 461"/>
                    <a:gd name="T44" fmla="*/ 235 w 472"/>
                    <a:gd name="T45" fmla="*/ 33 h 461"/>
                    <a:gd name="T46" fmla="*/ 203 w 472"/>
                    <a:gd name="T47" fmla="*/ 31 h 461"/>
                    <a:gd name="T48" fmla="*/ 158 w 472"/>
                    <a:gd name="T49" fmla="*/ 8 h 461"/>
                    <a:gd name="T50" fmla="*/ 138 w 472"/>
                    <a:gd name="T51" fmla="*/ 37 h 461"/>
                    <a:gd name="T52" fmla="*/ 125 w 472"/>
                    <a:gd name="T53" fmla="*/ 67 h 461"/>
                    <a:gd name="T54" fmla="*/ 92 w 472"/>
                    <a:gd name="T55" fmla="*/ 89 h 461"/>
                    <a:gd name="T56" fmla="*/ 51 w 472"/>
                    <a:gd name="T57" fmla="*/ 85 h 461"/>
                    <a:gd name="T58" fmla="*/ 34 w 472"/>
                    <a:gd name="T59" fmla="*/ 118 h 461"/>
                    <a:gd name="T60" fmla="*/ 48 w 472"/>
                    <a:gd name="T61" fmla="*/ 171 h 461"/>
                    <a:gd name="T62" fmla="*/ 42 w 472"/>
                    <a:gd name="T63" fmla="*/ 194 h 461"/>
                    <a:gd name="T64" fmla="*/ 6 w 472"/>
                    <a:gd name="T65" fmla="*/ 213 h 461"/>
                    <a:gd name="T66" fmla="*/ 1 w 472"/>
                    <a:gd name="T67" fmla="*/ 250 h 461"/>
                    <a:gd name="T68" fmla="*/ 44 w 472"/>
                    <a:gd name="T69" fmla="*/ 279 h 461"/>
                    <a:gd name="T70" fmla="*/ 53 w 472"/>
                    <a:gd name="T71" fmla="*/ 306 h 461"/>
                    <a:gd name="T72" fmla="*/ 42 w 472"/>
                    <a:gd name="T73" fmla="*/ 348 h 461"/>
                    <a:gd name="T74" fmla="*/ 55 w 472"/>
                    <a:gd name="T75" fmla="*/ 381 h 461"/>
                    <a:gd name="T76" fmla="*/ 98 w 472"/>
                    <a:gd name="T77" fmla="*/ 378 h 461"/>
                    <a:gd name="T78" fmla="*/ 124 w 472"/>
                    <a:gd name="T79" fmla="*/ 393 h 461"/>
                    <a:gd name="T80" fmla="*/ 146 w 472"/>
                    <a:gd name="T81" fmla="*/ 412 h 461"/>
                    <a:gd name="T82" fmla="*/ 168 w 472"/>
                    <a:gd name="T83" fmla="*/ 456 h 461"/>
                    <a:gd name="T84" fmla="*/ 231 w 472"/>
                    <a:gd name="T85" fmla="*/ 379 h 461"/>
                    <a:gd name="T86" fmla="*/ 155 w 472"/>
                    <a:gd name="T87" fmla="*/ 355 h 461"/>
                    <a:gd name="T88" fmla="*/ 118 w 472"/>
                    <a:gd name="T89" fmla="*/ 320 h 461"/>
                    <a:gd name="T90" fmla="*/ 95 w 472"/>
                    <a:gd name="T91" fmla="*/ 276 h 461"/>
                    <a:gd name="T92" fmla="*/ 92 w 472"/>
                    <a:gd name="T93" fmla="*/ 196 h 461"/>
                    <a:gd name="T94" fmla="*/ 99 w 472"/>
                    <a:gd name="T95" fmla="*/ 174 h 461"/>
                    <a:gd name="T96" fmla="*/ 150 w 472"/>
                    <a:gd name="T97" fmla="*/ 110 h 461"/>
                    <a:gd name="T98" fmla="*/ 229 w 472"/>
                    <a:gd name="T99" fmla="*/ 83 h 461"/>
                    <a:gd name="T100" fmla="*/ 279 w 472"/>
                    <a:gd name="T101" fmla="*/ 89 h 461"/>
                    <a:gd name="T102" fmla="*/ 324 w 472"/>
                    <a:gd name="T103" fmla="*/ 111 h 461"/>
                    <a:gd name="T104" fmla="*/ 373 w 472"/>
                    <a:gd name="T105" fmla="*/ 174 h 461"/>
                    <a:gd name="T106" fmla="*/ 380 w 472"/>
                    <a:gd name="T107" fmla="*/ 196 h 461"/>
                    <a:gd name="T108" fmla="*/ 378 w 472"/>
                    <a:gd name="T109" fmla="*/ 273 h 461"/>
                    <a:gd name="T110" fmla="*/ 337 w 472"/>
                    <a:gd name="T111" fmla="*/ 339 h 461"/>
                    <a:gd name="T112" fmla="*/ 285 w 472"/>
                    <a:gd name="T113" fmla="*/ 371 h 461"/>
                    <a:gd name="T114" fmla="*/ 236 w 472"/>
                    <a:gd name="T115" fmla="*/ 379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72" h="461">
                      <a:moveTo>
                        <a:pt x="191" y="457"/>
                      </a:moveTo>
                      <a:cubicBezTo>
                        <a:pt x="191" y="457"/>
                        <a:pt x="193" y="456"/>
                        <a:pt x="195" y="453"/>
                      </a:cubicBezTo>
                      <a:cubicBezTo>
                        <a:pt x="197" y="451"/>
                        <a:pt x="199" y="448"/>
                        <a:pt x="202" y="445"/>
                      </a:cubicBezTo>
                      <a:cubicBezTo>
                        <a:pt x="204" y="441"/>
                        <a:pt x="207" y="438"/>
                        <a:pt x="209" y="436"/>
                      </a:cubicBezTo>
                      <a:cubicBezTo>
                        <a:pt x="210" y="433"/>
                        <a:pt x="211" y="431"/>
                        <a:pt x="211" y="431"/>
                      </a:cubicBezTo>
                      <a:cubicBezTo>
                        <a:pt x="213" y="429"/>
                        <a:pt x="216" y="427"/>
                        <a:pt x="219" y="428"/>
                      </a:cubicBezTo>
                      <a:cubicBezTo>
                        <a:pt x="219" y="428"/>
                        <a:pt x="221" y="428"/>
                        <a:pt x="223" y="428"/>
                      </a:cubicBezTo>
                      <a:cubicBezTo>
                        <a:pt x="225" y="428"/>
                        <a:pt x="227" y="428"/>
                        <a:pt x="230" y="428"/>
                      </a:cubicBezTo>
                      <a:cubicBezTo>
                        <a:pt x="233" y="428"/>
                        <a:pt x="235" y="428"/>
                        <a:pt x="237" y="428"/>
                      </a:cubicBezTo>
                      <a:cubicBezTo>
                        <a:pt x="239" y="428"/>
                        <a:pt x="241" y="428"/>
                        <a:pt x="241" y="428"/>
                      </a:cubicBezTo>
                      <a:cubicBezTo>
                        <a:pt x="241" y="428"/>
                        <a:pt x="242" y="428"/>
                        <a:pt x="244" y="428"/>
                      </a:cubicBezTo>
                      <a:cubicBezTo>
                        <a:pt x="246" y="428"/>
                        <a:pt x="248" y="428"/>
                        <a:pt x="251" y="428"/>
                      </a:cubicBezTo>
                      <a:cubicBezTo>
                        <a:pt x="256" y="427"/>
                        <a:pt x="262" y="427"/>
                        <a:pt x="262" y="427"/>
                      </a:cubicBezTo>
                      <a:cubicBezTo>
                        <a:pt x="265" y="426"/>
                        <a:pt x="268" y="428"/>
                        <a:pt x="270" y="430"/>
                      </a:cubicBezTo>
                      <a:cubicBezTo>
                        <a:pt x="270" y="430"/>
                        <a:pt x="275" y="437"/>
                        <a:pt x="280" y="443"/>
                      </a:cubicBezTo>
                      <a:cubicBezTo>
                        <a:pt x="285" y="449"/>
                        <a:pt x="291" y="455"/>
                        <a:pt x="291" y="455"/>
                      </a:cubicBezTo>
                      <a:cubicBezTo>
                        <a:pt x="293" y="458"/>
                        <a:pt x="297" y="458"/>
                        <a:pt x="301" y="457"/>
                      </a:cubicBezTo>
                      <a:cubicBezTo>
                        <a:pt x="301" y="457"/>
                        <a:pt x="302" y="457"/>
                        <a:pt x="305" y="456"/>
                      </a:cubicBezTo>
                      <a:cubicBezTo>
                        <a:pt x="307" y="455"/>
                        <a:pt x="311" y="454"/>
                        <a:pt x="314" y="453"/>
                      </a:cubicBezTo>
                      <a:cubicBezTo>
                        <a:pt x="317" y="452"/>
                        <a:pt x="320" y="451"/>
                        <a:pt x="323" y="450"/>
                      </a:cubicBezTo>
                      <a:cubicBezTo>
                        <a:pt x="325" y="449"/>
                        <a:pt x="327" y="448"/>
                        <a:pt x="327" y="448"/>
                      </a:cubicBezTo>
                      <a:cubicBezTo>
                        <a:pt x="330" y="447"/>
                        <a:pt x="333" y="444"/>
                        <a:pt x="333" y="440"/>
                      </a:cubicBezTo>
                      <a:cubicBezTo>
                        <a:pt x="333" y="440"/>
                        <a:pt x="333" y="438"/>
                        <a:pt x="334" y="435"/>
                      </a:cubicBezTo>
                      <a:cubicBezTo>
                        <a:pt x="334" y="432"/>
                        <a:pt x="334" y="428"/>
                        <a:pt x="334" y="424"/>
                      </a:cubicBezTo>
                      <a:cubicBezTo>
                        <a:pt x="334" y="420"/>
                        <a:pt x="334" y="416"/>
                        <a:pt x="334" y="413"/>
                      </a:cubicBezTo>
                      <a:cubicBezTo>
                        <a:pt x="334" y="410"/>
                        <a:pt x="334" y="408"/>
                        <a:pt x="334" y="408"/>
                      </a:cubicBezTo>
                      <a:cubicBezTo>
                        <a:pt x="334" y="404"/>
                        <a:pt x="336" y="401"/>
                        <a:pt x="338" y="400"/>
                      </a:cubicBezTo>
                      <a:cubicBezTo>
                        <a:pt x="338" y="400"/>
                        <a:pt x="340" y="399"/>
                        <a:pt x="341" y="398"/>
                      </a:cubicBezTo>
                      <a:cubicBezTo>
                        <a:pt x="343" y="397"/>
                        <a:pt x="345" y="396"/>
                        <a:pt x="347" y="394"/>
                      </a:cubicBezTo>
                      <a:cubicBezTo>
                        <a:pt x="352" y="391"/>
                        <a:pt x="356" y="388"/>
                        <a:pt x="356" y="388"/>
                      </a:cubicBezTo>
                      <a:cubicBezTo>
                        <a:pt x="356" y="388"/>
                        <a:pt x="360" y="385"/>
                        <a:pt x="364" y="381"/>
                      </a:cubicBezTo>
                      <a:cubicBezTo>
                        <a:pt x="366" y="380"/>
                        <a:pt x="368" y="378"/>
                        <a:pt x="370" y="377"/>
                      </a:cubicBezTo>
                      <a:cubicBezTo>
                        <a:pt x="371" y="375"/>
                        <a:pt x="372" y="374"/>
                        <a:pt x="372" y="374"/>
                      </a:cubicBezTo>
                      <a:cubicBezTo>
                        <a:pt x="374" y="372"/>
                        <a:pt x="378" y="371"/>
                        <a:pt x="381" y="372"/>
                      </a:cubicBezTo>
                      <a:cubicBezTo>
                        <a:pt x="381" y="372"/>
                        <a:pt x="383" y="373"/>
                        <a:pt x="385" y="374"/>
                      </a:cubicBezTo>
                      <a:cubicBezTo>
                        <a:pt x="388" y="375"/>
                        <a:pt x="392" y="376"/>
                        <a:pt x="396" y="377"/>
                      </a:cubicBezTo>
                      <a:cubicBezTo>
                        <a:pt x="400" y="378"/>
                        <a:pt x="404" y="379"/>
                        <a:pt x="407" y="379"/>
                      </a:cubicBezTo>
                      <a:cubicBezTo>
                        <a:pt x="411" y="380"/>
                        <a:pt x="413" y="380"/>
                        <a:pt x="413" y="380"/>
                      </a:cubicBezTo>
                      <a:cubicBezTo>
                        <a:pt x="416" y="381"/>
                        <a:pt x="419" y="379"/>
                        <a:pt x="422" y="376"/>
                      </a:cubicBezTo>
                      <a:cubicBezTo>
                        <a:pt x="422" y="376"/>
                        <a:pt x="423" y="375"/>
                        <a:pt x="424" y="373"/>
                      </a:cubicBezTo>
                      <a:cubicBezTo>
                        <a:pt x="426" y="371"/>
                        <a:pt x="428" y="368"/>
                        <a:pt x="430" y="365"/>
                      </a:cubicBezTo>
                      <a:cubicBezTo>
                        <a:pt x="432" y="362"/>
                        <a:pt x="434" y="359"/>
                        <a:pt x="435" y="357"/>
                      </a:cubicBezTo>
                      <a:cubicBezTo>
                        <a:pt x="437" y="355"/>
                        <a:pt x="437" y="353"/>
                        <a:pt x="437" y="353"/>
                      </a:cubicBezTo>
                      <a:cubicBezTo>
                        <a:pt x="439" y="350"/>
                        <a:pt x="440" y="346"/>
                        <a:pt x="438" y="343"/>
                      </a:cubicBezTo>
                      <a:cubicBezTo>
                        <a:pt x="438" y="343"/>
                        <a:pt x="434" y="336"/>
                        <a:pt x="429" y="329"/>
                      </a:cubicBezTo>
                      <a:cubicBezTo>
                        <a:pt x="424" y="323"/>
                        <a:pt x="419" y="316"/>
                        <a:pt x="419" y="316"/>
                      </a:cubicBezTo>
                      <a:cubicBezTo>
                        <a:pt x="418" y="314"/>
                        <a:pt x="417" y="310"/>
                        <a:pt x="418" y="307"/>
                      </a:cubicBezTo>
                      <a:cubicBezTo>
                        <a:pt x="418" y="307"/>
                        <a:pt x="420" y="303"/>
                        <a:pt x="422" y="298"/>
                      </a:cubicBezTo>
                      <a:cubicBezTo>
                        <a:pt x="423" y="295"/>
                        <a:pt x="424" y="293"/>
                        <a:pt x="424" y="291"/>
                      </a:cubicBezTo>
                      <a:cubicBezTo>
                        <a:pt x="425" y="289"/>
                        <a:pt x="425" y="288"/>
                        <a:pt x="425" y="288"/>
                      </a:cubicBezTo>
                      <a:cubicBezTo>
                        <a:pt x="425" y="288"/>
                        <a:pt x="426" y="286"/>
                        <a:pt x="426" y="284"/>
                      </a:cubicBezTo>
                      <a:cubicBezTo>
                        <a:pt x="427" y="282"/>
                        <a:pt x="428" y="280"/>
                        <a:pt x="428" y="277"/>
                      </a:cubicBezTo>
                      <a:cubicBezTo>
                        <a:pt x="429" y="275"/>
                        <a:pt x="429" y="272"/>
                        <a:pt x="430" y="270"/>
                      </a:cubicBezTo>
                      <a:cubicBezTo>
                        <a:pt x="430" y="268"/>
                        <a:pt x="430" y="267"/>
                        <a:pt x="430" y="267"/>
                      </a:cubicBezTo>
                      <a:cubicBezTo>
                        <a:pt x="431" y="264"/>
                        <a:pt x="433" y="261"/>
                        <a:pt x="436" y="260"/>
                      </a:cubicBezTo>
                      <a:cubicBezTo>
                        <a:pt x="436" y="260"/>
                        <a:pt x="438" y="260"/>
                        <a:pt x="441" y="259"/>
                      </a:cubicBezTo>
                      <a:cubicBezTo>
                        <a:pt x="444" y="258"/>
                        <a:pt x="448" y="256"/>
                        <a:pt x="452" y="255"/>
                      </a:cubicBezTo>
                      <a:cubicBezTo>
                        <a:pt x="455" y="253"/>
                        <a:pt x="459" y="251"/>
                        <a:pt x="462" y="250"/>
                      </a:cubicBezTo>
                      <a:cubicBezTo>
                        <a:pt x="465" y="249"/>
                        <a:pt x="467" y="248"/>
                        <a:pt x="467" y="248"/>
                      </a:cubicBezTo>
                      <a:cubicBezTo>
                        <a:pt x="470" y="246"/>
                        <a:pt x="472" y="243"/>
                        <a:pt x="472" y="239"/>
                      </a:cubicBezTo>
                      <a:cubicBezTo>
                        <a:pt x="472" y="239"/>
                        <a:pt x="472" y="238"/>
                        <a:pt x="472" y="235"/>
                      </a:cubicBezTo>
                      <a:cubicBezTo>
                        <a:pt x="472" y="232"/>
                        <a:pt x="472" y="229"/>
                        <a:pt x="472" y="225"/>
                      </a:cubicBezTo>
                      <a:cubicBezTo>
                        <a:pt x="472" y="222"/>
                        <a:pt x="472" y="219"/>
                        <a:pt x="471" y="216"/>
                      </a:cubicBezTo>
                      <a:cubicBezTo>
                        <a:pt x="471" y="213"/>
                        <a:pt x="471" y="212"/>
                        <a:pt x="471" y="212"/>
                      </a:cubicBezTo>
                      <a:cubicBezTo>
                        <a:pt x="471" y="208"/>
                        <a:pt x="469" y="205"/>
                        <a:pt x="466" y="203"/>
                      </a:cubicBezTo>
                      <a:cubicBezTo>
                        <a:pt x="466" y="203"/>
                        <a:pt x="458" y="200"/>
                        <a:pt x="450" y="197"/>
                      </a:cubicBezTo>
                      <a:cubicBezTo>
                        <a:pt x="442" y="194"/>
                        <a:pt x="435" y="192"/>
                        <a:pt x="435" y="192"/>
                      </a:cubicBezTo>
                      <a:cubicBezTo>
                        <a:pt x="432" y="191"/>
                        <a:pt x="429" y="189"/>
                        <a:pt x="429" y="186"/>
                      </a:cubicBezTo>
                      <a:cubicBezTo>
                        <a:pt x="429" y="186"/>
                        <a:pt x="428" y="184"/>
                        <a:pt x="428" y="182"/>
                      </a:cubicBezTo>
                      <a:cubicBezTo>
                        <a:pt x="427" y="181"/>
                        <a:pt x="427" y="178"/>
                        <a:pt x="426" y="175"/>
                      </a:cubicBezTo>
                      <a:cubicBezTo>
                        <a:pt x="425" y="173"/>
                        <a:pt x="425" y="170"/>
                        <a:pt x="424" y="169"/>
                      </a:cubicBezTo>
                      <a:cubicBezTo>
                        <a:pt x="423" y="167"/>
                        <a:pt x="423" y="165"/>
                        <a:pt x="423" y="165"/>
                      </a:cubicBezTo>
                      <a:cubicBezTo>
                        <a:pt x="423" y="165"/>
                        <a:pt x="422" y="164"/>
                        <a:pt x="422" y="162"/>
                      </a:cubicBezTo>
                      <a:cubicBezTo>
                        <a:pt x="421" y="160"/>
                        <a:pt x="420" y="158"/>
                        <a:pt x="419" y="156"/>
                      </a:cubicBezTo>
                      <a:cubicBezTo>
                        <a:pt x="418" y="153"/>
                        <a:pt x="417" y="151"/>
                        <a:pt x="416" y="149"/>
                      </a:cubicBezTo>
                      <a:cubicBezTo>
                        <a:pt x="415" y="147"/>
                        <a:pt x="415" y="146"/>
                        <a:pt x="415" y="146"/>
                      </a:cubicBezTo>
                      <a:cubicBezTo>
                        <a:pt x="413" y="143"/>
                        <a:pt x="414" y="140"/>
                        <a:pt x="415" y="137"/>
                      </a:cubicBezTo>
                      <a:cubicBezTo>
                        <a:pt x="415" y="137"/>
                        <a:pt x="420" y="130"/>
                        <a:pt x="425" y="123"/>
                      </a:cubicBezTo>
                      <a:cubicBezTo>
                        <a:pt x="427" y="120"/>
                        <a:pt x="429" y="116"/>
                        <a:pt x="430" y="114"/>
                      </a:cubicBezTo>
                      <a:cubicBezTo>
                        <a:pt x="432" y="111"/>
                        <a:pt x="433" y="109"/>
                        <a:pt x="433" y="109"/>
                      </a:cubicBezTo>
                      <a:cubicBezTo>
                        <a:pt x="434" y="106"/>
                        <a:pt x="434" y="102"/>
                        <a:pt x="432" y="99"/>
                      </a:cubicBezTo>
                      <a:cubicBezTo>
                        <a:pt x="432" y="99"/>
                        <a:pt x="431" y="98"/>
                        <a:pt x="429" y="96"/>
                      </a:cubicBezTo>
                      <a:cubicBezTo>
                        <a:pt x="428" y="93"/>
                        <a:pt x="426" y="91"/>
                        <a:pt x="424" y="88"/>
                      </a:cubicBezTo>
                      <a:cubicBezTo>
                        <a:pt x="422" y="85"/>
                        <a:pt x="420" y="82"/>
                        <a:pt x="418" y="80"/>
                      </a:cubicBezTo>
                      <a:cubicBezTo>
                        <a:pt x="416" y="78"/>
                        <a:pt x="415" y="77"/>
                        <a:pt x="415" y="77"/>
                      </a:cubicBezTo>
                      <a:cubicBezTo>
                        <a:pt x="413" y="74"/>
                        <a:pt x="409" y="73"/>
                        <a:pt x="406" y="74"/>
                      </a:cubicBezTo>
                      <a:cubicBezTo>
                        <a:pt x="406" y="74"/>
                        <a:pt x="404" y="74"/>
                        <a:pt x="401" y="75"/>
                      </a:cubicBezTo>
                      <a:cubicBezTo>
                        <a:pt x="398" y="76"/>
                        <a:pt x="394" y="77"/>
                        <a:pt x="390" y="78"/>
                      </a:cubicBezTo>
                      <a:cubicBezTo>
                        <a:pt x="382" y="80"/>
                        <a:pt x="374" y="83"/>
                        <a:pt x="374" y="83"/>
                      </a:cubicBezTo>
                      <a:cubicBezTo>
                        <a:pt x="371" y="84"/>
                        <a:pt x="368" y="83"/>
                        <a:pt x="366" y="81"/>
                      </a:cubicBezTo>
                      <a:cubicBezTo>
                        <a:pt x="366" y="81"/>
                        <a:pt x="365" y="80"/>
                        <a:pt x="363" y="79"/>
                      </a:cubicBezTo>
                      <a:cubicBezTo>
                        <a:pt x="361" y="78"/>
                        <a:pt x="359" y="76"/>
                        <a:pt x="357" y="74"/>
                      </a:cubicBezTo>
                      <a:cubicBezTo>
                        <a:pt x="355" y="73"/>
                        <a:pt x="353" y="71"/>
                        <a:pt x="352" y="70"/>
                      </a:cubicBezTo>
                      <a:cubicBezTo>
                        <a:pt x="350" y="69"/>
                        <a:pt x="349" y="68"/>
                        <a:pt x="349" y="68"/>
                      </a:cubicBezTo>
                      <a:cubicBezTo>
                        <a:pt x="349" y="68"/>
                        <a:pt x="348" y="67"/>
                        <a:pt x="346" y="66"/>
                      </a:cubicBezTo>
                      <a:cubicBezTo>
                        <a:pt x="344" y="65"/>
                        <a:pt x="342" y="64"/>
                        <a:pt x="340" y="62"/>
                      </a:cubicBezTo>
                      <a:cubicBezTo>
                        <a:pt x="338" y="61"/>
                        <a:pt x="336" y="60"/>
                        <a:pt x="334" y="59"/>
                      </a:cubicBezTo>
                      <a:cubicBezTo>
                        <a:pt x="332" y="58"/>
                        <a:pt x="331" y="57"/>
                        <a:pt x="331" y="57"/>
                      </a:cubicBezTo>
                      <a:cubicBezTo>
                        <a:pt x="328" y="56"/>
                        <a:pt x="326" y="53"/>
                        <a:pt x="326" y="50"/>
                      </a:cubicBezTo>
                      <a:cubicBezTo>
                        <a:pt x="326" y="50"/>
                        <a:pt x="326" y="41"/>
                        <a:pt x="326" y="33"/>
                      </a:cubicBezTo>
                      <a:cubicBezTo>
                        <a:pt x="325" y="25"/>
                        <a:pt x="324" y="17"/>
                        <a:pt x="324" y="17"/>
                      </a:cubicBezTo>
                      <a:cubicBezTo>
                        <a:pt x="323" y="13"/>
                        <a:pt x="321" y="11"/>
                        <a:pt x="317" y="9"/>
                      </a:cubicBezTo>
                      <a:cubicBezTo>
                        <a:pt x="317" y="9"/>
                        <a:pt x="316" y="9"/>
                        <a:pt x="313" y="8"/>
                      </a:cubicBezTo>
                      <a:cubicBezTo>
                        <a:pt x="311" y="7"/>
                        <a:pt x="307" y="6"/>
                        <a:pt x="304" y="5"/>
                      </a:cubicBezTo>
                      <a:cubicBezTo>
                        <a:pt x="301" y="4"/>
                        <a:pt x="297" y="3"/>
                        <a:pt x="295" y="2"/>
                      </a:cubicBezTo>
                      <a:cubicBezTo>
                        <a:pt x="292" y="2"/>
                        <a:pt x="291" y="1"/>
                        <a:pt x="291" y="1"/>
                      </a:cubicBezTo>
                      <a:cubicBezTo>
                        <a:pt x="287" y="0"/>
                        <a:pt x="283" y="1"/>
                        <a:pt x="281" y="4"/>
                      </a:cubicBezTo>
                      <a:cubicBezTo>
                        <a:pt x="281" y="4"/>
                        <a:pt x="280" y="5"/>
                        <a:pt x="278" y="8"/>
                      </a:cubicBezTo>
                      <a:cubicBezTo>
                        <a:pt x="276" y="10"/>
                        <a:pt x="273" y="13"/>
                        <a:pt x="271" y="17"/>
                      </a:cubicBezTo>
                      <a:cubicBezTo>
                        <a:pt x="268" y="20"/>
                        <a:pt x="266" y="23"/>
                        <a:pt x="264" y="26"/>
                      </a:cubicBezTo>
                      <a:cubicBezTo>
                        <a:pt x="262" y="28"/>
                        <a:pt x="261" y="30"/>
                        <a:pt x="261" y="30"/>
                      </a:cubicBezTo>
                      <a:cubicBezTo>
                        <a:pt x="259" y="33"/>
                        <a:pt x="256" y="34"/>
                        <a:pt x="253" y="34"/>
                      </a:cubicBezTo>
                      <a:cubicBezTo>
                        <a:pt x="253" y="34"/>
                        <a:pt x="252" y="34"/>
                        <a:pt x="250" y="33"/>
                      </a:cubicBezTo>
                      <a:cubicBezTo>
                        <a:pt x="248" y="33"/>
                        <a:pt x="245" y="33"/>
                        <a:pt x="242" y="33"/>
                      </a:cubicBezTo>
                      <a:cubicBezTo>
                        <a:pt x="240" y="33"/>
                        <a:pt x="237" y="33"/>
                        <a:pt x="235" y="33"/>
                      </a:cubicBezTo>
                      <a:cubicBezTo>
                        <a:pt x="233" y="33"/>
                        <a:pt x="232" y="33"/>
                        <a:pt x="232" y="33"/>
                      </a:cubicBezTo>
                      <a:cubicBezTo>
                        <a:pt x="232" y="33"/>
                        <a:pt x="231" y="33"/>
                        <a:pt x="229" y="33"/>
                      </a:cubicBezTo>
                      <a:cubicBezTo>
                        <a:pt x="227" y="33"/>
                        <a:pt x="224" y="33"/>
                        <a:pt x="221" y="34"/>
                      </a:cubicBezTo>
                      <a:cubicBezTo>
                        <a:pt x="216" y="34"/>
                        <a:pt x="211" y="35"/>
                        <a:pt x="211" y="35"/>
                      </a:cubicBezTo>
                      <a:cubicBezTo>
                        <a:pt x="208" y="35"/>
                        <a:pt x="205" y="34"/>
                        <a:pt x="203" y="31"/>
                      </a:cubicBezTo>
                      <a:cubicBezTo>
                        <a:pt x="203" y="31"/>
                        <a:pt x="198" y="25"/>
                        <a:pt x="192" y="18"/>
                      </a:cubicBezTo>
                      <a:cubicBezTo>
                        <a:pt x="187" y="12"/>
                        <a:pt x="181" y="6"/>
                        <a:pt x="181" y="6"/>
                      </a:cubicBezTo>
                      <a:cubicBezTo>
                        <a:pt x="179" y="4"/>
                        <a:pt x="175" y="3"/>
                        <a:pt x="172" y="4"/>
                      </a:cubicBezTo>
                      <a:cubicBezTo>
                        <a:pt x="172" y="4"/>
                        <a:pt x="170" y="4"/>
                        <a:pt x="167" y="5"/>
                      </a:cubicBezTo>
                      <a:cubicBezTo>
                        <a:pt x="165" y="6"/>
                        <a:pt x="162" y="7"/>
                        <a:pt x="158" y="8"/>
                      </a:cubicBezTo>
                      <a:cubicBezTo>
                        <a:pt x="155" y="9"/>
                        <a:pt x="152" y="10"/>
                        <a:pt x="149" y="11"/>
                      </a:cubicBezTo>
                      <a:cubicBezTo>
                        <a:pt x="147" y="12"/>
                        <a:pt x="145" y="13"/>
                        <a:pt x="145" y="13"/>
                      </a:cubicBezTo>
                      <a:cubicBezTo>
                        <a:pt x="142" y="14"/>
                        <a:pt x="140" y="18"/>
                        <a:pt x="139" y="21"/>
                      </a:cubicBezTo>
                      <a:cubicBezTo>
                        <a:pt x="139" y="21"/>
                        <a:pt x="139" y="23"/>
                        <a:pt x="139" y="26"/>
                      </a:cubicBezTo>
                      <a:cubicBezTo>
                        <a:pt x="139" y="29"/>
                        <a:pt x="138" y="33"/>
                        <a:pt x="138" y="37"/>
                      </a:cubicBezTo>
                      <a:cubicBezTo>
                        <a:pt x="138" y="41"/>
                        <a:pt x="138" y="46"/>
                        <a:pt x="138" y="49"/>
                      </a:cubicBezTo>
                      <a:cubicBezTo>
                        <a:pt x="138" y="52"/>
                        <a:pt x="138" y="54"/>
                        <a:pt x="138" y="54"/>
                      </a:cubicBezTo>
                      <a:cubicBezTo>
                        <a:pt x="138" y="57"/>
                        <a:pt x="137" y="60"/>
                        <a:pt x="134" y="61"/>
                      </a:cubicBezTo>
                      <a:cubicBezTo>
                        <a:pt x="134" y="61"/>
                        <a:pt x="133" y="62"/>
                        <a:pt x="131" y="63"/>
                      </a:cubicBezTo>
                      <a:cubicBezTo>
                        <a:pt x="130" y="64"/>
                        <a:pt x="127" y="66"/>
                        <a:pt x="125" y="67"/>
                      </a:cubicBezTo>
                      <a:cubicBezTo>
                        <a:pt x="121" y="70"/>
                        <a:pt x="117" y="73"/>
                        <a:pt x="117" y="73"/>
                      </a:cubicBezTo>
                      <a:cubicBezTo>
                        <a:pt x="117" y="73"/>
                        <a:pt x="112" y="77"/>
                        <a:pt x="108" y="80"/>
                      </a:cubicBezTo>
                      <a:cubicBezTo>
                        <a:pt x="106" y="82"/>
                        <a:pt x="104" y="83"/>
                        <a:pt x="103" y="85"/>
                      </a:cubicBezTo>
                      <a:cubicBezTo>
                        <a:pt x="101" y="86"/>
                        <a:pt x="100" y="87"/>
                        <a:pt x="100" y="87"/>
                      </a:cubicBezTo>
                      <a:cubicBezTo>
                        <a:pt x="98" y="89"/>
                        <a:pt x="95" y="90"/>
                        <a:pt x="92" y="89"/>
                      </a:cubicBezTo>
                      <a:cubicBezTo>
                        <a:pt x="92" y="89"/>
                        <a:pt x="90" y="88"/>
                        <a:pt x="87" y="87"/>
                      </a:cubicBezTo>
                      <a:cubicBezTo>
                        <a:pt x="84" y="87"/>
                        <a:pt x="80" y="86"/>
                        <a:pt x="76" y="85"/>
                      </a:cubicBezTo>
                      <a:cubicBezTo>
                        <a:pt x="72" y="84"/>
                        <a:pt x="68" y="83"/>
                        <a:pt x="65" y="82"/>
                      </a:cubicBezTo>
                      <a:cubicBezTo>
                        <a:pt x="62" y="82"/>
                        <a:pt x="60" y="81"/>
                        <a:pt x="60" y="81"/>
                      </a:cubicBezTo>
                      <a:cubicBezTo>
                        <a:pt x="57" y="81"/>
                        <a:pt x="53" y="82"/>
                        <a:pt x="51" y="85"/>
                      </a:cubicBezTo>
                      <a:cubicBezTo>
                        <a:pt x="51" y="85"/>
                        <a:pt x="50" y="86"/>
                        <a:pt x="48" y="89"/>
                      </a:cubicBezTo>
                      <a:cubicBezTo>
                        <a:pt x="47" y="91"/>
                        <a:pt x="44" y="93"/>
                        <a:pt x="42" y="96"/>
                      </a:cubicBezTo>
                      <a:cubicBezTo>
                        <a:pt x="41" y="99"/>
                        <a:pt x="39" y="102"/>
                        <a:pt x="37" y="104"/>
                      </a:cubicBezTo>
                      <a:cubicBezTo>
                        <a:pt x="36" y="106"/>
                        <a:pt x="35" y="108"/>
                        <a:pt x="35" y="108"/>
                      </a:cubicBezTo>
                      <a:cubicBezTo>
                        <a:pt x="33" y="111"/>
                        <a:pt x="33" y="115"/>
                        <a:pt x="34" y="118"/>
                      </a:cubicBezTo>
                      <a:cubicBezTo>
                        <a:pt x="34" y="118"/>
                        <a:pt x="39" y="125"/>
                        <a:pt x="43" y="132"/>
                      </a:cubicBezTo>
                      <a:cubicBezTo>
                        <a:pt x="48" y="139"/>
                        <a:pt x="53" y="145"/>
                        <a:pt x="53" y="145"/>
                      </a:cubicBezTo>
                      <a:cubicBezTo>
                        <a:pt x="55" y="148"/>
                        <a:pt x="55" y="151"/>
                        <a:pt x="54" y="154"/>
                      </a:cubicBezTo>
                      <a:cubicBezTo>
                        <a:pt x="54" y="154"/>
                        <a:pt x="52" y="159"/>
                        <a:pt x="50" y="164"/>
                      </a:cubicBezTo>
                      <a:cubicBezTo>
                        <a:pt x="49" y="166"/>
                        <a:pt x="48" y="169"/>
                        <a:pt x="48" y="171"/>
                      </a:cubicBezTo>
                      <a:cubicBezTo>
                        <a:pt x="47" y="172"/>
                        <a:pt x="47" y="174"/>
                        <a:pt x="47" y="174"/>
                      </a:cubicBezTo>
                      <a:cubicBezTo>
                        <a:pt x="47" y="174"/>
                        <a:pt x="47" y="175"/>
                        <a:pt x="46" y="177"/>
                      </a:cubicBezTo>
                      <a:cubicBezTo>
                        <a:pt x="45" y="179"/>
                        <a:pt x="45" y="181"/>
                        <a:pt x="44" y="184"/>
                      </a:cubicBezTo>
                      <a:cubicBezTo>
                        <a:pt x="43" y="186"/>
                        <a:pt x="43" y="189"/>
                        <a:pt x="43" y="191"/>
                      </a:cubicBezTo>
                      <a:cubicBezTo>
                        <a:pt x="42" y="193"/>
                        <a:pt x="42" y="194"/>
                        <a:pt x="42" y="194"/>
                      </a:cubicBezTo>
                      <a:cubicBezTo>
                        <a:pt x="41" y="197"/>
                        <a:pt x="39" y="200"/>
                        <a:pt x="36" y="201"/>
                      </a:cubicBezTo>
                      <a:cubicBezTo>
                        <a:pt x="36" y="201"/>
                        <a:pt x="34" y="202"/>
                        <a:pt x="31" y="203"/>
                      </a:cubicBezTo>
                      <a:cubicBezTo>
                        <a:pt x="28" y="204"/>
                        <a:pt x="25" y="205"/>
                        <a:pt x="21" y="207"/>
                      </a:cubicBezTo>
                      <a:cubicBezTo>
                        <a:pt x="17" y="208"/>
                        <a:pt x="13" y="210"/>
                        <a:pt x="10" y="211"/>
                      </a:cubicBezTo>
                      <a:cubicBezTo>
                        <a:pt x="8" y="212"/>
                        <a:pt x="6" y="213"/>
                        <a:pt x="6" y="213"/>
                      </a:cubicBezTo>
                      <a:cubicBezTo>
                        <a:pt x="3" y="215"/>
                        <a:pt x="1" y="218"/>
                        <a:pt x="1" y="222"/>
                      </a:cubicBezTo>
                      <a:cubicBezTo>
                        <a:pt x="1" y="222"/>
                        <a:pt x="1" y="224"/>
                        <a:pt x="1" y="226"/>
                      </a:cubicBezTo>
                      <a:cubicBezTo>
                        <a:pt x="1" y="229"/>
                        <a:pt x="0" y="232"/>
                        <a:pt x="1" y="236"/>
                      </a:cubicBezTo>
                      <a:cubicBezTo>
                        <a:pt x="1" y="239"/>
                        <a:pt x="1" y="243"/>
                        <a:pt x="1" y="245"/>
                      </a:cubicBezTo>
                      <a:cubicBezTo>
                        <a:pt x="1" y="248"/>
                        <a:pt x="1" y="250"/>
                        <a:pt x="1" y="250"/>
                      </a:cubicBezTo>
                      <a:cubicBezTo>
                        <a:pt x="2" y="253"/>
                        <a:pt x="4" y="257"/>
                        <a:pt x="7" y="258"/>
                      </a:cubicBezTo>
                      <a:cubicBezTo>
                        <a:pt x="7" y="258"/>
                        <a:pt x="14" y="261"/>
                        <a:pt x="22" y="264"/>
                      </a:cubicBezTo>
                      <a:cubicBezTo>
                        <a:pt x="30" y="267"/>
                        <a:pt x="38" y="269"/>
                        <a:pt x="38" y="269"/>
                      </a:cubicBezTo>
                      <a:cubicBezTo>
                        <a:pt x="41" y="270"/>
                        <a:pt x="43" y="272"/>
                        <a:pt x="44" y="276"/>
                      </a:cubicBezTo>
                      <a:cubicBezTo>
                        <a:pt x="44" y="276"/>
                        <a:pt x="44" y="277"/>
                        <a:pt x="44" y="279"/>
                      </a:cubicBezTo>
                      <a:cubicBezTo>
                        <a:pt x="45" y="281"/>
                        <a:pt x="46" y="283"/>
                        <a:pt x="46" y="286"/>
                      </a:cubicBezTo>
                      <a:cubicBezTo>
                        <a:pt x="47" y="288"/>
                        <a:pt x="48" y="291"/>
                        <a:pt x="49" y="293"/>
                      </a:cubicBezTo>
                      <a:cubicBezTo>
                        <a:pt x="49" y="295"/>
                        <a:pt x="50" y="296"/>
                        <a:pt x="50" y="296"/>
                      </a:cubicBezTo>
                      <a:cubicBezTo>
                        <a:pt x="50" y="296"/>
                        <a:pt x="50" y="297"/>
                        <a:pt x="51" y="299"/>
                      </a:cubicBezTo>
                      <a:cubicBezTo>
                        <a:pt x="51" y="301"/>
                        <a:pt x="52" y="303"/>
                        <a:pt x="53" y="306"/>
                      </a:cubicBezTo>
                      <a:cubicBezTo>
                        <a:pt x="54" y="308"/>
                        <a:pt x="55" y="311"/>
                        <a:pt x="56" y="312"/>
                      </a:cubicBezTo>
                      <a:cubicBezTo>
                        <a:pt x="57" y="314"/>
                        <a:pt x="58" y="315"/>
                        <a:pt x="58" y="315"/>
                      </a:cubicBezTo>
                      <a:cubicBezTo>
                        <a:pt x="59" y="318"/>
                        <a:pt x="59" y="322"/>
                        <a:pt x="57" y="324"/>
                      </a:cubicBezTo>
                      <a:cubicBezTo>
                        <a:pt x="57" y="324"/>
                        <a:pt x="52" y="331"/>
                        <a:pt x="48" y="338"/>
                      </a:cubicBezTo>
                      <a:cubicBezTo>
                        <a:pt x="46" y="341"/>
                        <a:pt x="44" y="345"/>
                        <a:pt x="42" y="348"/>
                      </a:cubicBezTo>
                      <a:cubicBezTo>
                        <a:pt x="41" y="350"/>
                        <a:pt x="40" y="352"/>
                        <a:pt x="40" y="352"/>
                      </a:cubicBezTo>
                      <a:cubicBezTo>
                        <a:pt x="38" y="355"/>
                        <a:pt x="38" y="359"/>
                        <a:pt x="41" y="362"/>
                      </a:cubicBezTo>
                      <a:cubicBezTo>
                        <a:pt x="41" y="362"/>
                        <a:pt x="41" y="364"/>
                        <a:pt x="43" y="366"/>
                      </a:cubicBezTo>
                      <a:cubicBezTo>
                        <a:pt x="45" y="368"/>
                        <a:pt x="47" y="371"/>
                        <a:pt x="49" y="373"/>
                      </a:cubicBezTo>
                      <a:cubicBezTo>
                        <a:pt x="51" y="376"/>
                        <a:pt x="53" y="379"/>
                        <a:pt x="55" y="381"/>
                      </a:cubicBezTo>
                      <a:cubicBezTo>
                        <a:pt x="56" y="383"/>
                        <a:pt x="57" y="384"/>
                        <a:pt x="57" y="384"/>
                      </a:cubicBezTo>
                      <a:cubicBezTo>
                        <a:pt x="60" y="387"/>
                        <a:pt x="63" y="388"/>
                        <a:pt x="67" y="388"/>
                      </a:cubicBezTo>
                      <a:cubicBezTo>
                        <a:pt x="67" y="388"/>
                        <a:pt x="69" y="387"/>
                        <a:pt x="72" y="386"/>
                      </a:cubicBezTo>
                      <a:cubicBezTo>
                        <a:pt x="75" y="386"/>
                        <a:pt x="79" y="385"/>
                        <a:pt x="83" y="384"/>
                      </a:cubicBezTo>
                      <a:cubicBezTo>
                        <a:pt x="91" y="381"/>
                        <a:pt x="98" y="378"/>
                        <a:pt x="98" y="378"/>
                      </a:cubicBezTo>
                      <a:cubicBezTo>
                        <a:pt x="101" y="377"/>
                        <a:pt x="104" y="378"/>
                        <a:pt x="107" y="380"/>
                      </a:cubicBezTo>
                      <a:cubicBezTo>
                        <a:pt x="107" y="380"/>
                        <a:pt x="108" y="381"/>
                        <a:pt x="109" y="382"/>
                      </a:cubicBezTo>
                      <a:cubicBezTo>
                        <a:pt x="111" y="383"/>
                        <a:pt x="113" y="385"/>
                        <a:pt x="115" y="387"/>
                      </a:cubicBezTo>
                      <a:cubicBezTo>
                        <a:pt x="117" y="388"/>
                        <a:pt x="119" y="390"/>
                        <a:pt x="121" y="391"/>
                      </a:cubicBezTo>
                      <a:cubicBezTo>
                        <a:pt x="122" y="392"/>
                        <a:pt x="124" y="393"/>
                        <a:pt x="124" y="393"/>
                      </a:cubicBezTo>
                      <a:cubicBezTo>
                        <a:pt x="124" y="393"/>
                        <a:pt x="125" y="394"/>
                        <a:pt x="126" y="395"/>
                      </a:cubicBezTo>
                      <a:cubicBezTo>
                        <a:pt x="128" y="396"/>
                        <a:pt x="130" y="398"/>
                        <a:pt x="132" y="399"/>
                      </a:cubicBezTo>
                      <a:cubicBezTo>
                        <a:pt x="135" y="400"/>
                        <a:pt x="137" y="402"/>
                        <a:pt x="139" y="403"/>
                      </a:cubicBezTo>
                      <a:cubicBezTo>
                        <a:pt x="140" y="404"/>
                        <a:pt x="142" y="404"/>
                        <a:pt x="142" y="404"/>
                      </a:cubicBezTo>
                      <a:cubicBezTo>
                        <a:pt x="144" y="406"/>
                        <a:pt x="146" y="409"/>
                        <a:pt x="146" y="412"/>
                      </a:cubicBezTo>
                      <a:cubicBezTo>
                        <a:pt x="146" y="412"/>
                        <a:pt x="146" y="420"/>
                        <a:pt x="147" y="428"/>
                      </a:cubicBezTo>
                      <a:cubicBezTo>
                        <a:pt x="147" y="436"/>
                        <a:pt x="149" y="445"/>
                        <a:pt x="149" y="445"/>
                      </a:cubicBezTo>
                      <a:cubicBezTo>
                        <a:pt x="149" y="448"/>
                        <a:pt x="152" y="451"/>
                        <a:pt x="155" y="452"/>
                      </a:cubicBezTo>
                      <a:cubicBezTo>
                        <a:pt x="155" y="452"/>
                        <a:pt x="157" y="453"/>
                        <a:pt x="159" y="453"/>
                      </a:cubicBezTo>
                      <a:cubicBezTo>
                        <a:pt x="162" y="454"/>
                        <a:pt x="165" y="455"/>
                        <a:pt x="168" y="456"/>
                      </a:cubicBezTo>
                      <a:cubicBezTo>
                        <a:pt x="172" y="457"/>
                        <a:pt x="175" y="458"/>
                        <a:pt x="178" y="459"/>
                      </a:cubicBezTo>
                      <a:cubicBezTo>
                        <a:pt x="180" y="460"/>
                        <a:pt x="182" y="460"/>
                        <a:pt x="182" y="460"/>
                      </a:cubicBezTo>
                      <a:cubicBezTo>
                        <a:pt x="185" y="461"/>
                        <a:pt x="189" y="460"/>
                        <a:pt x="191" y="457"/>
                      </a:cubicBezTo>
                      <a:close/>
                      <a:moveTo>
                        <a:pt x="236" y="379"/>
                      </a:moveTo>
                      <a:cubicBezTo>
                        <a:pt x="234" y="379"/>
                        <a:pt x="233" y="379"/>
                        <a:pt x="231" y="379"/>
                      </a:cubicBezTo>
                      <a:cubicBezTo>
                        <a:pt x="229" y="379"/>
                        <a:pt x="227" y="379"/>
                        <a:pt x="225" y="378"/>
                      </a:cubicBezTo>
                      <a:cubicBezTo>
                        <a:pt x="216" y="378"/>
                        <a:pt x="205" y="376"/>
                        <a:pt x="193" y="373"/>
                      </a:cubicBezTo>
                      <a:cubicBezTo>
                        <a:pt x="182" y="369"/>
                        <a:pt x="172" y="364"/>
                        <a:pt x="164" y="360"/>
                      </a:cubicBezTo>
                      <a:cubicBezTo>
                        <a:pt x="162" y="359"/>
                        <a:pt x="160" y="358"/>
                        <a:pt x="159" y="357"/>
                      </a:cubicBezTo>
                      <a:cubicBezTo>
                        <a:pt x="157" y="356"/>
                        <a:pt x="156" y="355"/>
                        <a:pt x="155" y="355"/>
                      </a:cubicBezTo>
                      <a:cubicBezTo>
                        <a:pt x="153" y="353"/>
                        <a:pt x="152" y="352"/>
                        <a:pt x="152" y="352"/>
                      </a:cubicBezTo>
                      <a:cubicBezTo>
                        <a:pt x="152" y="352"/>
                        <a:pt x="151" y="352"/>
                        <a:pt x="149" y="350"/>
                      </a:cubicBezTo>
                      <a:cubicBezTo>
                        <a:pt x="147" y="349"/>
                        <a:pt x="146" y="348"/>
                        <a:pt x="145" y="347"/>
                      </a:cubicBezTo>
                      <a:cubicBezTo>
                        <a:pt x="143" y="346"/>
                        <a:pt x="142" y="345"/>
                        <a:pt x="140" y="344"/>
                      </a:cubicBezTo>
                      <a:cubicBezTo>
                        <a:pt x="134" y="338"/>
                        <a:pt x="125" y="330"/>
                        <a:pt x="118" y="320"/>
                      </a:cubicBezTo>
                      <a:cubicBezTo>
                        <a:pt x="111" y="311"/>
                        <a:pt x="105" y="301"/>
                        <a:pt x="102" y="293"/>
                      </a:cubicBezTo>
                      <a:cubicBezTo>
                        <a:pt x="101" y="291"/>
                        <a:pt x="100" y="289"/>
                        <a:pt x="99" y="288"/>
                      </a:cubicBezTo>
                      <a:cubicBezTo>
                        <a:pt x="99" y="286"/>
                        <a:pt x="98" y="284"/>
                        <a:pt x="98" y="283"/>
                      </a:cubicBezTo>
                      <a:cubicBezTo>
                        <a:pt x="97" y="281"/>
                        <a:pt x="96" y="280"/>
                        <a:pt x="96" y="280"/>
                      </a:cubicBezTo>
                      <a:cubicBezTo>
                        <a:pt x="96" y="280"/>
                        <a:pt x="96" y="278"/>
                        <a:pt x="95" y="276"/>
                      </a:cubicBezTo>
                      <a:cubicBezTo>
                        <a:pt x="95" y="275"/>
                        <a:pt x="94" y="273"/>
                        <a:pt x="94" y="271"/>
                      </a:cubicBezTo>
                      <a:cubicBezTo>
                        <a:pt x="93" y="270"/>
                        <a:pt x="93" y="268"/>
                        <a:pt x="92" y="266"/>
                      </a:cubicBezTo>
                      <a:cubicBezTo>
                        <a:pt x="90" y="257"/>
                        <a:pt x="88" y="246"/>
                        <a:pt x="88" y="234"/>
                      </a:cubicBezTo>
                      <a:cubicBezTo>
                        <a:pt x="88" y="222"/>
                        <a:pt x="89" y="211"/>
                        <a:pt x="91" y="202"/>
                      </a:cubicBezTo>
                      <a:cubicBezTo>
                        <a:pt x="91" y="200"/>
                        <a:pt x="92" y="198"/>
                        <a:pt x="92" y="196"/>
                      </a:cubicBezTo>
                      <a:cubicBezTo>
                        <a:pt x="92" y="194"/>
                        <a:pt x="93" y="193"/>
                        <a:pt x="93" y="192"/>
                      </a:cubicBezTo>
                      <a:cubicBezTo>
                        <a:pt x="94" y="189"/>
                        <a:pt x="94" y="188"/>
                        <a:pt x="94" y="188"/>
                      </a:cubicBezTo>
                      <a:cubicBezTo>
                        <a:pt x="94" y="188"/>
                        <a:pt x="95" y="187"/>
                        <a:pt x="95" y="184"/>
                      </a:cubicBezTo>
                      <a:cubicBezTo>
                        <a:pt x="96" y="183"/>
                        <a:pt x="96" y="181"/>
                        <a:pt x="97" y="180"/>
                      </a:cubicBezTo>
                      <a:cubicBezTo>
                        <a:pt x="98" y="178"/>
                        <a:pt x="98" y="176"/>
                        <a:pt x="99" y="174"/>
                      </a:cubicBezTo>
                      <a:cubicBezTo>
                        <a:pt x="102" y="166"/>
                        <a:pt x="108" y="156"/>
                        <a:pt x="114" y="146"/>
                      </a:cubicBezTo>
                      <a:cubicBezTo>
                        <a:pt x="121" y="137"/>
                        <a:pt x="129" y="128"/>
                        <a:pt x="135" y="122"/>
                      </a:cubicBezTo>
                      <a:cubicBezTo>
                        <a:pt x="139" y="119"/>
                        <a:pt x="141" y="117"/>
                        <a:pt x="143" y="115"/>
                      </a:cubicBezTo>
                      <a:cubicBezTo>
                        <a:pt x="145" y="114"/>
                        <a:pt x="146" y="113"/>
                        <a:pt x="146" y="113"/>
                      </a:cubicBezTo>
                      <a:cubicBezTo>
                        <a:pt x="146" y="113"/>
                        <a:pt x="148" y="112"/>
                        <a:pt x="150" y="110"/>
                      </a:cubicBezTo>
                      <a:cubicBezTo>
                        <a:pt x="152" y="109"/>
                        <a:pt x="155" y="107"/>
                        <a:pt x="159" y="104"/>
                      </a:cubicBezTo>
                      <a:cubicBezTo>
                        <a:pt x="166" y="100"/>
                        <a:pt x="176" y="94"/>
                        <a:pt x="187" y="91"/>
                      </a:cubicBezTo>
                      <a:cubicBezTo>
                        <a:pt x="198" y="87"/>
                        <a:pt x="210" y="84"/>
                        <a:pt x="218" y="83"/>
                      </a:cubicBezTo>
                      <a:cubicBezTo>
                        <a:pt x="221" y="83"/>
                        <a:pt x="223" y="83"/>
                        <a:pt x="224" y="83"/>
                      </a:cubicBezTo>
                      <a:cubicBezTo>
                        <a:pt x="226" y="83"/>
                        <a:pt x="228" y="83"/>
                        <a:pt x="229" y="83"/>
                      </a:cubicBezTo>
                      <a:cubicBezTo>
                        <a:pt x="231" y="83"/>
                        <a:pt x="233" y="82"/>
                        <a:pt x="233" y="82"/>
                      </a:cubicBezTo>
                      <a:cubicBezTo>
                        <a:pt x="233" y="82"/>
                        <a:pt x="234" y="82"/>
                        <a:pt x="237" y="82"/>
                      </a:cubicBezTo>
                      <a:cubicBezTo>
                        <a:pt x="238" y="82"/>
                        <a:pt x="240" y="82"/>
                        <a:pt x="242" y="83"/>
                      </a:cubicBezTo>
                      <a:cubicBezTo>
                        <a:pt x="243" y="83"/>
                        <a:pt x="245" y="83"/>
                        <a:pt x="247" y="83"/>
                      </a:cubicBezTo>
                      <a:cubicBezTo>
                        <a:pt x="256" y="84"/>
                        <a:pt x="268" y="85"/>
                        <a:pt x="279" y="89"/>
                      </a:cubicBezTo>
                      <a:cubicBezTo>
                        <a:pt x="290" y="92"/>
                        <a:pt x="301" y="97"/>
                        <a:pt x="308" y="101"/>
                      </a:cubicBezTo>
                      <a:cubicBezTo>
                        <a:pt x="310" y="102"/>
                        <a:pt x="312" y="103"/>
                        <a:pt x="313" y="104"/>
                      </a:cubicBezTo>
                      <a:cubicBezTo>
                        <a:pt x="315" y="105"/>
                        <a:pt x="316" y="106"/>
                        <a:pt x="317" y="107"/>
                      </a:cubicBezTo>
                      <a:cubicBezTo>
                        <a:pt x="319" y="108"/>
                        <a:pt x="321" y="109"/>
                        <a:pt x="321" y="109"/>
                      </a:cubicBezTo>
                      <a:cubicBezTo>
                        <a:pt x="321" y="109"/>
                        <a:pt x="322" y="110"/>
                        <a:pt x="324" y="111"/>
                      </a:cubicBezTo>
                      <a:cubicBezTo>
                        <a:pt x="325" y="112"/>
                        <a:pt x="326" y="113"/>
                        <a:pt x="328" y="114"/>
                      </a:cubicBezTo>
                      <a:cubicBezTo>
                        <a:pt x="329" y="115"/>
                        <a:pt x="330" y="116"/>
                        <a:pt x="332" y="118"/>
                      </a:cubicBezTo>
                      <a:cubicBezTo>
                        <a:pt x="339" y="123"/>
                        <a:pt x="347" y="132"/>
                        <a:pt x="354" y="141"/>
                      </a:cubicBezTo>
                      <a:cubicBezTo>
                        <a:pt x="361" y="150"/>
                        <a:pt x="367" y="160"/>
                        <a:pt x="371" y="168"/>
                      </a:cubicBezTo>
                      <a:cubicBezTo>
                        <a:pt x="372" y="170"/>
                        <a:pt x="372" y="172"/>
                        <a:pt x="373" y="174"/>
                      </a:cubicBezTo>
                      <a:cubicBezTo>
                        <a:pt x="374" y="175"/>
                        <a:pt x="374" y="177"/>
                        <a:pt x="375" y="178"/>
                      </a:cubicBezTo>
                      <a:cubicBezTo>
                        <a:pt x="376" y="180"/>
                        <a:pt x="376" y="182"/>
                        <a:pt x="376" y="182"/>
                      </a:cubicBezTo>
                      <a:cubicBezTo>
                        <a:pt x="376" y="182"/>
                        <a:pt x="377" y="183"/>
                        <a:pt x="377" y="186"/>
                      </a:cubicBezTo>
                      <a:cubicBezTo>
                        <a:pt x="378" y="187"/>
                        <a:pt x="378" y="188"/>
                        <a:pt x="379" y="190"/>
                      </a:cubicBezTo>
                      <a:cubicBezTo>
                        <a:pt x="379" y="192"/>
                        <a:pt x="380" y="194"/>
                        <a:pt x="380" y="196"/>
                      </a:cubicBezTo>
                      <a:cubicBezTo>
                        <a:pt x="382" y="204"/>
                        <a:pt x="384" y="216"/>
                        <a:pt x="384" y="227"/>
                      </a:cubicBezTo>
                      <a:cubicBezTo>
                        <a:pt x="385" y="239"/>
                        <a:pt x="383" y="251"/>
                        <a:pt x="382" y="259"/>
                      </a:cubicBezTo>
                      <a:cubicBezTo>
                        <a:pt x="381" y="261"/>
                        <a:pt x="381" y="263"/>
                        <a:pt x="380" y="265"/>
                      </a:cubicBezTo>
                      <a:cubicBezTo>
                        <a:pt x="380" y="267"/>
                        <a:pt x="380" y="268"/>
                        <a:pt x="379" y="269"/>
                      </a:cubicBezTo>
                      <a:cubicBezTo>
                        <a:pt x="379" y="272"/>
                        <a:pt x="378" y="273"/>
                        <a:pt x="378" y="273"/>
                      </a:cubicBezTo>
                      <a:cubicBezTo>
                        <a:pt x="378" y="273"/>
                        <a:pt x="378" y="275"/>
                        <a:pt x="377" y="277"/>
                      </a:cubicBezTo>
                      <a:cubicBezTo>
                        <a:pt x="377" y="278"/>
                        <a:pt x="376" y="280"/>
                        <a:pt x="375" y="281"/>
                      </a:cubicBezTo>
                      <a:cubicBezTo>
                        <a:pt x="375" y="283"/>
                        <a:pt x="374" y="285"/>
                        <a:pt x="373" y="287"/>
                      </a:cubicBezTo>
                      <a:cubicBezTo>
                        <a:pt x="370" y="295"/>
                        <a:pt x="365" y="306"/>
                        <a:pt x="358" y="315"/>
                      </a:cubicBezTo>
                      <a:cubicBezTo>
                        <a:pt x="351" y="325"/>
                        <a:pt x="344" y="333"/>
                        <a:pt x="337" y="339"/>
                      </a:cubicBezTo>
                      <a:cubicBezTo>
                        <a:pt x="334" y="342"/>
                        <a:pt x="331" y="345"/>
                        <a:pt x="329" y="346"/>
                      </a:cubicBezTo>
                      <a:cubicBezTo>
                        <a:pt x="327" y="348"/>
                        <a:pt x="326" y="349"/>
                        <a:pt x="326" y="349"/>
                      </a:cubicBezTo>
                      <a:cubicBezTo>
                        <a:pt x="326" y="349"/>
                        <a:pt x="325" y="349"/>
                        <a:pt x="323" y="351"/>
                      </a:cubicBezTo>
                      <a:cubicBezTo>
                        <a:pt x="321" y="352"/>
                        <a:pt x="318" y="354"/>
                        <a:pt x="314" y="357"/>
                      </a:cubicBezTo>
                      <a:cubicBezTo>
                        <a:pt x="306" y="361"/>
                        <a:pt x="296" y="367"/>
                        <a:pt x="285" y="371"/>
                      </a:cubicBezTo>
                      <a:cubicBezTo>
                        <a:pt x="274" y="374"/>
                        <a:pt x="263" y="377"/>
                        <a:pt x="254" y="378"/>
                      </a:cubicBezTo>
                      <a:cubicBezTo>
                        <a:pt x="252" y="378"/>
                        <a:pt x="250" y="378"/>
                        <a:pt x="248" y="378"/>
                      </a:cubicBezTo>
                      <a:cubicBezTo>
                        <a:pt x="246" y="378"/>
                        <a:pt x="245" y="379"/>
                        <a:pt x="244" y="379"/>
                      </a:cubicBezTo>
                      <a:cubicBezTo>
                        <a:pt x="241" y="379"/>
                        <a:pt x="240" y="379"/>
                        <a:pt x="240" y="379"/>
                      </a:cubicBezTo>
                      <a:cubicBezTo>
                        <a:pt x="240" y="379"/>
                        <a:pt x="238" y="379"/>
                        <a:pt x="236" y="37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62" name="íşļíḋê">
                  <a:extLst>
                    <a:ext uri="{FF2B5EF4-FFF2-40B4-BE49-F238E27FC236}">
                      <a16:creationId xmlns:a16="http://schemas.microsoft.com/office/drawing/2014/main" id="{D115746F-5AA4-4332-98A6-0DEC11915539}"/>
                    </a:ext>
                  </a:extLst>
                </p:cNvPr>
                <p:cNvGrpSpPr/>
                <p:nvPr/>
              </p:nvGrpSpPr>
              <p:grpSpPr>
                <a:xfrm>
                  <a:off x="6843349" y="4615533"/>
                  <a:ext cx="366506" cy="350376"/>
                  <a:chOff x="6843349" y="4615533"/>
                  <a:chExt cx="366506" cy="350376"/>
                </a:xfrm>
                <a:grpFill/>
              </p:grpSpPr>
              <p:sp>
                <p:nvSpPr>
                  <p:cNvPr id="63" name="ïSḻîďè">
                    <a:extLst>
                      <a:ext uri="{FF2B5EF4-FFF2-40B4-BE49-F238E27FC236}">
                        <a16:creationId xmlns:a16="http://schemas.microsoft.com/office/drawing/2014/main" id="{78FB97C5-A3D7-41D4-8961-C490358648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5907" y="4615533"/>
                    <a:ext cx="103948" cy="103948"/>
                  </a:xfrm>
                  <a:custGeom>
                    <a:avLst/>
                    <a:gdLst>
                      <a:gd name="T0" fmla="*/ 38 w 49"/>
                      <a:gd name="T1" fmla="*/ 11 h 49"/>
                      <a:gd name="T2" fmla="*/ 3 w 49"/>
                      <a:gd name="T3" fmla="*/ 7 h 49"/>
                      <a:gd name="T4" fmla="*/ 2 w 49"/>
                      <a:gd name="T5" fmla="*/ 15 h 49"/>
                      <a:gd name="T6" fmla="*/ 34 w 49"/>
                      <a:gd name="T7" fmla="*/ 47 h 49"/>
                      <a:gd name="T8" fmla="*/ 42 w 49"/>
                      <a:gd name="T9" fmla="*/ 46 h 49"/>
                      <a:gd name="T10" fmla="*/ 38 w 49"/>
                      <a:gd name="T11" fmla="*/ 1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49">
                        <a:moveTo>
                          <a:pt x="38" y="11"/>
                        </a:moveTo>
                        <a:cubicBezTo>
                          <a:pt x="28" y="2"/>
                          <a:pt x="14" y="0"/>
                          <a:pt x="3" y="7"/>
                        </a:cubicBezTo>
                        <a:cubicBezTo>
                          <a:pt x="0" y="9"/>
                          <a:pt x="0" y="13"/>
                          <a:pt x="2" y="15"/>
                        </a:cubicBezTo>
                        <a:cubicBezTo>
                          <a:pt x="34" y="47"/>
                          <a:pt x="34" y="47"/>
                          <a:pt x="34" y="47"/>
                        </a:cubicBezTo>
                        <a:cubicBezTo>
                          <a:pt x="36" y="49"/>
                          <a:pt x="40" y="49"/>
                          <a:pt x="42" y="46"/>
                        </a:cubicBezTo>
                        <a:cubicBezTo>
                          <a:pt x="49" y="35"/>
                          <a:pt x="47" y="21"/>
                          <a:pt x="38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íṡľíḑè">
                    <a:extLst>
                      <a:ext uri="{FF2B5EF4-FFF2-40B4-BE49-F238E27FC236}">
                        <a16:creationId xmlns:a16="http://schemas.microsoft.com/office/drawing/2014/main" id="{82076664-D8A3-433B-8121-E88FF7C7C2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66648" y="4645104"/>
                    <a:ext cx="311844" cy="320805"/>
                  </a:xfrm>
                  <a:custGeom>
                    <a:avLst/>
                    <a:gdLst>
                      <a:gd name="T0" fmla="*/ 134 w 147"/>
                      <a:gd name="T1" fmla="*/ 115 h 151"/>
                      <a:gd name="T2" fmla="*/ 147 w 147"/>
                      <a:gd name="T3" fmla="*/ 72 h 151"/>
                      <a:gd name="T4" fmla="*/ 75 w 147"/>
                      <a:gd name="T5" fmla="*/ 0 h 151"/>
                      <a:gd name="T6" fmla="*/ 74 w 147"/>
                      <a:gd name="T7" fmla="*/ 0 h 151"/>
                      <a:gd name="T8" fmla="*/ 3 w 147"/>
                      <a:gd name="T9" fmla="*/ 72 h 151"/>
                      <a:gd name="T10" fmla="*/ 15 w 147"/>
                      <a:gd name="T11" fmla="*/ 112 h 151"/>
                      <a:gd name="T12" fmla="*/ 2 w 147"/>
                      <a:gd name="T13" fmla="*/ 137 h 151"/>
                      <a:gd name="T14" fmla="*/ 6 w 147"/>
                      <a:gd name="T15" fmla="*/ 150 h 151"/>
                      <a:gd name="T16" fmla="*/ 11 w 147"/>
                      <a:gd name="T17" fmla="*/ 151 h 151"/>
                      <a:gd name="T18" fmla="*/ 20 w 147"/>
                      <a:gd name="T19" fmla="*/ 146 h 151"/>
                      <a:gd name="T20" fmla="*/ 29 w 147"/>
                      <a:gd name="T21" fmla="*/ 128 h 151"/>
                      <a:gd name="T22" fmla="*/ 74 w 147"/>
                      <a:gd name="T23" fmla="*/ 145 h 151"/>
                      <a:gd name="T24" fmla="*/ 75 w 147"/>
                      <a:gd name="T25" fmla="*/ 145 h 151"/>
                      <a:gd name="T26" fmla="*/ 119 w 147"/>
                      <a:gd name="T27" fmla="*/ 129 h 151"/>
                      <a:gd name="T28" fmla="*/ 127 w 147"/>
                      <a:gd name="T29" fmla="*/ 146 h 151"/>
                      <a:gd name="T30" fmla="*/ 136 w 147"/>
                      <a:gd name="T31" fmla="*/ 151 h 151"/>
                      <a:gd name="T32" fmla="*/ 141 w 147"/>
                      <a:gd name="T33" fmla="*/ 150 h 151"/>
                      <a:gd name="T34" fmla="*/ 145 w 147"/>
                      <a:gd name="T35" fmla="*/ 137 h 151"/>
                      <a:gd name="T36" fmla="*/ 134 w 147"/>
                      <a:gd name="T37" fmla="*/ 115 h 151"/>
                      <a:gd name="T38" fmla="*/ 75 w 147"/>
                      <a:gd name="T39" fmla="*/ 125 h 151"/>
                      <a:gd name="T40" fmla="*/ 74 w 147"/>
                      <a:gd name="T41" fmla="*/ 125 h 151"/>
                      <a:gd name="T42" fmla="*/ 22 w 147"/>
                      <a:gd name="T43" fmla="*/ 72 h 151"/>
                      <a:gd name="T44" fmla="*/ 74 w 147"/>
                      <a:gd name="T45" fmla="*/ 20 h 151"/>
                      <a:gd name="T46" fmla="*/ 75 w 147"/>
                      <a:gd name="T47" fmla="*/ 19 h 151"/>
                      <a:gd name="T48" fmla="*/ 128 w 147"/>
                      <a:gd name="T49" fmla="*/ 72 h 151"/>
                      <a:gd name="T50" fmla="*/ 75 w 147"/>
                      <a:gd name="T51" fmla="*/ 125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47" h="151">
                        <a:moveTo>
                          <a:pt x="134" y="115"/>
                        </a:moveTo>
                        <a:cubicBezTo>
                          <a:pt x="142" y="103"/>
                          <a:pt x="147" y="88"/>
                          <a:pt x="147" y="72"/>
                        </a:cubicBezTo>
                        <a:cubicBezTo>
                          <a:pt x="147" y="32"/>
                          <a:pt x="115" y="0"/>
                          <a:pt x="75" y="0"/>
                        </a:cubicBezTo>
                        <a:cubicBezTo>
                          <a:pt x="75" y="0"/>
                          <a:pt x="74" y="0"/>
                          <a:pt x="74" y="0"/>
                        </a:cubicBezTo>
                        <a:cubicBezTo>
                          <a:pt x="35" y="0"/>
                          <a:pt x="3" y="33"/>
                          <a:pt x="3" y="72"/>
                        </a:cubicBezTo>
                        <a:cubicBezTo>
                          <a:pt x="3" y="87"/>
                          <a:pt x="7" y="101"/>
                          <a:pt x="15" y="112"/>
                        </a:cubicBezTo>
                        <a:cubicBezTo>
                          <a:pt x="2" y="137"/>
                          <a:pt x="2" y="137"/>
                          <a:pt x="2" y="137"/>
                        </a:cubicBezTo>
                        <a:cubicBezTo>
                          <a:pt x="0" y="142"/>
                          <a:pt x="2" y="148"/>
                          <a:pt x="6" y="150"/>
                        </a:cubicBezTo>
                        <a:cubicBezTo>
                          <a:pt x="8" y="151"/>
                          <a:pt x="9" y="151"/>
                          <a:pt x="11" y="151"/>
                        </a:cubicBezTo>
                        <a:cubicBezTo>
                          <a:pt x="14" y="151"/>
                          <a:pt x="18" y="149"/>
                          <a:pt x="20" y="146"/>
                        </a:cubicBezTo>
                        <a:cubicBezTo>
                          <a:pt x="29" y="128"/>
                          <a:pt x="29" y="128"/>
                          <a:pt x="29" y="128"/>
                        </a:cubicBezTo>
                        <a:cubicBezTo>
                          <a:pt x="41" y="138"/>
                          <a:pt x="57" y="145"/>
                          <a:pt x="74" y="145"/>
                        </a:cubicBezTo>
                        <a:cubicBezTo>
                          <a:pt x="74" y="145"/>
                          <a:pt x="75" y="145"/>
                          <a:pt x="75" y="145"/>
                        </a:cubicBezTo>
                        <a:cubicBezTo>
                          <a:pt x="92" y="145"/>
                          <a:pt x="107" y="139"/>
                          <a:pt x="119" y="129"/>
                        </a:cubicBezTo>
                        <a:cubicBezTo>
                          <a:pt x="127" y="146"/>
                          <a:pt x="127" y="146"/>
                          <a:pt x="127" y="146"/>
                        </a:cubicBezTo>
                        <a:cubicBezTo>
                          <a:pt x="129" y="149"/>
                          <a:pt x="133" y="151"/>
                          <a:pt x="136" y="151"/>
                        </a:cubicBezTo>
                        <a:cubicBezTo>
                          <a:pt x="138" y="151"/>
                          <a:pt x="139" y="151"/>
                          <a:pt x="141" y="150"/>
                        </a:cubicBezTo>
                        <a:cubicBezTo>
                          <a:pt x="145" y="148"/>
                          <a:pt x="147" y="142"/>
                          <a:pt x="145" y="137"/>
                        </a:cubicBezTo>
                        <a:lnTo>
                          <a:pt x="134" y="115"/>
                        </a:lnTo>
                        <a:close/>
                        <a:moveTo>
                          <a:pt x="75" y="125"/>
                        </a:moveTo>
                        <a:cubicBezTo>
                          <a:pt x="75" y="125"/>
                          <a:pt x="74" y="125"/>
                          <a:pt x="74" y="125"/>
                        </a:cubicBezTo>
                        <a:cubicBezTo>
                          <a:pt x="45" y="125"/>
                          <a:pt x="22" y="101"/>
                          <a:pt x="22" y="72"/>
                        </a:cubicBezTo>
                        <a:cubicBezTo>
                          <a:pt x="22" y="43"/>
                          <a:pt x="45" y="20"/>
                          <a:pt x="74" y="20"/>
                        </a:cubicBezTo>
                        <a:cubicBezTo>
                          <a:pt x="74" y="20"/>
                          <a:pt x="75" y="19"/>
                          <a:pt x="75" y="19"/>
                        </a:cubicBezTo>
                        <a:cubicBezTo>
                          <a:pt x="104" y="19"/>
                          <a:pt x="128" y="43"/>
                          <a:pt x="128" y="72"/>
                        </a:cubicBezTo>
                        <a:cubicBezTo>
                          <a:pt x="128" y="102"/>
                          <a:pt x="104" y="125"/>
                          <a:pt x="75" y="1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íşlïḍé">
                    <a:extLst>
                      <a:ext uri="{FF2B5EF4-FFF2-40B4-BE49-F238E27FC236}">
                        <a16:creationId xmlns:a16="http://schemas.microsoft.com/office/drawing/2014/main" id="{479A0289-97E2-48B3-A6B4-5049F86BB2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61635" y="4740987"/>
                    <a:ext cx="74377" cy="133519"/>
                  </a:xfrm>
                  <a:custGeom>
                    <a:avLst/>
                    <a:gdLst>
                      <a:gd name="T0" fmla="*/ 30 w 35"/>
                      <a:gd name="T1" fmla="*/ 0 h 63"/>
                      <a:gd name="T2" fmla="*/ 29 w 35"/>
                      <a:gd name="T3" fmla="*/ 0 h 63"/>
                      <a:gd name="T4" fmla="*/ 24 w 35"/>
                      <a:gd name="T5" fmla="*/ 6 h 63"/>
                      <a:gd name="T6" fmla="*/ 24 w 35"/>
                      <a:gd name="T7" fmla="*/ 27 h 63"/>
                      <a:gd name="T8" fmla="*/ 2 w 35"/>
                      <a:gd name="T9" fmla="*/ 54 h 63"/>
                      <a:gd name="T10" fmla="*/ 3 w 35"/>
                      <a:gd name="T11" fmla="*/ 61 h 63"/>
                      <a:gd name="T12" fmla="*/ 6 w 35"/>
                      <a:gd name="T13" fmla="*/ 63 h 63"/>
                      <a:gd name="T14" fmla="*/ 10 w 35"/>
                      <a:gd name="T15" fmla="*/ 61 h 63"/>
                      <a:gd name="T16" fmla="*/ 29 w 35"/>
                      <a:gd name="T17" fmla="*/ 39 h 63"/>
                      <a:gd name="T18" fmla="*/ 33 w 35"/>
                      <a:gd name="T19" fmla="*/ 34 h 63"/>
                      <a:gd name="T20" fmla="*/ 35 w 35"/>
                      <a:gd name="T21" fmla="*/ 29 h 63"/>
                      <a:gd name="T22" fmla="*/ 35 w 35"/>
                      <a:gd name="T23" fmla="*/ 6 h 63"/>
                      <a:gd name="T24" fmla="*/ 30 w 35"/>
                      <a:gd name="T25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5" h="63">
                        <a:moveTo>
                          <a:pt x="30" y="0"/>
                        </a:moveTo>
                        <a:cubicBezTo>
                          <a:pt x="30" y="0"/>
                          <a:pt x="29" y="0"/>
                          <a:pt x="29" y="0"/>
                        </a:cubicBezTo>
                        <a:cubicBezTo>
                          <a:pt x="26" y="1"/>
                          <a:pt x="24" y="3"/>
                          <a:pt x="24" y="6"/>
                        </a:cubicBezTo>
                        <a:cubicBezTo>
                          <a:pt x="24" y="27"/>
                          <a:pt x="24" y="27"/>
                          <a:pt x="24" y="27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0" y="56"/>
                          <a:pt x="0" y="59"/>
                          <a:pt x="3" y="61"/>
                        </a:cubicBezTo>
                        <a:cubicBezTo>
                          <a:pt x="4" y="62"/>
                          <a:pt x="5" y="63"/>
                          <a:pt x="6" y="63"/>
                        </a:cubicBezTo>
                        <a:cubicBezTo>
                          <a:pt x="8" y="63"/>
                          <a:pt x="9" y="62"/>
                          <a:pt x="10" y="61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cubicBezTo>
                          <a:pt x="33" y="34"/>
                          <a:pt x="33" y="34"/>
                          <a:pt x="33" y="34"/>
                        </a:cubicBezTo>
                        <a:cubicBezTo>
                          <a:pt x="35" y="33"/>
                          <a:pt x="35" y="31"/>
                          <a:pt x="35" y="29"/>
                        </a:cubicBezTo>
                        <a:cubicBezTo>
                          <a:pt x="35" y="6"/>
                          <a:pt x="35" y="6"/>
                          <a:pt x="35" y="6"/>
                        </a:cubicBezTo>
                        <a:cubicBezTo>
                          <a:pt x="35" y="3"/>
                          <a:pt x="33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$ḻíďe">
                    <a:extLst>
                      <a:ext uri="{FF2B5EF4-FFF2-40B4-BE49-F238E27FC236}">
                        <a16:creationId xmlns:a16="http://schemas.microsoft.com/office/drawing/2014/main" id="{AA7163D0-3CE3-40C5-9EF1-9E8F1EC405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43349" y="4615533"/>
                    <a:ext cx="103948" cy="103948"/>
                  </a:xfrm>
                  <a:custGeom>
                    <a:avLst/>
                    <a:gdLst>
                      <a:gd name="T0" fmla="*/ 11 w 49"/>
                      <a:gd name="T1" fmla="*/ 11 h 49"/>
                      <a:gd name="T2" fmla="*/ 7 w 49"/>
                      <a:gd name="T3" fmla="*/ 46 h 49"/>
                      <a:gd name="T4" fmla="*/ 14 w 49"/>
                      <a:gd name="T5" fmla="*/ 47 h 49"/>
                      <a:gd name="T6" fmla="*/ 46 w 49"/>
                      <a:gd name="T7" fmla="*/ 15 h 49"/>
                      <a:gd name="T8" fmla="*/ 45 w 49"/>
                      <a:gd name="T9" fmla="*/ 7 h 49"/>
                      <a:gd name="T10" fmla="*/ 11 w 49"/>
                      <a:gd name="T11" fmla="*/ 11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49">
                        <a:moveTo>
                          <a:pt x="11" y="11"/>
                        </a:moveTo>
                        <a:cubicBezTo>
                          <a:pt x="1" y="21"/>
                          <a:pt x="0" y="35"/>
                          <a:pt x="7" y="46"/>
                        </a:cubicBezTo>
                        <a:cubicBezTo>
                          <a:pt x="9" y="49"/>
                          <a:pt x="12" y="49"/>
                          <a:pt x="14" y="47"/>
                        </a:cubicBezTo>
                        <a:cubicBezTo>
                          <a:pt x="46" y="15"/>
                          <a:pt x="46" y="15"/>
                          <a:pt x="46" y="15"/>
                        </a:cubicBezTo>
                        <a:cubicBezTo>
                          <a:pt x="49" y="13"/>
                          <a:pt x="48" y="9"/>
                          <a:pt x="45" y="7"/>
                        </a:cubicBezTo>
                        <a:cubicBezTo>
                          <a:pt x="35" y="0"/>
                          <a:pt x="20" y="2"/>
                          <a:pt x="11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iṧḻîḓê">
                <a:extLst>
                  <a:ext uri="{FF2B5EF4-FFF2-40B4-BE49-F238E27FC236}">
                    <a16:creationId xmlns:a16="http://schemas.microsoft.com/office/drawing/2014/main" id="{46556569-FFBF-42E3-96E0-9F600D4023C2}"/>
                  </a:ext>
                </a:extLst>
              </p:cNvPr>
              <p:cNvGrpSpPr/>
              <p:nvPr/>
            </p:nvGrpSpPr>
            <p:grpSpPr>
              <a:xfrm>
                <a:off x="7373638" y="4229385"/>
                <a:ext cx="491761" cy="492551"/>
                <a:chOff x="7512738" y="4672884"/>
                <a:chExt cx="557376" cy="558272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9" name="ïṩḻîḋè">
                  <a:extLst>
                    <a:ext uri="{FF2B5EF4-FFF2-40B4-BE49-F238E27FC236}">
                      <a16:creationId xmlns:a16="http://schemas.microsoft.com/office/drawing/2014/main" id="{5A3FAF7B-6490-4E23-AB45-239BFEF6FD52}"/>
                    </a:ext>
                  </a:extLst>
                </p:cNvPr>
                <p:cNvSpPr/>
                <p:nvPr/>
              </p:nvSpPr>
              <p:spPr bwMode="auto">
                <a:xfrm>
                  <a:off x="7512738" y="4672884"/>
                  <a:ext cx="557376" cy="558272"/>
                </a:xfrm>
                <a:custGeom>
                  <a:avLst/>
                  <a:gdLst>
                    <a:gd name="T0" fmla="*/ 127 w 263"/>
                    <a:gd name="T1" fmla="*/ 243 h 263"/>
                    <a:gd name="T2" fmla="*/ 153 w 263"/>
                    <a:gd name="T3" fmla="*/ 238 h 263"/>
                    <a:gd name="T4" fmla="*/ 174 w 263"/>
                    <a:gd name="T5" fmla="*/ 244 h 263"/>
                    <a:gd name="T6" fmla="*/ 199 w 263"/>
                    <a:gd name="T7" fmla="*/ 247 h 263"/>
                    <a:gd name="T8" fmla="*/ 208 w 263"/>
                    <a:gd name="T9" fmla="*/ 208 h 263"/>
                    <a:gd name="T10" fmla="*/ 231 w 263"/>
                    <a:gd name="T11" fmla="*/ 182 h 263"/>
                    <a:gd name="T12" fmla="*/ 262 w 263"/>
                    <a:gd name="T13" fmla="*/ 159 h 263"/>
                    <a:gd name="T14" fmla="*/ 246 w 263"/>
                    <a:gd name="T15" fmla="*/ 138 h 263"/>
                    <a:gd name="T16" fmla="*/ 239 w 263"/>
                    <a:gd name="T17" fmla="*/ 117 h 263"/>
                    <a:gd name="T18" fmla="*/ 240 w 263"/>
                    <a:gd name="T19" fmla="*/ 94 h 263"/>
                    <a:gd name="T20" fmla="*/ 250 w 263"/>
                    <a:gd name="T21" fmla="*/ 70 h 263"/>
                    <a:gd name="T22" fmla="*/ 214 w 263"/>
                    <a:gd name="T23" fmla="*/ 57 h 263"/>
                    <a:gd name="T24" fmla="*/ 185 w 263"/>
                    <a:gd name="T25" fmla="*/ 37 h 263"/>
                    <a:gd name="T26" fmla="*/ 166 w 263"/>
                    <a:gd name="T27" fmla="*/ 3 h 263"/>
                    <a:gd name="T28" fmla="*/ 143 w 263"/>
                    <a:gd name="T29" fmla="*/ 11 h 263"/>
                    <a:gd name="T30" fmla="*/ 124 w 263"/>
                    <a:gd name="T31" fmla="*/ 24 h 263"/>
                    <a:gd name="T32" fmla="*/ 97 w 263"/>
                    <a:gd name="T33" fmla="*/ 26 h 263"/>
                    <a:gd name="T34" fmla="*/ 73 w 263"/>
                    <a:gd name="T35" fmla="*/ 12 h 263"/>
                    <a:gd name="T36" fmla="*/ 54 w 263"/>
                    <a:gd name="T37" fmla="*/ 39 h 263"/>
                    <a:gd name="T38" fmla="*/ 41 w 263"/>
                    <a:gd name="T39" fmla="*/ 72 h 263"/>
                    <a:gd name="T40" fmla="*/ 6 w 263"/>
                    <a:gd name="T41" fmla="*/ 88 h 263"/>
                    <a:gd name="T42" fmla="*/ 3 w 263"/>
                    <a:gd name="T43" fmla="*/ 114 h 263"/>
                    <a:gd name="T44" fmla="*/ 23 w 263"/>
                    <a:gd name="T45" fmla="*/ 134 h 263"/>
                    <a:gd name="T46" fmla="*/ 27 w 263"/>
                    <a:gd name="T47" fmla="*/ 160 h 263"/>
                    <a:gd name="T48" fmla="*/ 11 w 263"/>
                    <a:gd name="T49" fmla="*/ 186 h 263"/>
                    <a:gd name="T50" fmla="*/ 28 w 263"/>
                    <a:gd name="T51" fmla="*/ 210 h 263"/>
                    <a:gd name="T52" fmla="*/ 66 w 263"/>
                    <a:gd name="T53" fmla="*/ 218 h 263"/>
                    <a:gd name="T54" fmla="*/ 84 w 263"/>
                    <a:gd name="T55" fmla="*/ 253 h 263"/>
                    <a:gd name="T56" fmla="*/ 111 w 263"/>
                    <a:gd name="T57" fmla="*/ 262 h 263"/>
                    <a:gd name="T58" fmla="*/ 118 w 263"/>
                    <a:gd name="T59" fmla="*/ 206 h 263"/>
                    <a:gd name="T60" fmla="*/ 102 w 263"/>
                    <a:gd name="T61" fmla="*/ 201 h 263"/>
                    <a:gd name="T62" fmla="*/ 84 w 263"/>
                    <a:gd name="T63" fmla="*/ 190 h 263"/>
                    <a:gd name="T64" fmla="*/ 70 w 263"/>
                    <a:gd name="T65" fmla="*/ 176 h 263"/>
                    <a:gd name="T66" fmla="*/ 61 w 263"/>
                    <a:gd name="T67" fmla="*/ 160 h 263"/>
                    <a:gd name="T68" fmla="*/ 57 w 263"/>
                    <a:gd name="T69" fmla="*/ 144 h 263"/>
                    <a:gd name="T70" fmla="*/ 56 w 263"/>
                    <a:gd name="T71" fmla="*/ 132 h 263"/>
                    <a:gd name="T72" fmla="*/ 58 w 263"/>
                    <a:gd name="T73" fmla="*/ 112 h 263"/>
                    <a:gd name="T74" fmla="*/ 66 w 263"/>
                    <a:gd name="T75" fmla="*/ 93 h 263"/>
                    <a:gd name="T76" fmla="*/ 75 w 263"/>
                    <a:gd name="T77" fmla="*/ 81 h 263"/>
                    <a:gd name="T78" fmla="*/ 89 w 263"/>
                    <a:gd name="T79" fmla="*/ 69 h 263"/>
                    <a:gd name="T80" fmla="*/ 108 w 263"/>
                    <a:gd name="T81" fmla="*/ 60 h 263"/>
                    <a:gd name="T82" fmla="*/ 121 w 263"/>
                    <a:gd name="T83" fmla="*/ 56 h 263"/>
                    <a:gd name="T84" fmla="*/ 135 w 263"/>
                    <a:gd name="T85" fmla="*/ 56 h 263"/>
                    <a:gd name="T86" fmla="*/ 156 w 263"/>
                    <a:gd name="T87" fmla="*/ 60 h 263"/>
                    <a:gd name="T88" fmla="*/ 173 w 263"/>
                    <a:gd name="T89" fmla="*/ 68 h 263"/>
                    <a:gd name="T90" fmla="*/ 185 w 263"/>
                    <a:gd name="T91" fmla="*/ 77 h 263"/>
                    <a:gd name="T92" fmla="*/ 197 w 263"/>
                    <a:gd name="T93" fmla="*/ 93 h 263"/>
                    <a:gd name="T94" fmla="*/ 205 w 263"/>
                    <a:gd name="T95" fmla="*/ 112 h 263"/>
                    <a:gd name="T96" fmla="*/ 207 w 263"/>
                    <a:gd name="T97" fmla="*/ 124 h 263"/>
                    <a:gd name="T98" fmla="*/ 207 w 263"/>
                    <a:gd name="T99" fmla="*/ 140 h 263"/>
                    <a:gd name="T100" fmla="*/ 203 w 263"/>
                    <a:gd name="T101" fmla="*/ 157 h 263"/>
                    <a:gd name="T102" fmla="*/ 193 w 263"/>
                    <a:gd name="T103" fmla="*/ 175 h 263"/>
                    <a:gd name="T104" fmla="*/ 179 w 263"/>
                    <a:gd name="T105" fmla="*/ 191 h 263"/>
                    <a:gd name="T106" fmla="*/ 165 w 263"/>
                    <a:gd name="T107" fmla="*/ 200 h 263"/>
                    <a:gd name="T108" fmla="*/ 149 w 263"/>
                    <a:gd name="T109" fmla="*/ 205 h 263"/>
                    <a:gd name="T110" fmla="*/ 136 w 263"/>
                    <a:gd name="T111" fmla="*/ 207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3" h="263">
                      <a:moveTo>
                        <a:pt x="111" y="262"/>
                      </a:moveTo>
                      <a:cubicBezTo>
                        <a:pt x="112" y="262"/>
                        <a:pt x="113" y="261"/>
                        <a:pt x="114" y="261"/>
                      </a:cubicBezTo>
                      <a:cubicBezTo>
                        <a:pt x="114" y="261"/>
                        <a:pt x="118" y="256"/>
                        <a:pt x="121" y="252"/>
                      </a:cubicBezTo>
                      <a:cubicBezTo>
                        <a:pt x="122" y="250"/>
                        <a:pt x="124" y="247"/>
                        <a:pt x="125" y="246"/>
                      </a:cubicBezTo>
                      <a:cubicBezTo>
                        <a:pt x="126" y="244"/>
                        <a:pt x="127" y="243"/>
                        <a:pt x="127" y="243"/>
                      </a:cubicBezTo>
                      <a:cubicBezTo>
                        <a:pt x="128" y="241"/>
                        <a:pt x="130" y="240"/>
                        <a:pt x="132" y="240"/>
                      </a:cubicBezTo>
                      <a:cubicBezTo>
                        <a:pt x="132" y="240"/>
                        <a:pt x="133" y="240"/>
                        <a:pt x="134" y="240"/>
                      </a:cubicBezTo>
                      <a:cubicBezTo>
                        <a:pt x="135" y="240"/>
                        <a:pt x="137" y="240"/>
                        <a:pt x="139" y="240"/>
                      </a:cubicBezTo>
                      <a:cubicBezTo>
                        <a:pt x="143" y="239"/>
                        <a:pt x="146" y="239"/>
                        <a:pt x="146" y="239"/>
                      </a:cubicBezTo>
                      <a:cubicBezTo>
                        <a:pt x="146" y="239"/>
                        <a:pt x="150" y="238"/>
                        <a:pt x="153" y="238"/>
                      </a:cubicBezTo>
                      <a:cubicBezTo>
                        <a:pt x="155" y="237"/>
                        <a:pt x="157" y="237"/>
                        <a:pt x="158" y="236"/>
                      </a:cubicBezTo>
                      <a:cubicBezTo>
                        <a:pt x="159" y="236"/>
                        <a:pt x="160" y="236"/>
                        <a:pt x="160" y="236"/>
                      </a:cubicBezTo>
                      <a:cubicBezTo>
                        <a:pt x="162" y="235"/>
                        <a:pt x="165" y="236"/>
                        <a:pt x="166" y="237"/>
                      </a:cubicBezTo>
                      <a:cubicBezTo>
                        <a:pt x="166" y="237"/>
                        <a:pt x="167" y="238"/>
                        <a:pt x="169" y="240"/>
                      </a:cubicBezTo>
                      <a:cubicBezTo>
                        <a:pt x="170" y="241"/>
                        <a:pt x="172" y="243"/>
                        <a:pt x="174" y="244"/>
                      </a:cubicBezTo>
                      <a:cubicBezTo>
                        <a:pt x="179" y="248"/>
                        <a:pt x="183" y="251"/>
                        <a:pt x="183" y="251"/>
                      </a:cubicBezTo>
                      <a:cubicBezTo>
                        <a:pt x="184" y="252"/>
                        <a:pt x="185" y="252"/>
                        <a:pt x="186" y="252"/>
                      </a:cubicBezTo>
                      <a:cubicBezTo>
                        <a:pt x="188" y="252"/>
                        <a:pt x="189" y="252"/>
                        <a:pt x="190" y="251"/>
                      </a:cubicBezTo>
                      <a:cubicBezTo>
                        <a:pt x="190" y="251"/>
                        <a:pt x="191" y="251"/>
                        <a:pt x="193" y="250"/>
                      </a:cubicBezTo>
                      <a:cubicBezTo>
                        <a:pt x="194" y="249"/>
                        <a:pt x="197" y="248"/>
                        <a:pt x="199" y="247"/>
                      </a:cubicBezTo>
                      <a:cubicBezTo>
                        <a:pt x="203" y="244"/>
                        <a:pt x="207" y="241"/>
                        <a:pt x="207" y="241"/>
                      </a:cubicBezTo>
                      <a:cubicBezTo>
                        <a:pt x="209" y="240"/>
                        <a:pt x="210" y="237"/>
                        <a:pt x="210" y="235"/>
                      </a:cubicBezTo>
                      <a:cubicBezTo>
                        <a:pt x="210" y="235"/>
                        <a:pt x="210" y="230"/>
                        <a:pt x="209" y="224"/>
                      </a:cubicBezTo>
                      <a:cubicBezTo>
                        <a:pt x="208" y="219"/>
                        <a:pt x="207" y="214"/>
                        <a:pt x="207" y="214"/>
                      </a:cubicBezTo>
                      <a:cubicBezTo>
                        <a:pt x="206" y="212"/>
                        <a:pt x="207" y="209"/>
                        <a:pt x="208" y="208"/>
                      </a:cubicBezTo>
                      <a:cubicBezTo>
                        <a:pt x="208" y="208"/>
                        <a:pt x="211" y="205"/>
                        <a:pt x="213" y="203"/>
                      </a:cubicBezTo>
                      <a:cubicBezTo>
                        <a:pt x="216" y="200"/>
                        <a:pt x="218" y="197"/>
                        <a:pt x="218" y="197"/>
                      </a:cubicBezTo>
                      <a:cubicBezTo>
                        <a:pt x="218" y="197"/>
                        <a:pt x="220" y="194"/>
                        <a:pt x="222" y="191"/>
                      </a:cubicBezTo>
                      <a:cubicBezTo>
                        <a:pt x="224" y="188"/>
                        <a:pt x="226" y="185"/>
                        <a:pt x="226" y="185"/>
                      </a:cubicBezTo>
                      <a:cubicBezTo>
                        <a:pt x="227" y="183"/>
                        <a:pt x="229" y="182"/>
                        <a:pt x="231" y="182"/>
                      </a:cubicBezTo>
                      <a:cubicBezTo>
                        <a:pt x="231" y="182"/>
                        <a:pt x="236" y="182"/>
                        <a:pt x="242" y="181"/>
                      </a:cubicBezTo>
                      <a:cubicBezTo>
                        <a:pt x="247" y="181"/>
                        <a:pt x="253" y="180"/>
                        <a:pt x="253" y="180"/>
                      </a:cubicBezTo>
                      <a:cubicBezTo>
                        <a:pt x="255" y="179"/>
                        <a:pt x="257" y="177"/>
                        <a:pt x="258" y="175"/>
                      </a:cubicBezTo>
                      <a:cubicBezTo>
                        <a:pt x="258" y="175"/>
                        <a:pt x="259" y="170"/>
                        <a:pt x="261" y="165"/>
                      </a:cubicBezTo>
                      <a:cubicBezTo>
                        <a:pt x="261" y="163"/>
                        <a:pt x="262" y="161"/>
                        <a:pt x="262" y="159"/>
                      </a:cubicBezTo>
                      <a:cubicBezTo>
                        <a:pt x="262" y="157"/>
                        <a:pt x="263" y="156"/>
                        <a:pt x="263" y="156"/>
                      </a:cubicBezTo>
                      <a:cubicBezTo>
                        <a:pt x="263" y="155"/>
                        <a:pt x="263" y="153"/>
                        <a:pt x="262" y="152"/>
                      </a:cubicBezTo>
                      <a:cubicBezTo>
                        <a:pt x="262" y="151"/>
                        <a:pt x="261" y="150"/>
                        <a:pt x="261" y="149"/>
                      </a:cubicBezTo>
                      <a:cubicBezTo>
                        <a:pt x="261" y="149"/>
                        <a:pt x="256" y="146"/>
                        <a:pt x="252" y="142"/>
                      </a:cubicBezTo>
                      <a:cubicBezTo>
                        <a:pt x="250" y="141"/>
                        <a:pt x="247" y="139"/>
                        <a:pt x="246" y="138"/>
                      </a:cubicBezTo>
                      <a:cubicBezTo>
                        <a:pt x="244" y="137"/>
                        <a:pt x="243" y="137"/>
                        <a:pt x="243" y="137"/>
                      </a:cubicBezTo>
                      <a:cubicBezTo>
                        <a:pt x="241" y="136"/>
                        <a:pt x="240" y="134"/>
                        <a:pt x="240" y="131"/>
                      </a:cubicBezTo>
                      <a:cubicBezTo>
                        <a:pt x="240" y="131"/>
                        <a:pt x="240" y="130"/>
                        <a:pt x="240" y="129"/>
                      </a:cubicBezTo>
                      <a:cubicBezTo>
                        <a:pt x="240" y="128"/>
                        <a:pt x="240" y="126"/>
                        <a:pt x="240" y="124"/>
                      </a:cubicBezTo>
                      <a:cubicBezTo>
                        <a:pt x="239" y="121"/>
                        <a:pt x="239" y="117"/>
                        <a:pt x="239" y="117"/>
                      </a:cubicBezTo>
                      <a:cubicBezTo>
                        <a:pt x="239" y="117"/>
                        <a:pt x="238" y="113"/>
                        <a:pt x="238" y="110"/>
                      </a:cubicBezTo>
                      <a:cubicBezTo>
                        <a:pt x="237" y="108"/>
                        <a:pt x="237" y="106"/>
                        <a:pt x="237" y="105"/>
                      </a:cubicBezTo>
                      <a:cubicBezTo>
                        <a:pt x="236" y="104"/>
                        <a:pt x="236" y="103"/>
                        <a:pt x="236" y="103"/>
                      </a:cubicBezTo>
                      <a:cubicBezTo>
                        <a:pt x="235" y="101"/>
                        <a:pt x="236" y="98"/>
                        <a:pt x="237" y="97"/>
                      </a:cubicBezTo>
                      <a:cubicBezTo>
                        <a:pt x="237" y="97"/>
                        <a:pt x="238" y="96"/>
                        <a:pt x="240" y="94"/>
                      </a:cubicBezTo>
                      <a:cubicBezTo>
                        <a:pt x="241" y="93"/>
                        <a:pt x="243" y="91"/>
                        <a:pt x="244" y="89"/>
                      </a:cubicBezTo>
                      <a:cubicBezTo>
                        <a:pt x="248" y="85"/>
                        <a:pt x="251" y="80"/>
                        <a:pt x="251" y="80"/>
                      </a:cubicBezTo>
                      <a:cubicBezTo>
                        <a:pt x="252" y="79"/>
                        <a:pt x="252" y="78"/>
                        <a:pt x="252" y="77"/>
                      </a:cubicBezTo>
                      <a:cubicBezTo>
                        <a:pt x="252" y="76"/>
                        <a:pt x="252" y="74"/>
                        <a:pt x="251" y="73"/>
                      </a:cubicBezTo>
                      <a:cubicBezTo>
                        <a:pt x="251" y="73"/>
                        <a:pt x="251" y="72"/>
                        <a:pt x="250" y="70"/>
                      </a:cubicBezTo>
                      <a:cubicBezTo>
                        <a:pt x="249" y="69"/>
                        <a:pt x="248" y="66"/>
                        <a:pt x="247" y="64"/>
                      </a:cubicBezTo>
                      <a:cubicBezTo>
                        <a:pt x="244" y="60"/>
                        <a:pt x="241" y="56"/>
                        <a:pt x="241" y="56"/>
                      </a:cubicBezTo>
                      <a:cubicBezTo>
                        <a:pt x="240" y="54"/>
                        <a:pt x="237" y="53"/>
                        <a:pt x="235" y="53"/>
                      </a:cubicBezTo>
                      <a:cubicBezTo>
                        <a:pt x="235" y="53"/>
                        <a:pt x="230" y="53"/>
                        <a:pt x="224" y="54"/>
                      </a:cubicBezTo>
                      <a:cubicBezTo>
                        <a:pt x="219" y="55"/>
                        <a:pt x="214" y="57"/>
                        <a:pt x="214" y="57"/>
                      </a:cubicBezTo>
                      <a:cubicBezTo>
                        <a:pt x="212" y="57"/>
                        <a:pt x="209" y="56"/>
                        <a:pt x="208" y="55"/>
                      </a:cubicBezTo>
                      <a:cubicBezTo>
                        <a:pt x="208" y="55"/>
                        <a:pt x="206" y="52"/>
                        <a:pt x="203" y="50"/>
                      </a:cubicBezTo>
                      <a:cubicBezTo>
                        <a:pt x="200" y="48"/>
                        <a:pt x="197" y="45"/>
                        <a:pt x="197" y="45"/>
                      </a:cubicBezTo>
                      <a:cubicBezTo>
                        <a:pt x="197" y="45"/>
                        <a:pt x="194" y="43"/>
                        <a:pt x="191" y="41"/>
                      </a:cubicBezTo>
                      <a:cubicBezTo>
                        <a:pt x="188" y="39"/>
                        <a:pt x="185" y="37"/>
                        <a:pt x="185" y="37"/>
                      </a:cubicBezTo>
                      <a:cubicBezTo>
                        <a:pt x="183" y="36"/>
                        <a:pt x="182" y="34"/>
                        <a:pt x="182" y="32"/>
                      </a:cubicBezTo>
                      <a:cubicBezTo>
                        <a:pt x="182" y="32"/>
                        <a:pt x="182" y="27"/>
                        <a:pt x="181" y="21"/>
                      </a:cubicBezTo>
                      <a:cubicBezTo>
                        <a:pt x="181" y="16"/>
                        <a:pt x="180" y="11"/>
                        <a:pt x="180" y="11"/>
                      </a:cubicBezTo>
                      <a:cubicBezTo>
                        <a:pt x="179" y="8"/>
                        <a:pt x="177" y="6"/>
                        <a:pt x="175" y="6"/>
                      </a:cubicBezTo>
                      <a:cubicBezTo>
                        <a:pt x="175" y="6"/>
                        <a:pt x="170" y="4"/>
                        <a:pt x="166" y="3"/>
                      </a:cubicBezTo>
                      <a:cubicBezTo>
                        <a:pt x="163" y="2"/>
                        <a:pt x="161" y="2"/>
                        <a:pt x="159" y="1"/>
                      </a:cubicBezTo>
                      <a:cubicBezTo>
                        <a:pt x="157" y="1"/>
                        <a:pt x="156" y="1"/>
                        <a:pt x="156" y="1"/>
                      </a:cubicBezTo>
                      <a:cubicBezTo>
                        <a:pt x="155" y="0"/>
                        <a:pt x="153" y="0"/>
                        <a:pt x="152" y="1"/>
                      </a:cubicBezTo>
                      <a:cubicBezTo>
                        <a:pt x="151" y="1"/>
                        <a:pt x="150" y="2"/>
                        <a:pt x="149" y="3"/>
                      </a:cubicBezTo>
                      <a:cubicBezTo>
                        <a:pt x="149" y="3"/>
                        <a:pt x="146" y="7"/>
                        <a:pt x="143" y="11"/>
                      </a:cubicBezTo>
                      <a:cubicBezTo>
                        <a:pt x="141" y="14"/>
                        <a:pt x="139" y="16"/>
                        <a:pt x="138" y="17"/>
                      </a:cubicBezTo>
                      <a:cubicBezTo>
                        <a:pt x="137" y="19"/>
                        <a:pt x="137" y="20"/>
                        <a:pt x="137" y="20"/>
                      </a:cubicBezTo>
                      <a:cubicBezTo>
                        <a:pt x="136" y="22"/>
                        <a:pt x="134" y="23"/>
                        <a:pt x="131" y="23"/>
                      </a:cubicBezTo>
                      <a:cubicBezTo>
                        <a:pt x="131" y="23"/>
                        <a:pt x="130" y="23"/>
                        <a:pt x="129" y="23"/>
                      </a:cubicBezTo>
                      <a:cubicBezTo>
                        <a:pt x="128" y="23"/>
                        <a:pt x="126" y="23"/>
                        <a:pt x="124" y="24"/>
                      </a:cubicBezTo>
                      <a:cubicBezTo>
                        <a:pt x="121" y="24"/>
                        <a:pt x="117" y="24"/>
                        <a:pt x="117" y="24"/>
                      </a:cubicBezTo>
                      <a:cubicBezTo>
                        <a:pt x="117" y="24"/>
                        <a:pt x="113" y="25"/>
                        <a:pt x="110" y="26"/>
                      </a:cubicBezTo>
                      <a:cubicBezTo>
                        <a:pt x="108" y="26"/>
                        <a:pt x="106" y="26"/>
                        <a:pt x="105" y="27"/>
                      </a:cubicBezTo>
                      <a:cubicBezTo>
                        <a:pt x="104" y="27"/>
                        <a:pt x="103" y="27"/>
                        <a:pt x="103" y="27"/>
                      </a:cubicBezTo>
                      <a:cubicBezTo>
                        <a:pt x="101" y="28"/>
                        <a:pt x="99" y="27"/>
                        <a:pt x="97" y="26"/>
                      </a:cubicBezTo>
                      <a:cubicBezTo>
                        <a:pt x="97" y="26"/>
                        <a:pt x="96" y="25"/>
                        <a:pt x="95" y="23"/>
                      </a:cubicBezTo>
                      <a:cubicBezTo>
                        <a:pt x="93" y="22"/>
                        <a:pt x="91" y="20"/>
                        <a:pt x="89" y="19"/>
                      </a:cubicBezTo>
                      <a:cubicBezTo>
                        <a:pt x="85" y="15"/>
                        <a:pt x="80" y="12"/>
                        <a:pt x="80" y="12"/>
                      </a:cubicBezTo>
                      <a:cubicBezTo>
                        <a:pt x="79" y="11"/>
                        <a:pt x="78" y="11"/>
                        <a:pt x="77" y="11"/>
                      </a:cubicBezTo>
                      <a:cubicBezTo>
                        <a:pt x="76" y="11"/>
                        <a:pt x="74" y="11"/>
                        <a:pt x="73" y="12"/>
                      </a:cubicBezTo>
                      <a:cubicBezTo>
                        <a:pt x="73" y="12"/>
                        <a:pt x="72" y="12"/>
                        <a:pt x="70" y="13"/>
                      </a:cubicBezTo>
                      <a:cubicBezTo>
                        <a:pt x="69" y="14"/>
                        <a:pt x="67" y="15"/>
                        <a:pt x="64" y="16"/>
                      </a:cubicBezTo>
                      <a:cubicBezTo>
                        <a:pt x="60" y="19"/>
                        <a:pt x="56" y="22"/>
                        <a:pt x="56" y="22"/>
                      </a:cubicBezTo>
                      <a:cubicBezTo>
                        <a:pt x="54" y="23"/>
                        <a:pt x="53" y="26"/>
                        <a:pt x="53" y="28"/>
                      </a:cubicBezTo>
                      <a:cubicBezTo>
                        <a:pt x="53" y="28"/>
                        <a:pt x="53" y="33"/>
                        <a:pt x="54" y="39"/>
                      </a:cubicBezTo>
                      <a:cubicBezTo>
                        <a:pt x="55" y="44"/>
                        <a:pt x="57" y="49"/>
                        <a:pt x="57" y="49"/>
                      </a:cubicBezTo>
                      <a:cubicBezTo>
                        <a:pt x="57" y="51"/>
                        <a:pt x="56" y="54"/>
                        <a:pt x="55" y="55"/>
                      </a:cubicBezTo>
                      <a:cubicBezTo>
                        <a:pt x="55" y="55"/>
                        <a:pt x="52" y="58"/>
                        <a:pt x="50" y="60"/>
                      </a:cubicBezTo>
                      <a:cubicBezTo>
                        <a:pt x="48" y="63"/>
                        <a:pt x="45" y="66"/>
                        <a:pt x="45" y="66"/>
                      </a:cubicBezTo>
                      <a:cubicBezTo>
                        <a:pt x="45" y="66"/>
                        <a:pt x="43" y="69"/>
                        <a:pt x="41" y="72"/>
                      </a:cubicBezTo>
                      <a:cubicBezTo>
                        <a:pt x="39" y="75"/>
                        <a:pt x="38" y="78"/>
                        <a:pt x="38" y="78"/>
                      </a:cubicBezTo>
                      <a:cubicBezTo>
                        <a:pt x="36" y="80"/>
                        <a:pt x="34" y="81"/>
                        <a:pt x="32" y="81"/>
                      </a:cubicBezTo>
                      <a:cubicBezTo>
                        <a:pt x="32" y="81"/>
                        <a:pt x="27" y="81"/>
                        <a:pt x="22" y="82"/>
                      </a:cubicBezTo>
                      <a:cubicBezTo>
                        <a:pt x="16" y="82"/>
                        <a:pt x="11" y="83"/>
                        <a:pt x="11" y="83"/>
                      </a:cubicBezTo>
                      <a:cubicBezTo>
                        <a:pt x="8" y="84"/>
                        <a:pt x="6" y="86"/>
                        <a:pt x="6" y="88"/>
                      </a:cubicBezTo>
                      <a:cubicBezTo>
                        <a:pt x="6" y="88"/>
                        <a:pt x="4" y="93"/>
                        <a:pt x="3" y="98"/>
                      </a:cubicBezTo>
                      <a:cubicBezTo>
                        <a:pt x="2" y="100"/>
                        <a:pt x="2" y="102"/>
                        <a:pt x="1" y="104"/>
                      </a:cubicBezTo>
                      <a:cubicBezTo>
                        <a:pt x="1" y="106"/>
                        <a:pt x="1" y="107"/>
                        <a:pt x="1" y="107"/>
                      </a:cubicBezTo>
                      <a:cubicBezTo>
                        <a:pt x="0" y="109"/>
                        <a:pt x="0" y="110"/>
                        <a:pt x="1" y="111"/>
                      </a:cubicBezTo>
                      <a:cubicBezTo>
                        <a:pt x="1" y="112"/>
                        <a:pt x="2" y="113"/>
                        <a:pt x="3" y="114"/>
                      </a:cubicBezTo>
                      <a:cubicBezTo>
                        <a:pt x="3" y="114"/>
                        <a:pt x="7" y="117"/>
                        <a:pt x="11" y="121"/>
                      </a:cubicBezTo>
                      <a:cubicBezTo>
                        <a:pt x="14" y="122"/>
                        <a:pt x="16" y="124"/>
                        <a:pt x="18" y="125"/>
                      </a:cubicBezTo>
                      <a:cubicBezTo>
                        <a:pt x="19" y="126"/>
                        <a:pt x="20" y="127"/>
                        <a:pt x="20" y="127"/>
                      </a:cubicBezTo>
                      <a:cubicBezTo>
                        <a:pt x="22" y="128"/>
                        <a:pt x="23" y="130"/>
                        <a:pt x="23" y="132"/>
                      </a:cubicBezTo>
                      <a:cubicBezTo>
                        <a:pt x="23" y="132"/>
                        <a:pt x="23" y="133"/>
                        <a:pt x="23" y="134"/>
                      </a:cubicBezTo>
                      <a:cubicBezTo>
                        <a:pt x="23" y="135"/>
                        <a:pt x="23" y="137"/>
                        <a:pt x="24" y="139"/>
                      </a:cubicBezTo>
                      <a:cubicBezTo>
                        <a:pt x="24" y="143"/>
                        <a:pt x="24" y="146"/>
                        <a:pt x="24" y="146"/>
                      </a:cubicBezTo>
                      <a:cubicBezTo>
                        <a:pt x="24" y="146"/>
                        <a:pt x="25" y="150"/>
                        <a:pt x="26" y="153"/>
                      </a:cubicBezTo>
                      <a:cubicBezTo>
                        <a:pt x="26" y="155"/>
                        <a:pt x="26" y="157"/>
                        <a:pt x="27" y="158"/>
                      </a:cubicBezTo>
                      <a:cubicBezTo>
                        <a:pt x="27" y="159"/>
                        <a:pt x="27" y="160"/>
                        <a:pt x="27" y="160"/>
                      </a:cubicBezTo>
                      <a:cubicBezTo>
                        <a:pt x="28" y="162"/>
                        <a:pt x="27" y="165"/>
                        <a:pt x="26" y="166"/>
                      </a:cubicBezTo>
                      <a:cubicBezTo>
                        <a:pt x="26" y="166"/>
                        <a:pt x="25" y="167"/>
                        <a:pt x="24" y="169"/>
                      </a:cubicBezTo>
                      <a:cubicBezTo>
                        <a:pt x="22" y="170"/>
                        <a:pt x="20" y="172"/>
                        <a:pt x="19" y="174"/>
                      </a:cubicBezTo>
                      <a:cubicBezTo>
                        <a:pt x="15" y="178"/>
                        <a:pt x="12" y="183"/>
                        <a:pt x="12" y="183"/>
                      </a:cubicBezTo>
                      <a:cubicBezTo>
                        <a:pt x="11" y="184"/>
                        <a:pt x="11" y="185"/>
                        <a:pt x="11" y="186"/>
                      </a:cubicBezTo>
                      <a:cubicBezTo>
                        <a:pt x="11" y="188"/>
                        <a:pt x="11" y="189"/>
                        <a:pt x="12" y="190"/>
                      </a:cubicBezTo>
                      <a:cubicBezTo>
                        <a:pt x="12" y="190"/>
                        <a:pt x="12" y="191"/>
                        <a:pt x="13" y="193"/>
                      </a:cubicBezTo>
                      <a:cubicBezTo>
                        <a:pt x="14" y="194"/>
                        <a:pt x="15" y="197"/>
                        <a:pt x="16" y="199"/>
                      </a:cubicBezTo>
                      <a:cubicBezTo>
                        <a:pt x="19" y="203"/>
                        <a:pt x="22" y="207"/>
                        <a:pt x="22" y="207"/>
                      </a:cubicBezTo>
                      <a:cubicBezTo>
                        <a:pt x="23" y="209"/>
                        <a:pt x="26" y="210"/>
                        <a:pt x="28" y="210"/>
                      </a:cubicBezTo>
                      <a:cubicBezTo>
                        <a:pt x="28" y="210"/>
                        <a:pt x="33" y="210"/>
                        <a:pt x="39" y="209"/>
                      </a:cubicBezTo>
                      <a:cubicBezTo>
                        <a:pt x="44" y="208"/>
                        <a:pt x="49" y="207"/>
                        <a:pt x="49" y="207"/>
                      </a:cubicBezTo>
                      <a:cubicBezTo>
                        <a:pt x="52" y="206"/>
                        <a:pt x="54" y="207"/>
                        <a:pt x="55" y="208"/>
                      </a:cubicBezTo>
                      <a:cubicBezTo>
                        <a:pt x="55" y="208"/>
                        <a:pt x="58" y="211"/>
                        <a:pt x="61" y="213"/>
                      </a:cubicBezTo>
                      <a:cubicBezTo>
                        <a:pt x="63" y="215"/>
                        <a:pt x="66" y="218"/>
                        <a:pt x="66" y="218"/>
                      </a:cubicBezTo>
                      <a:cubicBezTo>
                        <a:pt x="66" y="218"/>
                        <a:pt x="69" y="220"/>
                        <a:pt x="72" y="222"/>
                      </a:cubicBezTo>
                      <a:cubicBezTo>
                        <a:pt x="75" y="224"/>
                        <a:pt x="78" y="226"/>
                        <a:pt x="78" y="226"/>
                      </a:cubicBezTo>
                      <a:cubicBezTo>
                        <a:pt x="80" y="227"/>
                        <a:pt x="81" y="229"/>
                        <a:pt x="81" y="231"/>
                      </a:cubicBezTo>
                      <a:cubicBezTo>
                        <a:pt x="81" y="231"/>
                        <a:pt x="81" y="236"/>
                        <a:pt x="82" y="242"/>
                      </a:cubicBezTo>
                      <a:cubicBezTo>
                        <a:pt x="83" y="247"/>
                        <a:pt x="84" y="253"/>
                        <a:pt x="84" y="253"/>
                      </a:cubicBezTo>
                      <a:cubicBezTo>
                        <a:pt x="84" y="255"/>
                        <a:pt x="86" y="257"/>
                        <a:pt x="88" y="258"/>
                      </a:cubicBezTo>
                      <a:cubicBezTo>
                        <a:pt x="88" y="258"/>
                        <a:pt x="93" y="259"/>
                        <a:pt x="98" y="260"/>
                      </a:cubicBezTo>
                      <a:cubicBezTo>
                        <a:pt x="100" y="261"/>
                        <a:pt x="102" y="262"/>
                        <a:pt x="104" y="262"/>
                      </a:cubicBezTo>
                      <a:cubicBezTo>
                        <a:pt x="106" y="262"/>
                        <a:pt x="107" y="263"/>
                        <a:pt x="107" y="263"/>
                      </a:cubicBezTo>
                      <a:cubicBezTo>
                        <a:pt x="109" y="263"/>
                        <a:pt x="110" y="263"/>
                        <a:pt x="111" y="262"/>
                      </a:cubicBezTo>
                      <a:close/>
                      <a:moveTo>
                        <a:pt x="133" y="207"/>
                      </a:moveTo>
                      <a:cubicBezTo>
                        <a:pt x="131" y="207"/>
                        <a:pt x="130" y="207"/>
                        <a:pt x="128" y="207"/>
                      </a:cubicBezTo>
                      <a:cubicBezTo>
                        <a:pt x="126" y="207"/>
                        <a:pt x="125" y="207"/>
                        <a:pt x="123" y="207"/>
                      </a:cubicBezTo>
                      <a:cubicBezTo>
                        <a:pt x="122" y="207"/>
                        <a:pt x="121" y="207"/>
                        <a:pt x="120" y="207"/>
                      </a:cubicBezTo>
                      <a:cubicBezTo>
                        <a:pt x="119" y="206"/>
                        <a:pt x="119" y="206"/>
                        <a:pt x="118" y="206"/>
                      </a:cubicBezTo>
                      <a:cubicBezTo>
                        <a:pt x="116" y="206"/>
                        <a:pt x="114" y="205"/>
                        <a:pt x="112" y="205"/>
                      </a:cubicBezTo>
                      <a:cubicBezTo>
                        <a:pt x="111" y="204"/>
                        <a:pt x="109" y="204"/>
                        <a:pt x="107" y="203"/>
                      </a:cubicBezTo>
                      <a:cubicBezTo>
                        <a:pt x="106" y="203"/>
                        <a:pt x="106" y="203"/>
                        <a:pt x="106" y="203"/>
                      </a:cubicBezTo>
                      <a:cubicBezTo>
                        <a:pt x="104" y="202"/>
                        <a:pt x="104" y="202"/>
                        <a:pt x="104" y="202"/>
                      </a:cubicBezTo>
                      <a:cubicBezTo>
                        <a:pt x="104" y="202"/>
                        <a:pt x="103" y="202"/>
                        <a:pt x="102" y="201"/>
                      </a:cubicBezTo>
                      <a:cubicBezTo>
                        <a:pt x="99" y="200"/>
                        <a:pt x="96" y="198"/>
                        <a:pt x="93" y="197"/>
                      </a:cubicBezTo>
                      <a:cubicBezTo>
                        <a:pt x="92" y="196"/>
                        <a:pt x="91" y="196"/>
                        <a:pt x="90" y="195"/>
                      </a:cubicBezTo>
                      <a:cubicBezTo>
                        <a:pt x="89" y="194"/>
                        <a:pt x="89" y="194"/>
                        <a:pt x="88" y="193"/>
                      </a:cubicBezTo>
                      <a:cubicBezTo>
                        <a:pt x="86" y="192"/>
                        <a:pt x="86" y="192"/>
                        <a:pt x="86" y="192"/>
                      </a:cubicBezTo>
                      <a:cubicBezTo>
                        <a:pt x="86" y="192"/>
                        <a:pt x="85" y="191"/>
                        <a:pt x="84" y="190"/>
                      </a:cubicBezTo>
                      <a:cubicBezTo>
                        <a:pt x="83" y="190"/>
                        <a:pt x="82" y="189"/>
                        <a:pt x="81" y="188"/>
                      </a:cubicBezTo>
                      <a:cubicBezTo>
                        <a:pt x="81" y="188"/>
                        <a:pt x="80" y="187"/>
                        <a:pt x="79" y="186"/>
                      </a:cubicBezTo>
                      <a:cubicBezTo>
                        <a:pt x="77" y="184"/>
                        <a:pt x="74" y="182"/>
                        <a:pt x="72" y="179"/>
                      </a:cubicBezTo>
                      <a:cubicBezTo>
                        <a:pt x="72" y="178"/>
                        <a:pt x="71" y="177"/>
                        <a:pt x="71" y="177"/>
                      </a:cubicBezTo>
                      <a:cubicBezTo>
                        <a:pt x="70" y="176"/>
                        <a:pt x="70" y="176"/>
                        <a:pt x="70" y="176"/>
                      </a:cubicBezTo>
                      <a:cubicBezTo>
                        <a:pt x="69" y="174"/>
                        <a:pt x="69" y="174"/>
                        <a:pt x="69" y="174"/>
                      </a:cubicBezTo>
                      <a:cubicBezTo>
                        <a:pt x="68" y="173"/>
                        <a:pt x="67" y="171"/>
                        <a:pt x="66" y="170"/>
                      </a:cubicBezTo>
                      <a:cubicBezTo>
                        <a:pt x="65" y="168"/>
                        <a:pt x="64" y="166"/>
                        <a:pt x="64" y="165"/>
                      </a:cubicBezTo>
                      <a:cubicBezTo>
                        <a:pt x="63" y="164"/>
                        <a:pt x="63" y="163"/>
                        <a:pt x="62" y="162"/>
                      </a:cubicBezTo>
                      <a:cubicBezTo>
                        <a:pt x="62" y="162"/>
                        <a:pt x="62" y="161"/>
                        <a:pt x="61" y="160"/>
                      </a:cubicBezTo>
                      <a:cubicBezTo>
                        <a:pt x="61" y="158"/>
                        <a:pt x="60" y="157"/>
                        <a:pt x="60" y="155"/>
                      </a:cubicBezTo>
                      <a:cubicBezTo>
                        <a:pt x="59" y="154"/>
                        <a:pt x="59" y="152"/>
                        <a:pt x="58" y="151"/>
                      </a:cubicBezTo>
                      <a:cubicBezTo>
                        <a:pt x="58" y="150"/>
                        <a:pt x="58" y="150"/>
                        <a:pt x="58" y="149"/>
                      </a:cubicBezTo>
                      <a:cubicBezTo>
                        <a:pt x="58" y="148"/>
                        <a:pt x="58" y="148"/>
                        <a:pt x="57" y="147"/>
                      </a:cubicBezTo>
                      <a:cubicBezTo>
                        <a:pt x="57" y="146"/>
                        <a:pt x="57" y="145"/>
                        <a:pt x="57" y="144"/>
                      </a:cubicBezTo>
                      <a:cubicBezTo>
                        <a:pt x="57" y="143"/>
                        <a:pt x="56" y="142"/>
                        <a:pt x="56" y="142"/>
                      </a:cubicBezTo>
                      <a:cubicBezTo>
                        <a:pt x="56" y="142"/>
                        <a:pt x="56" y="141"/>
                        <a:pt x="56" y="139"/>
                      </a:cubicBezTo>
                      <a:cubicBezTo>
                        <a:pt x="56" y="138"/>
                        <a:pt x="56" y="137"/>
                        <a:pt x="56" y="136"/>
                      </a:cubicBezTo>
                      <a:cubicBezTo>
                        <a:pt x="56" y="136"/>
                        <a:pt x="56" y="135"/>
                        <a:pt x="56" y="134"/>
                      </a:cubicBezTo>
                      <a:cubicBezTo>
                        <a:pt x="56" y="134"/>
                        <a:pt x="56" y="133"/>
                        <a:pt x="56" y="132"/>
                      </a:cubicBezTo>
                      <a:cubicBezTo>
                        <a:pt x="56" y="131"/>
                        <a:pt x="56" y="130"/>
                        <a:pt x="56" y="128"/>
                      </a:cubicBezTo>
                      <a:cubicBezTo>
                        <a:pt x="56" y="126"/>
                        <a:pt x="56" y="125"/>
                        <a:pt x="56" y="123"/>
                      </a:cubicBezTo>
                      <a:cubicBezTo>
                        <a:pt x="56" y="122"/>
                        <a:pt x="56" y="121"/>
                        <a:pt x="57" y="120"/>
                      </a:cubicBezTo>
                      <a:cubicBezTo>
                        <a:pt x="57" y="119"/>
                        <a:pt x="57" y="119"/>
                        <a:pt x="57" y="118"/>
                      </a:cubicBezTo>
                      <a:cubicBezTo>
                        <a:pt x="58" y="116"/>
                        <a:pt x="58" y="114"/>
                        <a:pt x="58" y="112"/>
                      </a:cubicBezTo>
                      <a:cubicBezTo>
                        <a:pt x="59" y="110"/>
                        <a:pt x="59" y="109"/>
                        <a:pt x="60" y="107"/>
                      </a:cubicBezTo>
                      <a:cubicBezTo>
                        <a:pt x="60" y="106"/>
                        <a:pt x="60" y="106"/>
                        <a:pt x="60" y="106"/>
                      </a:cubicBezTo>
                      <a:cubicBezTo>
                        <a:pt x="61" y="104"/>
                        <a:pt x="61" y="104"/>
                        <a:pt x="61" y="104"/>
                      </a:cubicBezTo>
                      <a:cubicBezTo>
                        <a:pt x="61" y="104"/>
                        <a:pt x="62" y="103"/>
                        <a:pt x="62" y="102"/>
                      </a:cubicBezTo>
                      <a:cubicBezTo>
                        <a:pt x="63" y="99"/>
                        <a:pt x="65" y="96"/>
                        <a:pt x="66" y="93"/>
                      </a:cubicBezTo>
                      <a:cubicBezTo>
                        <a:pt x="67" y="92"/>
                        <a:pt x="67" y="91"/>
                        <a:pt x="68" y="90"/>
                      </a:cubicBezTo>
                      <a:cubicBezTo>
                        <a:pt x="69" y="89"/>
                        <a:pt x="69" y="88"/>
                        <a:pt x="70" y="88"/>
                      </a:cubicBezTo>
                      <a:cubicBezTo>
                        <a:pt x="71" y="86"/>
                        <a:pt x="71" y="86"/>
                        <a:pt x="71" y="86"/>
                      </a:cubicBezTo>
                      <a:cubicBezTo>
                        <a:pt x="71" y="86"/>
                        <a:pt x="72" y="85"/>
                        <a:pt x="73" y="84"/>
                      </a:cubicBezTo>
                      <a:cubicBezTo>
                        <a:pt x="73" y="83"/>
                        <a:pt x="74" y="82"/>
                        <a:pt x="75" y="81"/>
                      </a:cubicBezTo>
                      <a:cubicBezTo>
                        <a:pt x="76" y="81"/>
                        <a:pt x="76" y="80"/>
                        <a:pt x="77" y="79"/>
                      </a:cubicBezTo>
                      <a:cubicBezTo>
                        <a:pt x="79" y="77"/>
                        <a:pt x="82" y="74"/>
                        <a:pt x="84" y="72"/>
                      </a:cubicBezTo>
                      <a:cubicBezTo>
                        <a:pt x="85" y="72"/>
                        <a:pt x="86" y="71"/>
                        <a:pt x="86" y="71"/>
                      </a:cubicBezTo>
                      <a:cubicBezTo>
                        <a:pt x="88" y="70"/>
                        <a:pt x="88" y="70"/>
                        <a:pt x="88" y="70"/>
                      </a:cubicBezTo>
                      <a:cubicBezTo>
                        <a:pt x="89" y="69"/>
                        <a:pt x="89" y="69"/>
                        <a:pt x="89" y="69"/>
                      </a:cubicBezTo>
                      <a:cubicBezTo>
                        <a:pt x="90" y="68"/>
                        <a:pt x="92" y="67"/>
                        <a:pt x="93" y="66"/>
                      </a:cubicBezTo>
                      <a:cubicBezTo>
                        <a:pt x="95" y="65"/>
                        <a:pt x="97" y="64"/>
                        <a:pt x="98" y="63"/>
                      </a:cubicBezTo>
                      <a:cubicBezTo>
                        <a:pt x="99" y="63"/>
                        <a:pt x="100" y="63"/>
                        <a:pt x="101" y="62"/>
                      </a:cubicBezTo>
                      <a:cubicBezTo>
                        <a:pt x="102" y="62"/>
                        <a:pt x="102" y="62"/>
                        <a:pt x="103" y="61"/>
                      </a:cubicBezTo>
                      <a:cubicBezTo>
                        <a:pt x="105" y="61"/>
                        <a:pt x="106" y="60"/>
                        <a:pt x="108" y="60"/>
                      </a:cubicBezTo>
                      <a:cubicBezTo>
                        <a:pt x="109" y="59"/>
                        <a:pt x="111" y="59"/>
                        <a:pt x="112" y="58"/>
                      </a:cubicBezTo>
                      <a:cubicBezTo>
                        <a:pt x="113" y="58"/>
                        <a:pt x="114" y="58"/>
                        <a:pt x="114" y="58"/>
                      </a:cubicBezTo>
                      <a:cubicBezTo>
                        <a:pt x="115" y="58"/>
                        <a:pt x="115" y="57"/>
                        <a:pt x="116" y="57"/>
                      </a:cubicBezTo>
                      <a:cubicBezTo>
                        <a:pt x="117" y="57"/>
                        <a:pt x="118" y="57"/>
                        <a:pt x="119" y="57"/>
                      </a:cubicBezTo>
                      <a:cubicBezTo>
                        <a:pt x="120" y="57"/>
                        <a:pt x="121" y="56"/>
                        <a:pt x="121" y="56"/>
                      </a:cubicBezTo>
                      <a:cubicBezTo>
                        <a:pt x="121" y="56"/>
                        <a:pt x="122" y="56"/>
                        <a:pt x="124" y="56"/>
                      </a:cubicBezTo>
                      <a:cubicBezTo>
                        <a:pt x="125" y="56"/>
                        <a:pt x="126" y="56"/>
                        <a:pt x="127" y="56"/>
                      </a:cubicBezTo>
                      <a:cubicBezTo>
                        <a:pt x="127" y="56"/>
                        <a:pt x="128" y="56"/>
                        <a:pt x="129" y="56"/>
                      </a:cubicBezTo>
                      <a:cubicBezTo>
                        <a:pt x="129" y="56"/>
                        <a:pt x="130" y="56"/>
                        <a:pt x="131" y="56"/>
                      </a:cubicBezTo>
                      <a:cubicBezTo>
                        <a:pt x="132" y="56"/>
                        <a:pt x="134" y="56"/>
                        <a:pt x="135" y="56"/>
                      </a:cubicBezTo>
                      <a:cubicBezTo>
                        <a:pt x="137" y="56"/>
                        <a:pt x="138" y="56"/>
                        <a:pt x="140" y="56"/>
                      </a:cubicBezTo>
                      <a:cubicBezTo>
                        <a:pt x="141" y="56"/>
                        <a:pt x="142" y="56"/>
                        <a:pt x="143" y="57"/>
                      </a:cubicBezTo>
                      <a:cubicBezTo>
                        <a:pt x="144" y="57"/>
                        <a:pt x="145" y="57"/>
                        <a:pt x="145" y="57"/>
                      </a:cubicBezTo>
                      <a:cubicBezTo>
                        <a:pt x="147" y="57"/>
                        <a:pt x="149" y="58"/>
                        <a:pt x="151" y="58"/>
                      </a:cubicBezTo>
                      <a:cubicBezTo>
                        <a:pt x="153" y="59"/>
                        <a:pt x="154" y="59"/>
                        <a:pt x="156" y="60"/>
                      </a:cubicBez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59" y="61"/>
                        <a:pt x="159" y="61"/>
                        <a:pt x="159" y="61"/>
                      </a:cubicBezTo>
                      <a:cubicBezTo>
                        <a:pt x="160" y="61"/>
                        <a:pt x="160" y="61"/>
                        <a:pt x="161" y="62"/>
                      </a:cubicBezTo>
                      <a:cubicBezTo>
                        <a:pt x="164" y="63"/>
                        <a:pt x="167" y="65"/>
                        <a:pt x="170" y="66"/>
                      </a:cubicBezTo>
                      <a:cubicBezTo>
                        <a:pt x="171" y="67"/>
                        <a:pt x="172" y="67"/>
                        <a:pt x="173" y="68"/>
                      </a:cubicBezTo>
                      <a:cubicBezTo>
                        <a:pt x="174" y="69"/>
                        <a:pt x="175" y="69"/>
                        <a:pt x="175" y="70"/>
                      </a:cubicBezTo>
                      <a:cubicBezTo>
                        <a:pt x="177" y="71"/>
                        <a:pt x="178" y="71"/>
                        <a:pt x="178" y="71"/>
                      </a:cubicBezTo>
                      <a:cubicBezTo>
                        <a:pt x="178" y="71"/>
                        <a:pt x="178" y="72"/>
                        <a:pt x="179" y="73"/>
                      </a:cubicBezTo>
                      <a:cubicBezTo>
                        <a:pt x="180" y="73"/>
                        <a:pt x="181" y="74"/>
                        <a:pt x="182" y="75"/>
                      </a:cubicBezTo>
                      <a:cubicBezTo>
                        <a:pt x="183" y="75"/>
                        <a:pt x="184" y="76"/>
                        <a:pt x="185" y="77"/>
                      </a:cubicBezTo>
                      <a:cubicBezTo>
                        <a:pt x="186" y="79"/>
                        <a:pt x="189" y="82"/>
                        <a:pt x="191" y="84"/>
                      </a:cubicBezTo>
                      <a:cubicBezTo>
                        <a:pt x="191" y="85"/>
                        <a:pt x="192" y="86"/>
                        <a:pt x="193" y="86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4" y="89"/>
                        <a:pt x="194" y="89"/>
                        <a:pt x="194" y="89"/>
                      </a:cubicBezTo>
                      <a:cubicBezTo>
                        <a:pt x="195" y="90"/>
                        <a:pt x="196" y="92"/>
                        <a:pt x="197" y="93"/>
                      </a:cubicBezTo>
                      <a:cubicBezTo>
                        <a:pt x="198" y="95"/>
                        <a:pt x="199" y="97"/>
                        <a:pt x="200" y="98"/>
                      </a:cubicBezTo>
                      <a:cubicBezTo>
                        <a:pt x="200" y="99"/>
                        <a:pt x="201" y="100"/>
                        <a:pt x="201" y="101"/>
                      </a:cubicBezTo>
                      <a:cubicBezTo>
                        <a:pt x="201" y="101"/>
                        <a:pt x="202" y="102"/>
                        <a:pt x="202" y="103"/>
                      </a:cubicBezTo>
                      <a:cubicBezTo>
                        <a:pt x="202" y="105"/>
                        <a:pt x="203" y="106"/>
                        <a:pt x="204" y="108"/>
                      </a:cubicBezTo>
                      <a:cubicBezTo>
                        <a:pt x="204" y="109"/>
                        <a:pt x="204" y="111"/>
                        <a:pt x="205" y="112"/>
                      </a:cubicBezTo>
                      <a:cubicBezTo>
                        <a:pt x="205" y="113"/>
                        <a:pt x="205" y="113"/>
                        <a:pt x="205" y="114"/>
                      </a:cubicBezTo>
                      <a:cubicBezTo>
                        <a:pt x="206" y="115"/>
                        <a:pt x="206" y="115"/>
                        <a:pt x="206" y="116"/>
                      </a:cubicBezTo>
                      <a:cubicBezTo>
                        <a:pt x="206" y="117"/>
                        <a:pt x="206" y="118"/>
                        <a:pt x="206" y="119"/>
                      </a:cubicBezTo>
                      <a:cubicBezTo>
                        <a:pt x="207" y="120"/>
                        <a:pt x="207" y="121"/>
                        <a:pt x="207" y="121"/>
                      </a:cubicBezTo>
                      <a:cubicBezTo>
                        <a:pt x="207" y="121"/>
                        <a:pt x="207" y="122"/>
                        <a:pt x="207" y="124"/>
                      </a:cubicBezTo>
                      <a:cubicBezTo>
                        <a:pt x="207" y="125"/>
                        <a:pt x="207" y="126"/>
                        <a:pt x="207" y="127"/>
                      </a:cubicBezTo>
                      <a:cubicBezTo>
                        <a:pt x="207" y="127"/>
                        <a:pt x="207" y="128"/>
                        <a:pt x="207" y="129"/>
                      </a:cubicBezTo>
                      <a:cubicBezTo>
                        <a:pt x="207" y="129"/>
                        <a:pt x="207" y="130"/>
                        <a:pt x="207" y="131"/>
                      </a:cubicBezTo>
                      <a:cubicBezTo>
                        <a:pt x="207" y="132"/>
                        <a:pt x="207" y="134"/>
                        <a:pt x="207" y="135"/>
                      </a:cubicBezTo>
                      <a:cubicBezTo>
                        <a:pt x="207" y="137"/>
                        <a:pt x="207" y="138"/>
                        <a:pt x="207" y="140"/>
                      </a:cubicBezTo>
                      <a:cubicBezTo>
                        <a:pt x="207" y="141"/>
                        <a:pt x="207" y="142"/>
                        <a:pt x="207" y="143"/>
                      </a:cubicBezTo>
                      <a:cubicBezTo>
                        <a:pt x="207" y="144"/>
                        <a:pt x="206" y="145"/>
                        <a:pt x="206" y="145"/>
                      </a:cubicBezTo>
                      <a:cubicBezTo>
                        <a:pt x="206" y="147"/>
                        <a:pt x="205" y="149"/>
                        <a:pt x="205" y="151"/>
                      </a:cubicBezTo>
                      <a:cubicBezTo>
                        <a:pt x="204" y="153"/>
                        <a:pt x="204" y="154"/>
                        <a:pt x="203" y="156"/>
                      </a:cubicBezTo>
                      <a:cubicBezTo>
                        <a:pt x="203" y="157"/>
                        <a:pt x="203" y="157"/>
                        <a:pt x="203" y="157"/>
                      </a:cubicBezTo>
                      <a:cubicBezTo>
                        <a:pt x="202" y="159"/>
                        <a:pt x="202" y="159"/>
                        <a:pt x="202" y="159"/>
                      </a:cubicBezTo>
                      <a:cubicBezTo>
                        <a:pt x="202" y="160"/>
                        <a:pt x="202" y="160"/>
                        <a:pt x="201" y="161"/>
                      </a:cubicBezTo>
                      <a:cubicBezTo>
                        <a:pt x="200" y="164"/>
                        <a:pt x="198" y="167"/>
                        <a:pt x="197" y="170"/>
                      </a:cubicBezTo>
                      <a:cubicBezTo>
                        <a:pt x="197" y="171"/>
                        <a:pt x="196" y="172"/>
                        <a:pt x="195" y="173"/>
                      </a:cubicBezTo>
                      <a:cubicBezTo>
                        <a:pt x="194" y="174"/>
                        <a:pt x="194" y="175"/>
                        <a:pt x="193" y="175"/>
                      </a:cubicBezTo>
                      <a:cubicBezTo>
                        <a:pt x="193" y="177"/>
                        <a:pt x="192" y="177"/>
                        <a:pt x="192" y="177"/>
                      </a:cubicBezTo>
                      <a:cubicBezTo>
                        <a:pt x="192" y="177"/>
                        <a:pt x="191" y="178"/>
                        <a:pt x="190" y="179"/>
                      </a:cubicBezTo>
                      <a:cubicBezTo>
                        <a:pt x="190" y="180"/>
                        <a:pt x="189" y="181"/>
                        <a:pt x="188" y="182"/>
                      </a:cubicBezTo>
                      <a:cubicBezTo>
                        <a:pt x="188" y="183"/>
                        <a:pt x="187" y="184"/>
                        <a:pt x="186" y="184"/>
                      </a:cubicBezTo>
                      <a:cubicBezTo>
                        <a:pt x="184" y="186"/>
                        <a:pt x="182" y="189"/>
                        <a:pt x="179" y="191"/>
                      </a:cubicBezTo>
                      <a:cubicBezTo>
                        <a:pt x="178" y="191"/>
                        <a:pt x="177" y="192"/>
                        <a:pt x="177" y="192"/>
                      </a:cubicBezTo>
                      <a:cubicBezTo>
                        <a:pt x="176" y="193"/>
                        <a:pt x="176" y="193"/>
                        <a:pt x="176" y="193"/>
                      </a:cubicBezTo>
                      <a:cubicBezTo>
                        <a:pt x="174" y="194"/>
                        <a:pt x="174" y="194"/>
                        <a:pt x="174" y="194"/>
                      </a:cubicBezTo>
                      <a:cubicBezTo>
                        <a:pt x="173" y="195"/>
                        <a:pt x="171" y="196"/>
                        <a:pt x="170" y="197"/>
                      </a:cubicBezTo>
                      <a:cubicBezTo>
                        <a:pt x="168" y="198"/>
                        <a:pt x="167" y="199"/>
                        <a:pt x="165" y="200"/>
                      </a:cubicBezTo>
                      <a:cubicBezTo>
                        <a:pt x="164" y="200"/>
                        <a:pt x="163" y="201"/>
                        <a:pt x="162" y="201"/>
                      </a:cubicBezTo>
                      <a:cubicBezTo>
                        <a:pt x="162" y="201"/>
                        <a:pt x="161" y="201"/>
                        <a:pt x="160" y="202"/>
                      </a:cubicBezTo>
                      <a:cubicBezTo>
                        <a:pt x="158" y="202"/>
                        <a:pt x="157" y="203"/>
                        <a:pt x="155" y="204"/>
                      </a:cubicBezTo>
                      <a:cubicBezTo>
                        <a:pt x="154" y="204"/>
                        <a:pt x="152" y="204"/>
                        <a:pt x="151" y="205"/>
                      </a:cubicBezTo>
                      <a:cubicBezTo>
                        <a:pt x="150" y="205"/>
                        <a:pt x="150" y="205"/>
                        <a:pt x="149" y="205"/>
                      </a:cubicBezTo>
                      <a:cubicBezTo>
                        <a:pt x="148" y="205"/>
                        <a:pt x="148" y="206"/>
                        <a:pt x="147" y="206"/>
                      </a:cubicBezTo>
                      <a:cubicBezTo>
                        <a:pt x="146" y="206"/>
                        <a:pt x="145" y="206"/>
                        <a:pt x="144" y="206"/>
                      </a:cubicBezTo>
                      <a:cubicBezTo>
                        <a:pt x="143" y="207"/>
                        <a:pt x="142" y="207"/>
                        <a:pt x="142" y="207"/>
                      </a:cubicBezTo>
                      <a:cubicBezTo>
                        <a:pt x="142" y="207"/>
                        <a:pt x="141" y="207"/>
                        <a:pt x="139" y="207"/>
                      </a:cubicBezTo>
                      <a:cubicBezTo>
                        <a:pt x="138" y="207"/>
                        <a:pt x="137" y="207"/>
                        <a:pt x="136" y="207"/>
                      </a:cubicBezTo>
                      <a:cubicBezTo>
                        <a:pt x="136" y="207"/>
                        <a:pt x="135" y="207"/>
                        <a:pt x="135" y="207"/>
                      </a:cubicBezTo>
                      <a:cubicBezTo>
                        <a:pt x="134" y="207"/>
                        <a:pt x="133" y="207"/>
                        <a:pt x="133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60" name="ïṣļiḋê">
                  <a:extLst>
                    <a:ext uri="{FF2B5EF4-FFF2-40B4-BE49-F238E27FC236}">
                      <a16:creationId xmlns:a16="http://schemas.microsoft.com/office/drawing/2014/main" id="{0EE99916-3782-4C8C-80C5-30950B5F8F3B}"/>
                    </a:ext>
                  </a:extLst>
                </p:cNvPr>
                <p:cNvSpPr/>
                <p:nvPr/>
              </p:nvSpPr>
              <p:spPr bwMode="auto">
                <a:xfrm>
                  <a:off x="7695543" y="4855689"/>
                  <a:ext cx="194454" cy="19266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2" name="îślíde">
                <a:extLst>
                  <a:ext uri="{FF2B5EF4-FFF2-40B4-BE49-F238E27FC236}">
                    <a16:creationId xmlns:a16="http://schemas.microsoft.com/office/drawing/2014/main" id="{280B419D-9C71-4232-BABD-E5622223B105}"/>
                  </a:ext>
                </a:extLst>
              </p:cNvPr>
              <p:cNvGrpSpPr/>
              <p:nvPr/>
            </p:nvGrpSpPr>
            <p:grpSpPr>
              <a:xfrm>
                <a:off x="6580654" y="1898663"/>
                <a:ext cx="491761" cy="490180"/>
                <a:chOff x="6613947" y="2031174"/>
                <a:chExt cx="557376" cy="555584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57" name="ïṣḷiḓé">
                  <a:extLst>
                    <a:ext uri="{FF2B5EF4-FFF2-40B4-BE49-F238E27FC236}">
                      <a16:creationId xmlns:a16="http://schemas.microsoft.com/office/drawing/2014/main" id="{7513EF17-2A31-4C45-B41A-4C6808163E3C}"/>
                    </a:ext>
                  </a:extLst>
                </p:cNvPr>
                <p:cNvSpPr/>
                <p:nvPr/>
              </p:nvSpPr>
              <p:spPr bwMode="auto">
                <a:xfrm>
                  <a:off x="6613947" y="2031174"/>
                  <a:ext cx="557376" cy="555584"/>
                </a:xfrm>
                <a:custGeom>
                  <a:avLst/>
                  <a:gdLst>
                    <a:gd name="T0" fmla="*/ 126 w 263"/>
                    <a:gd name="T1" fmla="*/ 242 h 262"/>
                    <a:gd name="T2" fmla="*/ 153 w 263"/>
                    <a:gd name="T3" fmla="*/ 237 h 262"/>
                    <a:gd name="T4" fmla="*/ 174 w 263"/>
                    <a:gd name="T5" fmla="*/ 244 h 262"/>
                    <a:gd name="T6" fmla="*/ 198 w 263"/>
                    <a:gd name="T7" fmla="*/ 246 h 262"/>
                    <a:gd name="T8" fmla="*/ 208 w 263"/>
                    <a:gd name="T9" fmla="*/ 207 h 262"/>
                    <a:gd name="T10" fmla="*/ 231 w 263"/>
                    <a:gd name="T11" fmla="*/ 181 h 262"/>
                    <a:gd name="T12" fmla="*/ 262 w 263"/>
                    <a:gd name="T13" fmla="*/ 158 h 262"/>
                    <a:gd name="T14" fmla="*/ 245 w 263"/>
                    <a:gd name="T15" fmla="*/ 138 h 262"/>
                    <a:gd name="T16" fmla="*/ 239 w 263"/>
                    <a:gd name="T17" fmla="*/ 116 h 262"/>
                    <a:gd name="T18" fmla="*/ 239 w 263"/>
                    <a:gd name="T19" fmla="*/ 94 h 262"/>
                    <a:gd name="T20" fmla="*/ 250 w 263"/>
                    <a:gd name="T21" fmla="*/ 70 h 262"/>
                    <a:gd name="T22" fmla="*/ 213 w 263"/>
                    <a:gd name="T23" fmla="*/ 56 h 262"/>
                    <a:gd name="T24" fmla="*/ 185 w 263"/>
                    <a:gd name="T25" fmla="*/ 37 h 262"/>
                    <a:gd name="T26" fmla="*/ 165 w 263"/>
                    <a:gd name="T27" fmla="*/ 2 h 262"/>
                    <a:gd name="T28" fmla="*/ 142 w 263"/>
                    <a:gd name="T29" fmla="*/ 11 h 262"/>
                    <a:gd name="T30" fmla="*/ 124 w 263"/>
                    <a:gd name="T31" fmla="*/ 23 h 262"/>
                    <a:gd name="T32" fmla="*/ 97 w 263"/>
                    <a:gd name="T33" fmla="*/ 25 h 262"/>
                    <a:gd name="T34" fmla="*/ 73 w 263"/>
                    <a:gd name="T35" fmla="*/ 11 h 262"/>
                    <a:gd name="T36" fmla="*/ 54 w 263"/>
                    <a:gd name="T37" fmla="*/ 38 h 262"/>
                    <a:gd name="T38" fmla="*/ 41 w 263"/>
                    <a:gd name="T39" fmla="*/ 71 h 262"/>
                    <a:gd name="T40" fmla="*/ 5 w 263"/>
                    <a:gd name="T41" fmla="*/ 88 h 262"/>
                    <a:gd name="T42" fmla="*/ 2 w 263"/>
                    <a:gd name="T43" fmla="*/ 113 h 262"/>
                    <a:gd name="T44" fmla="*/ 23 w 263"/>
                    <a:gd name="T45" fmla="*/ 133 h 262"/>
                    <a:gd name="T46" fmla="*/ 27 w 263"/>
                    <a:gd name="T47" fmla="*/ 160 h 262"/>
                    <a:gd name="T48" fmla="*/ 11 w 263"/>
                    <a:gd name="T49" fmla="*/ 186 h 262"/>
                    <a:gd name="T50" fmla="*/ 28 w 263"/>
                    <a:gd name="T51" fmla="*/ 210 h 262"/>
                    <a:gd name="T52" fmla="*/ 66 w 263"/>
                    <a:gd name="T53" fmla="*/ 217 h 262"/>
                    <a:gd name="T54" fmla="*/ 83 w 263"/>
                    <a:gd name="T55" fmla="*/ 252 h 262"/>
                    <a:gd name="T56" fmla="*/ 111 w 263"/>
                    <a:gd name="T57" fmla="*/ 262 h 262"/>
                    <a:gd name="T58" fmla="*/ 117 w 263"/>
                    <a:gd name="T59" fmla="*/ 205 h 262"/>
                    <a:gd name="T60" fmla="*/ 102 w 263"/>
                    <a:gd name="T61" fmla="*/ 201 h 262"/>
                    <a:gd name="T62" fmla="*/ 83 w 263"/>
                    <a:gd name="T63" fmla="*/ 190 h 262"/>
                    <a:gd name="T64" fmla="*/ 69 w 263"/>
                    <a:gd name="T65" fmla="*/ 175 h 262"/>
                    <a:gd name="T66" fmla="*/ 61 w 263"/>
                    <a:gd name="T67" fmla="*/ 159 h 262"/>
                    <a:gd name="T68" fmla="*/ 57 w 263"/>
                    <a:gd name="T69" fmla="*/ 144 h 262"/>
                    <a:gd name="T70" fmla="*/ 56 w 263"/>
                    <a:gd name="T71" fmla="*/ 132 h 262"/>
                    <a:gd name="T72" fmla="*/ 58 w 263"/>
                    <a:gd name="T73" fmla="*/ 112 h 262"/>
                    <a:gd name="T74" fmla="*/ 66 w 263"/>
                    <a:gd name="T75" fmla="*/ 93 h 262"/>
                    <a:gd name="T76" fmla="*/ 74 w 263"/>
                    <a:gd name="T77" fmla="*/ 81 h 262"/>
                    <a:gd name="T78" fmla="*/ 88 w 263"/>
                    <a:gd name="T79" fmla="*/ 68 h 262"/>
                    <a:gd name="T80" fmla="*/ 108 w 263"/>
                    <a:gd name="T81" fmla="*/ 59 h 262"/>
                    <a:gd name="T82" fmla="*/ 121 w 263"/>
                    <a:gd name="T83" fmla="*/ 56 h 262"/>
                    <a:gd name="T84" fmla="*/ 135 w 263"/>
                    <a:gd name="T85" fmla="*/ 55 h 262"/>
                    <a:gd name="T86" fmla="*/ 156 w 263"/>
                    <a:gd name="T87" fmla="*/ 59 h 262"/>
                    <a:gd name="T88" fmla="*/ 173 w 263"/>
                    <a:gd name="T89" fmla="*/ 67 h 262"/>
                    <a:gd name="T90" fmla="*/ 184 w 263"/>
                    <a:gd name="T91" fmla="*/ 77 h 262"/>
                    <a:gd name="T92" fmla="*/ 197 w 263"/>
                    <a:gd name="T93" fmla="*/ 93 h 262"/>
                    <a:gd name="T94" fmla="*/ 205 w 263"/>
                    <a:gd name="T95" fmla="*/ 112 h 262"/>
                    <a:gd name="T96" fmla="*/ 207 w 263"/>
                    <a:gd name="T97" fmla="*/ 123 h 262"/>
                    <a:gd name="T98" fmla="*/ 207 w 263"/>
                    <a:gd name="T99" fmla="*/ 139 h 262"/>
                    <a:gd name="T100" fmla="*/ 203 w 263"/>
                    <a:gd name="T101" fmla="*/ 157 h 262"/>
                    <a:gd name="T102" fmla="*/ 193 w 263"/>
                    <a:gd name="T103" fmla="*/ 175 h 262"/>
                    <a:gd name="T104" fmla="*/ 178 w 263"/>
                    <a:gd name="T105" fmla="*/ 190 h 262"/>
                    <a:gd name="T106" fmla="*/ 165 w 263"/>
                    <a:gd name="T107" fmla="*/ 199 h 262"/>
                    <a:gd name="T108" fmla="*/ 149 w 263"/>
                    <a:gd name="T109" fmla="*/ 205 h 262"/>
                    <a:gd name="T110" fmla="*/ 136 w 263"/>
                    <a:gd name="T111" fmla="*/ 207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63" h="262">
                      <a:moveTo>
                        <a:pt x="111" y="262"/>
                      </a:moveTo>
                      <a:cubicBezTo>
                        <a:pt x="112" y="261"/>
                        <a:pt x="113" y="261"/>
                        <a:pt x="114" y="260"/>
                      </a:cubicBezTo>
                      <a:cubicBezTo>
                        <a:pt x="114" y="260"/>
                        <a:pt x="117" y="256"/>
                        <a:pt x="120" y="251"/>
                      </a:cubicBezTo>
                      <a:cubicBezTo>
                        <a:pt x="122" y="249"/>
                        <a:pt x="123" y="247"/>
                        <a:pt x="125" y="245"/>
                      </a:cubicBezTo>
                      <a:cubicBezTo>
                        <a:pt x="126" y="243"/>
                        <a:pt x="126" y="242"/>
                        <a:pt x="126" y="242"/>
                      </a:cubicBezTo>
                      <a:cubicBezTo>
                        <a:pt x="127" y="240"/>
                        <a:pt x="129" y="239"/>
                        <a:pt x="132" y="239"/>
                      </a:cubicBezTo>
                      <a:cubicBezTo>
                        <a:pt x="132" y="239"/>
                        <a:pt x="132" y="239"/>
                        <a:pt x="134" y="239"/>
                      </a:cubicBezTo>
                      <a:cubicBezTo>
                        <a:pt x="135" y="239"/>
                        <a:pt x="137" y="239"/>
                        <a:pt x="139" y="239"/>
                      </a:cubicBezTo>
                      <a:cubicBezTo>
                        <a:pt x="142" y="239"/>
                        <a:pt x="146" y="238"/>
                        <a:pt x="146" y="238"/>
                      </a:cubicBezTo>
                      <a:cubicBezTo>
                        <a:pt x="146" y="238"/>
                        <a:pt x="149" y="238"/>
                        <a:pt x="153" y="237"/>
                      </a:cubicBezTo>
                      <a:cubicBezTo>
                        <a:pt x="155" y="237"/>
                        <a:pt x="157" y="236"/>
                        <a:pt x="158" y="236"/>
                      </a:cubicBezTo>
                      <a:cubicBezTo>
                        <a:pt x="159" y="235"/>
                        <a:pt x="160" y="235"/>
                        <a:pt x="160" y="235"/>
                      </a:cubicBezTo>
                      <a:cubicBezTo>
                        <a:pt x="162" y="235"/>
                        <a:pt x="164" y="235"/>
                        <a:pt x="166" y="237"/>
                      </a:cubicBezTo>
                      <a:cubicBezTo>
                        <a:pt x="166" y="237"/>
                        <a:pt x="167" y="238"/>
                        <a:pt x="168" y="239"/>
                      </a:cubicBezTo>
                      <a:cubicBezTo>
                        <a:pt x="170" y="240"/>
                        <a:pt x="172" y="242"/>
                        <a:pt x="174" y="244"/>
                      </a:cubicBezTo>
                      <a:cubicBezTo>
                        <a:pt x="178" y="247"/>
                        <a:pt x="183" y="250"/>
                        <a:pt x="183" y="250"/>
                      </a:cubicBezTo>
                      <a:cubicBezTo>
                        <a:pt x="184" y="251"/>
                        <a:pt x="185" y="251"/>
                        <a:pt x="186" y="251"/>
                      </a:cubicBezTo>
                      <a:cubicBezTo>
                        <a:pt x="187" y="251"/>
                        <a:pt x="189" y="251"/>
                        <a:pt x="190" y="251"/>
                      </a:cubicBezTo>
                      <a:cubicBezTo>
                        <a:pt x="190" y="251"/>
                        <a:pt x="191" y="250"/>
                        <a:pt x="193" y="249"/>
                      </a:cubicBezTo>
                      <a:cubicBezTo>
                        <a:pt x="194" y="248"/>
                        <a:pt x="196" y="247"/>
                        <a:pt x="198" y="246"/>
                      </a:cubicBezTo>
                      <a:cubicBezTo>
                        <a:pt x="203" y="243"/>
                        <a:pt x="207" y="241"/>
                        <a:pt x="207" y="241"/>
                      </a:cubicBezTo>
                      <a:cubicBezTo>
                        <a:pt x="209" y="239"/>
                        <a:pt x="210" y="237"/>
                        <a:pt x="210" y="235"/>
                      </a:cubicBezTo>
                      <a:cubicBezTo>
                        <a:pt x="210" y="235"/>
                        <a:pt x="209" y="229"/>
                        <a:pt x="209" y="224"/>
                      </a:cubicBezTo>
                      <a:cubicBezTo>
                        <a:pt x="208" y="218"/>
                        <a:pt x="206" y="213"/>
                        <a:pt x="206" y="213"/>
                      </a:cubicBezTo>
                      <a:cubicBezTo>
                        <a:pt x="206" y="211"/>
                        <a:pt x="206" y="209"/>
                        <a:pt x="208" y="207"/>
                      </a:cubicBezTo>
                      <a:cubicBezTo>
                        <a:pt x="208" y="207"/>
                        <a:pt x="211" y="205"/>
                        <a:pt x="213" y="202"/>
                      </a:cubicBezTo>
                      <a:cubicBezTo>
                        <a:pt x="215" y="199"/>
                        <a:pt x="218" y="196"/>
                        <a:pt x="218" y="196"/>
                      </a:cubicBezTo>
                      <a:cubicBezTo>
                        <a:pt x="218" y="196"/>
                        <a:pt x="220" y="193"/>
                        <a:pt x="222" y="190"/>
                      </a:cubicBezTo>
                      <a:cubicBezTo>
                        <a:pt x="224" y="188"/>
                        <a:pt x="225" y="184"/>
                        <a:pt x="225" y="184"/>
                      </a:cubicBezTo>
                      <a:cubicBezTo>
                        <a:pt x="226" y="182"/>
                        <a:pt x="228" y="181"/>
                        <a:pt x="231" y="181"/>
                      </a:cubicBezTo>
                      <a:cubicBezTo>
                        <a:pt x="231" y="181"/>
                        <a:pt x="236" y="181"/>
                        <a:pt x="241" y="181"/>
                      </a:cubicBezTo>
                      <a:cubicBezTo>
                        <a:pt x="247" y="180"/>
                        <a:pt x="252" y="179"/>
                        <a:pt x="252" y="179"/>
                      </a:cubicBezTo>
                      <a:cubicBezTo>
                        <a:pt x="254" y="179"/>
                        <a:pt x="257" y="177"/>
                        <a:pt x="257" y="174"/>
                      </a:cubicBezTo>
                      <a:cubicBezTo>
                        <a:pt x="257" y="174"/>
                        <a:pt x="259" y="169"/>
                        <a:pt x="260" y="165"/>
                      </a:cubicBezTo>
                      <a:cubicBezTo>
                        <a:pt x="261" y="162"/>
                        <a:pt x="261" y="160"/>
                        <a:pt x="262" y="158"/>
                      </a:cubicBezTo>
                      <a:cubicBezTo>
                        <a:pt x="262" y="156"/>
                        <a:pt x="262" y="155"/>
                        <a:pt x="262" y="155"/>
                      </a:cubicBezTo>
                      <a:cubicBezTo>
                        <a:pt x="263" y="154"/>
                        <a:pt x="262" y="153"/>
                        <a:pt x="262" y="151"/>
                      </a:cubicBezTo>
                      <a:cubicBezTo>
                        <a:pt x="262" y="150"/>
                        <a:pt x="261" y="149"/>
                        <a:pt x="260" y="149"/>
                      </a:cubicBezTo>
                      <a:cubicBezTo>
                        <a:pt x="260" y="149"/>
                        <a:pt x="256" y="145"/>
                        <a:pt x="252" y="142"/>
                      </a:cubicBezTo>
                      <a:cubicBezTo>
                        <a:pt x="249" y="140"/>
                        <a:pt x="247" y="139"/>
                        <a:pt x="245" y="138"/>
                      </a:cubicBezTo>
                      <a:cubicBezTo>
                        <a:pt x="244" y="137"/>
                        <a:pt x="242" y="136"/>
                        <a:pt x="242" y="136"/>
                      </a:cubicBezTo>
                      <a:cubicBezTo>
                        <a:pt x="241" y="135"/>
                        <a:pt x="239" y="133"/>
                        <a:pt x="240" y="131"/>
                      </a:cubicBezTo>
                      <a:cubicBezTo>
                        <a:pt x="240" y="131"/>
                        <a:pt x="240" y="130"/>
                        <a:pt x="240" y="128"/>
                      </a:cubicBezTo>
                      <a:cubicBezTo>
                        <a:pt x="240" y="127"/>
                        <a:pt x="239" y="125"/>
                        <a:pt x="239" y="123"/>
                      </a:cubicBezTo>
                      <a:cubicBezTo>
                        <a:pt x="239" y="120"/>
                        <a:pt x="239" y="116"/>
                        <a:pt x="239" y="116"/>
                      </a:cubicBezTo>
                      <a:cubicBezTo>
                        <a:pt x="239" y="116"/>
                        <a:pt x="238" y="113"/>
                        <a:pt x="237" y="109"/>
                      </a:cubicBezTo>
                      <a:cubicBezTo>
                        <a:pt x="237" y="107"/>
                        <a:pt x="237" y="106"/>
                        <a:pt x="236" y="104"/>
                      </a:cubicBezTo>
                      <a:cubicBezTo>
                        <a:pt x="236" y="103"/>
                        <a:pt x="236" y="102"/>
                        <a:pt x="236" y="102"/>
                      </a:cubicBezTo>
                      <a:cubicBezTo>
                        <a:pt x="235" y="100"/>
                        <a:pt x="236" y="98"/>
                        <a:pt x="237" y="96"/>
                      </a:cubicBezTo>
                      <a:cubicBezTo>
                        <a:pt x="237" y="96"/>
                        <a:pt x="238" y="95"/>
                        <a:pt x="239" y="94"/>
                      </a:cubicBezTo>
                      <a:cubicBezTo>
                        <a:pt x="241" y="92"/>
                        <a:pt x="242" y="90"/>
                        <a:pt x="244" y="88"/>
                      </a:cubicBezTo>
                      <a:cubicBezTo>
                        <a:pt x="248" y="84"/>
                        <a:pt x="251" y="79"/>
                        <a:pt x="251" y="79"/>
                      </a:cubicBezTo>
                      <a:cubicBezTo>
                        <a:pt x="252" y="78"/>
                        <a:pt x="252" y="77"/>
                        <a:pt x="252" y="76"/>
                      </a:cubicBezTo>
                      <a:cubicBezTo>
                        <a:pt x="252" y="75"/>
                        <a:pt x="252" y="74"/>
                        <a:pt x="251" y="72"/>
                      </a:cubicBezTo>
                      <a:cubicBezTo>
                        <a:pt x="251" y="72"/>
                        <a:pt x="250" y="71"/>
                        <a:pt x="250" y="70"/>
                      </a:cubicBezTo>
                      <a:cubicBezTo>
                        <a:pt x="249" y="68"/>
                        <a:pt x="248" y="66"/>
                        <a:pt x="246" y="64"/>
                      </a:cubicBezTo>
                      <a:cubicBezTo>
                        <a:pt x="244" y="60"/>
                        <a:pt x="241" y="55"/>
                        <a:pt x="241" y="55"/>
                      </a:cubicBezTo>
                      <a:cubicBezTo>
                        <a:pt x="240" y="53"/>
                        <a:pt x="237" y="52"/>
                        <a:pt x="235" y="52"/>
                      </a:cubicBezTo>
                      <a:cubicBezTo>
                        <a:pt x="235" y="52"/>
                        <a:pt x="229" y="53"/>
                        <a:pt x="224" y="54"/>
                      </a:cubicBezTo>
                      <a:cubicBezTo>
                        <a:pt x="219" y="54"/>
                        <a:pt x="213" y="56"/>
                        <a:pt x="213" y="56"/>
                      </a:cubicBezTo>
                      <a:cubicBezTo>
                        <a:pt x="211" y="56"/>
                        <a:pt x="209" y="56"/>
                        <a:pt x="208" y="54"/>
                      </a:cubicBezTo>
                      <a:cubicBezTo>
                        <a:pt x="208" y="54"/>
                        <a:pt x="205" y="52"/>
                        <a:pt x="202" y="49"/>
                      </a:cubicBezTo>
                      <a:cubicBezTo>
                        <a:pt x="200" y="47"/>
                        <a:pt x="197" y="45"/>
                        <a:pt x="197" y="45"/>
                      </a:cubicBezTo>
                      <a:cubicBezTo>
                        <a:pt x="197" y="45"/>
                        <a:pt x="194" y="43"/>
                        <a:pt x="191" y="41"/>
                      </a:cubicBezTo>
                      <a:cubicBezTo>
                        <a:pt x="188" y="38"/>
                        <a:pt x="185" y="37"/>
                        <a:pt x="185" y="37"/>
                      </a:cubicBezTo>
                      <a:cubicBezTo>
                        <a:pt x="183" y="36"/>
                        <a:pt x="182" y="34"/>
                        <a:pt x="182" y="32"/>
                      </a:cubicBezTo>
                      <a:cubicBezTo>
                        <a:pt x="182" y="32"/>
                        <a:pt x="182" y="26"/>
                        <a:pt x="181" y="21"/>
                      </a:cubicBezTo>
                      <a:cubicBezTo>
                        <a:pt x="180" y="15"/>
                        <a:pt x="179" y="10"/>
                        <a:pt x="179" y="10"/>
                      </a:cubicBezTo>
                      <a:cubicBezTo>
                        <a:pt x="179" y="8"/>
                        <a:pt x="177" y="6"/>
                        <a:pt x="175" y="5"/>
                      </a:cubicBezTo>
                      <a:cubicBezTo>
                        <a:pt x="175" y="5"/>
                        <a:pt x="170" y="3"/>
                        <a:pt x="165" y="2"/>
                      </a:cubicBezTo>
                      <a:cubicBezTo>
                        <a:pt x="163" y="1"/>
                        <a:pt x="160" y="1"/>
                        <a:pt x="159" y="1"/>
                      </a:cubicBezTo>
                      <a:cubicBezTo>
                        <a:pt x="157" y="0"/>
                        <a:pt x="156" y="0"/>
                        <a:pt x="156" y="0"/>
                      </a:cubicBezTo>
                      <a:cubicBezTo>
                        <a:pt x="154" y="0"/>
                        <a:pt x="153" y="0"/>
                        <a:pt x="152" y="0"/>
                      </a:cubicBezTo>
                      <a:cubicBezTo>
                        <a:pt x="151" y="0"/>
                        <a:pt x="150" y="1"/>
                        <a:pt x="149" y="2"/>
                      </a:cubicBezTo>
                      <a:cubicBezTo>
                        <a:pt x="149" y="2"/>
                        <a:pt x="145" y="6"/>
                        <a:pt x="142" y="11"/>
                      </a:cubicBezTo>
                      <a:cubicBezTo>
                        <a:pt x="141" y="13"/>
                        <a:pt x="139" y="15"/>
                        <a:pt x="138" y="17"/>
                      </a:cubicBezTo>
                      <a:cubicBezTo>
                        <a:pt x="137" y="19"/>
                        <a:pt x="136" y="20"/>
                        <a:pt x="136" y="20"/>
                      </a:cubicBezTo>
                      <a:cubicBezTo>
                        <a:pt x="135" y="22"/>
                        <a:pt x="133" y="23"/>
                        <a:pt x="131" y="23"/>
                      </a:cubicBezTo>
                      <a:cubicBezTo>
                        <a:pt x="131" y="23"/>
                        <a:pt x="130" y="23"/>
                        <a:pt x="129" y="23"/>
                      </a:cubicBezTo>
                      <a:cubicBezTo>
                        <a:pt x="127" y="23"/>
                        <a:pt x="126" y="23"/>
                        <a:pt x="124" y="23"/>
                      </a:cubicBezTo>
                      <a:cubicBezTo>
                        <a:pt x="120" y="23"/>
                        <a:pt x="117" y="24"/>
                        <a:pt x="117" y="24"/>
                      </a:cubicBezTo>
                      <a:cubicBezTo>
                        <a:pt x="117" y="24"/>
                        <a:pt x="113" y="24"/>
                        <a:pt x="110" y="25"/>
                      </a:cubicBezTo>
                      <a:cubicBezTo>
                        <a:pt x="108" y="25"/>
                        <a:pt x="106" y="26"/>
                        <a:pt x="105" y="26"/>
                      </a:cubicBezTo>
                      <a:cubicBezTo>
                        <a:pt x="103" y="26"/>
                        <a:pt x="103" y="27"/>
                        <a:pt x="103" y="27"/>
                      </a:cubicBezTo>
                      <a:cubicBezTo>
                        <a:pt x="100" y="27"/>
                        <a:pt x="98" y="27"/>
                        <a:pt x="97" y="25"/>
                      </a:cubicBezTo>
                      <a:cubicBezTo>
                        <a:pt x="97" y="25"/>
                        <a:pt x="96" y="24"/>
                        <a:pt x="94" y="23"/>
                      </a:cubicBezTo>
                      <a:cubicBezTo>
                        <a:pt x="93" y="21"/>
                        <a:pt x="91" y="20"/>
                        <a:pt x="89" y="18"/>
                      </a:cubicBezTo>
                      <a:cubicBezTo>
                        <a:pt x="84" y="15"/>
                        <a:pt x="80" y="11"/>
                        <a:pt x="80" y="11"/>
                      </a:cubicBezTo>
                      <a:cubicBezTo>
                        <a:pt x="79" y="11"/>
                        <a:pt x="78" y="10"/>
                        <a:pt x="76" y="10"/>
                      </a:cubicBezTo>
                      <a:cubicBezTo>
                        <a:pt x="75" y="10"/>
                        <a:pt x="74" y="11"/>
                        <a:pt x="73" y="11"/>
                      </a:cubicBezTo>
                      <a:cubicBezTo>
                        <a:pt x="73" y="11"/>
                        <a:pt x="72" y="12"/>
                        <a:pt x="70" y="13"/>
                      </a:cubicBezTo>
                      <a:cubicBezTo>
                        <a:pt x="68" y="13"/>
                        <a:pt x="66" y="14"/>
                        <a:pt x="64" y="16"/>
                      </a:cubicBezTo>
                      <a:cubicBezTo>
                        <a:pt x="60" y="18"/>
                        <a:pt x="56" y="21"/>
                        <a:pt x="56" y="21"/>
                      </a:cubicBezTo>
                      <a:cubicBezTo>
                        <a:pt x="54" y="22"/>
                        <a:pt x="52" y="25"/>
                        <a:pt x="53" y="27"/>
                      </a:cubicBezTo>
                      <a:cubicBezTo>
                        <a:pt x="53" y="27"/>
                        <a:pt x="53" y="33"/>
                        <a:pt x="54" y="38"/>
                      </a:cubicBezTo>
                      <a:cubicBezTo>
                        <a:pt x="55" y="43"/>
                        <a:pt x="56" y="49"/>
                        <a:pt x="56" y="49"/>
                      </a:cubicBezTo>
                      <a:cubicBezTo>
                        <a:pt x="57" y="51"/>
                        <a:pt x="56" y="53"/>
                        <a:pt x="55" y="55"/>
                      </a:cubicBezTo>
                      <a:cubicBezTo>
                        <a:pt x="55" y="55"/>
                        <a:pt x="52" y="57"/>
                        <a:pt x="50" y="60"/>
                      </a:cubicBezTo>
                      <a:cubicBezTo>
                        <a:pt x="47" y="63"/>
                        <a:pt x="45" y="65"/>
                        <a:pt x="45" y="65"/>
                      </a:cubicBezTo>
                      <a:cubicBezTo>
                        <a:pt x="45" y="65"/>
                        <a:pt x="43" y="68"/>
                        <a:pt x="41" y="71"/>
                      </a:cubicBezTo>
                      <a:cubicBezTo>
                        <a:pt x="39" y="74"/>
                        <a:pt x="37" y="77"/>
                        <a:pt x="37" y="77"/>
                      </a:cubicBezTo>
                      <a:cubicBezTo>
                        <a:pt x="36" y="79"/>
                        <a:pt x="34" y="81"/>
                        <a:pt x="32" y="81"/>
                      </a:cubicBezTo>
                      <a:cubicBezTo>
                        <a:pt x="32" y="81"/>
                        <a:pt x="27" y="81"/>
                        <a:pt x="21" y="81"/>
                      </a:cubicBezTo>
                      <a:cubicBezTo>
                        <a:pt x="16" y="82"/>
                        <a:pt x="10" y="83"/>
                        <a:pt x="10" y="83"/>
                      </a:cubicBezTo>
                      <a:cubicBezTo>
                        <a:pt x="8" y="83"/>
                        <a:pt x="6" y="85"/>
                        <a:pt x="5" y="88"/>
                      </a:cubicBezTo>
                      <a:cubicBezTo>
                        <a:pt x="5" y="88"/>
                        <a:pt x="4" y="92"/>
                        <a:pt x="2" y="97"/>
                      </a:cubicBezTo>
                      <a:cubicBezTo>
                        <a:pt x="2" y="99"/>
                        <a:pt x="1" y="102"/>
                        <a:pt x="1" y="104"/>
                      </a:cubicBezTo>
                      <a:cubicBezTo>
                        <a:pt x="1" y="105"/>
                        <a:pt x="0" y="107"/>
                        <a:pt x="0" y="107"/>
                      </a:cubicBezTo>
                      <a:cubicBezTo>
                        <a:pt x="0" y="108"/>
                        <a:pt x="0" y="109"/>
                        <a:pt x="0" y="110"/>
                      </a:cubicBezTo>
                      <a:cubicBezTo>
                        <a:pt x="1" y="111"/>
                        <a:pt x="1" y="112"/>
                        <a:pt x="2" y="113"/>
                      </a:cubicBezTo>
                      <a:cubicBezTo>
                        <a:pt x="2" y="113"/>
                        <a:pt x="7" y="117"/>
                        <a:pt x="11" y="120"/>
                      </a:cubicBezTo>
                      <a:cubicBezTo>
                        <a:pt x="13" y="122"/>
                        <a:pt x="16" y="123"/>
                        <a:pt x="17" y="124"/>
                      </a:cubicBezTo>
                      <a:cubicBezTo>
                        <a:pt x="19" y="125"/>
                        <a:pt x="20" y="126"/>
                        <a:pt x="20" y="126"/>
                      </a:cubicBezTo>
                      <a:cubicBezTo>
                        <a:pt x="22" y="127"/>
                        <a:pt x="23" y="129"/>
                        <a:pt x="23" y="131"/>
                      </a:cubicBezTo>
                      <a:cubicBezTo>
                        <a:pt x="23" y="131"/>
                        <a:pt x="23" y="132"/>
                        <a:pt x="23" y="133"/>
                      </a:cubicBezTo>
                      <a:cubicBezTo>
                        <a:pt x="23" y="135"/>
                        <a:pt x="23" y="137"/>
                        <a:pt x="23" y="138"/>
                      </a:cubicBezTo>
                      <a:cubicBezTo>
                        <a:pt x="24" y="142"/>
                        <a:pt x="24" y="145"/>
                        <a:pt x="24" y="145"/>
                      </a:cubicBezTo>
                      <a:cubicBezTo>
                        <a:pt x="24" y="145"/>
                        <a:pt x="25" y="149"/>
                        <a:pt x="25" y="153"/>
                      </a:cubicBezTo>
                      <a:cubicBezTo>
                        <a:pt x="26" y="154"/>
                        <a:pt x="26" y="156"/>
                        <a:pt x="26" y="157"/>
                      </a:cubicBezTo>
                      <a:cubicBezTo>
                        <a:pt x="27" y="159"/>
                        <a:pt x="27" y="160"/>
                        <a:pt x="27" y="160"/>
                      </a:cubicBezTo>
                      <a:cubicBezTo>
                        <a:pt x="28" y="162"/>
                        <a:pt x="27" y="164"/>
                        <a:pt x="26" y="165"/>
                      </a:cubicBezTo>
                      <a:cubicBezTo>
                        <a:pt x="26" y="165"/>
                        <a:pt x="25" y="166"/>
                        <a:pt x="23" y="168"/>
                      </a:cubicBezTo>
                      <a:cubicBezTo>
                        <a:pt x="22" y="169"/>
                        <a:pt x="20" y="171"/>
                        <a:pt x="18" y="174"/>
                      </a:cubicBezTo>
                      <a:cubicBezTo>
                        <a:pt x="15" y="178"/>
                        <a:pt x="12" y="182"/>
                        <a:pt x="12" y="182"/>
                      </a:cubicBezTo>
                      <a:cubicBezTo>
                        <a:pt x="11" y="183"/>
                        <a:pt x="11" y="184"/>
                        <a:pt x="11" y="186"/>
                      </a:cubicBezTo>
                      <a:cubicBezTo>
                        <a:pt x="11" y="187"/>
                        <a:pt x="11" y="188"/>
                        <a:pt x="12" y="189"/>
                      </a:cubicBezTo>
                      <a:cubicBezTo>
                        <a:pt x="12" y="189"/>
                        <a:pt x="12" y="190"/>
                        <a:pt x="13" y="192"/>
                      </a:cubicBezTo>
                      <a:cubicBezTo>
                        <a:pt x="14" y="194"/>
                        <a:pt x="15" y="196"/>
                        <a:pt x="16" y="198"/>
                      </a:cubicBezTo>
                      <a:cubicBezTo>
                        <a:pt x="19" y="202"/>
                        <a:pt x="21" y="206"/>
                        <a:pt x="21" y="206"/>
                      </a:cubicBezTo>
                      <a:cubicBezTo>
                        <a:pt x="23" y="209"/>
                        <a:pt x="25" y="210"/>
                        <a:pt x="28" y="210"/>
                      </a:cubicBezTo>
                      <a:cubicBezTo>
                        <a:pt x="28" y="210"/>
                        <a:pt x="33" y="209"/>
                        <a:pt x="39" y="208"/>
                      </a:cubicBezTo>
                      <a:cubicBezTo>
                        <a:pt x="44" y="207"/>
                        <a:pt x="49" y="206"/>
                        <a:pt x="49" y="206"/>
                      </a:cubicBezTo>
                      <a:cubicBezTo>
                        <a:pt x="51" y="205"/>
                        <a:pt x="53" y="206"/>
                        <a:pt x="55" y="208"/>
                      </a:cubicBezTo>
                      <a:cubicBezTo>
                        <a:pt x="55" y="208"/>
                        <a:pt x="57" y="210"/>
                        <a:pt x="60" y="212"/>
                      </a:cubicBezTo>
                      <a:cubicBezTo>
                        <a:pt x="63" y="215"/>
                        <a:pt x="66" y="217"/>
                        <a:pt x="66" y="217"/>
                      </a:cubicBezTo>
                      <a:cubicBezTo>
                        <a:pt x="66" y="217"/>
                        <a:pt x="69" y="219"/>
                        <a:pt x="72" y="221"/>
                      </a:cubicBezTo>
                      <a:cubicBezTo>
                        <a:pt x="75" y="223"/>
                        <a:pt x="78" y="225"/>
                        <a:pt x="78" y="225"/>
                      </a:cubicBezTo>
                      <a:cubicBezTo>
                        <a:pt x="80" y="226"/>
                        <a:pt x="81" y="228"/>
                        <a:pt x="81" y="230"/>
                      </a:cubicBezTo>
                      <a:cubicBezTo>
                        <a:pt x="81" y="230"/>
                        <a:pt x="81" y="236"/>
                        <a:pt x="82" y="241"/>
                      </a:cubicBezTo>
                      <a:cubicBezTo>
                        <a:pt x="82" y="246"/>
                        <a:pt x="83" y="252"/>
                        <a:pt x="83" y="252"/>
                      </a:cubicBezTo>
                      <a:cubicBezTo>
                        <a:pt x="84" y="254"/>
                        <a:pt x="85" y="256"/>
                        <a:pt x="88" y="257"/>
                      </a:cubicBezTo>
                      <a:cubicBezTo>
                        <a:pt x="88" y="257"/>
                        <a:pt x="93" y="258"/>
                        <a:pt x="97" y="260"/>
                      </a:cubicBezTo>
                      <a:cubicBezTo>
                        <a:pt x="100" y="260"/>
                        <a:pt x="102" y="261"/>
                        <a:pt x="104" y="261"/>
                      </a:cubicBezTo>
                      <a:cubicBezTo>
                        <a:pt x="106" y="262"/>
                        <a:pt x="107" y="262"/>
                        <a:pt x="107" y="262"/>
                      </a:cubicBezTo>
                      <a:cubicBezTo>
                        <a:pt x="108" y="262"/>
                        <a:pt x="110" y="262"/>
                        <a:pt x="111" y="262"/>
                      </a:cubicBezTo>
                      <a:close/>
                      <a:moveTo>
                        <a:pt x="132" y="207"/>
                      </a:moveTo>
                      <a:cubicBezTo>
                        <a:pt x="131" y="207"/>
                        <a:pt x="129" y="207"/>
                        <a:pt x="128" y="207"/>
                      </a:cubicBezTo>
                      <a:cubicBezTo>
                        <a:pt x="126" y="207"/>
                        <a:pt x="124" y="206"/>
                        <a:pt x="123" y="206"/>
                      </a:cubicBezTo>
                      <a:cubicBezTo>
                        <a:pt x="122" y="206"/>
                        <a:pt x="121" y="206"/>
                        <a:pt x="120" y="206"/>
                      </a:cubicBezTo>
                      <a:cubicBezTo>
                        <a:pt x="119" y="206"/>
                        <a:pt x="118" y="206"/>
                        <a:pt x="117" y="205"/>
                      </a:cubicBezTo>
                      <a:cubicBezTo>
                        <a:pt x="116" y="205"/>
                        <a:pt x="114" y="205"/>
                        <a:pt x="112" y="204"/>
                      </a:cubicBezTo>
                      <a:cubicBezTo>
                        <a:pt x="110" y="204"/>
                        <a:pt x="108" y="203"/>
                        <a:pt x="107" y="203"/>
                      </a:cubicBezTo>
                      <a:cubicBezTo>
                        <a:pt x="105" y="202"/>
                        <a:pt x="105" y="202"/>
                        <a:pt x="105" y="202"/>
                      </a:cubicBezTo>
                      <a:cubicBezTo>
                        <a:pt x="104" y="202"/>
                        <a:pt x="104" y="202"/>
                        <a:pt x="104" y="202"/>
                      </a:cubicBezTo>
                      <a:cubicBezTo>
                        <a:pt x="103" y="201"/>
                        <a:pt x="103" y="201"/>
                        <a:pt x="102" y="201"/>
                      </a:cubicBezTo>
                      <a:cubicBezTo>
                        <a:pt x="98" y="199"/>
                        <a:pt x="96" y="198"/>
                        <a:pt x="93" y="196"/>
                      </a:cubicBezTo>
                      <a:cubicBezTo>
                        <a:pt x="92" y="196"/>
                        <a:pt x="91" y="195"/>
                        <a:pt x="90" y="194"/>
                      </a:cubicBezTo>
                      <a:cubicBezTo>
                        <a:pt x="89" y="194"/>
                        <a:pt x="88" y="193"/>
                        <a:pt x="88" y="193"/>
                      </a:cubicBezTo>
                      <a:cubicBezTo>
                        <a:pt x="86" y="192"/>
                        <a:pt x="85" y="191"/>
                        <a:pt x="85" y="191"/>
                      </a:cubicBezTo>
                      <a:cubicBezTo>
                        <a:pt x="85" y="191"/>
                        <a:pt x="85" y="191"/>
                        <a:pt x="83" y="190"/>
                      </a:cubicBezTo>
                      <a:cubicBezTo>
                        <a:pt x="83" y="189"/>
                        <a:pt x="82" y="188"/>
                        <a:pt x="81" y="188"/>
                      </a:cubicBezTo>
                      <a:cubicBezTo>
                        <a:pt x="80" y="187"/>
                        <a:pt x="79" y="186"/>
                        <a:pt x="78" y="185"/>
                      </a:cubicBezTo>
                      <a:cubicBezTo>
                        <a:pt x="76" y="183"/>
                        <a:pt x="74" y="181"/>
                        <a:pt x="72" y="178"/>
                      </a:cubicBezTo>
                      <a:cubicBezTo>
                        <a:pt x="71" y="177"/>
                        <a:pt x="71" y="177"/>
                        <a:pt x="70" y="176"/>
                      </a:cubicBezTo>
                      <a:cubicBezTo>
                        <a:pt x="69" y="175"/>
                        <a:pt x="69" y="175"/>
                        <a:pt x="69" y="175"/>
                      </a:cubicBezTo>
                      <a:cubicBezTo>
                        <a:pt x="69" y="174"/>
                        <a:pt x="69" y="174"/>
                        <a:pt x="69" y="174"/>
                      </a:cubicBezTo>
                      <a:cubicBezTo>
                        <a:pt x="68" y="172"/>
                        <a:pt x="67" y="171"/>
                        <a:pt x="66" y="169"/>
                      </a:cubicBezTo>
                      <a:cubicBezTo>
                        <a:pt x="65" y="168"/>
                        <a:pt x="64" y="166"/>
                        <a:pt x="63" y="164"/>
                      </a:cubicBezTo>
                      <a:cubicBezTo>
                        <a:pt x="63" y="163"/>
                        <a:pt x="62" y="163"/>
                        <a:pt x="62" y="162"/>
                      </a:cubicBezTo>
                      <a:cubicBezTo>
                        <a:pt x="62" y="161"/>
                        <a:pt x="61" y="160"/>
                        <a:pt x="61" y="159"/>
                      </a:cubicBezTo>
                      <a:cubicBezTo>
                        <a:pt x="60" y="158"/>
                        <a:pt x="60" y="156"/>
                        <a:pt x="59" y="155"/>
                      </a:cubicBezTo>
                      <a:cubicBezTo>
                        <a:pt x="59" y="153"/>
                        <a:pt x="58" y="152"/>
                        <a:pt x="58" y="150"/>
                      </a:cubicBezTo>
                      <a:cubicBezTo>
                        <a:pt x="58" y="150"/>
                        <a:pt x="58" y="149"/>
                        <a:pt x="57" y="148"/>
                      </a:cubicBezTo>
                      <a:cubicBezTo>
                        <a:pt x="57" y="148"/>
                        <a:pt x="57" y="147"/>
                        <a:pt x="57" y="147"/>
                      </a:cubicBezTo>
                      <a:cubicBezTo>
                        <a:pt x="57" y="145"/>
                        <a:pt x="57" y="144"/>
                        <a:pt x="57" y="144"/>
                      </a:cubicBezTo>
                      <a:cubicBezTo>
                        <a:pt x="56" y="142"/>
                        <a:pt x="56" y="141"/>
                        <a:pt x="56" y="141"/>
                      </a:cubicBezTo>
                      <a:cubicBezTo>
                        <a:pt x="56" y="141"/>
                        <a:pt x="56" y="140"/>
                        <a:pt x="56" y="139"/>
                      </a:cubicBezTo>
                      <a:cubicBezTo>
                        <a:pt x="56" y="138"/>
                        <a:pt x="56" y="137"/>
                        <a:pt x="56" y="136"/>
                      </a:cubicBezTo>
                      <a:cubicBezTo>
                        <a:pt x="56" y="135"/>
                        <a:pt x="56" y="134"/>
                        <a:pt x="55" y="134"/>
                      </a:cubicBezTo>
                      <a:cubicBezTo>
                        <a:pt x="55" y="133"/>
                        <a:pt x="56" y="133"/>
                        <a:pt x="56" y="132"/>
                      </a:cubicBezTo>
                      <a:cubicBezTo>
                        <a:pt x="56" y="130"/>
                        <a:pt x="56" y="129"/>
                        <a:pt x="56" y="127"/>
                      </a:cubicBezTo>
                      <a:cubicBezTo>
                        <a:pt x="56" y="126"/>
                        <a:pt x="56" y="124"/>
                        <a:pt x="56" y="122"/>
                      </a:cubicBezTo>
                      <a:cubicBezTo>
                        <a:pt x="56" y="121"/>
                        <a:pt x="56" y="121"/>
                        <a:pt x="56" y="120"/>
                      </a:cubicBezTo>
                      <a:cubicBezTo>
                        <a:pt x="56" y="119"/>
                        <a:pt x="57" y="118"/>
                        <a:pt x="57" y="117"/>
                      </a:cubicBezTo>
                      <a:cubicBezTo>
                        <a:pt x="57" y="115"/>
                        <a:pt x="57" y="113"/>
                        <a:pt x="58" y="112"/>
                      </a:cubicBezTo>
                      <a:cubicBezTo>
                        <a:pt x="59" y="110"/>
                        <a:pt x="59" y="108"/>
                        <a:pt x="60" y="106"/>
                      </a:cubicBezTo>
                      <a:cubicBezTo>
                        <a:pt x="60" y="105"/>
                        <a:pt x="60" y="105"/>
                        <a:pt x="60" y="105"/>
                      </a:cubicBezTo>
                      <a:cubicBezTo>
                        <a:pt x="61" y="104"/>
                        <a:pt x="61" y="104"/>
                        <a:pt x="61" y="104"/>
                      </a:cubicBezTo>
                      <a:cubicBezTo>
                        <a:pt x="61" y="103"/>
                        <a:pt x="61" y="102"/>
                        <a:pt x="62" y="101"/>
                      </a:cubicBezTo>
                      <a:cubicBezTo>
                        <a:pt x="63" y="98"/>
                        <a:pt x="65" y="95"/>
                        <a:pt x="66" y="93"/>
                      </a:cubicBezTo>
                      <a:cubicBezTo>
                        <a:pt x="66" y="91"/>
                        <a:pt x="67" y="90"/>
                        <a:pt x="68" y="90"/>
                      </a:cubicBezTo>
                      <a:cubicBezTo>
                        <a:pt x="68" y="89"/>
                        <a:pt x="69" y="88"/>
                        <a:pt x="69" y="87"/>
                      </a:cubicBezTo>
                      <a:cubicBezTo>
                        <a:pt x="70" y="86"/>
                        <a:pt x="71" y="85"/>
                        <a:pt x="71" y="85"/>
                      </a:cubicBezTo>
                      <a:cubicBezTo>
                        <a:pt x="71" y="85"/>
                        <a:pt x="72" y="84"/>
                        <a:pt x="73" y="83"/>
                      </a:cubicBezTo>
                      <a:cubicBezTo>
                        <a:pt x="73" y="82"/>
                        <a:pt x="74" y="82"/>
                        <a:pt x="74" y="81"/>
                      </a:cubicBezTo>
                      <a:cubicBezTo>
                        <a:pt x="75" y="80"/>
                        <a:pt x="76" y="79"/>
                        <a:pt x="77" y="78"/>
                      </a:cubicBezTo>
                      <a:cubicBezTo>
                        <a:pt x="79" y="76"/>
                        <a:pt x="81" y="74"/>
                        <a:pt x="84" y="72"/>
                      </a:cubicBezTo>
                      <a:cubicBezTo>
                        <a:pt x="85" y="71"/>
                        <a:pt x="85" y="70"/>
                        <a:pt x="86" y="70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8" y="68"/>
                        <a:pt x="88" y="68"/>
                        <a:pt x="88" y="68"/>
                      </a:cubicBezTo>
                      <a:cubicBezTo>
                        <a:pt x="90" y="67"/>
                        <a:pt x="92" y="66"/>
                        <a:pt x="93" y="65"/>
                      </a:cubicBezTo>
                      <a:cubicBezTo>
                        <a:pt x="95" y="64"/>
                        <a:pt x="96" y="64"/>
                        <a:pt x="98" y="63"/>
                      </a:cubicBezTo>
                      <a:cubicBezTo>
                        <a:pt x="99" y="62"/>
                        <a:pt x="100" y="62"/>
                        <a:pt x="100" y="62"/>
                      </a:cubicBezTo>
                      <a:cubicBezTo>
                        <a:pt x="101" y="61"/>
                        <a:pt x="102" y="61"/>
                        <a:pt x="103" y="61"/>
                      </a:cubicBezTo>
                      <a:cubicBezTo>
                        <a:pt x="105" y="60"/>
                        <a:pt x="106" y="59"/>
                        <a:pt x="108" y="59"/>
                      </a:cubicBezTo>
                      <a:cubicBezTo>
                        <a:pt x="109" y="58"/>
                        <a:pt x="111" y="58"/>
                        <a:pt x="112" y="58"/>
                      </a:cubicBezTo>
                      <a:cubicBezTo>
                        <a:pt x="113" y="57"/>
                        <a:pt x="113" y="57"/>
                        <a:pt x="114" y="57"/>
                      </a:cubicBezTo>
                      <a:cubicBezTo>
                        <a:pt x="114" y="57"/>
                        <a:pt x="115" y="57"/>
                        <a:pt x="116" y="57"/>
                      </a:cubicBezTo>
                      <a:cubicBezTo>
                        <a:pt x="117" y="57"/>
                        <a:pt x="118" y="56"/>
                        <a:pt x="119" y="56"/>
                      </a:cubicBezTo>
                      <a:cubicBezTo>
                        <a:pt x="120" y="56"/>
                        <a:pt x="121" y="56"/>
                        <a:pt x="121" y="56"/>
                      </a:cubicBezTo>
                      <a:cubicBezTo>
                        <a:pt x="121" y="56"/>
                        <a:pt x="122" y="56"/>
                        <a:pt x="124" y="55"/>
                      </a:cubicBezTo>
                      <a:cubicBezTo>
                        <a:pt x="124" y="55"/>
                        <a:pt x="125" y="55"/>
                        <a:pt x="127" y="55"/>
                      </a:cubicBezTo>
                      <a:cubicBezTo>
                        <a:pt x="127" y="55"/>
                        <a:pt x="128" y="55"/>
                        <a:pt x="128" y="55"/>
                      </a:cubicBezTo>
                      <a:cubicBezTo>
                        <a:pt x="129" y="55"/>
                        <a:pt x="130" y="55"/>
                        <a:pt x="130" y="55"/>
                      </a:cubicBezTo>
                      <a:cubicBezTo>
                        <a:pt x="132" y="55"/>
                        <a:pt x="133" y="55"/>
                        <a:pt x="135" y="55"/>
                      </a:cubicBezTo>
                      <a:cubicBezTo>
                        <a:pt x="136" y="55"/>
                        <a:pt x="138" y="55"/>
                        <a:pt x="140" y="56"/>
                      </a:cubicBezTo>
                      <a:cubicBezTo>
                        <a:pt x="141" y="56"/>
                        <a:pt x="142" y="56"/>
                        <a:pt x="143" y="56"/>
                      </a:cubicBezTo>
                      <a:cubicBezTo>
                        <a:pt x="143" y="56"/>
                        <a:pt x="144" y="56"/>
                        <a:pt x="145" y="56"/>
                      </a:cubicBezTo>
                      <a:cubicBezTo>
                        <a:pt x="147" y="57"/>
                        <a:pt x="149" y="57"/>
                        <a:pt x="151" y="58"/>
                      </a:cubicBezTo>
                      <a:cubicBezTo>
                        <a:pt x="152" y="58"/>
                        <a:pt x="154" y="59"/>
                        <a:pt x="156" y="59"/>
                      </a:cubicBezTo>
                      <a:cubicBezTo>
                        <a:pt x="157" y="60"/>
                        <a:pt x="157" y="60"/>
                        <a:pt x="157" y="60"/>
                      </a:cubicBezTo>
                      <a:cubicBezTo>
                        <a:pt x="158" y="60"/>
                        <a:pt x="158" y="60"/>
                        <a:pt x="158" y="60"/>
                      </a:cubicBezTo>
                      <a:cubicBezTo>
                        <a:pt x="159" y="60"/>
                        <a:pt x="160" y="61"/>
                        <a:pt x="161" y="61"/>
                      </a:cubicBezTo>
                      <a:cubicBezTo>
                        <a:pt x="164" y="62"/>
                        <a:pt x="167" y="64"/>
                        <a:pt x="169" y="65"/>
                      </a:cubicBezTo>
                      <a:cubicBezTo>
                        <a:pt x="171" y="66"/>
                        <a:pt x="172" y="67"/>
                        <a:pt x="173" y="67"/>
                      </a:cubicBezTo>
                      <a:cubicBezTo>
                        <a:pt x="174" y="68"/>
                        <a:pt x="174" y="69"/>
                        <a:pt x="175" y="69"/>
                      </a:cubicBezTo>
                      <a:cubicBezTo>
                        <a:pt x="176" y="70"/>
                        <a:pt x="177" y="70"/>
                        <a:pt x="177" y="70"/>
                      </a:cubicBezTo>
                      <a:cubicBezTo>
                        <a:pt x="177" y="70"/>
                        <a:pt x="178" y="71"/>
                        <a:pt x="179" y="72"/>
                      </a:cubicBezTo>
                      <a:cubicBezTo>
                        <a:pt x="180" y="73"/>
                        <a:pt x="181" y="73"/>
                        <a:pt x="181" y="74"/>
                      </a:cubicBezTo>
                      <a:cubicBezTo>
                        <a:pt x="182" y="75"/>
                        <a:pt x="183" y="76"/>
                        <a:pt x="184" y="77"/>
                      </a:cubicBezTo>
                      <a:cubicBezTo>
                        <a:pt x="186" y="79"/>
                        <a:pt x="189" y="81"/>
                        <a:pt x="191" y="84"/>
                      </a:cubicBezTo>
                      <a:cubicBezTo>
                        <a:pt x="191" y="84"/>
                        <a:pt x="192" y="85"/>
                        <a:pt x="192" y="86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94" y="88"/>
                        <a:pt x="194" y="88"/>
                        <a:pt x="194" y="88"/>
                      </a:cubicBezTo>
                      <a:cubicBezTo>
                        <a:pt x="195" y="90"/>
                        <a:pt x="196" y="91"/>
                        <a:pt x="197" y="93"/>
                      </a:cubicBezTo>
                      <a:cubicBezTo>
                        <a:pt x="198" y="94"/>
                        <a:pt x="198" y="96"/>
                        <a:pt x="199" y="98"/>
                      </a:cubicBezTo>
                      <a:cubicBezTo>
                        <a:pt x="200" y="98"/>
                        <a:pt x="200" y="99"/>
                        <a:pt x="201" y="100"/>
                      </a:cubicBezTo>
                      <a:cubicBezTo>
                        <a:pt x="201" y="101"/>
                        <a:pt x="201" y="102"/>
                        <a:pt x="202" y="102"/>
                      </a:cubicBezTo>
                      <a:cubicBezTo>
                        <a:pt x="202" y="104"/>
                        <a:pt x="203" y="106"/>
                        <a:pt x="203" y="107"/>
                      </a:cubicBezTo>
                      <a:cubicBezTo>
                        <a:pt x="204" y="109"/>
                        <a:pt x="204" y="110"/>
                        <a:pt x="205" y="112"/>
                      </a:cubicBezTo>
                      <a:cubicBezTo>
                        <a:pt x="205" y="112"/>
                        <a:pt x="205" y="113"/>
                        <a:pt x="205" y="113"/>
                      </a:cubicBezTo>
                      <a:cubicBezTo>
                        <a:pt x="205" y="114"/>
                        <a:pt x="205" y="115"/>
                        <a:pt x="205" y="115"/>
                      </a:cubicBezTo>
                      <a:cubicBezTo>
                        <a:pt x="206" y="116"/>
                        <a:pt x="206" y="117"/>
                        <a:pt x="206" y="118"/>
                      </a:cubicBezTo>
                      <a:cubicBezTo>
                        <a:pt x="206" y="120"/>
                        <a:pt x="206" y="121"/>
                        <a:pt x="206" y="121"/>
                      </a:cubicBezTo>
                      <a:cubicBezTo>
                        <a:pt x="206" y="121"/>
                        <a:pt x="207" y="122"/>
                        <a:pt x="207" y="123"/>
                      </a:cubicBezTo>
                      <a:cubicBezTo>
                        <a:pt x="207" y="124"/>
                        <a:pt x="207" y="125"/>
                        <a:pt x="207" y="126"/>
                      </a:cubicBezTo>
                      <a:cubicBezTo>
                        <a:pt x="207" y="127"/>
                        <a:pt x="207" y="127"/>
                        <a:pt x="207" y="128"/>
                      </a:cubicBezTo>
                      <a:cubicBezTo>
                        <a:pt x="207" y="129"/>
                        <a:pt x="207" y="129"/>
                        <a:pt x="207" y="130"/>
                      </a:cubicBezTo>
                      <a:cubicBezTo>
                        <a:pt x="207" y="131"/>
                        <a:pt x="207" y="133"/>
                        <a:pt x="207" y="134"/>
                      </a:cubicBezTo>
                      <a:cubicBezTo>
                        <a:pt x="207" y="136"/>
                        <a:pt x="207" y="138"/>
                        <a:pt x="207" y="139"/>
                      </a:cubicBezTo>
                      <a:cubicBezTo>
                        <a:pt x="206" y="140"/>
                        <a:pt x="206" y="141"/>
                        <a:pt x="206" y="142"/>
                      </a:cubicBezTo>
                      <a:cubicBezTo>
                        <a:pt x="206" y="143"/>
                        <a:pt x="206" y="144"/>
                        <a:pt x="206" y="145"/>
                      </a:cubicBezTo>
                      <a:cubicBezTo>
                        <a:pt x="205" y="147"/>
                        <a:pt x="205" y="148"/>
                        <a:pt x="205" y="150"/>
                      </a:cubicBezTo>
                      <a:cubicBezTo>
                        <a:pt x="204" y="152"/>
                        <a:pt x="204" y="154"/>
                        <a:pt x="203" y="155"/>
                      </a:cubicBezTo>
                      <a:cubicBezTo>
                        <a:pt x="203" y="157"/>
                        <a:pt x="203" y="157"/>
                        <a:pt x="203" y="157"/>
                      </a:cubicBezTo>
                      <a:cubicBezTo>
                        <a:pt x="202" y="158"/>
                        <a:pt x="202" y="158"/>
                        <a:pt x="202" y="158"/>
                      </a:cubicBezTo>
                      <a:cubicBezTo>
                        <a:pt x="202" y="159"/>
                        <a:pt x="201" y="160"/>
                        <a:pt x="201" y="160"/>
                      </a:cubicBezTo>
                      <a:cubicBezTo>
                        <a:pt x="200" y="164"/>
                        <a:pt x="198" y="166"/>
                        <a:pt x="197" y="169"/>
                      </a:cubicBezTo>
                      <a:cubicBezTo>
                        <a:pt x="196" y="170"/>
                        <a:pt x="195" y="171"/>
                        <a:pt x="195" y="172"/>
                      </a:cubicBezTo>
                      <a:cubicBezTo>
                        <a:pt x="194" y="173"/>
                        <a:pt x="194" y="174"/>
                        <a:pt x="193" y="175"/>
                      </a:cubicBezTo>
                      <a:cubicBezTo>
                        <a:pt x="192" y="176"/>
                        <a:pt x="192" y="177"/>
                        <a:pt x="192" y="177"/>
                      </a:cubicBezTo>
                      <a:cubicBezTo>
                        <a:pt x="192" y="177"/>
                        <a:pt x="191" y="177"/>
                        <a:pt x="190" y="179"/>
                      </a:cubicBezTo>
                      <a:cubicBezTo>
                        <a:pt x="189" y="179"/>
                        <a:pt x="189" y="180"/>
                        <a:pt x="188" y="181"/>
                      </a:cubicBezTo>
                      <a:cubicBezTo>
                        <a:pt x="187" y="182"/>
                        <a:pt x="187" y="183"/>
                        <a:pt x="186" y="184"/>
                      </a:cubicBezTo>
                      <a:cubicBezTo>
                        <a:pt x="183" y="186"/>
                        <a:pt x="181" y="188"/>
                        <a:pt x="178" y="190"/>
                      </a:cubicBezTo>
                      <a:cubicBezTo>
                        <a:pt x="178" y="191"/>
                        <a:pt x="177" y="191"/>
                        <a:pt x="176" y="192"/>
                      </a:cubicBezTo>
                      <a:cubicBezTo>
                        <a:pt x="175" y="193"/>
                        <a:pt x="175" y="193"/>
                        <a:pt x="175" y="193"/>
                      </a:cubicBezTo>
                      <a:cubicBezTo>
                        <a:pt x="174" y="193"/>
                        <a:pt x="174" y="193"/>
                        <a:pt x="174" y="193"/>
                      </a:cubicBezTo>
                      <a:cubicBezTo>
                        <a:pt x="173" y="194"/>
                        <a:pt x="171" y="195"/>
                        <a:pt x="170" y="196"/>
                      </a:cubicBezTo>
                      <a:cubicBezTo>
                        <a:pt x="168" y="197"/>
                        <a:pt x="166" y="198"/>
                        <a:pt x="165" y="199"/>
                      </a:cubicBezTo>
                      <a:cubicBezTo>
                        <a:pt x="164" y="199"/>
                        <a:pt x="163" y="200"/>
                        <a:pt x="162" y="200"/>
                      </a:cubicBezTo>
                      <a:cubicBezTo>
                        <a:pt x="161" y="200"/>
                        <a:pt x="161" y="201"/>
                        <a:pt x="160" y="201"/>
                      </a:cubicBezTo>
                      <a:cubicBezTo>
                        <a:pt x="158" y="202"/>
                        <a:pt x="157" y="202"/>
                        <a:pt x="155" y="203"/>
                      </a:cubicBezTo>
                      <a:cubicBezTo>
                        <a:pt x="153" y="203"/>
                        <a:pt x="152" y="204"/>
                        <a:pt x="151" y="204"/>
                      </a:cubicBezTo>
                      <a:cubicBezTo>
                        <a:pt x="150" y="204"/>
                        <a:pt x="149" y="205"/>
                        <a:pt x="149" y="205"/>
                      </a:cubicBezTo>
                      <a:cubicBezTo>
                        <a:pt x="148" y="205"/>
                        <a:pt x="148" y="205"/>
                        <a:pt x="147" y="205"/>
                      </a:cubicBezTo>
                      <a:cubicBezTo>
                        <a:pt x="146" y="205"/>
                        <a:pt x="145" y="205"/>
                        <a:pt x="144" y="206"/>
                      </a:cubicBezTo>
                      <a:cubicBezTo>
                        <a:pt x="142" y="206"/>
                        <a:pt x="142" y="206"/>
                        <a:pt x="142" y="206"/>
                      </a:cubicBezTo>
                      <a:cubicBezTo>
                        <a:pt x="142" y="206"/>
                        <a:pt x="141" y="206"/>
                        <a:pt x="139" y="206"/>
                      </a:cubicBezTo>
                      <a:cubicBezTo>
                        <a:pt x="138" y="206"/>
                        <a:pt x="137" y="206"/>
                        <a:pt x="136" y="207"/>
                      </a:cubicBezTo>
                      <a:cubicBezTo>
                        <a:pt x="135" y="207"/>
                        <a:pt x="135" y="207"/>
                        <a:pt x="134" y="207"/>
                      </a:cubicBezTo>
                      <a:cubicBezTo>
                        <a:pt x="134" y="207"/>
                        <a:pt x="133" y="207"/>
                        <a:pt x="132" y="2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s1íḋé">
                  <a:extLst>
                    <a:ext uri="{FF2B5EF4-FFF2-40B4-BE49-F238E27FC236}">
                      <a16:creationId xmlns:a16="http://schemas.microsoft.com/office/drawing/2014/main" id="{9DD7DA50-F099-42A6-99D5-31DCDEBCE61D}"/>
                    </a:ext>
                  </a:extLst>
                </p:cNvPr>
                <p:cNvSpPr/>
                <p:nvPr/>
              </p:nvSpPr>
              <p:spPr bwMode="auto">
                <a:xfrm>
                  <a:off x="6794063" y="2211290"/>
                  <a:ext cx="195350" cy="19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3" name="ïṡľíḋê">
                <a:extLst>
                  <a:ext uri="{FF2B5EF4-FFF2-40B4-BE49-F238E27FC236}">
                    <a16:creationId xmlns:a16="http://schemas.microsoft.com/office/drawing/2014/main" id="{4A136398-6023-4F60-B32A-C0966F67D30F}"/>
                  </a:ext>
                </a:extLst>
              </p:cNvPr>
              <p:cNvGrpSpPr/>
              <p:nvPr/>
            </p:nvGrpSpPr>
            <p:grpSpPr>
              <a:xfrm>
                <a:off x="5684891" y="2650534"/>
                <a:ext cx="449067" cy="449067"/>
                <a:chOff x="5598663" y="2883367"/>
                <a:chExt cx="508986" cy="50898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55" name="iSļïḑe">
                  <a:extLst>
                    <a:ext uri="{FF2B5EF4-FFF2-40B4-BE49-F238E27FC236}">
                      <a16:creationId xmlns:a16="http://schemas.microsoft.com/office/drawing/2014/main" id="{12B4D980-5FC8-4E82-9302-4E1101C42B69}"/>
                    </a:ext>
                  </a:extLst>
                </p:cNvPr>
                <p:cNvSpPr/>
                <p:nvPr/>
              </p:nvSpPr>
              <p:spPr bwMode="auto">
                <a:xfrm>
                  <a:off x="5598663" y="2883367"/>
                  <a:ext cx="508986" cy="508986"/>
                </a:xfrm>
                <a:custGeom>
                  <a:avLst/>
                  <a:gdLst>
                    <a:gd name="T0" fmla="*/ 127 w 240"/>
                    <a:gd name="T1" fmla="*/ 220 h 240"/>
                    <a:gd name="T2" fmla="*/ 150 w 240"/>
                    <a:gd name="T3" fmla="*/ 213 h 240"/>
                    <a:gd name="T4" fmla="*/ 170 w 240"/>
                    <a:gd name="T5" fmla="*/ 217 h 240"/>
                    <a:gd name="T6" fmla="*/ 192 w 240"/>
                    <a:gd name="T7" fmla="*/ 217 h 240"/>
                    <a:gd name="T8" fmla="*/ 197 w 240"/>
                    <a:gd name="T9" fmla="*/ 181 h 240"/>
                    <a:gd name="T10" fmla="*/ 214 w 240"/>
                    <a:gd name="T11" fmla="*/ 155 h 240"/>
                    <a:gd name="T12" fmla="*/ 240 w 240"/>
                    <a:gd name="T13" fmla="*/ 131 h 240"/>
                    <a:gd name="T14" fmla="*/ 223 w 240"/>
                    <a:gd name="T15" fmla="*/ 115 h 240"/>
                    <a:gd name="T16" fmla="*/ 215 w 240"/>
                    <a:gd name="T17" fmla="*/ 96 h 240"/>
                    <a:gd name="T18" fmla="*/ 213 w 240"/>
                    <a:gd name="T19" fmla="*/ 76 h 240"/>
                    <a:gd name="T20" fmla="*/ 220 w 240"/>
                    <a:gd name="T21" fmla="*/ 53 h 240"/>
                    <a:gd name="T22" fmla="*/ 186 w 240"/>
                    <a:gd name="T23" fmla="*/ 44 h 240"/>
                    <a:gd name="T24" fmla="*/ 158 w 240"/>
                    <a:gd name="T25" fmla="*/ 30 h 240"/>
                    <a:gd name="T26" fmla="*/ 137 w 240"/>
                    <a:gd name="T27" fmla="*/ 1 h 240"/>
                    <a:gd name="T28" fmla="*/ 117 w 240"/>
                    <a:gd name="T29" fmla="*/ 11 h 240"/>
                    <a:gd name="T30" fmla="*/ 102 w 240"/>
                    <a:gd name="T31" fmla="*/ 24 h 240"/>
                    <a:gd name="T32" fmla="*/ 78 w 240"/>
                    <a:gd name="T33" fmla="*/ 29 h 240"/>
                    <a:gd name="T34" fmla="*/ 55 w 240"/>
                    <a:gd name="T35" fmla="*/ 19 h 240"/>
                    <a:gd name="T36" fmla="*/ 41 w 240"/>
                    <a:gd name="T37" fmla="*/ 45 h 240"/>
                    <a:gd name="T38" fmla="*/ 33 w 240"/>
                    <a:gd name="T39" fmla="*/ 76 h 240"/>
                    <a:gd name="T40" fmla="*/ 3 w 240"/>
                    <a:gd name="T41" fmla="*/ 94 h 240"/>
                    <a:gd name="T42" fmla="*/ 2 w 240"/>
                    <a:gd name="T43" fmla="*/ 118 h 240"/>
                    <a:gd name="T44" fmla="*/ 23 w 240"/>
                    <a:gd name="T45" fmla="*/ 134 h 240"/>
                    <a:gd name="T46" fmla="*/ 29 w 240"/>
                    <a:gd name="T47" fmla="*/ 157 h 240"/>
                    <a:gd name="T48" fmla="*/ 18 w 240"/>
                    <a:gd name="T49" fmla="*/ 182 h 240"/>
                    <a:gd name="T50" fmla="*/ 35 w 240"/>
                    <a:gd name="T51" fmla="*/ 202 h 240"/>
                    <a:gd name="T52" fmla="*/ 70 w 240"/>
                    <a:gd name="T53" fmla="*/ 204 h 240"/>
                    <a:gd name="T54" fmla="*/ 89 w 240"/>
                    <a:gd name="T55" fmla="*/ 234 h 240"/>
                    <a:gd name="T56" fmla="*/ 115 w 240"/>
                    <a:gd name="T57" fmla="*/ 240 h 240"/>
                    <a:gd name="T58" fmla="*/ 103 w 240"/>
                    <a:gd name="T59" fmla="*/ 187 h 240"/>
                    <a:gd name="T60" fmla="*/ 85 w 240"/>
                    <a:gd name="T61" fmla="*/ 179 h 240"/>
                    <a:gd name="T62" fmla="*/ 70 w 240"/>
                    <a:gd name="T63" fmla="*/ 167 h 240"/>
                    <a:gd name="T64" fmla="*/ 61 w 240"/>
                    <a:gd name="T65" fmla="*/ 155 h 240"/>
                    <a:gd name="T66" fmla="*/ 55 w 240"/>
                    <a:gd name="T67" fmla="*/ 142 h 240"/>
                    <a:gd name="T68" fmla="*/ 52 w 240"/>
                    <a:gd name="T69" fmla="*/ 131 h 240"/>
                    <a:gd name="T70" fmla="*/ 52 w 240"/>
                    <a:gd name="T71" fmla="*/ 115 h 240"/>
                    <a:gd name="T72" fmla="*/ 54 w 240"/>
                    <a:gd name="T73" fmla="*/ 101 h 240"/>
                    <a:gd name="T74" fmla="*/ 62 w 240"/>
                    <a:gd name="T75" fmla="*/ 83 h 240"/>
                    <a:gd name="T76" fmla="*/ 74 w 240"/>
                    <a:gd name="T77" fmla="*/ 69 h 240"/>
                    <a:gd name="T78" fmla="*/ 87 w 240"/>
                    <a:gd name="T79" fmla="*/ 60 h 240"/>
                    <a:gd name="T80" fmla="*/ 101 w 240"/>
                    <a:gd name="T81" fmla="*/ 55 h 240"/>
                    <a:gd name="T82" fmla="*/ 111 w 240"/>
                    <a:gd name="T83" fmla="*/ 52 h 240"/>
                    <a:gd name="T84" fmla="*/ 130 w 240"/>
                    <a:gd name="T85" fmla="*/ 52 h 240"/>
                    <a:gd name="T86" fmla="*/ 147 w 240"/>
                    <a:gd name="T87" fmla="*/ 58 h 240"/>
                    <a:gd name="T88" fmla="*/ 159 w 240"/>
                    <a:gd name="T89" fmla="*/ 64 h 240"/>
                    <a:gd name="T90" fmla="*/ 172 w 240"/>
                    <a:gd name="T91" fmla="*/ 75 h 240"/>
                    <a:gd name="T92" fmla="*/ 182 w 240"/>
                    <a:gd name="T93" fmla="*/ 92 h 240"/>
                    <a:gd name="T94" fmla="*/ 186 w 240"/>
                    <a:gd name="T95" fmla="*/ 103 h 240"/>
                    <a:gd name="T96" fmla="*/ 188 w 240"/>
                    <a:gd name="T97" fmla="*/ 116 h 240"/>
                    <a:gd name="T98" fmla="*/ 187 w 240"/>
                    <a:gd name="T99" fmla="*/ 135 h 240"/>
                    <a:gd name="T100" fmla="*/ 181 w 240"/>
                    <a:gd name="T101" fmla="*/ 151 h 240"/>
                    <a:gd name="T102" fmla="*/ 174 w 240"/>
                    <a:gd name="T103" fmla="*/ 162 h 240"/>
                    <a:gd name="T104" fmla="*/ 161 w 240"/>
                    <a:gd name="T105" fmla="*/ 175 h 240"/>
                    <a:gd name="T106" fmla="*/ 145 w 240"/>
                    <a:gd name="T107" fmla="*/ 184 h 240"/>
                    <a:gd name="T108" fmla="*/ 135 w 240"/>
                    <a:gd name="T109" fmla="*/ 187 h 240"/>
                    <a:gd name="T110" fmla="*/ 120 w 240"/>
                    <a:gd name="T111" fmla="*/ 18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40" h="240">
                      <a:moveTo>
                        <a:pt x="115" y="240"/>
                      </a:moveTo>
                      <a:cubicBezTo>
                        <a:pt x="116" y="239"/>
                        <a:pt x="117" y="239"/>
                        <a:pt x="117" y="238"/>
                      </a:cubicBezTo>
                      <a:cubicBezTo>
                        <a:pt x="117" y="238"/>
                        <a:pt x="120" y="233"/>
                        <a:pt x="123" y="229"/>
                      </a:cubicBezTo>
                      <a:cubicBezTo>
                        <a:pt x="124" y="227"/>
                        <a:pt x="125" y="225"/>
                        <a:pt x="126" y="223"/>
                      </a:cubicBezTo>
                      <a:cubicBezTo>
                        <a:pt x="127" y="222"/>
                        <a:pt x="127" y="220"/>
                        <a:pt x="127" y="220"/>
                      </a:cubicBezTo>
                      <a:cubicBezTo>
                        <a:pt x="128" y="219"/>
                        <a:pt x="129" y="217"/>
                        <a:pt x="131" y="217"/>
                      </a:cubicBezTo>
                      <a:cubicBezTo>
                        <a:pt x="131" y="217"/>
                        <a:pt x="132" y="217"/>
                        <a:pt x="133" y="217"/>
                      </a:cubicBezTo>
                      <a:cubicBezTo>
                        <a:pt x="135" y="217"/>
                        <a:pt x="136" y="217"/>
                        <a:pt x="138" y="216"/>
                      </a:cubicBezTo>
                      <a:cubicBezTo>
                        <a:pt x="141" y="216"/>
                        <a:pt x="144" y="215"/>
                        <a:pt x="144" y="215"/>
                      </a:cubicBezTo>
                      <a:cubicBezTo>
                        <a:pt x="144" y="215"/>
                        <a:pt x="147" y="214"/>
                        <a:pt x="150" y="213"/>
                      </a:cubicBezTo>
                      <a:cubicBezTo>
                        <a:pt x="152" y="213"/>
                        <a:pt x="154" y="212"/>
                        <a:pt x="155" y="212"/>
                      </a:cubicBezTo>
                      <a:cubicBezTo>
                        <a:pt x="156" y="211"/>
                        <a:pt x="157" y="211"/>
                        <a:pt x="157" y="211"/>
                      </a:cubicBezTo>
                      <a:cubicBezTo>
                        <a:pt x="158" y="210"/>
                        <a:pt x="160" y="210"/>
                        <a:pt x="162" y="212"/>
                      </a:cubicBezTo>
                      <a:cubicBezTo>
                        <a:pt x="162" y="212"/>
                        <a:pt x="163" y="212"/>
                        <a:pt x="164" y="213"/>
                      </a:cubicBezTo>
                      <a:cubicBezTo>
                        <a:pt x="166" y="214"/>
                        <a:pt x="168" y="216"/>
                        <a:pt x="170" y="217"/>
                      </a:cubicBezTo>
                      <a:cubicBezTo>
                        <a:pt x="174" y="220"/>
                        <a:pt x="179" y="222"/>
                        <a:pt x="179" y="222"/>
                      </a:cubicBezTo>
                      <a:cubicBezTo>
                        <a:pt x="180" y="223"/>
                        <a:pt x="181" y="223"/>
                        <a:pt x="182" y="223"/>
                      </a:cubicBezTo>
                      <a:cubicBezTo>
                        <a:pt x="183" y="223"/>
                        <a:pt x="184" y="222"/>
                        <a:pt x="185" y="222"/>
                      </a:cubicBezTo>
                      <a:cubicBezTo>
                        <a:pt x="185" y="222"/>
                        <a:pt x="186" y="221"/>
                        <a:pt x="187" y="220"/>
                      </a:cubicBezTo>
                      <a:cubicBezTo>
                        <a:pt x="189" y="219"/>
                        <a:pt x="190" y="218"/>
                        <a:pt x="192" y="217"/>
                      </a:cubicBezTo>
                      <a:cubicBezTo>
                        <a:pt x="196" y="214"/>
                        <a:pt x="199" y="211"/>
                        <a:pt x="199" y="211"/>
                      </a:cubicBezTo>
                      <a:cubicBezTo>
                        <a:pt x="201" y="209"/>
                        <a:pt x="202" y="207"/>
                        <a:pt x="201" y="205"/>
                      </a:cubicBezTo>
                      <a:cubicBezTo>
                        <a:pt x="201" y="205"/>
                        <a:pt x="200" y="200"/>
                        <a:pt x="199" y="195"/>
                      </a:cubicBezTo>
                      <a:cubicBezTo>
                        <a:pt x="198" y="191"/>
                        <a:pt x="196" y="186"/>
                        <a:pt x="196" y="186"/>
                      </a:cubicBezTo>
                      <a:cubicBezTo>
                        <a:pt x="195" y="184"/>
                        <a:pt x="195" y="182"/>
                        <a:pt x="197" y="181"/>
                      </a:cubicBezTo>
                      <a:cubicBezTo>
                        <a:pt x="197" y="181"/>
                        <a:pt x="199" y="178"/>
                        <a:pt x="201" y="176"/>
                      </a:cubicBezTo>
                      <a:cubicBezTo>
                        <a:pt x="202" y="173"/>
                        <a:pt x="204" y="170"/>
                        <a:pt x="204" y="170"/>
                      </a:cubicBezTo>
                      <a:cubicBezTo>
                        <a:pt x="204" y="170"/>
                        <a:pt x="206" y="167"/>
                        <a:pt x="207" y="164"/>
                      </a:cubicBezTo>
                      <a:cubicBezTo>
                        <a:pt x="209" y="162"/>
                        <a:pt x="210" y="158"/>
                        <a:pt x="210" y="158"/>
                      </a:cubicBezTo>
                      <a:cubicBezTo>
                        <a:pt x="211" y="157"/>
                        <a:pt x="212" y="155"/>
                        <a:pt x="214" y="155"/>
                      </a:cubicBezTo>
                      <a:cubicBezTo>
                        <a:pt x="214" y="155"/>
                        <a:pt x="219" y="155"/>
                        <a:pt x="224" y="153"/>
                      </a:cubicBezTo>
                      <a:cubicBezTo>
                        <a:pt x="229" y="152"/>
                        <a:pt x="234" y="151"/>
                        <a:pt x="234" y="151"/>
                      </a:cubicBezTo>
                      <a:cubicBezTo>
                        <a:pt x="235" y="150"/>
                        <a:pt x="237" y="148"/>
                        <a:pt x="238" y="146"/>
                      </a:cubicBezTo>
                      <a:cubicBezTo>
                        <a:pt x="238" y="146"/>
                        <a:pt x="238" y="142"/>
                        <a:pt x="239" y="137"/>
                      </a:cubicBezTo>
                      <a:cubicBezTo>
                        <a:pt x="240" y="135"/>
                        <a:pt x="240" y="133"/>
                        <a:pt x="240" y="131"/>
                      </a:cubicBezTo>
                      <a:cubicBezTo>
                        <a:pt x="240" y="130"/>
                        <a:pt x="240" y="129"/>
                        <a:pt x="240" y="129"/>
                      </a:cubicBezTo>
                      <a:cubicBezTo>
                        <a:pt x="240" y="127"/>
                        <a:pt x="240" y="126"/>
                        <a:pt x="240" y="125"/>
                      </a:cubicBezTo>
                      <a:cubicBezTo>
                        <a:pt x="239" y="124"/>
                        <a:pt x="238" y="123"/>
                        <a:pt x="238" y="123"/>
                      </a:cubicBezTo>
                      <a:cubicBezTo>
                        <a:pt x="238" y="123"/>
                        <a:pt x="233" y="120"/>
                        <a:pt x="229" y="118"/>
                      </a:cubicBezTo>
                      <a:cubicBezTo>
                        <a:pt x="227" y="116"/>
                        <a:pt x="225" y="115"/>
                        <a:pt x="223" y="115"/>
                      </a:cubicBezTo>
                      <a:cubicBezTo>
                        <a:pt x="221" y="114"/>
                        <a:pt x="220" y="113"/>
                        <a:pt x="220" y="113"/>
                      </a:cubicBezTo>
                      <a:cubicBezTo>
                        <a:pt x="219" y="112"/>
                        <a:pt x="217" y="111"/>
                        <a:pt x="217" y="109"/>
                      </a:cubicBezTo>
                      <a:cubicBezTo>
                        <a:pt x="217" y="109"/>
                        <a:pt x="217" y="108"/>
                        <a:pt x="217" y="107"/>
                      </a:cubicBezTo>
                      <a:cubicBezTo>
                        <a:pt x="217" y="106"/>
                        <a:pt x="216" y="104"/>
                        <a:pt x="216" y="102"/>
                      </a:cubicBezTo>
                      <a:cubicBezTo>
                        <a:pt x="215" y="99"/>
                        <a:pt x="215" y="96"/>
                        <a:pt x="215" y="96"/>
                      </a:cubicBezTo>
                      <a:cubicBezTo>
                        <a:pt x="215" y="96"/>
                        <a:pt x="214" y="93"/>
                        <a:pt x="213" y="90"/>
                      </a:cubicBezTo>
                      <a:cubicBezTo>
                        <a:pt x="212" y="88"/>
                        <a:pt x="212" y="87"/>
                        <a:pt x="211" y="86"/>
                      </a:cubicBezTo>
                      <a:cubicBezTo>
                        <a:pt x="211" y="84"/>
                        <a:pt x="211" y="84"/>
                        <a:pt x="211" y="84"/>
                      </a:cubicBezTo>
                      <a:cubicBezTo>
                        <a:pt x="210" y="82"/>
                        <a:pt x="210" y="80"/>
                        <a:pt x="211" y="78"/>
                      </a:cubicBezTo>
                      <a:cubicBezTo>
                        <a:pt x="211" y="78"/>
                        <a:pt x="212" y="77"/>
                        <a:pt x="213" y="76"/>
                      </a:cubicBezTo>
                      <a:cubicBezTo>
                        <a:pt x="214" y="74"/>
                        <a:pt x="216" y="72"/>
                        <a:pt x="217" y="70"/>
                      </a:cubicBezTo>
                      <a:cubicBezTo>
                        <a:pt x="220" y="66"/>
                        <a:pt x="222" y="62"/>
                        <a:pt x="222" y="62"/>
                      </a:cubicBezTo>
                      <a:cubicBezTo>
                        <a:pt x="222" y="61"/>
                        <a:pt x="223" y="60"/>
                        <a:pt x="223" y="59"/>
                      </a:cubicBezTo>
                      <a:cubicBezTo>
                        <a:pt x="222" y="58"/>
                        <a:pt x="222" y="56"/>
                        <a:pt x="221" y="55"/>
                      </a:cubicBezTo>
                      <a:cubicBezTo>
                        <a:pt x="221" y="55"/>
                        <a:pt x="221" y="54"/>
                        <a:pt x="220" y="53"/>
                      </a:cubicBezTo>
                      <a:cubicBezTo>
                        <a:pt x="219" y="52"/>
                        <a:pt x="218" y="50"/>
                        <a:pt x="216" y="48"/>
                      </a:cubicBezTo>
                      <a:cubicBezTo>
                        <a:pt x="214" y="45"/>
                        <a:pt x="211" y="41"/>
                        <a:pt x="211" y="41"/>
                      </a:cubicBezTo>
                      <a:cubicBezTo>
                        <a:pt x="209" y="39"/>
                        <a:pt x="207" y="39"/>
                        <a:pt x="205" y="39"/>
                      </a:cubicBezTo>
                      <a:cubicBezTo>
                        <a:pt x="205" y="39"/>
                        <a:pt x="200" y="40"/>
                        <a:pt x="195" y="41"/>
                      </a:cubicBezTo>
                      <a:cubicBezTo>
                        <a:pt x="191" y="43"/>
                        <a:pt x="186" y="44"/>
                        <a:pt x="186" y="44"/>
                      </a:cubicBezTo>
                      <a:cubicBezTo>
                        <a:pt x="184" y="45"/>
                        <a:pt x="182" y="45"/>
                        <a:pt x="181" y="44"/>
                      </a:cubicBezTo>
                      <a:cubicBezTo>
                        <a:pt x="181" y="44"/>
                        <a:pt x="178" y="41"/>
                        <a:pt x="175" y="40"/>
                      </a:cubicBezTo>
                      <a:cubicBezTo>
                        <a:pt x="173" y="38"/>
                        <a:pt x="170" y="36"/>
                        <a:pt x="170" y="36"/>
                      </a:cubicBezTo>
                      <a:cubicBezTo>
                        <a:pt x="170" y="36"/>
                        <a:pt x="167" y="35"/>
                        <a:pt x="164" y="33"/>
                      </a:cubicBezTo>
                      <a:cubicBezTo>
                        <a:pt x="161" y="31"/>
                        <a:pt x="158" y="30"/>
                        <a:pt x="158" y="30"/>
                      </a:cubicBezTo>
                      <a:cubicBezTo>
                        <a:pt x="156" y="30"/>
                        <a:pt x="155" y="28"/>
                        <a:pt x="155" y="26"/>
                      </a:cubicBezTo>
                      <a:cubicBezTo>
                        <a:pt x="155" y="26"/>
                        <a:pt x="154" y="21"/>
                        <a:pt x="153" y="16"/>
                      </a:cubicBezTo>
                      <a:cubicBezTo>
                        <a:pt x="152" y="12"/>
                        <a:pt x="151" y="7"/>
                        <a:pt x="151" y="7"/>
                      </a:cubicBezTo>
                      <a:cubicBezTo>
                        <a:pt x="150" y="5"/>
                        <a:pt x="148" y="3"/>
                        <a:pt x="146" y="3"/>
                      </a:cubicBezTo>
                      <a:cubicBezTo>
                        <a:pt x="146" y="3"/>
                        <a:pt x="142" y="2"/>
                        <a:pt x="137" y="1"/>
                      </a:cubicBezTo>
                      <a:cubicBezTo>
                        <a:pt x="135" y="1"/>
                        <a:pt x="133" y="1"/>
                        <a:pt x="131" y="0"/>
                      </a:cubicBezTo>
                      <a:cubicBezTo>
                        <a:pt x="129" y="0"/>
                        <a:pt x="128" y="0"/>
                        <a:pt x="128" y="0"/>
                      </a:cubicBezTo>
                      <a:cubicBezTo>
                        <a:pt x="127" y="0"/>
                        <a:pt x="126" y="0"/>
                        <a:pt x="125" y="1"/>
                      </a:cubicBezTo>
                      <a:cubicBezTo>
                        <a:pt x="124" y="1"/>
                        <a:pt x="123" y="2"/>
                        <a:pt x="123" y="3"/>
                      </a:cubicBezTo>
                      <a:cubicBezTo>
                        <a:pt x="123" y="3"/>
                        <a:pt x="120" y="7"/>
                        <a:pt x="117" y="11"/>
                      </a:cubicBezTo>
                      <a:cubicBezTo>
                        <a:pt x="116" y="13"/>
                        <a:pt x="115" y="16"/>
                        <a:pt x="114" y="17"/>
                      </a:cubicBezTo>
                      <a:cubicBezTo>
                        <a:pt x="114" y="19"/>
                        <a:pt x="113" y="20"/>
                        <a:pt x="113" y="20"/>
                      </a:cubicBezTo>
                      <a:cubicBezTo>
                        <a:pt x="112" y="22"/>
                        <a:pt x="111" y="23"/>
                        <a:pt x="109" y="23"/>
                      </a:cubicBezTo>
                      <a:cubicBezTo>
                        <a:pt x="109" y="23"/>
                        <a:pt x="108" y="23"/>
                        <a:pt x="107" y="23"/>
                      </a:cubicBezTo>
                      <a:cubicBezTo>
                        <a:pt x="105" y="23"/>
                        <a:pt x="104" y="24"/>
                        <a:pt x="102" y="24"/>
                      </a:cubicBezTo>
                      <a:cubicBezTo>
                        <a:pt x="99" y="25"/>
                        <a:pt x="96" y="25"/>
                        <a:pt x="96" y="25"/>
                      </a:cubicBezTo>
                      <a:cubicBezTo>
                        <a:pt x="96" y="25"/>
                        <a:pt x="93" y="26"/>
                        <a:pt x="90" y="27"/>
                      </a:cubicBezTo>
                      <a:cubicBezTo>
                        <a:pt x="88" y="28"/>
                        <a:pt x="87" y="28"/>
                        <a:pt x="85" y="29"/>
                      </a:cubicBezTo>
                      <a:cubicBezTo>
                        <a:pt x="84" y="29"/>
                        <a:pt x="84" y="30"/>
                        <a:pt x="84" y="30"/>
                      </a:cubicBezTo>
                      <a:cubicBezTo>
                        <a:pt x="82" y="30"/>
                        <a:pt x="80" y="30"/>
                        <a:pt x="78" y="29"/>
                      </a:cubicBezTo>
                      <a:cubicBezTo>
                        <a:pt x="78" y="29"/>
                        <a:pt x="77" y="28"/>
                        <a:pt x="76" y="27"/>
                      </a:cubicBezTo>
                      <a:cubicBezTo>
                        <a:pt x="74" y="26"/>
                        <a:pt x="72" y="25"/>
                        <a:pt x="70" y="23"/>
                      </a:cubicBezTo>
                      <a:cubicBezTo>
                        <a:pt x="66" y="21"/>
                        <a:pt x="61" y="18"/>
                        <a:pt x="61" y="18"/>
                      </a:cubicBezTo>
                      <a:cubicBezTo>
                        <a:pt x="61" y="18"/>
                        <a:pt x="60" y="18"/>
                        <a:pt x="58" y="18"/>
                      </a:cubicBezTo>
                      <a:cubicBezTo>
                        <a:pt x="57" y="18"/>
                        <a:pt x="56" y="18"/>
                        <a:pt x="55" y="19"/>
                      </a:cubicBezTo>
                      <a:cubicBezTo>
                        <a:pt x="55" y="19"/>
                        <a:pt x="54" y="19"/>
                        <a:pt x="53" y="20"/>
                      </a:cubicBezTo>
                      <a:cubicBezTo>
                        <a:pt x="52" y="21"/>
                        <a:pt x="50" y="23"/>
                        <a:pt x="48" y="24"/>
                      </a:cubicBezTo>
                      <a:cubicBezTo>
                        <a:pt x="45" y="27"/>
                        <a:pt x="41" y="29"/>
                        <a:pt x="41" y="29"/>
                      </a:cubicBezTo>
                      <a:cubicBezTo>
                        <a:pt x="39" y="31"/>
                        <a:pt x="38" y="33"/>
                        <a:pt x="39" y="35"/>
                      </a:cubicBezTo>
                      <a:cubicBezTo>
                        <a:pt x="39" y="35"/>
                        <a:pt x="40" y="40"/>
                        <a:pt x="41" y="45"/>
                      </a:cubicBezTo>
                      <a:cubicBezTo>
                        <a:pt x="42" y="50"/>
                        <a:pt x="44" y="54"/>
                        <a:pt x="44" y="54"/>
                      </a:cubicBezTo>
                      <a:cubicBezTo>
                        <a:pt x="45" y="56"/>
                        <a:pt x="45" y="58"/>
                        <a:pt x="43" y="60"/>
                      </a:cubicBezTo>
                      <a:cubicBezTo>
                        <a:pt x="43" y="60"/>
                        <a:pt x="41" y="62"/>
                        <a:pt x="40" y="65"/>
                      </a:cubicBezTo>
                      <a:cubicBezTo>
                        <a:pt x="38" y="68"/>
                        <a:pt x="36" y="70"/>
                        <a:pt x="36" y="70"/>
                      </a:cubicBezTo>
                      <a:cubicBezTo>
                        <a:pt x="36" y="70"/>
                        <a:pt x="34" y="73"/>
                        <a:pt x="33" y="76"/>
                      </a:cubicBezTo>
                      <a:cubicBezTo>
                        <a:pt x="31" y="79"/>
                        <a:pt x="30" y="82"/>
                        <a:pt x="30" y="82"/>
                      </a:cubicBezTo>
                      <a:cubicBezTo>
                        <a:pt x="29" y="84"/>
                        <a:pt x="28" y="85"/>
                        <a:pt x="26" y="85"/>
                      </a:cubicBezTo>
                      <a:cubicBezTo>
                        <a:pt x="26" y="85"/>
                        <a:pt x="21" y="86"/>
                        <a:pt x="16" y="87"/>
                      </a:cubicBezTo>
                      <a:cubicBezTo>
                        <a:pt x="11" y="88"/>
                        <a:pt x="7" y="90"/>
                        <a:pt x="7" y="90"/>
                      </a:cubicBezTo>
                      <a:cubicBezTo>
                        <a:pt x="5" y="90"/>
                        <a:pt x="3" y="92"/>
                        <a:pt x="3" y="94"/>
                      </a:cubicBezTo>
                      <a:cubicBezTo>
                        <a:pt x="3" y="94"/>
                        <a:pt x="2" y="99"/>
                        <a:pt x="1" y="103"/>
                      </a:cubicBezTo>
                      <a:cubicBezTo>
                        <a:pt x="1" y="105"/>
                        <a:pt x="0" y="107"/>
                        <a:pt x="0" y="109"/>
                      </a:cubicBezTo>
                      <a:cubicBezTo>
                        <a:pt x="0" y="111"/>
                        <a:pt x="0" y="112"/>
                        <a:pt x="0" y="112"/>
                      </a:cubicBezTo>
                      <a:cubicBezTo>
                        <a:pt x="0" y="113"/>
                        <a:pt x="0" y="114"/>
                        <a:pt x="1" y="115"/>
                      </a:cubicBezTo>
                      <a:cubicBezTo>
                        <a:pt x="1" y="116"/>
                        <a:pt x="2" y="117"/>
                        <a:pt x="2" y="118"/>
                      </a:cubicBezTo>
                      <a:cubicBezTo>
                        <a:pt x="2" y="118"/>
                        <a:pt x="7" y="120"/>
                        <a:pt x="11" y="123"/>
                      </a:cubicBezTo>
                      <a:cubicBezTo>
                        <a:pt x="13" y="124"/>
                        <a:pt x="15" y="125"/>
                        <a:pt x="17" y="126"/>
                      </a:cubicBezTo>
                      <a:cubicBezTo>
                        <a:pt x="19" y="127"/>
                        <a:pt x="20" y="127"/>
                        <a:pt x="20" y="127"/>
                      </a:cubicBezTo>
                      <a:cubicBezTo>
                        <a:pt x="22" y="128"/>
                        <a:pt x="23" y="130"/>
                        <a:pt x="23" y="132"/>
                      </a:cubicBezTo>
                      <a:cubicBezTo>
                        <a:pt x="23" y="132"/>
                        <a:pt x="23" y="132"/>
                        <a:pt x="23" y="134"/>
                      </a:cubicBezTo>
                      <a:cubicBezTo>
                        <a:pt x="23" y="135"/>
                        <a:pt x="24" y="136"/>
                        <a:pt x="24" y="138"/>
                      </a:cubicBezTo>
                      <a:cubicBezTo>
                        <a:pt x="25" y="141"/>
                        <a:pt x="25" y="144"/>
                        <a:pt x="25" y="144"/>
                      </a:cubicBezTo>
                      <a:cubicBezTo>
                        <a:pt x="25" y="144"/>
                        <a:pt x="26" y="148"/>
                        <a:pt x="27" y="151"/>
                      </a:cubicBezTo>
                      <a:cubicBezTo>
                        <a:pt x="28" y="152"/>
                        <a:pt x="28" y="154"/>
                        <a:pt x="29" y="155"/>
                      </a:cubicBezTo>
                      <a:cubicBezTo>
                        <a:pt x="29" y="156"/>
                        <a:pt x="29" y="157"/>
                        <a:pt x="29" y="157"/>
                      </a:cubicBezTo>
                      <a:cubicBezTo>
                        <a:pt x="30" y="159"/>
                        <a:pt x="30" y="161"/>
                        <a:pt x="29" y="162"/>
                      </a:cubicBezTo>
                      <a:cubicBezTo>
                        <a:pt x="29" y="162"/>
                        <a:pt x="28" y="163"/>
                        <a:pt x="27" y="165"/>
                      </a:cubicBezTo>
                      <a:cubicBezTo>
                        <a:pt x="26" y="166"/>
                        <a:pt x="25" y="168"/>
                        <a:pt x="23" y="170"/>
                      </a:cubicBezTo>
                      <a:cubicBezTo>
                        <a:pt x="21" y="174"/>
                        <a:pt x="18" y="179"/>
                        <a:pt x="18" y="179"/>
                      </a:cubicBezTo>
                      <a:cubicBezTo>
                        <a:pt x="18" y="180"/>
                        <a:pt x="17" y="181"/>
                        <a:pt x="18" y="182"/>
                      </a:cubicBezTo>
                      <a:cubicBezTo>
                        <a:pt x="18" y="183"/>
                        <a:pt x="18" y="184"/>
                        <a:pt x="19" y="185"/>
                      </a:cubicBezTo>
                      <a:cubicBezTo>
                        <a:pt x="19" y="185"/>
                        <a:pt x="19" y="186"/>
                        <a:pt x="20" y="187"/>
                      </a:cubicBezTo>
                      <a:cubicBezTo>
                        <a:pt x="21" y="189"/>
                        <a:pt x="22" y="191"/>
                        <a:pt x="24" y="192"/>
                      </a:cubicBezTo>
                      <a:cubicBezTo>
                        <a:pt x="27" y="196"/>
                        <a:pt x="29" y="199"/>
                        <a:pt x="29" y="199"/>
                      </a:cubicBezTo>
                      <a:cubicBezTo>
                        <a:pt x="31" y="201"/>
                        <a:pt x="33" y="202"/>
                        <a:pt x="35" y="202"/>
                      </a:cubicBezTo>
                      <a:cubicBezTo>
                        <a:pt x="35" y="202"/>
                        <a:pt x="40" y="200"/>
                        <a:pt x="45" y="199"/>
                      </a:cubicBezTo>
                      <a:cubicBezTo>
                        <a:pt x="50" y="198"/>
                        <a:pt x="54" y="196"/>
                        <a:pt x="54" y="196"/>
                      </a:cubicBezTo>
                      <a:cubicBezTo>
                        <a:pt x="56" y="195"/>
                        <a:pt x="58" y="196"/>
                        <a:pt x="59" y="197"/>
                      </a:cubicBezTo>
                      <a:cubicBezTo>
                        <a:pt x="59" y="197"/>
                        <a:pt x="62" y="199"/>
                        <a:pt x="65" y="201"/>
                      </a:cubicBezTo>
                      <a:cubicBezTo>
                        <a:pt x="67" y="203"/>
                        <a:pt x="70" y="204"/>
                        <a:pt x="70" y="204"/>
                      </a:cubicBezTo>
                      <a:cubicBezTo>
                        <a:pt x="70" y="204"/>
                        <a:pt x="73" y="206"/>
                        <a:pt x="76" y="207"/>
                      </a:cubicBezTo>
                      <a:cubicBezTo>
                        <a:pt x="79" y="209"/>
                        <a:pt x="82" y="210"/>
                        <a:pt x="82" y="210"/>
                      </a:cubicBezTo>
                      <a:cubicBezTo>
                        <a:pt x="84" y="211"/>
                        <a:pt x="85" y="213"/>
                        <a:pt x="85" y="214"/>
                      </a:cubicBezTo>
                      <a:cubicBezTo>
                        <a:pt x="85" y="214"/>
                        <a:pt x="86" y="219"/>
                        <a:pt x="87" y="224"/>
                      </a:cubicBezTo>
                      <a:cubicBezTo>
                        <a:pt x="88" y="229"/>
                        <a:pt x="89" y="234"/>
                        <a:pt x="89" y="234"/>
                      </a:cubicBezTo>
                      <a:cubicBezTo>
                        <a:pt x="90" y="236"/>
                        <a:pt x="92" y="237"/>
                        <a:pt x="94" y="238"/>
                      </a:cubicBezTo>
                      <a:cubicBezTo>
                        <a:pt x="94" y="238"/>
                        <a:pt x="99" y="239"/>
                        <a:pt x="103" y="239"/>
                      </a:cubicBezTo>
                      <a:cubicBezTo>
                        <a:pt x="105" y="240"/>
                        <a:pt x="107" y="240"/>
                        <a:pt x="109" y="240"/>
                      </a:cubicBezTo>
                      <a:cubicBezTo>
                        <a:pt x="111" y="240"/>
                        <a:pt x="112" y="240"/>
                        <a:pt x="112" y="240"/>
                      </a:cubicBezTo>
                      <a:cubicBezTo>
                        <a:pt x="113" y="240"/>
                        <a:pt x="114" y="240"/>
                        <a:pt x="115" y="240"/>
                      </a:cubicBezTo>
                      <a:close/>
                      <a:moveTo>
                        <a:pt x="115" y="188"/>
                      </a:moveTo>
                      <a:cubicBezTo>
                        <a:pt x="114" y="188"/>
                        <a:pt x="112" y="188"/>
                        <a:pt x="110" y="188"/>
                      </a:cubicBezTo>
                      <a:cubicBezTo>
                        <a:pt x="109" y="188"/>
                        <a:pt x="107" y="187"/>
                        <a:pt x="105" y="187"/>
                      </a:cubicBezTo>
                      <a:cubicBezTo>
                        <a:pt x="104" y="187"/>
                        <a:pt x="104" y="187"/>
                        <a:pt x="104" y="187"/>
                      </a:cubicBezTo>
                      <a:cubicBezTo>
                        <a:pt x="103" y="187"/>
                        <a:pt x="103" y="187"/>
                        <a:pt x="103" y="187"/>
                      </a:cubicBezTo>
                      <a:cubicBezTo>
                        <a:pt x="102" y="186"/>
                        <a:pt x="101" y="186"/>
                        <a:pt x="101" y="186"/>
                      </a:cubicBezTo>
                      <a:cubicBezTo>
                        <a:pt x="98" y="185"/>
                        <a:pt x="95" y="184"/>
                        <a:pt x="93" y="183"/>
                      </a:cubicBezTo>
                      <a:cubicBezTo>
                        <a:pt x="91" y="183"/>
                        <a:pt x="90" y="182"/>
                        <a:pt x="90" y="181"/>
                      </a:cubicBezTo>
                      <a:cubicBezTo>
                        <a:pt x="89" y="181"/>
                        <a:pt x="88" y="181"/>
                        <a:pt x="87" y="180"/>
                      </a:cubicBezTo>
                      <a:cubicBezTo>
                        <a:pt x="86" y="180"/>
                        <a:pt x="85" y="179"/>
                        <a:pt x="85" y="179"/>
                      </a:cubicBezTo>
                      <a:cubicBezTo>
                        <a:pt x="85" y="179"/>
                        <a:pt x="84" y="179"/>
                        <a:pt x="83" y="178"/>
                      </a:cubicBezTo>
                      <a:cubicBezTo>
                        <a:pt x="83" y="177"/>
                        <a:pt x="82" y="177"/>
                        <a:pt x="81" y="176"/>
                      </a:cubicBezTo>
                      <a:cubicBezTo>
                        <a:pt x="80" y="176"/>
                        <a:pt x="79" y="175"/>
                        <a:pt x="78" y="174"/>
                      </a:cubicBezTo>
                      <a:cubicBezTo>
                        <a:pt x="76" y="173"/>
                        <a:pt x="74" y="171"/>
                        <a:pt x="72" y="169"/>
                      </a:cubicBezTo>
                      <a:cubicBezTo>
                        <a:pt x="71" y="168"/>
                        <a:pt x="71" y="168"/>
                        <a:pt x="70" y="167"/>
                      </a:cubicBezTo>
                      <a:cubicBezTo>
                        <a:pt x="69" y="166"/>
                        <a:pt x="69" y="166"/>
                        <a:pt x="69" y="166"/>
                      </a:cubicBezTo>
                      <a:cubicBezTo>
                        <a:pt x="68" y="165"/>
                        <a:pt x="68" y="165"/>
                        <a:pt x="68" y="165"/>
                      </a:cubicBezTo>
                      <a:cubicBezTo>
                        <a:pt x="67" y="164"/>
                        <a:pt x="66" y="163"/>
                        <a:pt x="65" y="161"/>
                      </a:cubicBezTo>
                      <a:cubicBezTo>
                        <a:pt x="64" y="160"/>
                        <a:pt x="63" y="158"/>
                        <a:pt x="62" y="157"/>
                      </a:cubicBezTo>
                      <a:cubicBezTo>
                        <a:pt x="62" y="156"/>
                        <a:pt x="61" y="156"/>
                        <a:pt x="61" y="155"/>
                      </a:cubicBezTo>
                      <a:cubicBezTo>
                        <a:pt x="61" y="154"/>
                        <a:pt x="60" y="154"/>
                        <a:pt x="60" y="153"/>
                      </a:cubicBezTo>
                      <a:cubicBezTo>
                        <a:pt x="59" y="152"/>
                        <a:pt x="58" y="150"/>
                        <a:pt x="58" y="149"/>
                      </a:cubicBezTo>
                      <a:cubicBezTo>
                        <a:pt x="57" y="148"/>
                        <a:pt x="57" y="146"/>
                        <a:pt x="56" y="145"/>
                      </a:cubicBezTo>
                      <a:cubicBezTo>
                        <a:pt x="56" y="145"/>
                        <a:pt x="56" y="144"/>
                        <a:pt x="56" y="143"/>
                      </a:cubicBezTo>
                      <a:cubicBezTo>
                        <a:pt x="55" y="143"/>
                        <a:pt x="55" y="142"/>
                        <a:pt x="55" y="142"/>
                      </a:cubicBezTo>
                      <a:cubicBezTo>
                        <a:pt x="55" y="141"/>
                        <a:pt x="55" y="140"/>
                        <a:pt x="54" y="139"/>
                      </a:cubicBezTo>
                      <a:cubicBezTo>
                        <a:pt x="54" y="138"/>
                        <a:pt x="54" y="137"/>
                        <a:pt x="54" y="137"/>
                      </a:cubicBezTo>
                      <a:cubicBezTo>
                        <a:pt x="54" y="137"/>
                        <a:pt x="54" y="136"/>
                        <a:pt x="53" y="135"/>
                      </a:cubicBezTo>
                      <a:cubicBezTo>
                        <a:pt x="53" y="134"/>
                        <a:pt x="53" y="133"/>
                        <a:pt x="53" y="132"/>
                      </a:cubicBezTo>
                      <a:cubicBezTo>
                        <a:pt x="53" y="132"/>
                        <a:pt x="52" y="131"/>
                        <a:pt x="52" y="131"/>
                      </a:cubicBezTo>
                      <a:cubicBezTo>
                        <a:pt x="52" y="130"/>
                        <a:pt x="52" y="130"/>
                        <a:pt x="52" y="129"/>
                      </a:cubicBezTo>
                      <a:cubicBezTo>
                        <a:pt x="52" y="128"/>
                        <a:pt x="52" y="126"/>
                        <a:pt x="52" y="125"/>
                      </a:cubicBezTo>
                      <a:cubicBezTo>
                        <a:pt x="52" y="123"/>
                        <a:pt x="52" y="122"/>
                        <a:pt x="52" y="120"/>
                      </a:cubicBezTo>
                      <a:cubicBezTo>
                        <a:pt x="52" y="119"/>
                        <a:pt x="52" y="119"/>
                        <a:pt x="52" y="118"/>
                      </a:cubicBezTo>
                      <a:cubicBezTo>
                        <a:pt x="52" y="117"/>
                        <a:pt x="52" y="116"/>
                        <a:pt x="52" y="115"/>
                      </a:cubicBezTo>
                      <a:cubicBezTo>
                        <a:pt x="52" y="114"/>
                        <a:pt x="52" y="112"/>
                        <a:pt x="52" y="110"/>
                      </a:cubicBezTo>
                      <a:cubicBezTo>
                        <a:pt x="53" y="109"/>
                        <a:pt x="53" y="107"/>
                        <a:pt x="53" y="106"/>
                      </a:cubicBezTo>
                      <a:cubicBezTo>
                        <a:pt x="53" y="104"/>
                        <a:pt x="53" y="104"/>
                        <a:pt x="53" y="104"/>
                      </a:cubicBezTo>
                      <a:cubicBezTo>
                        <a:pt x="54" y="103"/>
                        <a:pt x="54" y="103"/>
                        <a:pt x="54" y="103"/>
                      </a:cubicBezTo>
                      <a:cubicBezTo>
                        <a:pt x="54" y="102"/>
                        <a:pt x="54" y="102"/>
                        <a:pt x="54" y="101"/>
                      </a:cubicBezTo>
                      <a:cubicBezTo>
                        <a:pt x="55" y="98"/>
                        <a:pt x="56" y="95"/>
                        <a:pt x="57" y="93"/>
                      </a:cubicBezTo>
                      <a:cubicBezTo>
                        <a:pt x="58" y="92"/>
                        <a:pt x="58" y="91"/>
                        <a:pt x="59" y="90"/>
                      </a:cubicBezTo>
                      <a:cubicBezTo>
                        <a:pt x="59" y="89"/>
                        <a:pt x="60" y="88"/>
                        <a:pt x="60" y="87"/>
                      </a:cubicBezTo>
                      <a:cubicBezTo>
                        <a:pt x="61" y="86"/>
                        <a:pt x="61" y="85"/>
                        <a:pt x="61" y="85"/>
                      </a:cubicBezTo>
                      <a:cubicBezTo>
                        <a:pt x="61" y="85"/>
                        <a:pt x="62" y="85"/>
                        <a:pt x="62" y="83"/>
                      </a:cubicBezTo>
                      <a:cubicBezTo>
                        <a:pt x="63" y="83"/>
                        <a:pt x="63" y="82"/>
                        <a:pt x="64" y="81"/>
                      </a:cubicBezTo>
                      <a:cubicBezTo>
                        <a:pt x="64" y="80"/>
                        <a:pt x="65" y="79"/>
                        <a:pt x="66" y="78"/>
                      </a:cubicBezTo>
                      <a:cubicBezTo>
                        <a:pt x="68" y="76"/>
                        <a:pt x="69" y="74"/>
                        <a:pt x="72" y="72"/>
                      </a:cubicBezTo>
                      <a:cubicBezTo>
                        <a:pt x="72" y="71"/>
                        <a:pt x="73" y="71"/>
                        <a:pt x="73" y="70"/>
                      </a:cubicBezTo>
                      <a:cubicBezTo>
                        <a:pt x="74" y="69"/>
                        <a:pt x="74" y="69"/>
                        <a:pt x="74" y="69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6" y="68"/>
                        <a:pt x="78" y="66"/>
                        <a:pt x="79" y="65"/>
                      </a:cubicBezTo>
                      <a:cubicBezTo>
                        <a:pt x="80" y="64"/>
                        <a:pt x="82" y="64"/>
                        <a:pt x="83" y="63"/>
                      </a:cubicBezTo>
                      <a:cubicBezTo>
                        <a:pt x="84" y="62"/>
                        <a:pt x="84" y="62"/>
                        <a:pt x="85" y="61"/>
                      </a:cubicBezTo>
                      <a:cubicBezTo>
                        <a:pt x="86" y="61"/>
                        <a:pt x="87" y="60"/>
                        <a:pt x="87" y="60"/>
                      </a:cubicBezTo>
                      <a:cubicBezTo>
                        <a:pt x="89" y="59"/>
                        <a:pt x="90" y="59"/>
                        <a:pt x="91" y="58"/>
                      </a:cubicBezTo>
                      <a:cubicBezTo>
                        <a:pt x="93" y="57"/>
                        <a:pt x="94" y="57"/>
                        <a:pt x="95" y="56"/>
                      </a:cubicBezTo>
                      <a:cubicBezTo>
                        <a:pt x="96" y="56"/>
                        <a:pt x="96" y="56"/>
                        <a:pt x="97" y="56"/>
                      </a:cubicBezTo>
                      <a:cubicBezTo>
                        <a:pt x="97" y="56"/>
                        <a:pt x="98" y="55"/>
                        <a:pt x="98" y="55"/>
                      </a:cubicBezTo>
                      <a:cubicBezTo>
                        <a:pt x="99" y="55"/>
                        <a:pt x="100" y="55"/>
                        <a:pt x="101" y="55"/>
                      </a:cubicBezTo>
                      <a:cubicBezTo>
                        <a:pt x="102" y="54"/>
                        <a:pt x="103" y="54"/>
                        <a:pt x="103" y="54"/>
                      </a:cubicBezTo>
                      <a:cubicBezTo>
                        <a:pt x="103" y="54"/>
                        <a:pt x="104" y="54"/>
                        <a:pt x="105" y="53"/>
                      </a:cubicBezTo>
                      <a:cubicBezTo>
                        <a:pt x="106" y="53"/>
                        <a:pt x="107" y="53"/>
                        <a:pt x="108" y="53"/>
                      </a:cubicBezTo>
                      <a:cubicBezTo>
                        <a:pt x="108" y="53"/>
                        <a:pt x="109" y="53"/>
                        <a:pt x="110" y="53"/>
                      </a:cubicBezTo>
                      <a:cubicBezTo>
                        <a:pt x="110" y="52"/>
                        <a:pt x="111" y="52"/>
                        <a:pt x="111" y="52"/>
                      </a:cubicBezTo>
                      <a:cubicBezTo>
                        <a:pt x="113" y="52"/>
                        <a:pt x="114" y="52"/>
                        <a:pt x="115" y="52"/>
                      </a:cubicBezTo>
                      <a:cubicBezTo>
                        <a:pt x="117" y="52"/>
                        <a:pt x="118" y="52"/>
                        <a:pt x="120" y="52"/>
                      </a:cubicBezTo>
                      <a:cubicBezTo>
                        <a:pt x="121" y="52"/>
                        <a:pt x="122" y="52"/>
                        <a:pt x="122" y="52"/>
                      </a:cubicBezTo>
                      <a:cubicBezTo>
                        <a:pt x="123" y="52"/>
                        <a:pt x="124" y="52"/>
                        <a:pt x="125" y="52"/>
                      </a:cubicBezTo>
                      <a:cubicBezTo>
                        <a:pt x="126" y="52"/>
                        <a:pt x="128" y="52"/>
                        <a:pt x="130" y="52"/>
                      </a:cubicBezTo>
                      <a:cubicBezTo>
                        <a:pt x="131" y="53"/>
                        <a:pt x="133" y="53"/>
                        <a:pt x="135" y="53"/>
                      </a:cubicBezTo>
                      <a:cubicBezTo>
                        <a:pt x="136" y="54"/>
                        <a:pt x="136" y="54"/>
                        <a:pt x="136" y="54"/>
                      </a:cubicBezTo>
                      <a:cubicBezTo>
                        <a:pt x="137" y="54"/>
                        <a:pt x="137" y="54"/>
                        <a:pt x="137" y="54"/>
                      </a:cubicBezTo>
                      <a:cubicBezTo>
                        <a:pt x="138" y="54"/>
                        <a:pt x="139" y="54"/>
                        <a:pt x="139" y="55"/>
                      </a:cubicBezTo>
                      <a:cubicBezTo>
                        <a:pt x="142" y="55"/>
                        <a:pt x="145" y="57"/>
                        <a:pt x="147" y="58"/>
                      </a:cubicBezTo>
                      <a:cubicBezTo>
                        <a:pt x="149" y="58"/>
                        <a:pt x="150" y="59"/>
                        <a:pt x="151" y="59"/>
                      </a:cubicBezTo>
                      <a:cubicBezTo>
                        <a:pt x="152" y="59"/>
                        <a:pt x="152" y="60"/>
                        <a:pt x="153" y="60"/>
                      </a:cubicBezTo>
                      <a:cubicBezTo>
                        <a:pt x="154" y="61"/>
                        <a:pt x="155" y="61"/>
                        <a:pt x="155" y="61"/>
                      </a:cubicBezTo>
                      <a:cubicBezTo>
                        <a:pt x="155" y="61"/>
                        <a:pt x="156" y="62"/>
                        <a:pt x="157" y="63"/>
                      </a:cubicBezTo>
                      <a:cubicBezTo>
                        <a:pt x="158" y="63"/>
                        <a:pt x="158" y="64"/>
                        <a:pt x="159" y="64"/>
                      </a:cubicBezTo>
                      <a:cubicBezTo>
                        <a:pt x="160" y="65"/>
                        <a:pt x="161" y="65"/>
                        <a:pt x="162" y="66"/>
                      </a:cubicBezTo>
                      <a:cubicBezTo>
                        <a:pt x="164" y="68"/>
                        <a:pt x="166" y="69"/>
                        <a:pt x="168" y="72"/>
                      </a:cubicBezTo>
                      <a:cubicBezTo>
                        <a:pt x="169" y="72"/>
                        <a:pt x="170" y="73"/>
                        <a:pt x="170" y="73"/>
                      </a:cubicBezTo>
                      <a:cubicBezTo>
                        <a:pt x="171" y="74"/>
                        <a:pt x="171" y="74"/>
                        <a:pt x="171" y="74"/>
                      </a:cubicBezTo>
                      <a:cubicBezTo>
                        <a:pt x="172" y="75"/>
                        <a:pt x="172" y="75"/>
                        <a:pt x="172" y="75"/>
                      </a:cubicBezTo>
                      <a:cubicBezTo>
                        <a:pt x="173" y="77"/>
                        <a:pt x="174" y="78"/>
                        <a:pt x="175" y="79"/>
                      </a:cubicBezTo>
                      <a:cubicBezTo>
                        <a:pt x="176" y="80"/>
                        <a:pt x="177" y="82"/>
                        <a:pt x="178" y="83"/>
                      </a:cubicBezTo>
                      <a:cubicBezTo>
                        <a:pt x="178" y="84"/>
                        <a:pt x="179" y="85"/>
                        <a:pt x="179" y="85"/>
                      </a:cubicBezTo>
                      <a:cubicBezTo>
                        <a:pt x="179" y="86"/>
                        <a:pt x="180" y="87"/>
                        <a:pt x="180" y="87"/>
                      </a:cubicBezTo>
                      <a:cubicBezTo>
                        <a:pt x="181" y="89"/>
                        <a:pt x="182" y="90"/>
                        <a:pt x="182" y="92"/>
                      </a:cubicBezTo>
                      <a:cubicBezTo>
                        <a:pt x="183" y="93"/>
                        <a:pt x="183" y="94"/>
                        <a:pt x="184" y="95"/>
                      </a:cubicBezTo>
                      <a:cubicBezTo>
                        <a:pt x="184" y="96"/>
                        <a:pt x="184" y="96"/>
                        <a:pt x="185" y="97"/>
                      </a:cubicBezTo>
                      <a:cubicBezTo>
                        <a:pt x="185" y="97"/>
                        <a:pt x="185" y="98"/>
                        <a:pt x="185" y="99"/>
                      </a:cubicBezTo>
                      <a:cubicBezTo>
                        <a:pt x="185" y="99"/>
                        <a:pt x="186" y="100"/>
                        <a:pt x="186" y="101"/>
                      </a:cubicBezTo>
                      <a:cubicBezTo>
                        <a:pt x="186" y="102"/>
                        <a:pt x="186" y="103"/>
                        <a:pt x="186" y="103"/>
                      </a:cubicBezTo>
                      <a:cubicBezTo>
                        <a:pt x="186" y="103"/>
                        <a:pt x="187" y="104"/>
                        <a:pt x="187" y="106"/>
                      </a:cubicBezTo>
                      <a:cubicBezTo>
                        <a:pt x="187" y="106"/>
                        <a:pt x="187" y="107"/>
                        <a:pt x="187" y="108"/>
                      </a:cubicBezTo>
                      <a:cubicBezTo>
                        <a:pt x="188" y="109"/>
                        <a:pt x="188" y="109"/>
                        <a:pt x="188" y="110"/>
                      </a:cubicBezTo>
                      <a:cubicBezTo>
                        <a:pt x="188" y="110"/>
                        <a:pt x="188" y="111"/>
                        <a:pt x="188" y="112"/>
                      </a:cubicBezTo>
                      <a:cubicBezTo>
                        <a:pt x="188" y="113"/>
                        <a:pt x="188" y="114"/>
                        <a:pt x="188" y="116"/>
                      </a:cubicBezTo>
                      <a:cubicBezTo>
                        <a:pt x="189" y="117"/>
                        <a:pt x="188" y="119"/>
                        <a:pt x="188" y="120"/>
                      </a:cubicBezTo>
                      <a:cubicBezTo>
                        <a:pt x="188" y="121"/>
                        <a:pt x="189" y="122"/>
                        <a:pt x="189" y="123"/>
                      </a:cubicBezTo>
                      <a:cubicBezTo>
                        <a:pt x="189" y="123"/>
                        <a:pt x="188" y="124"/>
                        <a:pt x="188" y="125"/>
                      </a:cubicBezTo>
                      <a:cubicBezTo>
                        <a:pt x="188" y="127"/>
                        <a:pt x="188" y="128"/>
                        <a:pt x="188" y="130"/>
                      </a:cubicBezTo>
                      <a:cubicBezTo>
                        <a:pt x="188" y="132"/>
                        <a:pt x="187" y="133"/>
                        <a:pt x="187" y="135"/>
                      </a:cubicBezTo>
                      <a:cubicBezTo>
                        <a:pt x="187" y="136"/>
                        <a:pt x="187" y="136"/>
                        <a:pt x="187" y="136"/>
                      </a:cubicBezTo>
                      <a:cubicBezTo>
                        <a:pt x="186" y="137"/>
                        <a:pt x="186" y="137"/>
                        <a:pt x="186" y="137"/>
                      </a:cubicBezTo>
                      <a:cubicBezTo>
                        <a:pt x="186" y="138"/>
                        <a:pt x="186" y="139"/>
                        <a:pt x="186" y="140"/>
                      </a:cubicBezTo>
                      <a:cubicBezTo>
                        <a:pt x="185" y="143"/>
                        <a:pt x="184" y="145"/>
                        <a:pt x="183" y="148"/>
                      </a:cubicBezTo>
                      <a:cubicBezTo>
                        <a:pt x="182" y="149"/>
                        <a:pt x="182" y="150"/>
                        <a:pt x="181" y="151"/>
                      </a:cubicBezTo>
                      <a:cubicBezTo>
                        <a:pt x="181" y="152"/>
                        <a:pt x="180" y="152"/>
                        <a:pt x="180" y="153"/>
                      </a:cubicBezTo>
                      <a:cubicBezTo>
                        <a:pt x="179" y="154"/>
                        <a:pt x="179" y="155"/>
                        <a:pt x="179" y="155"/>
                      </a:cubicBezTo>
                      <a:cubicBezTo>
                        <a:pt x="179" y="155"/>
                        <a:pt x="179" y="156"/>
                        <a:pt x="178" y="157"/>
                      </a:cubicBezTo>
                      <a:cubicBezTo>
                        <a:pt x="177" y="158"/>
                        <a:pt x="177" y="158"/>
                        <a:pt x="176" y="159"/>
                      </a:cubicBezTo>
                      <a:cubicBezTo>
                        <a:pt x="176" y="160"/>
                        <a:pt x="175" y="161"/>
                        <a:pt x="174" y="162"/>
                      </a:cubicBezTo>
                      <a:cubicBezTo>
                        <a:pt x="173" y="164"/>
                        <a:pt x="171" y="166"/>
                        <a:pt x="168" y="169"/>
                      </a:cubicBezTo>
                      <a:cubicBezTo>
                        <a:pt x="168" y="169"/>
                        <a:pt x="167" y="170"/>
                        <a:pt x="167" y="170"/>
                      </a:cubicBezTo>
                      <a:cubicBezTo>
                        <a:pt x="166" y="171"/>
                        <a:pt x="166" y="171"/>
                        <a:pt x="166" y="171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4" y="173"/>
                        <a:pt x="162" y="174"/>
                        <a:pt x="161" y="175"/>
                      </a:cubicBezTo>
                      <a:cubicBezTo>
                        <a:pt x="160" y="176"/>
                        <a:pt x="158" y="177"/>
                        <a:pt x="157" y="178"/>
                      </a:cubicBezTo>
                      <a:cubicBezTo>
                        <a:pt x="156" y="178"/>
                        <a:pt x="156" y="179"/>
                        <a:pt x="155" y="179"/>
                      </a:cubicBezTo>
                      <a:cubicBezTo>
                        <a:pt x="154" y="180"/>
                        <a:pt x="153" y="180"/>
                        <a:pt x="153" y="180"/>
                      </a:cubicBezTo>
                      <a:cubicBezTo>
                        <a:pt x="151" y="181"/>
                        <a:pt x="150" y="182"/>
                        <a:pt x="149" y="182"/>
                      </a:cubicBezTo>
                      <a:cubicBezTo>
                        <a:pt x="147" y="183"/>
                        <a:pt x="146" y="183"/>
                        <a:pt x="145" y="184"/>
                      </a:cubicBezTo>
                      <a:cubicBezTo>
                        <a:pt x="144" y="184"/>
                        <a:pt x="144" y="184"/>
                        <a:pt x="143" y="185"/>
                      </a:cubicBezTo>
                      <a:cubicBezTo>
                        <a:pt x="143" y="185"/>
                        <a:pt x="142" y="185"/>
                        <a:pt x="142" y="185"/>
                      </a:cubicBezTo>
                      <a:cubicBezTo>
                        <a:pt x="141" y="185"/>
                        <a:pt x="140" y="186"/>
                        <a:pt x="139" y="186"/>
                      </a:cubicBezTo>
                      <a:cubicBezTo>
                        <a:pt x="138" y="186"/>
                        <a:pt x="137" y="187"/>
                        <a:pt x="137" y="187"/>
                      </a:cubicBezTo>
                      <a:cubicBezTo>
                        <a:pt x="137" y="187"/>
                        <a:pt x="136" y="187"/>
                        <a:pt x="135" y="187"/>
                      </a:cubicBezTo>
                      <a:cubicBezTo>
                        <a:pt x="134" y="187"/>
                        <a:pt x="133" y="187"/>
                        <a:pt x="132" y="188"/>
                      </a:cubicBezTo>
                      <a:cubicBezTo>
                        <a:pt x="132" y="188"/>
                        <a:pt x="131" y="188"/>
                        <a:pt x="131" y="188"/>
                      </a:cubicBezTo>
                      <a:cubicBezTo>
                        <a:pt x="130" y="188"/>
                        <a:pt x="129" y="188"/>
                        <a:pt x="129" y="188"/>
                      </a:cubicBezTo>
                      <a:cubicBezTo>
                        <a:pt x="127" y="188"/>
                        <a:pt x="126" y="188"/>
                        <a:pt x="125" y="189"/>
                      </a:cubicBezTo>
                      <a:cubicBezTo>
                        <a:pt x="123" y="189"/>
                        <a:pt x="122" y="189"/>
                        <a:pt x="120" y="189"/>
                      </a:cubicBezTo>
                      <a:cubicBezTo>
                        <a:pt x="119" y="189"/>
                        <a:pt x="119" y="189"/>
                        <a:pt x="118" y="189"/>
                      </a:cubicBezTo>
                      <a:cubicBezTo>
                        <a:pt x="117" y="189"/>
                        <a:pt x="116" y="189"/>
                        <a:pt x="115" y="1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6" name="ïś1ïḓè">
                  <a:extLst>
                    <a:ext uri="{FF2B5EF4-FFF2-40B4-BE49-F238E27FC236}">
                      <a16:creationId xmlns:a16="http://schemas.microsoft.com/office/drawing/2014/main" id="{04CD63E9-7235-4C53-B5C4-A157DAA477BA}"/>
                    </a:ext>
                  </a:extLst>
                </p:cNvPr>
                <p:cNvSpPr/>
                <p:nvPr/>
              </p:nvSpPr>
              <p:spPr bwMode="auto">
                <a:xfrm>
                  <a:off x="5755481" y="3040185"/>
                  <a:ext cx="195350" cy="195350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solidFill>
                      <a:schemeClr val="lt1"/>
                    </a:solidFill>
                  </a:endParaRPr>
                </a:p>
              </p:txBody>
            </p:sp>
          </p:grpSp>
          <p:grpSp>
            <p:nvGrpSpPr>
              <p:cNvPr id="44" name="íṥlïḋé">
                <a:extLst>
                  <a:ext uri="{FF2B5EF4-FFF2-40B4-BE49-F238E27FC236}">
                    <a16:creationId xmlns:a16="http://schemas.microsoft.com/office/drawing/2014/main" id="{386F02A7-B96E-435C-9CE0-0BA27EFF39D1}"/>
                  </a:ext>
                </a:extLst>
              </p:cNvPr>
              <p:cNvGrpSpPr/>
              <p:nvPr/>
            </p:nvGrpSpPr>
            <p:grpSpPr>
              <a:xfrm>
                <a:off x="4860284" y="3769249"/>
                <a:ext cx="435627" cy="434046"/>
                <a:chOff x="4664028" y="4151352"/>
                <a:chExt cx="493753" cy="49196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53" name="íṧ1iḑê">
                  <a:extLst>
                    <a:ext uri="{FF2B5EF4-FFF2-40B4-BE49-F238E27FC236}">
                      <a16:creationId xmlns:a16="http://schemas.microsoft.com/office/drawing/2014/main" id="{0F3FE08A-5199-43A6-9937-54FFD604DBFB}"/>
                    </a:ext>
                  </a:extLst>
                </p:cNvPr>
                <p:cNvSpPr/>
                <p:nvPr/>
              </p:nvSpPr>
              <p:spPr bwMode="auto">
                <a:xfrm>
                  <a:off x="4664028" y="4151352"/>
                  <a:ext cx="493753" cy="491960"/>
                </a:xfrm>
                <a:custGeom>
                  <a:avLst/>
                  <a:gdLst>
                    <a:gd name="T0" fmla="*/ 169 w 233"/>
                    <a:gd name="T1" fmla="*/ 221 h 232"/>
                    <a:gd name="T2" fmla="*/ 182 w 233"/>
                    <a:gd name="T3" fmla="*/ 189 h 232"/>
                    <a:gd name="T4" fmla="*/ 216 w 233"/>
                    <a:gd name="T5" fmla="*/ 179 h 232"/>
                    <a:gd name="T6" fmla="*/ 229 w 233"/>
                    <a:gd name="T7" fmla="*/ 156 h 232"/>
                    <a:gd name="T8" fmla="*/ 213 w 233"/>
                    <a:gd name="T9" fmla="*/ 134 h 232"/>
                    <a:gd name="T10" fmla="*/ 214 w 233"/>
                    <a:gd name="T11" fmla="*/ 110 h 232"/>
                    <a:gd name="T12" fmla="*/ 231 w 233"/>
                    <a:gd name="T13" fmla="*/ 90 h 232"/>
                    <a:gd name="T14" fmla="*/ 227 w 233"/>
                    <a:gd name="T15" fmla="*/ 68 h 232"/>
                    <a:gd name="T16" fmla="*/ 193 w 233"/>
                    <a:gd name="T17" fmla="*/ 56 h 232"/>
                    <a:gd name="T18" fmla="*/ 179 w 233"/>
                    <a:gd name="T19" fmla="*/ 27 h 232"/>
                    <a:gd name="T20" fmla="*/ 160 w 233"/>
                    <a:gd name="T21" fmla="*/ 4 h 232"/>
                    <a:gd name="T22" fmla="*/ 140 w 233"/>
                    <a:gd name="T23" fmla="*/ 18 h 232"/>
                    <a:gd name="T24" fmla="*/ 115 w 233"/>
                    <a:gd name="T25" fmla="*/ 18 h 232"/>
                    <a:gd name="T26" fmla="*/ 98 w 233"/>
                    <a:gd name="T27" fmla="*/ 9 h 232"/>
                    <a:gd name="T28" fmla="*/ 76 w 233"/>
                    <a:gd name="T29" fmla="*/ 3 h 232"/>
                    <a:gd name="T30" fmla="*/ 61 w 233"/>
                    <a:gd name="T31" fmla="*/ 35 h 232"/>
                    <a:gd name="T32" fmla="*/ 37 w 233"/>
                    <a:gd name="T33" fmla="*/ 55 h 232"/>
                    <a:gd name="T34" fmla="*/ 5 w 233"/>
                    <a:gd name="T35" fmla="*/ 70 h 232"/>
                    <a:gd name="T36" fmla="*/ 16 w 233"/>
                    <a:gd name="T37" fmla="*/ 91 h 232"/>
                    <a:gd name="T38" fmla="*/ 19 w 233"/>
                    <a:gd name="T39" fmla="*/ 111 h 232"/>
                    <a:gd name="T40" fmla="*/ 14 w 233"/>
                    <a:gd name="T41" fmla="*/ 131 h 232"/>
                    <a:gd name="T42" fmla="*/ 1 w 233"/>
                    <a:gd name="T43" fmla="*/ 150 h 232"/>
                    <a:gd name="T44" fmla="*/ 31 w 233"/>
                    <a:gd name="T45" fmla="*/ 169 h 232"/>
                    <a:gd name="T46" fmla="*/ 53 w 233"/>
                    <a:gd name="T47" fmla="*/ 191 h 232"/>
                    <a:gd name="T48" fmla="*/ 65 w 233"/>
                    <a:gd name="T49" fmla="*/ 225 h 232"/>
                    <a:gd name="T50" fmla="*/ 87 w 233"/>
                    <a:gd name="T51" fmla="*/ 221 h 232"/>
                    <a:gd name="T52" fmla="*/ 105 w 233"/>
                    <a:gd name="T53" fmla="*/ 213 h 232"/>
                    <a:gd name="T54" fmla="*/ 129 w 233"/>
                    <a:gd name="T55" fmla="*/ 216 h 232"/>
                    <a:gd name="T56" fmla="*/ 148 w 233"/>
                    <a:gd name="T57" fmla="*/ 232 h 232"/>
                    <a:gd name="T58" fmla="*/ 105 w 233"/>
                    <a:gd name="T59" fmla="*/ 183 h 232"/>
                    <a:gd name="T60" fmla="*/ 87 w 233"/>
                    <a:gd name="T61" fmla="*/ 178 h 232"/>
                    <a:gd name="T62" fmla="*/ 72 w 233"/>
                    <a:gd name="T63" fmla="*/ 168 h 232"/>
                    <a:gd name="T64" fmla="*/ 63 w 233"/>
                    <a:gd name="T65" fmla="*/ 158 h 232"/>
                    <a:gd name="T66" fmla="*/ 54 w 233"/>
                    <a:gd name="T67" fmla="*/ 144 h 232"/>
                    <a:gd name="T68" fmla="*/ 49 w 233"/>
                    <a:gd name="T69" fmla="*/ 125 h 232"/>
                    <a:gd name="T70" fmla="*/ 48 w 233"/>
                    <a:gd name="T71" fmla="*/ 112 h 232"/>
                    <a:gd name="T72" fmla="*/ 50 w 233"/>
                    <a:gd name="T73" fmla="*/ 100 h 232"/>
                    <a:gd name="T74" fmla="*/ 57 w 233"/>
                    <a:gd name="T75" fmla="*/ 82 h 232"/>
                    <a:gd name="T76" fmla="*/ 67 w 233"/>
                    <a:gd name="T77" fmla="*/ 69 h 232"/>
                    <a:gd name="T78" fmla="*/ 77 w 233"/>
                    <a:gd name="T79" fmla="*/ 60 h 232"/>
                    <a:gd name="T80" fmla="*/ 94 w 233"/>
                    <a:gd name="T81" fmla="*/ 51 h 232"/>
                    <a:gd name="T82" fmla="*/ 112 w 233"/>
                    <a:gd name="T83" fmla="*/ 48 h 232"/>
                    <a:gd name="T84" fmla="*/ 122 w 233"/>
                    <a:gd name="T85" fmla="*/ 48 h 232"/>
                    <a:gd name="T86" fmla="*/ 137 w 233"/>
                    <a:gd name="T87" fmla="*/ 51 h 232"/>
                    <a:gd name="T88" fmla="*/ 152 w 233"/>
                    <a:gd name="T89" fmla="*/ 57 h 232"/>
                    <a:gd name="T90" fmla="*/ 166 w 233"/>
                    <a:gd name="T91" fmla="*/ 69 h 232"/>
                    <a:gd name="T92" fmla="*/ 177 w 233"/>
                    <a:gd name="T93" fmla="*/ 84 h 232"/>
                    <a:gd name="T94" fmla="*/ 183 w 233"/>
                    <a:gd name="T95" fmla="*/ 98 h 232"/>
                    <a:gd name="T96" fmla="*/ 185 w 233"/>
                    <a:gd name="T97" fmla="*/ 113 h 232"/>
                    <a:gd name="T98" fmla="*/ 184 w 233"/>
                    <a:gd name="T99" fmla="*/ 125 h 232"/>
                    <a:gd name="T100" fmla="*/ 181 w 233"/>
                    <a:gd name="T101" fmla="*/ 139 h 232"/>
                    <a:gd name="T102" fmla="*/ 175 w 233"/>
                    <a:gd name="T103" fmla="*/ 152 h 232"/>
                    <a:gd name="T104" fmla="*/ 162 w 233"/>
                    <a:gd name="T105" fmla="*/ 167 h 232"/>
                    <a:gd name="T106" fmla="*/ 146 w 233"/>
                    <a:gd name="T107" fmla="*/ 178 h 232"/>
                    <a:gd name="T108" fmla="*/ 132 w 233"/>
                    <a:gd name="T109" fmla="*/ 183 h 232"/>
                    <a:gd name="T110" fmla="*/ 118 w 233"/>
                    <a:gd name="T111" fmla="*/ 184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3" h="232">
                      <a:moveTo>
                        <a:pt x="148" y="232"/>
                      </a:moveTo>
                      <a:cubicBezTo>
                        <a:pt x="148" y="232"/>
                        <a:pt x="149" y="232"/>
                        <a:pt x="151" y="231"/>
                      </a:cubicBezTo>
                      <a:cubicBezTo>
                        <a:pt x="153" y="231"/>
                        <a:pt x="155" y="230"/>
                        <a:pt x="157" y="229"/>
                      </a:cubicBezTo>
                      <a:cubicBezTo>
                        <a:pt x="161" y="228"/>
                        <a:pt x="165" y="226"/>
                        <a:pt x="165" y="226"/>
                      </a:cubicBezTo>
                      <a:cubicBezTo>
                        <a:pt x="167" y="225"/>
                        <a:pt x="169" y="223"/>
                        <a:pt x="169" y="221"/>
                      </a:cubicBezTo>
                      <a:cubicBezTo>
                        <a:pt x="169" y="221"/>
                        <a:pt x="169" y="216"/>
                        <a:pt x="169" y="211"/>
                      </a:cubicBezTo>
                      <a:cubicBezTo>
                        <a:pt x="170" y="206"/>
                        <a:pt x="169" y="201"/>
                        <a:pt x="169" y="201"/>
                      </a:cubicBezTo>
                      <a:cubicBezTo>
                        <a:pt x="169" y="200"/>
                        <a:pt x="170" y="198"/>
                        <a:pt x="172" y="197"/>
                      </a:cubicBezTo>
                      <a:cubicBezTo>
                        <a:pt x="172" y="197"/>
                        <a:pt x="174" y="195"/>
                        <a:pt x="177" y="193"/>
                      </a:cubicBezTo>
                      <a:cubicBezTo>
                        <a:pt x="179" y="191"/>
                        <a:pt x="182" y="189"/>
                        <a:pt x="182" y="189"/>
                      </a:cubicBezTo>
                      <a:cubicBezTo>
                        <a:pt x="182" y="189"/>
                        <a:pt x="184" y="186"/>
                        <a:pt x="187" y="184"/>
                      </a:cubicBezTo>
                      <a:cubicBezTo>
                        <a:pt x="189" y="182"/>
                        <a:pt x="191" y="179"/>
                        <a:pt x="191" y="179"/>
                      </a:cubicBezTo>
                      <a:cubicBezTo>
                        <a:pt x="192" y="178"/>
                        <a:pt x="194" y="177"/>
                        <a:pt x="196" y="177"/>
                      </a:cubicBezTo>
                      <a:cubicBezTo>
                        <a:pt x="196" y="177"/>
                        <a:pt x="201" y="178"/>
                        <a:pt x="206" y="179"/>
                      </a:cubicBezTo>
                      <a:cubicBezTo>
                        <a:pt x="211" y="179"/>
                        <a:pt x="216" y="179"/>
                        <a:pt x="216" y="179"/>
                      </a:cubicBezTo>
                      <a:cubicBezTo>
                        <a:pt x="218" y="179"/>
                        <a:pt x="220" y="178"/>
                        <a:pt x="221" y="176"/>
                      </a:cubicBezTo>
                      <a:cubicBezTo>
                        <a:pt x="221" y="176"/>
                        <a:pt x="223" y="172"/>
                        <a:pt x="225" y="168"/>
                      </a:cubicBezTo>
                      <a:cubicBezTo>
                        <a:pt x="226" y="166"/>
                        <a:pt x="227" y="164"/>
                        <a:pt x="228" y="162"/>
                      </a:cubicBezTo>
                      <a:cubicBezTo>
                        <a:pt x="228" y="161"/>
                        <a:pt x="229" y="160"/>
                        <a:pt x="229" y="160"/>
                      </a:cubicBezTo>
                      <a:cubicBezTo>
                        <a:pt x="229" y="158"/>
                        <a:pt x="229" y="157"/>
                        <a:pt x="229" y="156"/>
                      </a:cubicBezTo>
                      <a:cubicBezTo>
                        <a:pt x="229" y="155"/>
                        <a:pt x="229" y="154"/>
                        <a:pt x="228" y="153"/>
                      </a:cubicBezTo>
                      <a:cubicBezTo>
                        <a:pt x="228" y="153"/>
                        <a:pt x="225" y="149"/>
                        <a:pt x="221" y="146"/>
                      </a:cubicBezTo>
                      <a:cubicBezTo>
                        <a:pt x="220" y="144"/>
                        <a:pt x="218" y="142"/>
                        <a:pt x="217" y="141"/>
                      </a:cubicBezTo>
                      <a:cubicBezTo>
                        <a:pt x="215" y="140"/>
                        <a:pt x="214" y="139"/>
                        <a:pt x="214" y="139"/>
                      </a:cubicBezTo>
                      <a:cubicBezTo>
                        <a:pt x="213" y="138"/>
                        <a:pt x="212" y="136"/>
                        <a:pt x="213" y="134"/>
                      </a:cubicBezTo>
                      <a:cubicBezTo>
                        <a:pt x="213" y="134"/>
                        <a:pt x="213" y="133"/>
                        <a:pt x="213" y="132"/>
                      </a:cubicBezTo>
                      <a:cubicBezTo>
                        <a:pt x="213" y="131"/>
                        <a:pt x="213" y="129"/>
                        <a:pt x="214" y="128"/>
                      </a:cubicBezTo>
                      <a:cubicBezTo>
                        <a:pt x="214" y="124"/>
                        <a:pt x="214" y="121"/>
                        <a:pt x="214" y="121"/>
                      </a:cubicBezTo>
                      <a:cubicBezTo>
                        <a:pt x="214" y="121"/>
                        <a:pt x="214" y="118"/>
                        <a:pt x="214" y="115"/>
                      </a:cubicBezTo>
                      <a:cubicBezTo>
                        <a:pt x="214" y="113"/>
                        <a:pt x="214" y="111"/>
                        <a:pt x="214" y="110"/>
                      </a:cubicBezTo>
                      <a:cubicBezTo>
                        <a:pt x="214" y="109"/>
                        <a:pt x="214" y="108"/>
                        <a:pt x="214" y="108"/>
                      </a:cubicBezTo>
                      <a:cubicBezTo>
                        <a:pt x="214" y="106"/>
                        <a:pt x="215" y="104"/>
                        <a:pt x="216" y="103"/>
                      </a:cubicBezTo>
                      <a:cubicBezTo>
                        <a:pt x="216" y="103"/>
                        <a:pt x="217" y="102"/>
                        <a:pt x="219" y="101"/>
                      </a:cubicBezTo>
                      <a:cubicBezTo>
                        <a:pt x="220" y="100"/>
                        <a:pt x="222" y="99"/>
                        <a:pt x="224" y="97"/>
                      </a:cubicBezTo>
                      <a:cubicBezTo>
                        <a:pt x="228" y="94"/>
                        <a:pt x="231" y="90"/>
                        <a:pt x="231" y="90"/>
                      </a:cubicBezTo>
                      <a:cubicBezTo>
                        <a:pt x="232" y="90"/>
                        <a:pt x="233" y="89"/>
                        <a:pt x="233" y="88"/>
                      </a:cubicBezTo>
                      <a:cubicBezTo>
                        <a:pt x="233" y="87"/>
                        <a:pt x="233" y="85"/>
                        <a:pt x="233" y="84"/>
                      </a:cubicBezTo>
                      <a:cubicBezTo>
                        <a:pt x="233" y="84"/>
                        <a:pt x="232" y="83"/>
                        <a:pt x="232" y="82"/>
                      </a:cubicBezTo>
                      <a:cubicBezTo>
                        <a:pt x="231" y="80"/>
                        <a:pt x="231" y="78"/>
                        <a:pt x="230" y="76"/>
                      </a:cubicBezTo>
                      <a:cubicBezTo>
                        <a:pt x="228" y="72"/>
                        <a:pt x="227" y="68"/>
                        <a:pt x="227" y="68"/>
                      </a:cubicBezTo>
                      <a:cubicBezTo>
                        <a:pt x="226" y="65"/>
                        <a:pt x="224" y="64"/>
                        <a:pt x="222" y="64"/>
                      </a:cubicBezTo>
                      <a:cubicBezTo>
                        <a:pt x="222" y="64"/>
                        <a:pt x="217" y="63"/>
                        <a:pt x="212" y="63"/>
                      </a:cubicBezTo>
                      <a:cubicBezTo>
                        <a:pt x="207" y="63"/>
                        <a:pt x="202" y="63"/>
                        <a:pt x="202" y="63"/>
                      </a:cubicBezTo>
                      <a:cubicBezTo>
                        <a:pt x="200" y="63"/>
                        <a:pt x="198" y="62"/>
                        <a:pt x="197" y="61"/>
                      </a:cubicBezTo>
                      <a:cubicBezTo>
                        <a:pt x="197" y="61"/>
                        <a:pt x="195" y="58"/>
                        <a:pt x="193" y="56"/>
                      </a:cubicBezTo>
                      <a:cubicBezTo>
                        <a:pt x="191" y="53"/>
                        <a:pt x="189" y="51"/>
                        <a:pt x="189" y="51"/>
                      </a:cubicBezTo>
                      <a:cubicBezTo>
                        <a:pt x="189" y="51"/>
                        <a:pt x="187" y="48"/>
                        <a:pt x="185" y="46"/>
                      </a:cubicBezTo>
                      <a:cubicBezTo>
                        <a:pt x="182" y="44"/>
                        <a:pt x="180" y="42"/>
                        <a:pt x="180" y="42"/>
                      </a:cubicBezTo>
                      <a:cubicBezTo>
                        <a:pt x="178" y="40"/>
                        <a:pt x="178" y="38"/>
                        <a:pt x="178" y="36"/>
                      </a:cubicBezTo>
                      <a:cubicBezTo>
                        <a:pt x="178" y="36"/>
                        <a:pt x="179" y="32"/>
                        <a:pt x="179" y="27"/>
                      </a:cubicBezTo>
                      <a:cubicBezTo>
                        <a:pt x="179" y="22"/>
                        <a:pt x="180" y="17"/>
                        <a:pt x="180" y="17"/>
                      </a:cubicBezTo>
                      <a:cubicBezTo>
                        <a:pt x="180" y="15"/>
                        <a:pt x="178" y="13"/>
                        <a:pt x="176" y="11"/>
                      </a:cubicBezTo>
                      <a:cubicBezTo>
                        <a:pt x="176" y="11"/>
                        <a:pt x="172" y="9"/>
                        <a:pt x="168" y="7"/>
                      </a:cubicBezTo>
                      <a:cubicBezTo>
                        <a:pt x="166" y="6"/>
                        <a:pt x="164" y="6"/>
                        <a:pt x="163" y="5"/>
                      </a:cubicBezTo>
                      <a:cubicBezTo>
                        <a:pt x="161" y="4"/>
                        <a:pt x="160" y="4"/>
                        <a:pt x="160" y="4"/>
                      </a:cubicBezTo>
                      <a:cubicBezTo>
                        <a:pt x="159" y="3"/>
                        <a:pt x="158" y="3"/>
                        <a:pt x="157" y="3"/>
                      </a:cubicBezTo>
                      <a:cubicBezTo>
                        <a:pt x="156" y="3"/>
                        <a:pt x="155" y="4"/>
                        <a:pt x="154" y="5"/>
                      </a:cubicBezTo>
                      <a:cubicBezTo>
                        <a:pt x="154" y="5"/>
                        <a:pt x="150" y="8"/>
                        <a:pt x="146" y="11"/>
                      </a:cubicBezTo>
                      <a:cubicBezTo>
                        <a:pt x="145" y="13"/>
                        <a:pt x="143" y="15"/>
                        <a:pt x="142" y="16"/>
                      </a:cubicBezTo>
                      <a:cubicBezTo>
                        <a:pt x="140" y="17"/>
                        <a:pt x="140" y="18"/>
                        <a:pt x="140" y="18"/>
                      </a:cubicBezTo>
                      <a:cubicBezTo>
                        <a:pt x="138" y="20"/>
                        <a:pt x="136" y="20"/>
                        <a:pt x="135" y="20"/>
                      </a:cubicBezTo>
                      <a:cubicBezTo>
                        <a:pt x="135" y="20"/>
                        <a:pt x="134" y="20"/>
                        <a:pt x="133" y="20"/>
                      </a:cubicBezTo>
                      <a:cubicBezTo>
                        <a:pt x="131" y="19"/>
                        <a:pt x="130" y="19"/>
                        <a:pt x="128" y="19"/>
                      </a:cubicBezTo>
                      <a:cubicBezTo>
                        <a:pt x="125" y="19"/>
                        <a:pt x="122" y="18"/>
                        <a:pt x="122" y="18"/>
                      </a:cubicBezTo>
                      <a:cubicBezTo>
                        <a:pt x="122" y="18"/>
                        <a:pt x="118" y="18"/>
                        <a:pt x="115" y="18"/>
                      </a:cubicBezTo>
                      <a:cubicBezTo>
                        <a:pt x="113" y="18"/>
                        <a:pt x="112" y="18"/>
                        <a:pt x="111" y="18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7" y="19"/>
                        <a:pt x="105" y="18"/>
                        <a:pt x="104" y="16"/>
                      </a:cubicBezTo>
                      <a:cubicBezTo>
                        <a:pt x="104" y="16"/>
                        <a:pt x="103" y="15"/>
                        <a:pt x="102" y="14"/>
                      </a:cubicBezTo>
                      <a:cubicBezTo>
                        <a:pt x="101" y="12"/>
                        <a:pt x="99" y="11"/>
                        <a:pt x="98" y="9"/>
                      </a:cubicBezTo>
                      <a:cubicBezTo>
                        <a:pt x="94" y="5"/>
                        <a:pt x="91" y="1"/>
                        <a:pt x="91" y="1"/>
                      </a:cubicBezTo>
                      <a:cubicBezTo>
                        <a:pt x="90" y="1"/>
                        <a:pt x="89" y="0"/>
                        <a:pt x="88" y="0"/>
                      </a:cubicBezTo>
                      <a:cubicBezTo>
                        <a:pt x="87" y="0"/>
                        <a:pt x="86" y="0"/>
                        <a:pt x="85" y="0"/>
                      </a:cubicBezTo>
                      <a:cubicBezTo>
                        <a:pt x="85" y="0"/>
                        <a:pt x="84" y="0"/>
                        <a:pt x="82" y="1"/>
                      </a:cubicBezTo>
                      <a:cubicBezTo>
                        <a:pt x="81" y="1"/>
                        <a:pt x="78" y="2"/>
                        <a:pt x="76" y="3"/>
                      </a:cubicBezTo>
                      <a:cubicBezTo>
                        <a:pt x="72" y="4"/>
                        <a:pt x="68" y="6"/>
                        <a:pt x="68" y="6"/>
                      </a:cubicBezTo>
                      <a:cubicBezTo>
                        <a:pt x="66" y="7"/>
                        <a:pt x="64" y="9"/>
                        <a:pt x="64" y="11"/>
                      </a:cubicBezTo>
                      <a:cubicBezTo>
                        <a:pt x="64" y="11"/>
                        <a:pt x="64" y="16"/>
                        <a:pt x="64" y="21"/>
                      </a:cubicBezTo>
                      <a:cubicBezTo>
                        <a:pt x="63" y="26"/>
                        <a:pt x="64" y="31"/>
                        <a:pt x="64" y="31"/>
                      </a:cubicBezTo>
                      <a:cubicBezTo>
                        <a:pt x="64" y="32"/>
                        <a:pt x="63" y="34"/>
                        <a:pt x="61" y="35"/>
                      </a:cubicBezTo>
                      <a:cubicBezTo>
                        <a:pt x="61" y="35"/>
                        <a:pt x="59" y="37"/>
                        <a:pt x="56" y="39"/>
                      </a:cubicBezTo>
                      <a:cubicBezTo>
                        <a:pt x="54" y="41"/>
                        <a:pt x="51" y="43"/>
                        <a:pt x="51" y="43"/>
                      </a:cubicBezTo>
                      <a:cubicBezTo>
                        <a:pt x="51" y="43"/>
                        <a:pt x="49" y="46"/>
                        <a:pt x="46" y="48"/>
                      </a:cubicBezTo>
                      <a:cubicBezTo>
                        <a:pt x="44" y="50"/>
                        <a:pt x="42" y="53"/>
                        <a:pt x="42" y="53"/>
                      </a:cubicBezTo>
                      <a:cubicBezTo>
                        <a:pt x="41" y="54"/>
                        <a:pt x="39" y="55"/>
                        <a:pt x="37" y="55"/>
                      </a:cubicBezTo>
                      <a:cubicBezTo>
                        <a:pt x="37" y="55"/>
                        <a:pt x="32" y="54"/>
                        <a:pt x="27" y="53"/>
                      </a:cubicBezTo>
                      <a:cubicBezTo>
                        <a:pt x="22" y="53"/>
                        <a:pt x="17" y="53"/>
                        <a:pt x="17" y="53"/>
                      </a:cubicBezTo>
                      <a:cubicBezTo>
                        <a:pt x="15" y="53"/>
                        <a:pt x="13" y="54"/>
                        <a:pt x="12" y="56"/>
                      </a:cubicBezTo>
                      <a:cubicBezTo>
                        <a:pt x="12" y="56"/>
                        <a:pt x="10" y="60"/>
                        <a:pt x="8" y="64"/>
                      </a:cubicBezTo>
                      <a:cubicBezTo>
                        <a:pt x="7" y="66"/>
                        <a:pt x="6" y="68"/>
                        <a:pt x="5" y="70"/>
                      </a:cubicBezTo>
                      <a:cubicBezTo>
                        <a:pt x="5" y="71"/>
                        <a:pt x="4" y="72"/>
                        <a:pt x="4" y="72"/>
                      </a:cubicBezTo>
                      <a:cubicBezTo>
                        <a:pt x="4" y="74"/>
                        <a:pt x="4" y="75"/>
                        <a:pt x="4" y="76"/>
                      </a:cubicBezTo>
                      <a:cubicBezTo>
                        <a:pt x="4" y="77"/>
                        <a:pt x="4" y="78"/>
                        <a:pt x="5" y="79"/>
                      </a:cubicBezTo>
                      <a:cubicBezTo>
                        <a:pt x="5" y="79"/>
                        <a:pt x="8" y="83"/>
                        <a:pt x="12" y="86"/>
                      </a:cubicBezTo>
                      <a:cubicBezTo>
                        <a:pt x="13" y="88"/>
                        <a:pt x="15" y="90"/>
                        <a:pt x="16" y="91"/>
                      </a:cubicBezTo>
                      <a:cubicBezTo>
                        <a:pt x="18" y="92"/>
                        <a:pt x="19" y="93"/>
                        <a:pt x="19" y="93"/>
                      </a:cubicBezTo>
                      <a:cubicBezTo>
                        <a:pt x="20" y="94"/>
                        <a:pt x="21" y="96"/>
                        <a:pt x="20" y="98"/>
                      </a:cubicBezTo>
                      <a:cubicBezTo>
                        <a:pt x="20" y="98"/>
                        <a:pt x="20" y="99"/>
                        <a:pt x="20" y="100"/>
                      </a:cubicBezTo>
                      <a:cubicBezTo>
                        <a:pt x="20" y="101"/>
                        <a:pt x="20" y="103"/>
                        <a:pt x="20" y="104"/>
                      </a:cubicBezTo>
                      <a:cubicBezTo>
                        <a:pt x="19" y="108"/>
                        <a:pt x="19" y="111"/>
                        <a:pt x="19" y="111"/>
                      </a:cubicBezTo>
                      <a:cubicBezTo>
                        <a:pt x="19" y="111"/>
                        <a:pt x="19" y="114"/>
                        <a:pt x="19" y="117"/>
                      </a:cubicBezTo>
                      <a:cubicBezTo>
                        <a:pt x="19" y="119"/>
                        <a:pt x="19" y="121"/>
                        <a:pt x="19" y="122"/>
                      </a:cubicBezTo>
                      <a:cubicBezTo>
                        <a:pt x="19" y="123"/>
                        <a:pt x="19" y="124"/>
                        <a:pt x="19" y="124"/>
                      </a:cubicBezTo>
                      <a:cubicBezTo>
                        <a:pt x="19" y="126"/>
                        <a:pt x="18" y="128"/>
                        <a:pt x="17" y="129"/>
                      </a:cubicBezTo>
                      <a:cubicBezTo>
                        <a:pt x="17" y="129"/>
                        <a:pt x="16" y="130"/>
                        <a:pt x="14" y="131"/>
                      </a:cubicBezTo>
                      <a:cubicBezTo>
                        <a:pt x="13" y="132"/>
                        <a:pt x="11" y="133"/>
                        <a:pt x="9" y="135"/>
                      </a:cubicBezTo>
                      <a:cubicBezTo>
                        <a:pt x="5" y="138"/>
                        <a:pt x="2" y="142"/>
                        <a:pt x="2" y="142"/>
                      </a:cubicBezTo>
                      <a:cubicBezTo>
                        <a:pt x="1" y="142"/>
                        <a:pt x="1" y="143"/>
                        <a:pt x="0" y="144"/>
                      </a:cubicBezTo>
                      <a:cubicBezTo>
                        <a:pt x="0" y="145"/>
                        <a:pt x="0" y="147"/>
                        <a:pt x="1" y="148"/>
                      </a:cubicBezTo>
                      <a:cubicBezTo>
                        <a:pt x="1" y="148"/>
                        <a:pt x="1" y="149"/>
                        <a:pt x="1" y="150"/>
                      </a:cubicBezTo>
                      <a:cubicBezTo>
                        <a:pt x="2" y="152"/>
                        <a:pt x="2" y="154"/>
                        <a:pt x="3" y="156"/>
                      </a:cubicBezTo>
                      <a:cubicBezTo>
                        <a:pt x="5" y="160"/>
                        <a:pt x="6" y="164"/>
                        <a:pt x="6" y="164"/>
                      </a:cubicBezTo>
                      <a:cubicBezTo>
                        <a:pt x="7" y="167"/>
                        <a:pt x="9" y="168"/>
                        <a:pt x="11" y="168"/>
                      </a:cubicBezTo>
                      <a:cubicBezTo>
                        <a:pt x="11" y="168"/>
                        <a:pt x="16" y="169"/>
                        <a:pt x="21" y="169"/>
                      </a:cubicBezTo>
                      <a:cubicBezTo>
                        <a:pt x="26" y="169"/>
                        <a:pt x="31" y="169"/>
                        <a:pt x="31" y="169"/>
                      </a:cubicBezTo>
                      <a:cubicBezTo>
                        <a:pt x="33" y="169"/>
                        <a:pt x="35" y="170"/>
                        <a:pt x="36" y="171"/>
                      </a:cubicBezTo>
                      <a:cubicBezTo>
                        <a:pt x="36" y="171"/>
                        <a:pt x="38" y="174"/>
                        <a:pt x="40" y="176"/>
                      </a:cubicBezTo>
                      <a:cubicBezTo>
                        <a:pt x="42" y="179"/>
                        <a:pt x="44" y="181"/>
                        <a:pt x="44" y="181"/>
                      </a:cubicBezTo>
                      <a:cubicBezTo>
                        <a:pt x="44" y="181"/>
                        <a:pt x="46" y="184"/>
                        <a:pt x="48" y="186"/>
                      </a:cubicBezTo>
                      <a:cubicBezTo>
                        <a:pt x="51" y="189"/>
                        <a:pt x="53" y="191"/>
                        <a:pt x="53" y="191"/>
                      </a:cubicBezTo>
                      <a:cubicBezTo>
                        <a:pt x="55" y="192"/>
                        <a:pt x="56" y="194"/>
                        <a:pt x="55" y="196"/>
                      </a:cubicBezTo>
                      <a:cubicBezTo>
                        <a:pt x="55" y="196"/>
                        <a:pt x="54" y="200"/>
                        <a:pt x="54" y="205"/>
                      </a:cubicBezTo>
                      <a:cubicBezTo>
                        <a:pt x="54" y="210"/>
                        <a:pt x="54" y="215"/>
                        <a:pt x="54" y="215"/>
                      </a:cubicBezTo>
                      <a:cubicBezTo>
                        <a:pt x="54" y="217"/>
                        <a:pt x="55" y="219"/>
                        <a:pt x="57" y="221"/>
                      </a:cubicBezTo>
                      <a:cubicBezTo>
                        <a:pt x="57" y="221"/>
                        <a:pt x="61" y="223"/>
                        <a:pt x="65" y="225"/>
                      </a:cubicBezTo>
                      <a:cubicBezTo>
                        <a:pt x="67" y="226"/>
                        <a:pt x="69" y="226"/>
                        <a:pt x="70" y="227"/>
                      </a:cubicBezTo>
                      <a:cubicBezTo>
                        <a:pt x="72" y="228"/>
                        <a:pt x="73" y="228"/>
                        <a:pt x="73" y="228"/>
                      </a:cubicBezTo>
                      <a:cubicBezTo>
                        <a:pt x="74" y="229"/>
                        <a:pt x="75" y="229"/>
                        <a:pt x="76" y="229"/>
                      </a:cubicBezTo>
                      <a:cubicBezTo>
                        <a:pt x="77" y="229"/>
                        <a:pt x="78" y="228"/>
                        <a:pt x="79" y="228"/>
                      </a:cubicBezTo>
                      <a:cubicBezTo>
                        <a:pt x="79" y="228"/>
                        <a:pt x="83" y="224"/>
                        <a:pt x="87" y="221"/>
                      </a:cubicBezTo>
                      <a:cubicBezTo>
                        <a:pt x="88" y="219"/>
                        <a:pt x="90" y="217"/>
                        <a:pt x="91" y="216"/>
                      </a:cubicBezTo>
                      <a:cubicBezTo>
                        <a:pt x="93" y="215"/>
                        <a:pt x="93" y="214"/>
                        <a:pt x="93" y="214"/>
                      </a:cubicBezTo>
                      <a:cubicBezTo>
                        <a:pt x="95" y="212"/>
                        <a:pt x="97" y="212"/>
                        <a:pt x="99" y="212"/>
                      </a:cubicBezTo>
                      <a:cubicBezTo>
                        <a:pt x="99" y="212"/>
                        <a:pt x="99" y="212"/>
                        <a:pt x="101" y="212"/>
                      </a:cubicBezTo>
                      <a:cubicBezTo>
                        <a:pt x="102" y="213"/>
                        <a:pt x="103" y="213"/>
                        <a:pt x="105" y="213"/>
                      </a:cubicBezTo>
                      <a:cubicBezTo>
                        <a:pt x="108" y="213"/>
                        <a:pt x="111" y="214"/>
                        <a:pt x="111" y="214"/>
                      </a:cubicBezTo>
                      <a:cubicBezTo>
                        <a:pt x="111" y="214"/>
                        <a:pt x="115" y="214"/>
                        <a:pt x="118" y="214"/>
                      </a:cubicBezTo>
                      <a:cubicBezTo>
                        <a:pt x="120" y="214"/>
                        <a:pt x="121" y="214"/>
                        <a:pt x="122" y="214"/>
                      </a:cubicBezTo>
                      <a:cubicBezTo>
                        <a:pt x="124" y="213"/>
                        <a:pt x="124" y="213"/>
                        <a:pt x="124" y="213"/>
                      </a:cubicBezTo>
                      <a:cubicBezTo>
                        <a:pt x="126" y="213"/>
                        <a:pt x="128" y="214"/>
                        <a:pt x="129" y="216"/>
                      </a:cubicBezTo>
                      <a:cubicBezTo>
                        <a:pt x="129" y="216"/>
                        <a:pt x="130" y="217"/>
                        <a:pt x="131" y="218"/>
                      </a:cubicBezTo>
                      <a:cubicBezTo>
                        <a:pt x="132" y="220"/>
                        <a:pt x="134" y="221"/>
                        <a:pt x="135" y="223"/>
                      </a:cubicBezTo>
                      <a:cubicBezTo>
                        <a:pt x="139" y="227"/>
                        <a:pt x="142" y="231"/>
                        <a:pt x="142" y="231"/>
                      </a:cubicBezTo>
                      <a:cubicBezTo>
                        <a:pt x="143" y="231"/>
                        <a:pt x="144" y="232"/>
                        <a:pt x="145" y="232"/>
                      </a:cubicBezTo>
                      <a:cubicBezTo>
                        <a:pt x="146" y="232"/>
                        <a:pt x="147" y="232"/>
                        <a:pt x="148" y="232"/>
                      </a:cubicBezTo>
                      <a:close/>
                      <a:moveTo>
                        <a:pt x="113" y="184"/>
                      </a:moveTo>
                      <a:cubicBezTo>
                        <a:pt x="113" y="184"/>
                        <a:pt x="112" y="184"/>
                        <a:pt x="111" y="184"/>
                      </a:cubicBezTo>
                      <a:cubicBezTo>
                        <a:pt x="110" y="184"/>
                        <a:pt x="109" y="184"/>
                        <a:pt x="108" y="184"/>
                      </a:cubicBezTo>
                      <a:cubicBezTo>
                        <a:pt x="108" y="184"/>
                        <a:pt x="107" y="184"/>
                        <a:pt x="106" y="184"/>
                      </a:cubicBezTo>
                      <a:cubicBezTo>
                        <a:pt x="106" y="184"/>
                        <a:pt x="105" y="184"/>
                        <a:pt x="105" y="183"/>
                      </a:cubicBezTo>
                      <a:cubicBezTo>
                        <a:pt x="103" y="183"/>
                        <a:pt x="102" y="183"/>
                        <a:pt x="101" y="183"/>
                      </a:cubicBezTo>
                      <a:cubicBezTo>
                        <a:pt x="99" y="182"/>
                        <a:pt x="98" y="182"/>
                        <a:pt x="96" y="181"/>
                      </a:cubicBezTo>
                      <a:cubicBezTo>
                        <a:pt x="96" y="181"/>
                        <a:pt x="95" y="181"/>
                        <a:pt x="94" y="181"/>
                      </a:cubicBezTo>
                      <a:cubicBezTo>
                        <a:pt x="93" y="180"/>
                        <a:pt x="92" y="180"/>
                        <a:pt x="92" y="180"/>
                      </a:cubicBezTo>
                      <a:cubicBezTo>
                        <a:pt x="90" y="179"/>
                        <a:pt x="89" y="179"/>
                        <a:pt x="87" y="178"/>
                      </a:cubicBezTo>
                      <a:cubicBezTo>
                        <a:pt x="86" y="177"/>
                        <a:pt x="84" y="176"/>
                        <a:pt x="83" y="176"/>
                      </a:cubicBezTo>
                      <a:cubicBezTo>
                        <a:pt x="82" y="175"/>
                        <a:pt x="82" y="175"/>
                        <a:pt x="82" y="175"/>
                      </a:cubicBezTo>
                      <a:cubicBezTo>
                        <a:pt x="81" y="174"/>
                        <a:pt x="81" y="174"/>
                        <a:pt x="81" y="174"/>
                      </a:cubicBezTo>
                      <a:cubicBezTo>
                        <a:pt x="80" y="174"/>
                        <a:pt x="79" y="173"/>
                        <a:pt x="79" y="173"/>
                      </a:cubicBezTo>
                      <a:cubicBezTo>
                        <a:pt x="76" y="171"/>
                        <a:pt x="74" y="169"/>
                        <a:pt x="72" y="168"/>
                      </a:cubicBezTo>
                      <a:cubicBezTo>
                        <a:pt x="71" y="167"/>
                        <a:pt x="70" y="166"/>
                        <a:pt x="69" y="165"/>
                      </a:cubicBezTo>
                      <a:cubicBezTo>
                        <a:pt x="68" y="165"/>
                        <a:pt x="68" y="164"/>
                        <a:pt x="67" y="164"/>
                      </a:cubicBezTo>
                      <a:cubicBezTo>
                        <a:pt x="66" y="162"/>
                        <a:pt x="66" y="162"/>
                        <a:pt x="66" y="162"/>
                      </a:cubicBezTo>
                      <a:cubicBezTo>
                        <a:pt x="66" y="162"/>
                        <a:pt x="65" y="161"/>
                        <a:pt x="64" y="160"/>
                      </a:cubicBezTo>
                      <a:cubicBezTo>
                        <a:pt x="64" y="159"/>
                        <a:pt x="63" y="159"/>
                        <a:pt x="63" y="158"/>
                      </a:cubicBezTo>
                      <a:cubicBezTo>
                        <a:pt x="62" y="157"/>
                        <a:pt x="61" y="156"/>
                        <a:pt x="60" y="155"/>
                      </a:cubicBezTo>
                      <a:cubicBezTo>
                        <a:pt x="59" y="153"/>
                        <a:pt x="57" y="151"/>
                        <a:pt x="56" y="148"/>
                      </a:cubicBezTo>
                      <a:cubicBezTo>
                        <a:pt x="56" y="147"/>
                        <a:pt x="55" y="146"/>
                        <a:pt x="55" y="146"/>
                      </a:cubicBezTo>
                      <a:cubicBezTo>
                        <a:pt x="54" y="145"/>
                        <a:pt x="54" y="145"/>
                        <a:pt x="54" y="145"/>
                      </a:cubicBezTo>
                      <a:cubicBezTo>
                        <a:pt x="54" y="144"/>
                        <a:pt x="54" y="144"/>
                        <a:pt x="54" y="144"/>
                      </a:cubicBezTo>
                      <a:cubicBezTo>
                        <a:pt x="53" y="142"/>
                        <a:pt x="53" y="140"/>
                        <a:pt x="52" y="139"/>
                      </a:cubicBezTo>
                      <a:cubicBezTo>
                        <a:pt x="51" y="137"/>
                        <a:pt x="51" y="136"/>
                        <a:pt x="51" y="134"/>
                      </a:cubicBezTo>
                      <a:cubicBezTo>
                        <a:pt x="50" y="133"/>
                        <a:pt x="50" y="133"/>
                        <a:pt x="50" y="132"/>
                      </a:cubicBezTo>
                      <a:cubicBezTo>
                        <a:pt x="50" y="131"/>
                        <a:pt x="50" y="130"/>
                        <a:pt x="49" y="129"/>
                      </a:cubicBezTo>
                      <a:cubicBezTo>
                        <a:pt x="49" y="128"/>
                        <a:pt x="49" y="126"/>
                        <a:pt x="49" y="125"/>
                      </a:cubicBezTo>
                      <a:cubicBezTo>
                        <a:pt x="49" y="123"/>
                        <a:pt x="48" y="122"/>
                        <a:pt x="48" y="121"/>
                      </a:cubicBezTo>
                      <a:cubicBezTo>
                        <a:pt x="48" y="120"/>
                        <a:pt x="48" y="120"/>
                        <a:pt x="48" y="119"/>
                      </a:cubicBezTo>
                      <a:cubicBezTo>
                        <a:pt x="48" y="118"/>
                        <a:pt x="48" y="118"/>
                        <a:pt x="48" y="117"/>
                      </a:cubicBezTo>
                      <a:cubicBezTo>
                        <a:pt x="48" y="116"/>
                        <a:pt x="48" y="116"/>
                        <a:pt x="48" y="115"/>
                      </a:cubicBezTo>
                      <a:cubicBezTo>
                        <a:pt x="48" y="113"/>
                        <a:pt x="48" y="112"/>
                        <a:pt x="48" y="112"/>
                      </a:cubicBezTo>
                      <a:cubicBezTo>
                        <a:pt x="48" y="112"/>
                        <a:pt x="48" y="112"/>
                        <a:pt x="48" y="110"/>
                      </a:cubicBezTo>
                      <a:cubicBezTo>
                        <a:pt x="48" y="109"/>
                        <a:pt x="49" y="109"/>
                        <a:pt x="49" y="108"/>
                      </a:cubicBezTo>
                      <a:cubicBezTo>
                        <a:pt x="49" y="107"/>
                        <a:pt x="49" y="106"/>
                        <a:pt x="49" y="106"/>
                      </a:cubicBezTo>
                      <a:cubicBezTo>
                        <a:pt x="49" y="105"/>
                        <a:pt x="49" y="105"/>
                        <a:pt x="49" y="104"/>
                      </a:cubicBezTo>
                      <a:cubicBezTo>
                        <a:pt x="49" y="103"/>
                        <a:pt x="50" y="102"/>
                        <a:pt x="50" y="100"/>
                      </a:cubicBezTo>
                      <a:cubicBezTo>
                        <a:pt x="50" y="99"/>
                        <a:pt x="51" y="97"/>
                        <a:pt x="51" y="96"/>
                      </a:cubicBezTo>
                      <a:cubicBezTo>
                        <a:pt x="51" y="95"/>
                        <a:pt x="52" y="94"/>
                        <a:pt x="52" y="93"/>
                      </a:cubicBezTo>
                      <a:cubicBezTo>
                        <a:pt x="52" y="93"/>
                        <a:pt x="52" y="92"/>
                        <a:pt x="53" y="91"/>
                      </a:cubicBezTo>
                      <a:cubicBezTo>
                        <a:pt x="53" y="90"/>
                        <a:pt x="54" y="88"/>
                        <a:pt x="55" y="87"/>
                      </a:cubicBezTo>
                      <a:cubicBezTo>
                        <a:pt x="55" y="85"/>
                        <a:pt x="56" y="84"/>
                        <a:pt x="57" y="82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8" y="80"/>
                        <a:pt x="58" y="80"/>
                        <a:pt x="58" y="80"/>
                      </a:cubicBezTo>
                      <a:cubicBezTo>
                        <a:pt x="59" y="79"/>
                        <a:pt x="59" y="79"/>
                        <a:pt x="60" y="78"/>
                      </a:cubicBezTo>
                      <a:cubicBezTo>
                        <a:pt x="61" y="75"/>
                        <a:pt x="63" y="73"/>
                        <a:pt x="65" y="71"/>
                      </a:cubicBezTo>
                      <a:cubicBezTo>
                        <a:pt x="66" y="70"/>
                        <a:pt x="66" y="69"/>
                        <a:pt x="67" y="69"/>
                      </a:cubicBezTo>
                      <a:cubicBezTo>
                        <a:pt x="68" y="68"/>
                        <a:pt x="69" y="67"/>
                        <a:pt x="69" y="67"/>
                      </a:cubicBezTo>
                      <a:cubicBezTo>
                        <a:pt x="70" y="66"/>
                        <a:pt x="71" y="65"/>
                        <a:pt x="71" y="65"/>
                      </a:cubicBezTo>
                      <a:cubicBezTo>
                        <a:pt x="71" y="65"/>
                        <a:pt x="71" y="65"/>
                        <a:pt x="72" y="64"/>
                      </a:cubicBezTo>
                      <a:cubicBezTo>
                        <a:pt x="73" y="63"/>
                        <a:pt x="74" y="63"/>
                        <a:pt x="75" y="62"/>
                      </a:cubicBezTo>
                      <a:cubicBezTo>
                        <a:pt x="75" y="61"/>
                        <a:pt x="76" y="61"/>
                        <a:pt x="77" y="60"/>
                      </a:cubicBezTo>
                      <a:cubicBezTo>
                        <a:pt x="79" y="59"/>
                        <a:pt x="82" y="57"/>
                        <a:pt x="85" y="55"/>
                      </a:cubicBezTo>
                      <a:cubicBezTo>
                        <a:pt x="85" y="55"/>
                        <a:pt x="86" y="55"/>
                        <a:pt x="87" y="54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89" y="53"/>
                        <a:pt x="89" y="53"/>
                        <a:pt x="89" y="53"/>
                      </a:cubicBezTo>
                      <a:cubicBezTo>
                        <a:pt x="91" y="53"/>
                        <a:pt x="92" y="52"/>
                        <a:pt x="94" y="51"/>
                      </a:cubicBezTo>
                      <a:cubicBezTo>
                        <a:pt x="95" y="51"/>
                        <a:pt x="97" y="51"/>
                        <a:pt x="98" y="50"/>
                      </a:cubicBezTo>
                      <a:cubicBezTo>
                        <a:pt x="99" y="50"/>
                        <a:pt x="100" y="49"/>
                        <a:pt x="101" y="49"/>
                      </a:cubicBezTo>
                      <a:cubicBezTo>
                        <a:pt x="102" y="49"/>
                        <a:pt x="102" y="49"/>
                        <a:pt x="103" y="49"/>
                      </a:cubicBezTo>
                      <a:cubicBezTo>
                        <a:pt x="105" y="49"/>
                        <a:pt x="106" y="48"/>
                        <a:pt x="108" y="48"/>
                      </a:cubicBezTo>
                      <a:cubicBezTo>
                        <a:pt x="109" y="48"/>
                        <a:pt x="110" y="48"/>
                        <a:pt x="112" y="48"/>
                      </a:cubicBezTo>
                      <a:cubicBezTo>
                        <a:pt x="112" y="48"/>
                        <a:pt x="113" y="48"/>
                        <a:pt x="113" y="48"/>
                      </a:cubicBezTo>
                      <a:cubicBezTo>
                        <a:pt x="114" y="48"/>
                        <a:pt x="115" y="48"/>
                        <a:pt x="115" y="48"/>
                      </a:cubicBezTo>
                      <a:cubicBezTo>
                        <a:pt x="116" y="48"/>
                        <a:pt x="117" y="48"/>
                        <a:pt x="118" y="48"/>
                      </a:cubicBezTo>
                      <a:cubicBezTo>
                        <a:pt x="119" y="48"/>
                        <a:pt x="120" y="48"/>
                        <a:pt x="120" y="48"/>
                      </a:cubicBezTo>
                      <a:cubicBezTo>
                        <a:pt x="120" y="48"/>
                        <a:pt x="121" y="48"/>
                        <a:pt x="122" y="48"/>
                      </a:cubicBezTo>
                      <a:cubicBezTo>
                        <a:pt x="123" y="48"/>
                        <a:pt x="124" y="48"/>
                        <a:pt x="125" y="48"/>
                      </a:cubicBezTo>
                      <a:cubicBezTo>
                        <a:pt x="126" y="48"/>
                        <a:pt x="126" y="48"/>
                        <a:pt x="127" y="48"/>
                      </a:cubicBezTo>
                      <a:cubicBezTo>
                        <a:pt x="127" y="48"/>
                        <a:pt x="128" y="49"/>
                        <a:pt x="128" y="49"/>
                      </a:cubicBezTo>
                      <a:cubicBezTo>
                        <a:pt x="130" y="49"/>
                        <a:pt x="131" y="49"/>
                        <a:pt x="132" y="49"/>
                      </a:cubicBezTo>
                      <a:cubicBezTo>
                        <a:pt x="134" y="50"/>
                        <a:pt x="135" y="50"/>
                        <a:pt x="137" y="51"/>
                      </a:cubicBezTo>
                      <a:cubicBezTo>
                        <a:pt x="138" y="51"/>
                        <a:pt x="138" y="51"/>
                        <a:pt x="139" y="51"/>
                      </a:cubicBezTo>
                      <a:cubicBezTo>
                        <a:pt x="140" y="52"/>
                        <a:pt x="141" y="52"/>
                        <a:pt x="141" y="52"/>
                      </a:cubicBezTo>
                      <a:cubicBezTo>
                        <a:pt x="143" y="53"/>
                        <a:pt x="144" y="53"/>
                        <a:pt x="146" y="54"/>
                      </a:cubicBezTo>
                      <a:cubicBezTo>
                        <a:pt x="147" y="55"/>
                        <a:pt x="149" y="56"/>
                        <a:pt x="150" y="57"/>
                      </a:cubicBezTo>
                      <a:cubicBezTo>
                        <a:pt x="152" y="57"/>
                        <a:pt x="152" y="57"/>
                        <a:pt x="152" y="57"/>
                      </a:cubicBezTo>
                      <a:cubicBezTo>
                        <a:pt x="153" y="58"/>
                        <a:pt x="153" y="58"/>
                        <a:pt x="153" y="58"/>
                      </a:cubicBezTo>
                      <a:cubicBezTo>
                        <a:pt x="153" y="58"/>
                        <a:pt x="154" y="59"/>
                        <a:pt x="155" y="59"/>
                      </a:cubicBezTo>
                      <a:cubicBezTo>
                        <a:pt x="157" y="61"/>
                        <a:pt x="159" y="63"/>
                        <a:pt x="161" y="64"/>
                      </a:cubicBezTo>
                      <a:cubicBezTo>
                        <a:pt x="162" y="65"/>
                        <a:pt x="163" y="66"/>
                        <a:pt x="164" y="67"/>
                      </a:cubicBezTo>
                      <a:cubicBezTo>
                        <a:pt x="165" y="67"/>
                        <a:pt x="165" y="68"/>
                        <a:pt x="166" y="69"/>
                      </a:cubicBezTo>
                      <a:cubicBezTo>
                        <a:pt x="167" y="70"/>
                        <a:pt x="167" y="70"/>
                        <a:pt x="167" y="70"/>
                      </a:cubicBezTo>
                      <a:cubicBezTo>
                        <a:pt x="167" y="70"/>
                        <a:pt x="168" y="71"/>
                        <a:pt x="169" y="72"/>
                      </a:cubicBezTo>
                      <a:cubicBezTo>
                        <a:pt x="169" y="73"/>
                        <a:pt x="170" y="73"/>
                        <a:pt x="171" y="74"/>
                      </a:cubicBezTo>
                      <a:cubicBezTo>
                        <a:pt x="171" y="75"/>
                        <a:pt x="172" y="76"/>
                        <a:pt x="173" y="77"/>
                      </a:cubicBezTo>
                      <a:cubicBezTo>
                        <a:pt x="174" y="79"/>
                        <a:pt x="176" y="81"/>
                        <a:pt x="177" y="84"/>
                      </a:cubicBezTo>
                      <a:cubicBezTo>
                        <a:pt x="177" y="85"/>
                        <a:pt x="178" y="86"/>
                        <a:pt x="178" y="86"/>
                      </a:cubicBezTo>
                      <a:cubicBezTo>
                        <a:pt x="179" y="87"/>
                        <a:pt x="179" y="87"/>
                        <a:pt x="179" y="87"/>
                      </a:cubicBezTo>
                      <a:cubicBezTo>
                        <a:pt x="179" y="88"/>
                        <a:pt x="179" y="88"/>
                        <a:pt x="179" y="88"/>
                      </a:cubicBezTo>
                      <a:cubicBezTo>
                        <a:pt x="180" y="90"/>
                        <a:pt x="180" y="92"/>
                        <a:pt x="181" y="93"/>
                      </a:cubicBezTo>
                      <a:cubicBezTo>
                        <a:pt x="182" y="95"/>
                        <a:pt x="182" y="96"/>
                        <a:pt x="183" y="98"/>
                      </a:cubicBezTo>
                      <a:cubicBezTo>
                        <a:pt x="183" y="99"/>
                        <a:pt x="183" y="99"/>
                        <a:pt x="183" y="100"/>
                      </a:cubicBezTo>
                      <a:cubicBezTo>
                        <a:pt x="183" y="101"/>
                        <a:pt x="183" y="102"/>
                        <a:pt x="184" y="103"/>
                      </a:cubicBezTo>
                      <a:cubicBezTo>
                        <a:pt x="184" y="104"/>
                        <a:pt x="184" y="106"/>
                        <a:pt x="184" y="107"/>
                      </a:cubicBezTo>
                      <a:cubicBezTo>
                        <a:pt x="185" y="109"/>
                        <a:pt x="185" y="110"/>
                        <a:pt x="185" y="111"/>
                      </a:cubicBezTo>
                      <a:cubicBezTo>
                        <a:pt x="185" y="112"/>
                        <a:pt x="185" y="112"/>
                        <a:pt x="185" y="113"/>
                      </a:cubicBezTo>
                      <a:cubicBezTo>
                        <a:pt x="185" y="114"/>
                        <a:pt x="185" y="114"/>
                        <a:pt x="185" y="115"/>
                      </a:cubicBezTo>
                      <a:cubicBezTo>
                        <a:pt x="185" y="116"/>
                        <a:pt x="185" y="117"/>
                        <a:pt x="185" y="117"/>
                      </a:cubicBezTo>
                      <a:cubicBezTo>
                        <a:pt x="185" y="119"/>
                        <a:pt x="185" y="120"/>
                        <a:pt x="185" y="120"/>
                      </a:cubicBezTo>
                      <a:cubicBezTo>
                        <a:pt x="185" y="120"/>
                        <a:pt x="185" y="120"/>
                        <a:pt x="185" y="122"/>
                      </a:cubicBezTo>
                      <a:cubicBezTo>
                        <a:pt x="185" y="123"/>
                        <a:pt x="185" y="123"/>
                        <a:pt x="184" y="125"/>
                      </a:cubicBezTo>
                      <a:cubicBezTo>
                        <a:pt x="184" y="125"/>
                        <a:pt x="184" y="126"/>
                        <a:pt x="184" y="126"/>
                      </a:cubicBezTo>
                      <a:cubicBezTo>
                        <a:pt x="184" y="127"/>
                        <a:pt x="184" y="127"/>
                        <a:pt x="184" y="128"/>
                      </a:cubicBezTo>
                      <a:cubicBezTo>
                        <a:pt x="184" y="129"/>
                        <a:pt x="183" y="130"/>
                        <a:pt x="183" y="132"/>
                      </a:cubicBezTo>
                      <a:cubicBezTo>
                        <a:pt x="183" y="133"/>
                        <a:pt x="182" y="135"/>
                        <a:pt x="182" y="136"/>
                      </a:cubicBezTo>
                      <a:cubicBezTo>
                        <a:pt x="182" y="137"/>
                        <a:pt x="181" y="138"/>
                        <a:pt x="181" y="139"/>
                      </a:cubicBezTo>
                      <a:cubicBezTo>
                        <a:pt x="181" y="139"/>
                        <a:pt x="181" y="140"/>
                        <a:pt x="180" y="141"/>
                      </a:cubicBezTo>
                      <a:cubicBezTo>
                        <a:pt x="180" y="142"/>
                        <a:pt x="179" y="144"/>
                        <a:pt x="178" y="145"/>
                      </a:cubicBezTo>
                      <a:cubicBezTo>
                        <a:pt x="178" y="147"/>
                        <a:pt x="177" y="148"/>
                        <a:pt x="176" y="150"/>
                      </a:cubicBezTo>
                      <a:cubicBezTo>
                        <a:pt x="175" y="151"/>
                        <a:pt x="175" y="151"/>
                        <a:pt x="175" y="151"/>
                      </a:cubicBezTo>
                      <a:cubicBezTo>
                        <a:pt x="175" y="152"/>
                        <a:pt x="175" y="152"/>
                        <a:pt x="175" y="152"/>
                      </a:cubicBezTo>
                      <a:cubicBezTo>
                        <a:pt x="174" y="153"/>
                        <a:pt x="174" y="153"/>
                        <a:pt x="173" y="154"/>
                      </a:cubicBezTo>
                      <a:cubicBezTo>
                        <a:pt x="172" y="157"/>
                        <a:pt x="170" y="159"/>
                        <a:pt x="168" y="161"/>
                      </a:cubicBezTo>
                      <a:cubicBezTo>
                        <a:pt x="168" y="162"/>
                        <a:pt x="167" y="163"/>
                        <a:pt x="166" y="163"/>
                      </a:cubicBezTo>
                      <a:cubicBezTo>
                        <a:pt x="165" y="164"/>
                        <a:pt x="165" y="165"/>
                        <a:pt x="164" y="165"/>
                      </a:cubicBezTo>
                      <a:cubicBezTo>
                        <a:pt x="163" y="166"/>
                        <a:pt x="162" y="167"/>
                        <a:pt x="162" y="167"/>
                      </a:cubicBezTo>
                      <a:cubicBezTo>
                        <a:pt x="162" y="167"/>
                        <a:pt x="162" y="167"/>
                        <a:pt x="161" y="168"/>
                      </a:cubicBezTo>
                      <a:cubicBezTo>
                        <a:pt x="160" y="169"/>
                        <a:pt x="159" y="169"/>
                        <a:pt x="159" y="170"/>
                      </a:cubicBezTo>
                      <a:cubicBezTo>
                        <a:pt x="158" y="171"/>
                        <a:pt x="157" y="171"/>
                        <a:pt x="156" y="172"/>
                      </a:cubicBezTo>
                      <a:cubicBezTo>
                        <a:pt x="154" y="173"/>
                        <a:pt x="151" y="175"/>
                        <a:pt x="148" y="177"/>
                      </a:cubicBezTo>
                      <a:cubicBezTo>
                        <a:pt x="148" y="177"/>
                        <a:pt x="147" y="177"/>
                        <a:pt x="146" y="178"/>
                      </a:cubicBezTo>
                      <a:cubicBezTo>
                        <a:pt x="145" y="178"/>
                        <a:pt x="145" y="178"/>
                        <a:pt x="145" y="178"/>
                      </a:cubicBezTo>
                      <a:cubicBezTo>
                        <a:pt x="144" y="179"/>
                        <a:pt x="144" y="179"/>
                        <a:pt x="144" y="179"/>
                      </a:cubicBezTo>
                      <a:cubicBezTo>
                        <a:pt x="143" y="179"/>
                        <a:pt x="141" y="180"/>
                        <a:pt x="139" y="181"/>
                      </a:cubicBezTo>
                      <a:cubicBezTo>
                        <a:pt x="138" y="181"/>
                        <a:pt x="136" y="182"/>
                        <a:pt x="135" y="182"/>
                      </a:cubicBezTo>
                      <a:cubicBezTo>
                        <a:pt x="134" y="182"/>
                        <a:pt x="133" y="183"/>
                        <a:pt x="132" y="183"/>
                      </a:cubicBezTo>
                      <a:cubicBezTo>
                        <a:pt x="131" y="183"/>
                        <a:pt x="131" y="183"/>
                        <a:pt x="130" y="183"/>
                      </a:cubicBezTo>
                      <a:cubicBezTo>
                        <a:pt x="128" y="183"/>
                        <a:pt x="127" y="184"/>
                        <a:pt x="125" y="184"/>
                      </a:cubicBezTo>
                      <a:cubicBezTo>
                        <a:pt x="124" y="184"/>
                        <a:pt x="123" y="184"/>
                        <a:pt x="121" y="184"/>
                      </a:cubicBezTo>
                      <a:cubicBezTo>
                        <a:pt x="121" y="184"/>
                        <a:pt x="120" y="184"/>
                        <a:pt x="120" y="184"/>
                      </a:cubicBezTo>
                      <a:cubicBezTo>
                        <a:pt x="119" y="184"/>
                        <a:pt x="118" y="184"/>
                        <a:pt x="118" y="184"/>
                      </a:cubicBezTo>
                      <a:cubicBezTo>
                        <a:pt x="117" y="184"/>
                        <a:pt x="116" y="184"/>
                        <a:pt x="115" y="184"/>
                      </a:cubicBezTo>
                      <a:cubicBezTo>
                        <a:pt x="114" y="184"/>
                        <a:pt x="113" y="184"/>
                        <a:pt x="113" y="1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sḷíďê">
                  <a:extLst>
                    <a:ext uri="{FF2B5EF4-FFF2-40B4-BE49-F238E27FC236}">
                      <a16:creationId xmlns:a16="http://schemas.microsoft.com/office/drawing/2014/main" id="{855AA00C-8B18-4FC7-AD70-E1BFE5859303}"/>
                    </a:ext>
                  </a:extLst>
                </p:cNvPr>
                <p:cNvSpPr/>
                <p:nvPr/>
              </p:nvSpPr>
              <p:spPr bwMode="auto">
                <a:xfrm>
                  <a:off x="4814573" y="4300105"/>
                  <a:ext cx="192662" cy="19445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5" name="ïŝḷîḍé">
                <a:extLst>
                  <a:ext uri="{FF2B5EF4-FFF2-40B4-BE49-F238E27FC236}">
                    <a16:creationId xmlns:a16="http://schemas.microsoft.com/office/drawing/2014/main" id="{748DAB51-947D-4CCF-935D-E427BA3974AF}"/>
                  </a:ext>
                </a:extLst>
              </p:cNvPr>
              <p:cNvGrpSpPr/>
              <p:nvPr/>
            </p:nvGrpSpPr>
            <p:grpSpPr>
              <a:xfrm>
                <a:off x="3938430" y="3475142"/>
                <a:ext cx="413490" cy="414281"/>
                <a:chOff x="3619172" y="3818002"/>
                <a:chExt cx="468662" cy="469558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51" name="ïṩľiḓê">
                  <a:extLst>
                    <a:ext uri="{FF2B5EF4-FFF2-40B4-BE49-F238E27FC236}">
                      <a16:creationId xmlns:a16="http://schemas.microsoft.com/office/drawing/2014/main" id="{6EF6C6D0-DDEA-4F3C-AD8C-B39BB9594B16}"/>
                    </a:ext>
                  </a:extLst>
                </p:cNvPr>
                <p:cNvSpPr/>
                <p:nvPr/>
              </p:nvSpPr>
              <p:spPr bwMode="auto">
                <a:xfrm>
                  <a:off x="3619172" y="3818002"/>
                  <a:ext cx="468662" cy="469558"/>
                </a:xfrm>
                <a:custGeom>
                  <a:avLst/>
                  <a:gdLst>
                    <a:gd name="T0" fmla="*/ 151 w 221"/>
                    <a:gd name="T1" fmla="*/ 212 h 221"/>
                    <a:gd name="T2" fmla="*/ 166 w 221"/>
                    <a:gd name="T3" fmla="*/ 183 h 221"/>
                    <a:gd name="T4" fmla="*/ 198 w 221"/>
                    <a:gd name="T5" fmla="*/ 176 h 221"/>
                    <a:gd name="T6" fmla="*/ 212 w 221"/>
                    <a:gd name="T7" fmla="*/ 156 h 221"/>
                    <a:gd name="T8" fmla="*/ 198 w 221"/>
                    <a:gd name="T9" fmla="*/ 134 h 221"/>
                    <a:gd name="T10" fmla="*/ 202 w 221"/>
                    <a:gd name="T11" fmla="*/ 112 h 221"/>
                    <a:gd name="T12" fmla="*/ 219 w 221"/>
                    <a:gd name="T13" fmla="*/ 95 h 221"/>
                    <a:gd name="T14" fmla="*/ 216 w 221"/>
                    <a:gd name="T15" fmla="*/ 74 h 221"/>
                    <a:gd name="T16" fmla="*/ 186 w 221"/>
                    <a:gd name="T17" fmla="*/ 60 h 221"/>
                    <a:gd name="T18" fmla="*/ 175 w 221"/>
                    <a:gd name="T19" fmla="*/ 32 h 221"/>
                    <a:gd name="T20" fmla="*/ 159 w 221"/>
                    <a:gd name="T21" fmla="*/ 10 h 221"/>
                    <a:gd name="T22" fmla="*/ 139 w 221"/>
                    <a:gd name="T23" fmla="*/ 22 h 221"/>
                    <a:gd name="T24" fmla="*/ 116 w 221"/>
                    <a:gd name="T25" fmla="*/ 20 h 221"/>
                    <a:gd name="T26" fmla="*/ 101 w 221"/>
                    <a:gd name="T27" fmla="*/ 10 h 221"/>
                    <a:gd name="T28" fmla="*/ 82 w 221"/>
                    <a:gd name="T29" fmla="*/ 2 h 221"/>
                    <a:gd name="T30" fmla="*/ 65 w 221"/>
                    <a:gd name="T31" fmla="*/ 32 h 221"/>
                    <a:gd name="T32" fmla="*/ 41 w 221"/>
                    <a:gd name="T33" fmla="*/ 48 h 221"/>
                    <a:gd name="T34" fmla="*/ 11 w 221"/>
                    <a:gd name="T35" fmla="*/ 60 h 221"/>
                    <a:gd name="T36" fmla="*/ 20 w 221"/>
                    <a:gd name="T37" fmla="*/ 80 h 221"/>
                    <a:gd name="T38" fmla="*/ 20 w 221"/>
                    <a:gd name="T39" fmla="*/ 99 h 221"/>
                    <a:gd name="T40" fmla="*/ 15 w 221"/>
                    <a:gd name="T41" fmla="*/ 117 h 221"/>
                    <a:gd name="T42" fmla="*/ 1 w 221"/>
                    <a:gd name="T43" fmla="*/ 134 h 221"/>
                    <a:gd name="T44" fmla="*/ 27 w 221"/>
                    <a:gd name="T45" fmla="*/ 153 h 221"/>
                    <a:gd name="T46" fmla="*/ 46 w 221"/>
                    <a:gd name="T47" fmla="*/ 175 h 221"/>
                    <a:gd name="T48" fmla="*/ 55 w 221"/>
                    <a:gd name="T49" fmla="*/ 208 h 221"/>
                    <a:gd name="T50" fmla="*/ 75 w 221"/>
                    <a:gd name="T51" fmla="*/ 206 h 221"/>
                    <a:gd name="T52" fmla="*/ 93 w 221"/>
                    <a:gd name="T53" fmla="*/ 200 h 221"/>
                    <a:gd name="T54" fmla="*/ 115 w 221"/>
                    <a:gd name="T55" fmla="*/ 204 h 221"/>
                    <a:gd name="T56" fmla="*/ 132 w 221"/>
                    <a:gd name="T57" fmla="*/ 221 h 221"/>
                    <a:gd name="T58" fmla="*/ 98 w 221"/>
                    <a:gd name="T59" fmla="*/ 173 h 221"/>
                    <a:gd name="T60" fmla="*/ 85 w 221"/>
                    <a:gd name="T61" fmla="*/ 169 h 221"/>
                    <a:gd name="T62" fmla="*/ 73 w 221"/>
                    <a:gd name="T63" fmla="*/ 162 h 221"/>
                    <a:gd name="T64" fmla="*/ 60 w 221"/>
                    <a:gd name="T65" fmla="*/ 150 h 221"/>
                    <a:gd name="T66" fmla="*/ 51 w 221"/>
                    <a:gd name="T67" fmla="*/ 134 h 221"/>
                    <a:gd name="T68" fmla="*/ 48 w 221"/>
                    <a:gd name="T69" fmla="*/ 120 h 221"/>
                    <a:gd name="T70" fmla="*/ 47 w 221"/>
                    <a:gd name="T71" fmla="*/ 107 h 221"/>
                    <a:gd name="T72" fmla="*/ 48 w 221"/>
                    <a:gd name="T73" fmla="*/ 96 h 221"/>
                    <a:gd name="T74" fmla="*/ 53 w 221"/>
                    <a:gd name="T75" fmla="*/ 83 h 221"/>
                    <a:gd name="T76" fmla="*/ 61 w 221"/>
                    <a:gd name="T77" fmla="*/ 71 h 221"/>
                    <a:gd name="T78" fmla="*/ 73 w 221"/>
                    <a:gd name="T79" fmla="*/ 59 h 221"/>
                    <a:gd name="T80" fmla="*/ 88 w 221"/>
                    <a:gd name="T81" fmla="*/ 51 h 221"/>
                    <a:gd name="T82" fmla="*/ 103 w 221"/>
                    <a:gd name="T83" fmla="*/ 47 h 221"/>
                    <a:gd name="T84" fmla="*/ 117 w 221"/>
                    <a:gd name="T85" fmla="*/ 47 h 221"/>
                    <a:gd name="T86" fmla="*/ 127 w 221"/>
                    <a:gd name="T87" fmla="*/ 49 h 221"/>
                    <a:gd name="T88" fmla="*/ 142 w 221"/>
                    <a:gd name="T89" fmla="*/ 55 h 221"/>
                    <a:gd name="T90" fmla="*/ 156 w 221"/>
                    <a:gd name="T91" fmla="*/ 66 h 221"/>
                    <a:gd name="T92" fmla="*/ 164 w 221"/>
                    <a:gd name="T93" fmla="*/ 76 h 221"/>
                    <a:gd name="T94" fmla="*/ 171 w 221"/>
                    <a:gd name="T95" fmla="*/ 90 h 221"/>
                    <a:gd name="T96" fmla="*/ 174 w 221"/>
                    <a:gd name="T97" fmla="*/ 107 h 221"/>
                    <a:gd name="T98" fmla="*/ 174 w 221"/>
                    <a:gd name="T99" fmla="*/ 119 h 221"/>
                    <a:gd name="T100" fmla="*/ 171 w 221"/>
                    <a:gd name="T101" fmla="*/ 130 h 221"/>
                    <a:gd name="T102" fmla="*/ 163 w 221"/>
                    <a:gd name="T103" fmla="*/ 146 h 221"/>
                    <a:gd name="T104" fmla="*/ 153 w 221"/>
                    <a:gd name="T105" fmla="*/ 158 h 221"/>
                    <a:gd name="T106" fmla="*/ 143 w 221"/>
                    <a:gd name="T107" fmla="*/ 166 h 221"/>
                    <a:gd name="T108" fmla="*/ 127 w 221"/>
                    <a:gd name="T109" fmla="*/ 172 h 221"/>
                    <a:gd name="T110" fmla="*/ 110 w 221"/>
                    <a:gd name="T111" fmla="*/ 174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21" h="221">
                      <a:moveTo>
                        <a:pt x="132" y="221"/>
                      </a:moveTo>
                      <a:cubicBezTo>
                        <a:pt x="132" y="221"/>
                        <a:pt x="133" y="220"/>
                        <a:pt x="134" y="220"/>
                      </a:cubicBezTo>
                      <a:cubicBezTo>
                        <a:pt x="136" y="220"/>
                        <a:pt x="138" y="219"/>
                        <a:pt x="140" y="219"/>
                      </a:cubicBezTo>
                      <a:cubicBezTo>
                        <a:pt x="144" y="218"/>
                        <a:pt x="147" y="216"/>
                        <a:pt x="147" y="216"/>
                      </a:cubicBezTo>
                      <a:cubicBezTo>
                        <a:pt x="150" y="216"/>
                        <a:pt x="151" y="214"/>
                        <a:pt x="151" y="212"/>
                      </a:cubicBezTo>
                      <a:cubicBezTo>
                        <a:pt x="151" y="212"/>
                        <a:pt x="152" y="207"/>
                        <a:pt x="153" y="203"/>
                      </a:cubicBezTo>
                      <a:cubicBezTo>
                        <a:pt x="153" y="198"/>
                        <a:pt x="153" y="194"/>
                        <a:pt x="153" y="194"/>
                      </a:cubicBezTo>
                      <a:cubicBezTo>
                        <a:pt x="153" y="192"/>
                        <a:pt x="154" y="190"/>
                        <a:pt x="156" y="190"/>
                      </a:cubicBezTo>
                      <a:cubicBezTo>
                        <a:pt x="156" y="190"/>
                        <a:pt x="159" y="188"/>
                        <a:pt x="161" y="186"/>
                      </a:cubicBezTo>
                      <a:cubicBezTo>
                        <a:pt x="164" y="185"/>
                        <a:pt x="166" y="183"/>
                        <a:pt x="166" y="183"/>
                      </a:cubicBezTo>
                      <a:cubicBezTo>
                        <a:pt x="166" y="183"/>
                        <a:pt x="168" y="181"/>
                        <a:pt x="171" y="179"/>
                      </a:cubicBezTo>
                      <a:cubicBezTo>
                        <a:pt x="173" y="177"/>
                        <a:pt x="175" y="175"/>
                        <a:pt x="175" y="175"/>
                      </a:cubicBezTo>
                      <a:cubicBezTo>
                        <a:pt x="176" y="173"/>
                        <a:pt x="178" y="173"/>
                        <a:pt x="180" y="173"/>
                      </a:cubicBezTo>
                      <a:cubicBezTo>
                        <a:pt x="180" y="173"/>
                        <a:pt x="184" y="175"/>
                        <a:pt x="189" y="175"/>
                      </a:cubicBezTo>
                      <a:cubicBezTo>
                        <a:pt x="193" y="176"/>
                        <a:pt x="198" y="176"/>
                        <a:pt x="198" y="176"/>
                      </a:cubicBezTo>
                      <a:cubicBezTo>
                        <a:pt x="200" y="177"/>
                        <a:pt x="202" y="176"/>
                        <a:pt x="203" y="174"/>
                      </a:cubicBezTo>
                      <a:cubicBezTo>
                        <a:pt x="203" y="174"/>
                        <a:pt x="205" y="170"/>
                        <a:pt x="208" y="167"/>
                      </a:cubicBezTo>
                      <a:cubicBezTo>
                        <a:pt x="209" y="165"/>
                        <a:pt x="210" y="163"/>
                        <a:pt x="210" y="162"/>
                      </a:cubicBezTo>
                      <a:cubicBezTo>
                        <a:pt x="211" y="160"/>
                        <a:pt x="211" y="159"/>
                        <a:pt x="211" y="159"/>
                      </a:cubicBezTo>
                      <a:cubicBezTo>
                        <a:pt x="212" y="158"/>
                        <a:pt x="212" y="157"/>
                        <a:pt x="212" y="156"/>
                      </a:cubicBezTo>
                      <a:cubicBezTo>
                        <a:pt x="212" y="155"/>
                        <a:pt x="212" y="154"/>
                        <a:pt x="211" y="154"/>
                      </a:cubicBezTo>
                      <a:cubicBezTo>
                        <a:pt x="211" y="154"/>
                        <a:pt x="209" y="150"/>
                        <a:pt x="206" y="146"/>
                      </a:cubicBezTo>
                      <a:cubicBezTo>
                        <a:pt x="204" y="144"/>
                        <a:pt x="203" y="143"/>
                        <a:pt x="202" y="141"/>
                      </a:cubicBezTo>
                      <a:cubicBezTo>
                        <a:pt x="200" y="140"/>
                        <a:pt x="200" y="139"/>
                        <a:pt x="200" y="139"/>
                      </a:cubicBezTo>
                      <a:cubicBezTo>
                        <a:pt x="198" y="138"/>
                        <a:pt x="198" y="136"/>
                        <a:pt x="198" y="134"/>
                      </a:cubicBezTo>
                      <a:cubicBezTo>
                        <a:pt x="198" y="134"/>
                        <a:pt x="199" y="134"/>
                        <a:pt x="199" y="133"/>
                      </a:cubicBezTo>
                      <a:cubicBezTo>
                        <a:pt x="199" y="131"/>
                        <a:pt x="199" y="130"/>
                        <a:pt x="200" y="128"/>
                      </a:cubicBezTo>
                      <a:cubicBezTo>
                        <a:pt x="200" y="125"/>
                        <a:pt x="201" y="122"/>
                        <a:pt x="201" y="122"/>
                      </a:cubicBezTo>
                      <a:cubicBezTo>
                        <a:pt x="201" y="122"/>
                        <a:pt x="201" y="119"/>
                        <a:pt x="201" y="116"/>
                      </a:cubicBezTo>
                      <a:cubicBezTo>
                        <a:pt x="201" y="115"/>
                        <a:pt x="202" y="113"/>
                        <a:pt x="202" y="112"/>
                      </a:cubicBezTo>
                      <a:cubicBezTo>
                        <a:pt x="201" y="111"/>
                        <a:pt x="201" y="110"/>
                        <a:pt x="201" y="110"/>
                      </a:cubicBezTo>
                      <a:cubicBezTo>
                        <a:pt x="201" y="109"/>
                        <a:pt x="202" y="107"/>
                        <a:pt x="204" y="106"/>
                      </a:cubicBezTo>
                      <a:cubicBezTo>
                        <a:pt x="204" y="106"/>
                        <a:pt x="205" y="105"/>
                        <a:pt x="206" y="104"/>
                      </a:cubicBezTo>
                      <a:cubicBezTo>
                        <a:pt x="208" y="104"/>
                        <a:pt x="210" y="102"/>
                        <a:pt x="212" y="101"/>
                      </a:cubicBezTo>
                      <a:cubicBezTo>
                        <a:pt x="215" y="98"/>
                        <a:pt x="219" y="95"/>
                        <a:pt x="219" y="95"/>
                      </a:cubicBezTo>
                      <a:cubicBezTo>
                        <a:pt x="220" y="95"/>
                        <a:pt x="220" y="94"/>
                        <a:pt x="220" y="93"/>
                      </a:cubicBezTo>
                      <a:cubicBezTo>
                        <a:pt x="221" y="92"/>
                        <a:pt x="221" y="91"/>
                        <a:pt x="221" y="90"/>
                      </a:cubicBezTo>
                      <a:cubicBezTo>
                        <a:pt x="221" y="90"/>
                        <a:pt x="220" y="89"/>
                        <a:pt x="220" y="87"/>
                      </a:cubicBezTo>
                      <a:cubicBezTo>
                        <a:pt x="220" y="86"/>
                        <a:pt x="219" y="84"/>
                        <a:pt x="219" y="82"/>
                      </a:cubicBezTo>
                      <a:cubicBezTo>
                        <a:pt x="218" y="78"/>
                        <a:pt x="216" y="74"/>
                        <a:pt x="216" y="74"/>
                      </a:cubicBezTo>
                      <a:cubicBezTo>
                        <a:pt x="216" y="72"/>
                        <a:pt x="214" y="70"/>
                        <a:pt x="212" y="70"/>
                      </a:cubicBezTo>
                      <a:cubicBezTo>
                        <a:pt x="212" y="70"/>
                        <a:pt x="207" y="69"/>
                        <a:pt x="203" y="68"/>
                      </a:cubicBezTo>
                      <a:cubicBezTo>
                        <a:pt x="198" y="68"/>
                        <a:pt x="194" y="68"/>
                        <a:pt x="194" y="68"/>
                      </a:cubicBezTo>
                      <a:cubicBezTo>
                        <a:pt x="192" y="68"/>
                        <a:pt x="190" y="67"/>
                        <a:pt x="189" y="65"/>
                      </a:cubicBezTo>
                      <a:cubicBezTo>
                        <a:pt x="189" y="65"/>
                        <a:pt x="188" y="63"/>
                        <a:pt x="186" y="60"/>
                      </a:cubicBezTo>
                      <a:cubicBezTo>
                        <a:pt x="184" y="58"/>
                        <a:pt x="183" y="55"/>
                        <a:pt x="183" y="55"/>
                      </a:cubicBezTo>
                      <a:cubicBezTo>
                        <a:pt x="183" y="55"/>
                        <a:pt x="181" y="53"/>
                        <a:pt x="179" y="51"/>
                      </a:cubicBezTo>
                      <a:cubicBezTo>
                        <a:pt x="177" y="48"/>
                        <a:pt x="175" y="46"/>
                        <a:pt x="175" y="46"/>
                      </a:cubicBezTo>
                      <a:cubicBezTo>
                        <a:pt x="173" y="45"/>
                        <a:pt x="173" y="43"/>
                        <a:pt x="173" y="41"/>
                      </a:cubicBezTo>
                      <a:cubicBezTo>
                        <a:pt x="173" y="41"/>
                        <a:pt x="174" y="37"/>
                        <a:pt x="175" y="32"/>
                      </a:cubicBezTo>
                      <a:cubicBezTo>
                        <a:pt x="176" y="28"/>
                        <a:pt x="176" y="23"/>
                        <a:pt x="176" y="23"/>
                      </a:cubicBezTo>
                      <a:cubicBezTo>
                        <a:pt x="176" y="21"/>
                        <a:pt x="175" y="19"/>
                        <a:pt x="173" y="18"/>
                      </a:cubicBezTo>
                      <a:cubicBezTo>
                        <a:pt x="173" y="18"/>
                        <a:pt x="170" y="16"/>
                        <a:pt x="167" y="14"/>
                      </a:cubicBezTo>
                      <a:cubicBezTo>
                        <a:pt x="165" y="13"/>
                        <a:pt x="163" y="12"/>
                        <a:pt x="161" y="11"/>
                      </a:cubicBezTo>
                      <a:cubicBezTo>
                        <a:pt x="160" y="10"/>
                        <a:pt x="159" y="10"/>
                        <a:pt x="159" y="10"/>
                      </a:cubicBezTo>
                      <a:cubicBezTo>
                        <a:pt x="158" y="9"/>
                        <a:pt x="157" y="9"/>
                        <a:pt x="156" y="9"/>
                      </a:cubicBezTo>
                      <a:cubicBezTo>
                        <a:pt x="155" y="9"/>
                        <a:pt x="154" y="9"/>
                        <a:pt x="153" y="10"/>
                      </a:cubicBezTo>
                      <a:cubicBezTo>
                        <a:pt x="153" y="10"/>
                        <a:pt x="149" y="13"/>
                        <a:pt x="146" y="16"/>
                      </a:cubicBezTo>
                      <a:cubicBezTo>
                        <a:pt x="144" y="17"/>
                        <a:pt x="142" y="19"/>
                        <a:pt x="141" y="20"/>
                      </a:cubicBezTo>
                      <a:cubicBezTo>
                        <a:pt x="140" y="21"/>
                        <a:pt x="139" y="22"/>
                        <a:pt x="139" y="22"/>
                      </a:cubicBezTo>
                      <a:cubicBezTo>
                        <a:pt x="138" y="23"/>
                        <a:pt x="136" y="23"/>
                        <a:pt x="134" y="23"/>
                      </a:cubicBezTo>
                      <a:cubicBezTo>
                        <a:pt x="134" y="23"/>
                        <a:pt x="134" y="23"/>
                        <a:pt x="132" y="22"/>
                      </a:cubicBezTo>
                      <a:cubicBezTo>
                        <a:pt x="131" y="22"/>
                        <a:pt x="130" y="22"/>
                        <a:pt x="128" y="21"/>
                      </a:cubicBezTo>
                      <a:cubicBezTo>
                        <a:pt x="125" y="21"/>
                        <a:pt x="122" y="20"/>
                        <a:pt x="122" y="20"/>
                      </a:cubicBezTo>
                      <a:cubicBezTo>
                        <a:pt x="122" y="20"/>
                        <a:pt x="119" y="20"/>
                        <a:pt x="116" y="20"/>
                      </a:cubicBezTo>
                      <a:cubicBezTo>
                        <a:pt x="115" y="20"/>
                        <a:pt x="113" y="20"/>
                        <a:pt x="112" y="20"/>
                      </a:cubicBezTo>
                      <a:cubicBezTo>
                        <a:pt x="111" y="20"/>
                        <a:pt x="110" y="20"/>
                        <a:pt x="110" y="20"/>
                      </a:cubicBezTo>
                      <a:cubicBezTo>
                        <a:pt x="108" y="20"/>
                        <a:pt x="107" y="19"/>
                        <a:pt x="106" y="17"/>
                      </a:cubicBezTo>
                      <a:cubicBezTo>
                        <a:pt x="106" y="17"/>
                        <a:pt x="105" y="16"/>
                        <a:pt x="104" y="15"/>
                      </a:cubicBezTo>
                      <a:cubicBezTo>
                        <a:pt x="103" y="13"/>
                        <a:pt x="102" y="12"/>
                        <a:pt x="101" y="10"/>
                      </a:cubicBezTo>
                      <a:cubicBezTo>
                        <a:pt x="98" y="6"/>
                        <a:pt x="95" y="2"/>
                        <a:pt x="95" y="2"/>
                      </a:cubicBezTo>
                      <a:cubicBezTo>
                        <a:pt x="95" y="2"/>
                        <a:pt x="94" y="1"/>
                        <a:pt x="93" y="1"/>
                      </a:cubicBezTo>
                      <a:cubicBezTo>
                        <a:pt x="92" y="0"/>
                        <a:pt x="91" y="0"/>
                        <a:pt x="90" y="1"/>
                      </a:cubicBezTo>
                      <a:cubicBezTo>
                        <a:pt x="90" y="1"/>
                        <a:pt x="89" y="1"/>
                        <a:pt x="87" y="1"/>
                      </a:cubicBezTo>
                      <a:cubicBezTo>
                        <a:pt x="86" y="2"/>
                        <a:pt x="83" y="2"/>
                        <a:pt x="82" y="2"/>
                      </a:cubicBezTo>
                      <a:cubicBezTo>
                        <a:pt x="78" y="4"/>
                        <a:pt x="74" y="5"/>
                        <a:pt x="74" y="5"/>
                      </a:cubicBezTo>
                      <a:cubicBezTo>
                        <a:pt x="71" y="6"/>
                        <a:pt x="70" y="7"/>
                        <a:pt x="70" y="9"/>
                      </a:cubicBezTo>
                      <a:cubicBezTo>
                        <a:pt x="70" y="9"/>
                        <a:pt x="69" y="14"/>
                        <a:pt x="68" y="18"/>
                      </a:cubicBezTo>
                      <a:cubicBezTo>
                        <a:pt x="68" y="23"/>
                        <a:pt x="68" y="27"/>
                        <a:pt x="68" y="27"/>
                      </a:cubicBezTo>
                      <a:cubicBezTo>
                        <a:pt x="68" y="29"/>
                        <a:pt x="67" y="31"/>
                        <a:pt x="65" y="32"/>
                      </a:cubicBezTo>
                      <a:cubicBezTo>
                        <a:pt x="65" y="32"/>
                        <a:pt x="63" y="33"/>
                        <a:pt x="60" y="35"/>
                      </a:cubicBezTo>
                      <a:cubicBezTo>
                        <a:pt x="58" y="37"/>
                        <a:pt x="55" y="38"/>
                        <a:pt x="55" y="38"/>
                      </a:cubicBezTo>
                      <a:cubicBezTo>
                        <a:pt x="55" y="38"/>
                        <a:pt x="53" y="40"/>
                        <a:pt x="50" y="42"/>
                      </a:cubicBezTo>
                      <a:cubicBezTo>
                        <a:pt x="48" y="44"/>
                        <a:pt x="46" y="47"/>
                        <a:pt x="46" y="47"/>
                      </a:cubicBezTo>
                      <a:cubicBezTo>
                        <a:pt x="45" y="48"/>
                        <a:pt x="43" y="48"/>
                        <a:pt x="41" y="48"/>
                      </a:cubicBezTo>
                      <a:cubicBezTo>
                        <a:pt x="41" y="48"/>
                        <a:pt x="37" y="47"/>
                        <a:pt x="32" y="46"/>
                      </a:cubicBezTo>
                      <a:cubicBezTo>
                        <a:pt x="28" y="45"/>
                        <a:pt x="23" y="45"/>
                        <a:pt x="23" y="45"/>
                      </a:cubicBezTo>
                      <a:cubicBezTo>
                        <a:pt x="21" y="45"/>
                        <a:pt x="19" y="46"/>
                        <a:pt x="18" y="48"/>
                      </a:cubicBezTo>
                      <a:cubicBezTo>
                        <a:pt x="18" y="48"/>
                        <a:pt x="16" y="51"/>
                        <a:pt x="13" y="55"/>
                      </a:cubicBezTo>
                      <a:cubicBezTo>
                        <a:pt x="12" y="56"/>
                        <a:pt x="12" y="58"/>
                        <a:pt x="11" y="60"/>
                      </a:cubicBezTo>
                      <a:cubicBezTo>
                        <a:pt x="10" y="61"/>
                        <a:pt x="10" y="62"/>
                        <a:pt x="10" y="62"/>
                      </a:cubicBezTo>
                      <a:cubicBezTo>
                        <a:pt x="9" y="63"/>
                        <a:pt x="9" y="64"/>
                        <a:pt x="9" y="65"/>
                      </a:cubicBezTo>
                      <a:cubicBezTo>
                        <a:pt x="9" y="66"/>
                        <a:pt x="9" y="67"/>
                        <a:pt x="10" y="68"/>
                      </a:cubicBezTo>
                      <a:cubicBezTo>
                        <a:pt x="10" y="68"/>
                        <a:pt x="13" y="72"/>
                        <a:pt x="15" y="75"/>
                      </a:cubicBezTo>
                      <a:cubicBezTo>
                        <a:pt x="17" y="77"/>
                        <a:pt x="18" y="79"/>
                        <a:pt x="20" y="80"/>
                      </a:cubicBezTo>
                      <a:cubicBezTo>
                        <a:pt x="21" y="81"/>
                        <a:pt x="22" y="82"/>
                        <a:pt x="22" y="82"/>
                      </a:cubicBezTo>
                      <a:cubicBezTo>
                        <a:pt x="23" y="83"/>
                        <a:pt x="23" y="85"/>
                        <a:pt x="23" y="87"/>
                      </a:cubicBezTo>
                      <a:cubicBezTo>
                        <a:pt x="23" y="87"/>
                        <a:pt x="23" y="88"/>
                        <a:pt x="22" y="89"/>
                      </a:cubicBezTo>
                      <a:cubicBezTo>
                        <a:pt x="22" y="90"/>
                        <a:pt x="22" y="91"/>
                        <a:pt x="21" y="93"/>
                      </a:cubicBezTo>
                      <a:cubicBezTo>
                        <a:pt x="21" y="96"/>
                        <a:pt x="20" y="99"/>
                        <a:pt x="20" y="99"/>
                      </a:cubicBezTo>
                      <a:cubicBezTo>
                        <a:pt x="20" y="99"/>
                        <a:pt x="20" y="102"/>
                        <a:pt x="20" y="105"/>
                      </a:cubicBezTo>
                      <a:cubicBezTo>
                        <a:pt x="20" y="106"/>
                        <a:pt x="20" y="108"/>
                        <a:pt x="20" y="109"/>
                      </a:cubicBezTo>
                      <a:cubicBezTo>
                        <a:pt x="20" y="110"/>
                        <a:pt x="20" y="111"/>
                        <a:pt x="20" y="111"/>
                      </a:cubicBezTo>
                      <a:cubicBezTo>
                        <a:pt x="20" y="113"/>
                        <a:pt x="19" y="114"/>
                        <a:pt x="17" y="115"/>
                      </a:cubicBezTo>
                      <a:cubicBezTo>
                        <a:pt x="17" y="115"/>
                        <a:pt x="16" y="116"/>
                        <a:pt x="15" y="117"/>
                      </a:cubicBezTo>
                      <a:cubicBezTo>
                        <a:pt x="13" y="118"/>
                        <a:pt x="11" y="119"/>
                        <a:pt x="10" y="120"/>
                      </a:cubicBezTo>
                      <a:cubicBezTo>
                        <a:pt x="6" y="123"/>
                        <a:pt x="2" y="126"/>
                        <a:pt x="2" y="126"/>
                      </a:cubicBezTo>
                      <a:cubicBezTo>
                        <a:pt x="1" y="127"/>
                        <a:pt x="1" y="128"/>
                        <a:pt x="1" y="128"/>
                      </a:cubicBezTo>
                      <a:cubicBezTo>
                        <a:pt x="0" y="129"/>
                        <a:pt x="0" y="131"/>
                        <a:pt x="1" y="132"/>
                      </a:cubicBezTo>
                      <a:cubicBezTo>
                        <a:pt x="1" y="132"/>
                        <a:pt x="1" y="133"/>
                        <a:pt x="1" y="134"/>
                      </a:cubicBezTo>
                      <a:cubicBezTo>
                        <a:pt x="1" y="136"/>
                        <a:pt x="2" y="138"/>
                        <a:pt x="2" y="140"/>
                      </a:cubicBezTo>
                      <a:cubicBezTo>
                        <a:pt x="4" y="144"/>
                        <a:pt x="5" y="148"/>
                        <a:pt x="5" y="148"/>
                      </a:cubicBezTo>
                      <a:cubicBezTo>
                        <a:pt x="5" y="150"/>
                        <a:pt x="7" y="151"/>
                        <a:pt x="9" y="152"/>
                      </a:cubicBezTo>
                      <a:cubicBezTo>
                        <a:pt x="9" y="152"/>
                        <a:pt x="14" y="152"/>
                        <a:pt x="18" y="153"/>
                      </a:cubicBezTo>
                      <a:cubicBezTo>
                        <a:pt x="23" y="153"/>
                        <a:pt x="27" y="153"/>
                        <a:pt x="27" y="153"/>
                      </a:cubicBezTo>
                      <a:cubicBezTo>
                        <a:pt x="29" y="153"/>
                        <a:pt x="31" y="154"/>
                        <a:pt x="32" y="156"/>
                      </a:cubicBezTo>
                      <a:cubicBezTo>
                        <a:pt x="32" y="156"/>
                        <a:pt x="33" y="159"/>
                        <a:pt x="35" y="161"/>
                      </a:cubicBezTo>
                      <a:cubicBezTo>
                        <a:pt x="37" y="164"/>
                        <a:pt x="38" y="166"/>
                        <a:pt x="38" y="166"/>
                      </a:cubicBezTo>
                      <a:cubicBezTo>
                        <a:pt x="38" y="166"/>
                        <a:pt x="40" y="168"/>
                        <a:pt x="42" y="171"/>
                      </a:cubicBezTo>
                      <a:cubicBezTo>
                        <a:pt x="44" y="173"/>
                        <a:pt x="46" y="175"/>
                        <a:pt x="46" y="175"/>
                      </a:cubicBezTo>
                      <a:cubicBezTo>
                        <a:pt x="48" y="176"/>
                        <a:pt x="48" y="178"/>
                        <a:pt x="48" y="180"/>
                      </a:cubicBezTo>
                      <a:cubicBezTo>
                        <a:pt x="48" y="180"/>
                        <a:pt x="47" y="184"/>
                        <a:pt x="46" y="189"/>
                      </a:cubicBezTo>
                      <a:cubicBezTo>
                        <a:pt x="45" y="193"/>
                        <a:pt x="45" y="198"/>
                        <a:pt x="45" y="198"/>
                      </a:cubicBezTo>
                      <a:cubicBezTo>
                        <a:pt x="45" y="200"/>
                        <a:pt x="46" y="202"/>
                        <a:pt x="48" y="203"/>
                      </a:cubicBezTo>
                      <a:cubicBezTo>
                        <a:pt x="48" y="203"/>
                        <a:pt x="51" y="206"/>
                        <a:pt x="55" y="208"/>
                      </a:cubicBezTo>
                      <a:cubicBezTo>
                        <a:pt x="56" y="209"/>
                        <a:pt x="58" y="210"/>
                        <a:pt x="60" y="210"/>
                      </a:cubicBezTo>
                      <a:cubicBezTo>
                        <a:pt x="61" y="211"/>
                        <a:pt x="62" y="211"/>
                        <a:pt x="62" y="211"/>
                      </a:cubicBezTo>
                      <a:cubicBezTo>
                        <a:pt x="63" y="212"/>
                        <a:pt x="64" y="212"/>
                        <a:pt x="65" y="212"/>
                      </a:cubicBezTo>
                      <a:cubicBezTo>
                        <a:pt x="66" y="212"/>
                        <a:pt x="67" y="212"/>
                        <a:pt x="68" y="211"/>
                      </a:cubicBezTo>
                      <a:cubicBezTo>
                        <a:pt x="68" y="211"/>
                        <a:pt x="72" y="209"/>
                        <a:pt x="75" y="206"/>
                      </a:cubicBezTo>
                      <a:cubicBezTo>
                        <a:pt x="77" y="204"/>
                        <a:pt x="79" y="203"/>
                        <a:pt x="80" y="202"/>
                      </a:cubicBezTo>
                      <a:cubicBezTo>
                        <a:pt x="81" y="201"/>
                        <a:pt x="82" y="200"/>
                        <a:pt x="82" y="200"/>
                      </a:cubicBezTo>
                      <a:cubicBezTo>
                        <a:pt x="83" y="198"/>
                        <a:pt x="85" y="198"/>
                        <a:pt x="87" y="198"/>
                      </a:cubicBezTo>
                      <a:cubicBezTo>
                        <a:pt x="87" y="198"/>
                        <a:pt x="88" y="199"/>
                        <a:pt x="89" y="199"/>
                      </a:cubicBezTo>
                      <a:cubicBezTo>
                        <a:pt x="90" y="199"/>
                        <a:pt x="91" y="200"/>
                        <a:pt x="93" y="200"/>
                      </a:cubicBezTo>
                      <a:cubicBezTo>
                        <a:pt x="96" y="200"/>
                        <a:pt x="99" y="201"/>
                        <a:pt x="99" y="201"/>
                      </a:cubicBezTo>
                      <a:cubicBezTo>
                        <a:pt x="99" y="201"/>
                        <a:pt x="102" y="201"/>
                        <a:pt x="105" y="201"/>
                      </a:cubicBezTo>
                      <a:cubicBezTo>
                        <a:pt x="106" y="202"/>
                        <a:pt x="108" y="202"/>
                        <a:pt x="109" y="202"/>
                      </a:cubicBezTo>
                      <a:cubicBezTo>
                        <a:pt x="110" y="202"/>
                        <a:pt x="111" y="202"/>
                        <a:pt x="111" y="202"/>
                      </a:cubicBezTo>
                      <a:cubicBezTo>
                        <a:pt x="113" y="202"/>
                        <a:pt x="114" y="203"/>
                        <a:pt x="115" y="204"/>
                      </a:cubicBezTo>
                      <a:cubicBezTo>
                        <a:pt x="115" y="204"/>
                        <a:pt x="116" y="205"/>
                        <a:pt x="117" y="207"/>
                      </a:cubicBezTo>
                      <a:cubicBezTo>
                        <a:pt x="118" y="208"/>
                        <a:pt x="119" y="210"/>
                        <a:pt x="120" y="212"/>
                      </a:cubicBezTo>
                      <a:cubicBezTo>
                        <a:pt x="123" y="215"/>
                        <a:pt x="126" y="219"/>
                        <a:pt x="126" y="219"/>
                      </a:cubicBezTo>
                      <a:cubicBezTo>
                        <a:pt x="127" y="220"/>
                        <a:pt x="127" y="220"/>
                        <a:pt x="128" y="221"/>
                      </a:cubicBezTo>
                      <a:cubicBezTo>
                        <a:pt x="129" y="221"/>
                        <a:pt x="130" y="221"/>
                        <a:pt x="132" y="221"/>
                      </a:cubicBezTo>
                      <a:close/>
                      <a:moveTo>
                        <a:pt x="107" y="174"/>
                      </a:moveTo>
                      <a:cubicBezTo>
                        <a:pt x="106" y="174"/>
                        <a:pt x="105" y="174"/>
                        <a:pt x="104" y="174"/>
                      </a:cubicBezTo>
                      <a:cubicBezTo>
                        <a:pt x="103" y="174"/>
                        <a:pt x="102" y="174"/>
                        <a:pt x="102" y="174"/>
                      </a:cubicBezTo>
                      <a:cubicBezTo>
                        <a:pt x="102" y="174"/>
                        <a:pt x="101" y="174"/>
                        <a:pt x="100" y="173"/>
                      </a:cubicBezTo>
                      <a:cubicBezTo>
                        <a:pt x="99" y="173"/>
                        <a:pt x="99" y="173"/>
                        <a:pt x="98" y="173"/>
                      </a:cubicBezTo>
                      <a:cubicBezTo>
                        <a:pt x="97" y="173"/>
                        <a:pt x="97" y="173"/>
                        <a:pt x="96" y="173"/>
                      </a:cubicBezTo>
                      <a:cubicBezTo>
                        <a:pt x="96" y="173"/>
                        <a:pt x="95" y="172"/>
                        <a:pt x="95" y="172"/>
                      </a:cubicBezTo>
                      <a:cubicBezTo>
                        <a:pt x="93" y="172"/>
                        <a:pt x="92" y="172"/>
                        <a:pt x="91" y="171"/>
                      </a:cubicBezTo>
                      <a:cubicBezTo>
                        <a:pt x="90" y="171"/>
                        <a:pt x="88" y="170"/>
                        <a:pt x="87" y="170"/>
                      </a:cubicBezTo>
                      <a:cubicBezTo>
                        <a:pt x="86" y="170"/>
                        <a:pt x="86" y="169"/>
                        <a:pt x="85" y="169"/>
                      </a:cubicBezTo>
                      <a:cubicBezTo>
                        <a:pt x="84" y="169"/>
                        <a:pt x="84" y="168"/>
                        <a:pt x="83" y="168"/>
                      </a:cubicBezTo>
                      <a:cubicBezTo>
                        <a:pt x="81" y="167"/>
                        <a:pt x="80" y="167"/>
                        <a:pt x="79" y="166"/>
                      </a:cubicBezTo>
                      <a:cubicBezTo>
                        <a:pt x="77" y="165"/>
                        <a:pt x="76" y="164"/>
                        <a:pt x="75" y="163"/>
                      </a:cubicBezTo>
                      <a:cubicBezTo>
                        <a:pt x="74" y="163"/>
                        <a:pt x="74" y="163"/>
                        <a:pt x="74" y="163"/>
                      </a:cubicBezTo>
                      <a:cubicBezTo>
                        <a:pt x="73" y="162"/>
                        <a:pt x="73" y="162"/>
                        <a:pt x="73" y="162"/>
                      </a:cubicBezTo>
                      <a:cubicBezTo>
                        <a:pt x="72" y="162"/>
                        <a:pt x="72" y="161"/>
                        <a:pt x="71" y="161"/>
                      </a:cubicBezTo>
                      <a:cubicBezTo>
                        <a:pt x="69" y="159"/>
                        <a:pt x="67" y="157"/>
                        <a:pt x="65" y="155"/>
                      </a:cubicBezTo>
                      <a:cubicBezTo>
                        <a:pt x="64" y="155"/>
                        <a:pt x="64" y="154"/>
                        <a:pt x="63" y="153"/>
                      </a:cubicBezTo>
                      <a:cubicBezTo>
                        <a:pt x="62" y="152"/>
                        <a:pt x="62" y="152"/>
                        <a:pt x="61" y="151"/>
                      </a:cubicBezTo>
                      <a:cubicBezTo>
                        <a:pt x="60" y="150"/>
                        <a:pt x="60" y="150"/>
                        <a:pt x="60" y="150"/>
                      </a:cubicBezTo>
                      <a:cubicBezTo>
                        <a:pt x="60" y="150"/>
                        <a:pt x="60" y="149"/>
                        <a:pt x="59" y="148"/>
                      </a:cubicBezTo>
                      <a:cubicBezTo>
                        <a:pt x="58" y="147"/>
                        <a:pt x="58" y="146"/>
                        <a:pt x="57" y="146"/>
                      </a:cubicBezTo>
                      <a:cubicBezTo>
                        <a:pt x="57" y="145"/>
                        <a:pt x="56" y="144"/>
                        <a:pt x="56" y="143"/>
                      </a:cubicBezTo>
                      <a:cubicBezTo>
                        <a:pt x="55" y="141"/>
                        <a:pt x="53" y="139"/>
                        <a:pt x="52" y="136"/>
                      </a:cubicBezTo>
                      <a:cubicBezTo>
                        <a:pt x="52" y="135"/>
                        <a:pt x="51" y="134"/>
                        <a:pt x="51" y="134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0" y="132"/>
                        <a:pt x="50" y="132"/>
                        <a:pt x="50" y="132"/>
                      </a:cubicBezTo>
                      <a:cubicBezTo>
                        <a:pt x="50" y="130"/>
                        <a:pt x="49" y="129"/>
                        <a:pt x="49" y="127"/>
                      </a:cubicBezTo>
                      <a:cubicBezTo>
                        <a:pt x="49" y="126"/>
                        <a:pt x="48" y="124"/>
                        <a:pt x="48" y="123"/>
                      </a:cubicBezTo>
                      <a:cubicBezTo>
                        <a:pt x="48" y="122"/>
                        <a:pt x="48" y="121"/>
                        <a:pt x="48" y="120"/>
                      </a:cubicBezTo>
                      <a:cubicBezTo>
                        <a:pt x="47" y="120"/>
                        <a:pt x="47" y="119"/>
                        <a:pt x="47" y="118"/>
                      </a:cubicBezTo>
                      <a:cubicBezTo>
                        <a:pt x="47" y="117"/>
                        <a:pt x="47" y="115"/>
                        <a:pt x="47" y="114"/>
                      </a:cubicBezTo>
                      <a:cubicBezTo>
                        <a:pt x="47" y="113"/>
                        <a:pt x="47" y="111"/>
                        <a:pt x="47" y="110"/>
                      </a:cubicBezTo>
                      <a:cubicBezTo>
                        <a:pt x="47" y="110"/>
                        <a:pt x="47" y="109"/>
                        <a:pt x="47" y="108"/>
                      </a:cubicBezTo>
                      <a:cubicBezTo>
                        <a:pt x="47" y="108"/>
                        <a:pt x="47" y="107"/>
                        <a:pt x="47" y="107"/>
                      </a:cubicBezTo>
                      <a:cubicBezTo>
                        <a:pt x="47" y="106"/>
                        <a:pt x="47" y="105"/>
                        <a:pt x="47" y="105"/>
                      </a:cubicBezTo>
                      <a:cubicBezTo>
                        <a:pt x="47" y="103"/>
                        <a:pt x="47" y="102"/>
                        <a:pt x="47" y="102"/>
                      </a:cubicBezTo>
                      <a:cubicBezTo>
                        <a:pt x="47" y="102"/>
                        <a:pt x="47" y="102"/>
                        <a:pt x="48" y="100"/>
                      </a:cubicBezTo>
                      <a:cubicBezTo>
                        <a:pt x="48" y="100"/>
                        <a:pt x="48" y="99"/>
                        <a:pt x="48" y="98"/>
                      </a:cubicBezTo>
                      <a:cubicBezTo>
                        <a:pt x="48" y="97"/>
                        <a:pt x="48" y="97"/>
                        <a:pt x="48" y="96"/>
                      </a:cubicBezTo>
                      <a:cubicBezTo>
                        <a:pt x="49" y="96"/>
                        <a:pt x="49" y="95"/>
                        <a:pt x="49" y="95"/>
                      </a:cubicBezTo>
                      <a:cubicBezTo>
                        <a:pt x="49" y="94"/>
                        <a:pt x="50" y="92"/>
                        <a:pt x="50" y="91"/>
                      </a:cubicBezTo>
                      <a:cubicBezTo>
                        <a:pt x="50" y="90"/>
                        <a:pt x="51" y="88"/>
                        <a:pt x="51" y="87"/>
                      </a:cubicBezTo>
                      <a:cubicBezTo>
                        <a:pt x="52" y="86"/>
                        <a:pt x="52" y="86"/>
                        <a:pt x="52" y="85"/>
                      </a:cubicBezTo>
                      <a:cubicBezTo>
                        <a:pt x="52" y="84"/>
                        <a:pt x="53" y="84"/>
                        <a:pt x="53" y="83"/>
                      </a:cubicBezTo>
                      <a:cubicBezTo>
                        <a:pt x="54" y="82"/>
                        <a:pt x="55" y="80"/>
                        <a:pt x="55" y="79"/>
                      </a:cubicBezTo>
                      <a:cubicBezTo>
                        <a:pt x="56" y="77"/>
                        <a:pt x="57" y="76"/>
                        <a:pt x="58" y="75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60" y="72"/>
                        <a:pt x="60" y="72"/>
                        <a:pt x="61" y="71"/>
                      </a:cubicBezTo>
                      <a:cubicBezTo>
                        <a:pt x="62" y="69"/>
                        <a:pt x="64" y="67"/>
                        <a:pt x="66" y="65"/>
                      </a:cubicBezTo>
                      <a:cubicBezTo>
                        <a:pt x="67" y="64"/>
                        <a:pt x="67" y="64"/>
                        <a:pt x="68" y="63"/>
                      </a:cubicBezTo>
                      <a:cubicBezTo>
                        <a:pt x="69" y="62"/>
                        <a:pt x="70" y="62"/>
                        <a:pt x="70" y="62"/>
                      </a:cubicBezTo>
                      <a:cubicBezTo>
                        <a:pt x="71" y="61"/>
                        <a:pt x="72" y="60"/>
                        <a:pt x="72" y="60"/>
                      </a:cubicBezTo>
                      <a:cubicBezTo>
                        <a:pt x="72" y="60"/>
                        <a:pt x="72" y="60"/>
                        <a:pt x="73" y="59"/>
                      </a:cubicBezTo>
                      <a:cubicBezTo>
                        <a:pt x="74" y="58"/>
                        <a:pt x="75" y="58"/>
                        <a:pt x="76" y="57"/>
                      </a:cubicBezTo>
                      <a:cubicBezTo>
                        <a:pt x="76" y="57"/>
                        <a:pt x="77" y="56"/>
                        <a:pt x="78" y="56"/>
                      </a:cubicBezTo>
                      <a:cubicBezTo>
                        <a:pt x="80" y="55"/>
                        <a:pt x="83" y="53"/>
                        <a:pt x="85" y="52"/>
                      </a:cubicBezTo>
                      <a:cubicBezTo>
                        <a:pt x="86" y="52"/>
                        <a:pt x="87" y="52"/>
                        <a:pt x="87" y="51"/>
                      </a:cubicBezTo>
                      <a:cubicBezTo>
                        <a:pt x="88" y="51"/>
                        <a:pt x="88" y="51"/>
                        <a:pt x="88" y="51"/>
                      </a:cubicBezTo>
                      <a:cubicBezTo>
                        <a:pt x="90" y="50"/>
                        <a:pt x="90" y="50"/>
                        <a:pt x="90" y="50"/>
                      </a:cubicBezTo>
                      <a:cubicBezTo>
                        <a:pt x="91" y="50"/>
                        <a:pt x="93" y="50"/>
                        <a:pt x="94" y="49"/>
                      </a:cubicBezTo>
                      <a:cubicBezTo>
                        <a:pt x="96" y="49"/>
                        <a:pt x="97" y="48"/>
                        <a:pt x="99" y="48"/>
                      </a:cubicBezTo>
                      <a:cubicBezTo>
                        <a:pt x="99" y="48"/>
                        <a:pt x="100" y="48"/>
                        <a:pt x="101" y="48"/>
                      </a:cubicBezTo>
                      <a:cubicBezTo>
                        <a:pt x="102" y="48"/>
                        <a:pt x="102" y="47"/>
                        <a:pt x="103" y="47"/>
                      </a:cubicBezTo>
                      <a:cubicBezTo>
                        <a:pt x="104" y="47"/>
                        <a:pt x="106" y="47"/>
                        <a:pt x="107" y="47"/>
                      </a:cubicBezTo>
                      <a:cubicBezTo>
                        <a:pt x="109" y="47"/>
                        <a:pt x="110" y="47"/>
                        <a:pt x="111" y="47"/>
                      </a:cubicBezTo>
                      <a:cubicBezTo>
                        <a:pt x="112" y="47"/>
                        <a:pt x="112" y="47"/>
                        <a:pt x="113" y="47"/>
                      </a:cubicBezTo>
                      <a:cubicBezTo>
                        <a:pt x="113" y="47"/>
                        <a:pt x="114" y="47"/>
                        <a:pt x="114" y="47"/>
                      </a:cubicBezTo>
                      <a:cubicBezTo>
                        <a:pt x="115" y="47"/>
                        <a:pt x="116" y="47"/>
                        <a:pt x="117" y="47"/>
                      </a:cubicBezTo>
                      <a:cubicBezTo>
                        <a:pt x="118" y="47"/>
                        <a:pt x="119" y="47"/>
                        <a:pt x="119" y="47"/>
                      </a:cubicBezTo>
                      <a:cubicBezTo>
                        <a:pt x="119" y="47"/>
                        <a:pt x="120" y="48"/>
                        <a:pt x="121" y="48"/>
                      </a:cubicBezTo>
                      <a:cubicBezTo>
                        <a:pt x="122" y="48"/>
                        <a:pt x="122" y="48"/>
                        <a:pt x="123" y="48"/>
                      </a:cubicBezTo>
                      <a:cubicBezTo>
                        <a:pt x="124" y="48"/>
                        <a:pt x="124" y="48"/>
                        <a:pt x="125" y="49"/>
                      </a:cubicBezTo>
                      <a:cubicBezTo>
                        <a:pt x="125" y="49"/>
                        <a:pt x="126" y="49"/>
                        <a:pt x="127" y="49"/>
                      </a:cubicBezTo>
                      <a:cubicBezTo>
                        <a:pt x="128" y="49"/>
                        <a:pt x="129" y="50"/>
                        <a:pt x="130" y="50"/>
                      </a:cubicBezTo>
                      <a:cubicBezTo>
                        <a:pt x="131" y="50"/>
                        <a:pt x="133" y="51"/>
                        <a:pt x="134" y="51"/>
                      </a:cubicBezTo>
                      <a:cubicBezTo>
                        <a:pt x="135" y="52"/>
                        <a:pt x="136" y="52"/>
                        <a:pt x="136" y="52"/>
                      </a:cubicBezTo>
                      <a:cubicBezTo>
                        <a:pt x="137" y="53"/>
                        <a:pt x="138" y="53"/>
                        <a:pt x="138" y="53"/>
                      </a:cubicBezTo>
                      <a:cubicBezTo>
                        <a:pt x="140" y="54"/>
                        <a:pt x="141" y="55"/>
                        <a:pt x="142" y="55"/>
                      </a:cubicBezTo>
                      <a:cubicBezTo>
                        <a:pt x="144" y="56"/>
                        <a:pt x="145" y="57"/>
                        <a:pt x="146" y="58"/>
                      </a:cubicBezTo>
                      <a:cubicBezTo>
                        <a:pt x="147" y="59"/>
                        <a:pt x="147" y="59"/>
                        <a:pt x="147" y="59"/>
                      </a:cubicBezTo>
                      <a:cubicBezTo>
                        <a:pt x="148" y="59"/>
                        <a:pt x="148" y="59"/>
                        <a:pt x="148" y="59"/>
                      </a:cubicBezTo>
                      <a:cubicBezTo>
                        <a:pt x="149" y="60"/>
                        <a:pt x="149" y="60"/>
                        <a:pt x="150" y="61"/>
                      </a:cubicBezTo>
                      <a:cubicBezTo>
                        <a:pt x="152" y="62"/>
                        <a:pt x="154" y="64"/>
                        <a:pt x="156" y="66"/>
                      </a:cubicBezTo>
                      <a:cubicBezTo>
                        <a:pt x="157" y="67"/>
                        <a:pt x="157" y="68"/>
                        <a:pt x="158" y="68"/>
                      </a:cubicBezTo>
                      <a:cubicBezTo>
                        <a:pt x="159" y="69"/>
                        <a:pt x="159" y="70"/>
                        <a:pt x="160" y="70"/>
                      </a:cubicBezTo>
                      <a:cubicBezTo>
                        <a:pt x="161" y="71"/>
                        <a:pt x="161" y="72"/>
                        <a:pt x="161" y="72"/>
                      </a:cubicBezTo>
                      <a:cubicBezTo>
                        <a:pt x="161" y="72"/>
                        <a:pt x="162" y="72"/>
                        <a:pt x="162" y="74"/>
                      </a:cubicBezTo>
                      <a:cubicBezTo>
                        <a:pt x="163" y="74"/>
                        <a:pt x="163" y="75"/>
                        <a:pt x="164" y="76"/>
                      </a:cubicBezTo>
                      <a:cubicBezTo>
                        <a:pt x="164" y="76"/>
                        <a:pt x="165" y="77"/>
                        <a:pt x="165" y="78"/>
                      </a:cubicBezTo>
                      <a:cubicBezTo>
                        <a:pt x="167" y="80"/>
                        <a:pt x="168" y="83"/>
                        <a:pt x="169" y="85"/>
                      </a:cubicBezTo>
                      <a:cubicBezTo>
                        <a:pt x="169" y="86"/>
                        <a:pt x="170" y="87"/>
                        <a:pt x="170" y="88"/>
                      </a:cubicBezTo>
                      <a:cubicBezTo>
                        <a:pt x="170" y="89"/>
                        <a:pt x="170" y="89"/>
                        <a:pt x="170" y="89"/>
                      </a:cubicBezTo>
                      <a:cubicBezTo>
                        <a:pt x="171" y="90"/>
                        <a:pt x="171" y="90"/>
                        <a:pt x="171" y="90"/>
                      </a:cubicBezTo>
                      <a:cubicBezTo>
                        <a:pt x="171" y="91"/>
                        <a:pt x="172" y="93"/>
                        <a:pt x="172" y="94"/>
                      </a:cubicBezTo>
                      <a:cubicBezTo>
                        <a:pt x="173" y="96"/>
                        <a:pt x="173" y="97"/>
                        <a:pt x="173" y="99"/>
                      </a:cubicBezTo>
                      <a:cubicBezTo>
                        <a:pt x="173" y="99"/>
                        <a:pt x="173" y="100"/>
                        <a:pt x="174" y="101"/>
                      </a:cubicBezTo>
                      <a:cubicBezTo>
                        <a:pt x="174" y="102"/>
                        <a:pt x="174" y="102"/>
                        <a:pt x="174" y="103"/>
                      </a:cubicBezTo>
                      <a:cubicBezTo>
                        <a:pt x="174" y="105"/>
                        <a:pt x="174" y="106"/>
                        <a:pt x="174" y="107"/>
                      </a:cubicBezTo>
                      <a:cubicBezTo>
                        <a:pt x="174" y="109"/>
                        <a:pt x="174" y="110"/>
                        <a:pt x="174" y="111"/>
                      </a:cubicBezTo>
                      <a:cubicBezTo>
                        <a:pt x="174" y="112"/>
                        <a:pt x="174" y="112"/>
                        <a:pt x="174" y="113"/>
                      </a:cubicBezTo>
                      <a:cubicBezTo>
                        <a:pt x="174" y="113"/>
                        <a:pt x="174" y="114"/>
                        <a:pt x="174" y="114"/>
                      </a:cubicBezTo>
                      <a:cubicBezTo>
                        <a:pt x="174" y="115"/>
                        <a:pt x="174" y="116"/>
                        <a:pt x="174" y="117"/>
                      </a:cubicBezTo>
                      <a:cubicBezTo>
                        <a:pt x="174" y="118"/>
                        <a:pt x="174" y="119"/>
                        <a:pt x="174" y="119"/>
                      </a:cubicBezTo>
                      <a:cubicBezTo>
                        <a:pt x="174" y="119"/>
                        <a:pt x="174" y="120"/>
                        <a:pt x="173" y="121"/>
                      </a:cubicBezTo>
                      <a:cubicBezTo>
                        <a:pt x="173" y="122"/>
                        <a:pt x="173" y="123"/>
                        <a:pt x="173" y="124"/>
                      </a:cubicBezTo>
                      <a:cubicBezTo>
                        <a:pt x="173" y="124"/>
                        <a:pt x="173" y="124"/>
                        <a:pt x="173" y="125"/>
                      </a:cubicBezTo>
                      <a:cubicBezTo>
                        <a:pt x="173" y="126"/>
                        <a:pt x="172" y="126"/>
                        <a:pt x="172" y="127"/>
                      </a:cubicBezTo>
                      <a:cubicBezTo>
                        <a:pt x="172" y="128"/>
                        <a:pt x="172" y="129"/>
                        <a:pt x="171" y="130"/>
                      </a:cubicBezTo>
                      <a:cubicBezTo>
                        <a:pt x="171" y="132"/>
                        <a:pt x="170" y="133"/>
                        <a:pt x="170" y="134"/>
                      </a:cubicBezTo>
                      <a:cubicBezTo>
                        <a:pt x="169" y="135"/>
                        <a:pt x="169" y="136"/>
                        <a:pt x="169" y="136"/>
                      </a:cubicBezTo>
                      <a:cubicBezTo>
                        <a:pt x="169" y="137"/>
                        <a:pt x="168" y="138"/>
                        <a:pt x="168" y="138"/>
                      </a:cubicBezTo>
                      <a:cubicBezTo>
                        <a:pt x="167" y="140"/>
                        <a:pt x="167" y="141"/>
                        <a:pt x="166" y="143"/>
                      </a:cubicBezTo>
                      <a:cubicBezTo>
                        <a:pt x="165" y="144"/>
                        <a:pt x="164" y="145"/>
                        <a:pt x="163" y="146"/>
                      </a:cubicBezTo>
                      <a:cubicBezTo>
                        <a:pt x="163" y="147"/>
                        <a:pt x="163" y="147"/>
                        <a:pt x="163" y="147"/>
                      </a:cubicBezTo>
                      <a:cubicBezTo>
                        <a:pt x="162" y="148"/>
                        <a:pt x="162" y="148"/>
                        <a:pt x="162" y="148"/>
                      </a:cubicBezTo>
                      <a:cubicBezTo>
                        <a:pt x="161" y="149"/>
                        <a:pt x="161" y="149"/>
                        <a:pt x="161" y="150"/>
                      </a:cubicBezTo>
                      <a:cubicBezTo>
                        <a:pt x="159" y="152"/>
                        <a:pt x="157" y="154"/>
                        <a:pt x="155" y="156"/>
                      </a:cubicBezTo>
                      <a:cubicBezTo>
                        <a:pt x="155" y="157"/>
                        <a:pt x="154" y="158"/>
                        <a:pt x="153" y="158"/>
                      </a:cubicBezTo>
                      <a:cubicBezTo>
                        <a:pt x="152" y="159"/>
                        <a:pt x="152" y="159"/>
                        <a:pt x="151" y="160"/>
                      </a:cubicBezTo>
                      <a:cubicBezTo>
                        <a:pt x="150" y="161"/>
                        <a:pt x="149" y="161"/>
                        <a:pt x="149" y="161"/>
                      </a:cubicBezTo>
                      <a:cubicBezTo>
                        <a:pt x="149" y="161"/>
                        <a:pt x="149" y="162"/>
                        <a:pt x="148" y="162"/>
                      </a:cubicBezTo>
                      <a:cubicBezTo>
                        <a:pt x="147" y="163"/>
                        <a:pt x="146" y="163"/>
                        <a:pt x="146" y="164"/>
                      </a:cubicBezTo>
                      <a:cubicBezTo>
                        <a:pt x="145" y="164"/>
                        <a:pt x="144" y="165"/>
                        <a:pt x="143" y="166"/>
                      </a:cubicBezTo>
                      <a:cubicBezTo>
                        <a:pt x="141" y="167"/>
                        <a:pt x="138" y="168"/>
                        <a:pt x="136" y="169"/>
                      </a:cubicBezTo>
                      <a:cubicBezTo>
                        <a:pt x="135" y="169"/>
                        <a:pt x="134" y="170"/>
                        <a:pt x="134" y="170"/>
                      </a:cubicBezTo>
                      <a:cubicBezTo>
                        <a:pt x="133" y="171"/>
                        <a:pt x="133" y="171"/>
                        <a:pt x="133" y="171"/>
                      </a:cubicBezTo>
                      <a:cubicBezTo>
                        <a:pt x="132" y="171"/>
                        <a:pt x="132" y="171"/>
                        <a:pt x="132" y="171"/>
                      </a:cubicBezTo>
                      <a:cubicBezTo>
                        <a:pt x="130" y="171"/>
                        <a:pt x="129" y="172"/>
                        <a:pt x="127" y="172"/>
                      </a:cubicBezTo>
                      <a:cubicBezTo>
                        <a:pt x="126" y="173"/>
                        <a:pt x="124" y="173"/>
                        <a:pt x="123" y="173"/>
                      </a:cubicBezTo>
                      <a:cubicBezTo>
                        <a:pt x="122" y="173"/>
                        <a:pt x="121" y="174"/>
                        <a:pt x="120" y="174"/>
                      </a:cubicBezTo>
                      <a:cubicBezTo>
                        <a:pt x="120" y="174"/>
                        <a:pt x="119" y="174"/>
                        <a:pt x="118" y="174"/>
                      </a:cubicBezTo>
                      <a:cubicBezTo>
                        <a:pt x="117" y="174"/>
                        <a:pt x="115" y="174"/>
                        <a:pt x="114" y="174"/>
                      </a:cubicBezTo>
                      <a:cubicBezTo>
                        <a:pt x="113" y="174"/>
                        <a:pt x="111" y="174"/>
                        <a:pt x="110" y="174"/>
                      </a:cubicBezTo>
                      <a:cubicBezTo>
                        <a:pt x="109" y="174"/>
                        <a:pt x="109" y="174"/>
                        <a:pt x="108" y="174"/>
                      </a:cubicBezTo>
                      <a:cubicBezTo>
                        <a:pt x="108" y="174"/>
                        <a:pt x="107" y="174"/>
                        <a:pt x="107" y="1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ṩlíḍè">
                  <a:extLst>
                    <a:ext uri="{FF2B5EF4-FFF2-40B4-BE49-F238E27FC236}">
                      <a16:creationId xmlns:a16="http://schemas.microsoft.com/office/drawing/2014/main" id="{79753AA3-927B-472F-B008-476135448305}"/>
                    </a:ext>
                  </a:extLst>
                </p:cNvPr>
                <p:cNvSpPr/>
                <p:nvPr/>
              </p:nvSpPr>
              <p:spPr bwMode="auto">
                <a:xfrm>
                  <a:off x="3757172" y="3956002"/>
                  <a:ext cx="192662" cy="1953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íṩḷîḑè">
                <a:extLst>
                  <a:ext uri="{FF2B5EF4-FFF2-40B4-BE49-F238E27FC236}">
                    <a16:creationId xmlns:a16="http://schemas.microsoft.com/office/drawing/2014/main" id="{3238389E-40FD-42B4-AC57-FD5A6B24AC18}"/>
                  </a:ext>
                </a:extLst>
              </p:cNvPr>
              <p:cNvGrpSpPr/>
              <p:nvPr/>
            </p:nvGrpSpPr>
            <p:grpSpPr>
              <a:xfrm>
                <a:off x="5146485" y="3810361"/>
                <a:ext cx="1335343" cy="1336133"/>
                <a:chOff x="4988417" y="4197949"/>
                <a:chExt cx="1513517" cy="1514413"/>
              </a:xfrm>
              <a:solidFill>
                <a:schemeClr val="accent1"/>
              </a:solidFill>
            </p:grpSpPr>
            <p:sp>
              <p:nvSpPr>
                <p:cNvPr id="47" name="ïş1îḋe">
                  <a:extLst>
                    <a:ext uri="{FF2B5EF4-FFF2-40B4-BE49-F238E27FC236}">
                      <a16:creationId xmlns:a16="http://schemas.microsoft.com/office/drawing/2014/main" id="{C83DB479-D7E1-4EAF-8D52-DBA2FA50354A}"/>
                    </a:ext>
                  </a:extLst>
                </p:cNvPr>
                <p:cNvSpPr/>
                <p:nvPr/>
              </p:nvSpPr>
              <p:spPr bwMode="auto">
                <a:xfrm>
                  <a:off x="4988417" y="4197949"/>
                  <a:ext cx="1513517" cy="1514413"/>
                </a:xfrm>
                <a:custGeom>
                  <a:avLst/>
                  <a:gdLst>
                    <a:gd name="T0" fmla="*/ 413 w 714"/>
                    <a:gd name="T1" fmla="*/ 709 h 714"/>
                    <a:gd name="T2" fmla="*/ 455 w 714"/>
                    <a:gd name="T3" fmla="*/ 706 h 714"/>
                    <a:gd name="T4" fmla="*/ 482 w 714"/>
                    <a:gd name="T5" fmla="*/ 644 h 714"/>
                    <a:gd name="T6" fmla="*/ 528 w 714"/>
                    <a:gd name="T7" fmla="*/ 619 h 714"/>
                    <a:gd name="T8" fmla="*/ 594 w 714"/>
                    <a:gd name="T9" fmla="*/ 631 h 714"/>
                    <a:gd name="T10" fmla="*/ 620 w 714"/>
                    <a:gd name="T11" fmla="*/ 606 h 714"/>
                    <a:gd name="T12" fmla="*/ 608 w 714"/>
                    <a:gd name="T13" fmla="*/ 554 h 714"/>
                    <a:gd name="T14" fmla="*/ 625 w 714"/>
                    <a:gd name="T15" fmla="*/ 519 h 714"/>
                    <a:gd name="T16" fmla="*/ 690 w 714"/>
                    <a:gd name="T17" fmla="*/ 484 h 714"/>
                    <a:gd name="T18" fmla="*/ 690 w 714"/>
                    <a:gd name="T19" fmla="*/ 415 h 714"/>
                    <a:gd name="T20" fmla="*/ 670 w 714"/>
                    <a:gd name="T21" fmla="*/ 360 h 714"/>
                    <a:gd name="T22" fmla="*/ 680 w 714"/>
                    <a:gd name="T23" fmla="*/ 322 h 714"/>
                    <a:gd name="T24" fmla="*/ 713 w 714"/>
                    <a:gd name="T25" fmla="*/ 287 h 714"/>
                    <a:gd name="T26" fmla="*/ 696 w 714"/>
                    <a:gd name="T27" fmla="*/ 245 h 714"/>
                    <a:gd name="T28" fmla="*/ 638 w 714"/>
                    <a:gd name="T29" fmla="*/ 219 h 714"/>
                    <a:gd name="T30" fmla="*/ 617 w 714"/>
                    <a:gd name="T31" fmla="*/ 171 h 714"/>
                    <a:gd name="T32" fmla="*/ 619 w 714"/>
                    <a:gd name="T33" fmla="*/ 106 h 714"/>
                    <a:gd name="T34" fmla="*/ 588 w 714"/>
                    <a:gd name="T35" fmla="*/ 92 h 714"/>
                    <a:gd name="T36" fmla="*/ 540 w 714"/>
                    <a:gd name="T37" fmla="*/ 102 h 714"/>
                    <a:gd name="T38" fmla="*/ 495 w 714"/>
                    <a:gd name="T39" fmla="*/ 76 h 714"/>
                    <a:gd name="T40" fmla="*/ 459 w 714"/>
                    <a:gd name="T41" fmla="*/ 9 h 714"/>
                    <a:gd name="T42" fmla="*/ 392 w 714"/>
                    <a:gd name="T43" fmla="*/ 45 h 714"/>
                    <a:gd name="T44" fmla="*/ 341 w 714"/>
                    <a:gd name="T45" fmla="*/ 44 h 714"/>
                    <a:gd name="T46" fmla="*/ 305 w 714"/>
                    <a:gd name="T47" fmla="*/ 10 h 714"/>
                    <a:gd name="T48" fmla="*/ 271 w 714"/>
                    <a:gd name="T49" fmla="*/ 4 h 714"/>
                    <a:gd name="T50" fmla="*/ 239 w 714"/>
                    <a:gd name="T51" fmla="*/ 60 h 714"/>
                    <a:gd name="T52" fmla="*/ 195 w 714"/>
                    <a:gd name="T53" fmla="*/ 89 h 714"/>
                    <a:gd name="T54" fmla="*/ 132 w 714"/>
                    <a:gd name="T55" fmla="*/ 80 h 714"/>
                    <a:gd name="T56" fmla="*/ 95 w 714"/>
                    <a:gd name="T57" fmla="*/ 106 h 714"/>
                    <a:gd name="T58" fmla="*/ 104 w 714"/>
                    <a:gd name="T59" fmla="*/ 153 h 714"/>
                    <a:gd name="T60" fmla="*/ 92 w 714"/>
                    <a:gd name="T61" fmla="*/ 190 h 714"/>
                    <a:gd name="T62" fmla="*/ 45 w 714"/>
                    <a:gd name="T63" fmla="*/ 226 h 714"/>
                    <a:gd name="T64" fmla="*/ 8 w 714"/>
                    <a:gd name="T65" fmla="*/ 284 h 714"/>
                    <a:gd name="T66" fmla="*/ 44 w 714"/>
                    <a:gd name="T67" fmla="*/ 349 h 714"/>
                    <a:gd name="T68" fmla="*/ 39 w 714"/>
                    <a:gd name="T69" fmla="*/ 388 h 714"/>
                    <a:gd name="T70" fmla="*/ 1 w 714"/>
                    <a:gd name="T71" fmla="*/ 425 h 714"/>
                    <a:gd name="T72" fmla="*/ 9 w 714"/>
                    <a:gd name="T73" fmla="*/ 460 h 714"/>
                    <a:gd name="T74" fmla="*/ 72 w 714"/>
                    <a:gd name="T75" fmla="*/ 486 h 714"/>
                    <a:gd name="T76" fmla="*/ 97 w 714"/>
                    <a:gd name="T77" fmla="*/ 531 h 714"/>
                    <a:gd name="T78" fmla="*/ 86 w 714"/>
                    <a:gd name="T79" fmla="*/ 598 h 714"/>
                    <a:gd name="T80" fmla="*/ 120 w 714"/>
                    <a:gd name="T81" fmla="*/ 623 h 714"/>
                    <a:gd name="T82" fmla="*/ 171 w 714"/>
                    <a:gd name="T83" fmla="*/ 609 h 714"/>
                    <a:gd name="T84" fmla="*/ 206 w 714"/>
                    <a:gd name="T85" fmla="*/ 631 h 714"/>
                    <a:gd name="T86" fmla="*/ 238 w 714"/>
                    <a:gd name="T87" fmla="*/ 699 h 714"/>
                    <a:gd name="T88" fmla="*/ 311 w 714"/>
                    <a:gd name="T89" fmla="*/ 673 h 714"/>
                    <a:gd name="T90" fmla="*/ 364 w 714"/>
                    <a:gd name="T91" fmla="*/ 670 h 714"/>
                    <a:gd name="T92" fmla="*/ 346 w 714"/>
                    <a:gd name="T93" fmla="*/ 606 h 714"/>
                    <a:gd name="T94" fmla="*/ 227 w 714"/>
                    <a:gd name="T95" fmla="*/ 569 h 714"/>
                    <a:gd name="T96" fmla="*/ 144 w 714"/>
                    <a:gd name="T97" fmla="*/ 487 h 714"/>
                    <a:gd name="T98" fmla="*/ 129 w 714"/>
                    <a:gd name="T99" fmla="*/ 458 h 714"/>
                    <a:gd name="T100" fmla="*/ 108 w 714"/>
                    <a:gd name="T101" fmla="*/ 345 h 714"/>
                    <a:gd name="T102" fmla="*/ 144 w 714"/>
                    <a:gd name="T103" fmla="*/ 227 h 714"/>
                    <a:gd name="T104" fmla="*/ 227 w 714"/>
                    <a:gd name="T105" fmla="*/ 144 h 714"/>
                    <a:gd name="T106" fmla="*/ 256 w 714"/>
                    <a:gd name="T107" fmla="*/ 129 h 714"/>
                    <a:gd name="T108" fmla="*/ 368 w 714"/>
                    <a:gd name="T109" fmla="*/ 108 h 714"/>
                    <a:gd name="T110" fmla="*/ 487 w 714"/>
                    <a:gd name="T111" fmla="*/ 144 h 714"/>
                    <a:gd name="T112" fmla="*/ 570 w 714"/>
                    <a:gd name="T113" fmla="*/ 227 h 714"/>
                    <a:gd name="T114" fmla="*/ 585 w 714"/>
                    <a:gd name="T115" fmla="*/ 255 h 714"/>
                    <a:gd name="T116" fmla="*/ 606 w 714"/>
                    <a:gd name="T117" fmla="*/ 368 h 714"/>
                    <a:gd name="T118" fmla="*/ 570 w 714"/>
                    <a:gd name="T119" fmla="*/ 486 h 714"/>
                    <a:gd name="T120" fmla="*/ 487 w 714"/>
                    <a:gd name="T121" fmla="*/ 569 h 714"/>
                    <a:gd name="T122" fmla="*/ 458 w 714"/>
                    <a:gd name="T123" fmla="*/ 584 h 7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714" h="714">
                      <a:moveTo>
                        <a:pt x="388" y="674"/>
                      </a:moveTo>
                      <a:cubicBezTo>
                        <a:pt x="388" y="674"/>
                        <a:pt x="390" y="677"/>
                        <a:pt x="392" y="680"/>
                      </a:cubicBezTo>
                      <a:cubicBezTo>
                        <a:pt x="394" y="683"/>
                        <a:pt x="397" y="687"/>
                        <a:pt x="400" y="692"/>
                      </a:cubicBezTo>
                      <a:cubicBezTo>
                        <a:pt x="403" y="696"/>
                        <a:pt x="407" y="700"/>
                        <a:pt x="409" y="704"/>
                      </a:cubicBezTo>
                      <a:cubicBezTo>
                        <a:pt x="412" y="707"/>
                        <a:pt x="413" y="709"/>
                        <a:pt x="413" y="709"/>
                      </a:cubicBezTo>
                      <a:cubicBezTo>
                        <a:pt x="416" y="712"/>
                        <a:pt x="421" y="714"/>
                        <a:pt x="425" y="713"/>
                      </a:cubicBezTo>
                      <a:cubicBezTo>
                        <a:pt x="425" y="713"/>
                        <a:pt x="426" y="713"/>
                        <a:pt x="427" y="712"/>
                      </a:cubicBezTo>
                      <a:cubicBezTo>
                        <a:pt x="428" y="712"/>
                        <a:pt x="429" y="712"/>
                        <a:pt x="431" y="712"/>
                      </a:cubicBezTo>
                      <a:cubicBezTo>
                        <a:pt x="434" y="711"/>
                        <a:pt x="438" y="710"/>
                        <a:pt x="443" y="709"/>
                      </a:cubicBezTo>
                      <a:cubicBezTo>
                        <a:pt x="447" y="708"/>
                        <a:pt x="451" y="707"/>
                        <a:pt x="455" y="706"/>
                      </a:cubicBezTo>
                      <a:cubicBezTo>
                        <a:pt x="458" y="705"/>
                        <a:pt x="460" y="704"/>
                        <a:pt x="460" y="704"/>
                      </a:cubicBezTo>
                      <a:cubicBezTo>
                        <a:pt x="465" y="703"/>
                        <a:pt x="468" y="699"/>
                        <a:pt x="469" y="695"/>
                      </a:cubicBezTo>
                      <a:cubicBezTo>
                        <a:pt x="469" y="695"/>
                        <a:pt x="471" y="685"/>
                        <a:pt x="473" y="674"/>
                      </a:cubicBezTo>
                      <a:cubicBezTo>
                        <a:pt x="474" y="663"/>
                        <a:pt x="475" y="653"/>
                        <a:pt x="475" y="653"/>
                      </a:cubicBezTo>
                      <a:cubicBezTo>
                        <a:pt x="476" y="649"/>
                        <a:pt x="479" y="646"/>
                        <a:pt x="482" y="644"/>
                      </a:cubicBezTo>
                      <a:cubicBezTo>
                        <a:pt x="482" y="644"/>
                        <a:pt x="484" y="643"/>
                        <a:pt x="486" y="642"/>
                      </a:cubicBezTo>
                      <a:cubicBezTo>
                        <a:pt x="489" y="641"/>
                        <a:pt x="492" y="640"/>
                        <a:pt x="495" y="638"/>
                      </a:cubicBezTo>
                      <a:cubicBezTo>
                        <a:pt x="501" y="635"/>
                        <a:pt x="507" y="632"/>
                        <a:pt x="507" y="632"/>
                      </a:cubicBezTo>
                      <a:cubicBezTo>
                        <a:pt x="507" y="632"/>
                        <a:pt x="513" y="628"/>
                        <a:pt x="519" y="625"/>
                      </a:cubicBezTo>
                      <a:cubicBezTo>
                        <a:pt x="522" y="623"/>
                        <a:pt x="525" y="621"/>
                        <a:pt x="528" y="619"/>
                      </a:cubicBezTo>
                      <a:cubicBezTo>
                        <a:pt x="530" y="618"/>
                        <a:pt x="531" y="617"/>
                        <a:pt x="531" y="617"/>
                      </a:cubicBezTo>
                      <a:cubicBezTo>
                        <a:pt x="535" y="615"/>
                        <a:pt x="539" y="614"/>
                        <a:pt x="543" y="616"/>
                      </a:cubicBezTo>
                      <a:cubicBezTo>
                        <a:pt x="543" y="616"/>
                        <a:pt x="552" y="621"/>
                        <a:pt x="562" y="625"/>
                      </a:cubicBezTo>
                      <a:cubicBezTo>
                        <a:pt x="572" y="630"/>
                        <a:pt x="582" y="634"/>
                        <a:pt x="582" y="634"/>
                      </a:cubicBezTo>
                      <a:cubicBezTo>
                        <a:pt x="586" y="635"/>
                        <a:pt x="591" y="634"/>
                        <a:pt x="594" y="631"/>
                      </a:cubicBezTo>
                      <a:cubicBezTo>
                        <a:pt x="594" y="631"/>
                        <a:pt x="596" y="629"/>
                        <a:pt x="598" y="627"/>
                      </a:cubicBezTo>
                      <a:cubicBezTo>
                        <a:pt x="601" y="625"/>
                        <a:pt x="604" y="622"/>
                        <a:pt x="607" y="619"/>
                      </a:cubicBezTo>
                      <a:cubicBezTo>
                        <a:pt x="611" y="616"/>
                        <a:pt x="614" y="613"/>
                        <a:pt x="616" y="610"/>
                      </a:cubicBezTo>
                      <a:cubicBezTo>
                        <a:pt x="617" y="609"/>
                        <a:pt x="618" y="608"/>
                        <a:pt x="619" y="607"/>
                      </a:cubicBezTo>
                      <a:cubicBezTo>
                        <a:pt x="620" y="607"/>
                        <a:pt x="620" y="606"/>
                        <a:pt x="620" y="606"/>
                      </a:cubicBezTo>
                      <a:cubicBezTo>
                        <a:pt x="623" y="603"/>
                        <a:pt x="625" y="598"/>
                        <a:pt x="623" y="594"/>
                      </a:cubicBezTo>
                      <a:cubicBezTo>
                        <a:pt x="623" y="594"/>
                        <a:pt x="623" y="591"/>
                        <a:pt x="621" y="588"/>
                      </a:cubicBezTo>
                      <a:cubicBezTo>
                        <a:pt x="620" y="584"/>
                        <a:pt x="618" y="579"/>
                        <a:pt x="616" y="574"/>
                      </a:cubicBezTo>
                      <a:cubicBezTo>
                        <a:pt x="614" y="569"/>
                        <a:pt x="612" y="564"/>
                        <a:pt x="611" y="560"/>
                      </a:cubicBezTo>
                      <a:cubicBezTo>
                        <a:pt x="609" y="557"/>
                        <a:pt x="608" y="554"/>
                        <a:pt x="608" y="554"/>
                      </a:cubicBezTo>
                      <a:cubicBezTo>
                        <a:pt x="606" y="550"/>
                        <a:pt x="607" y="546"/>
                        <a:pt x="609" y="543"/>
                      </a:cubicBezTo>
                      <a:cubicBezTo>
                        <a:pt x="609" y="543"/>
                        <a:pt x="610" y="541"/>
                        <a:pt x="612" y="539"/>
                      </a:cubicBezTo>
                      <a:cubicBezTo>
                        <a:pt x="613" y="537"/>
                        <a:pt x="615" y="534"/>
                        <a:pt x="617" y="531"/>
                      </a:cubicBezTo>
                      <a:cubicBezTo>
                        <a:pt x="619" y="528"/>
                        <a:pt x="621" y="525"/>
                        <a:pt x="622" y="523"/>
                      </a:cubicBezTo>
                      <a:cubicBezTo>
                        <a:pt x="624" y="521"/>
                        <a:pt x="625" y="519"/>
                        <a:pt x="625" y="519"/>
                      </a:cubicBezTo>
                      <a:cubicBezTo>
                        <a:pt x="625" y="519"/>
                        <a:pt x="628" y="514"/>
                        <a:pt x="632" y="507"/>
                      </a:cubicBezTo>
                      <a:cubicBezTo>
                        <a:pt x="635" y="501"/>
                        <a:pt x="638" y="495"/>
                        <a:pt x="638" y="495"/>
                      </a:cubicBezTo>
                      <a:cubicBezTo>
                        <a:pt x="640" y="491"/>
                        <a:pt x="644" y="489"/>
                        <a:pt x="648" y="489"/>
                      </a:cubicBezTo>
                      <a:cubicBezTo>
                        <a:pt x="648" y="489"/>
                        <a:pt x="658" y="488"/>
                        <a:pt x="669" y="487"/>
                      </a:cubicBezTo>
                      <a:cubicBezTo>
                        <a:pt x="680" y="486"/>
                        <a:pt x="690" y="484"/>
                        <a:pt x="690" y="484"/>
                      </a:cubicBezTo>
                      <a:cubicBezTo>
                        <a:pt x="694" y="483"/>
                        <a:pt x="698" y="480"/>
                        <a:pt x="700" y="475"/>
                      </a:cubicBezTo>
                      <a:cubicBezTo>
                        <a:pt x="700" y="475"/>
                        <a:pt x="702" y="467"/>
                        <a:pt x="705" y="459"/>
                      </a:cubicBezTo>
                      <a:cubicBezTo>
                        <a:pt x="707" y="450"/>
                        <a:pt x="710" y="441"/>
                        <a:pt x="710" y="441"/>
                      </a:cubicBezTo>
                      <a:cubicBezTo>
                        <a:pt x="711" y="437"/>
                        <a:pt x="709" y="432"/>
                        <a:pt x="706" y="429"/>
                      </a:cubicBezTo>
                      <a:cubicBezTo>
                        <a:pt x="706" y="429"/>
                        <a:pt x="698" y="422"/>
                        <a:pt x="690" y="415"/>
                      </a:cubicBezTo>
                      <a:cubicBezTo>
                        <a:pt x="681" y="408"/>
                        <a:pt x="673" y="402"/>
                        <a:pt x="673" y="402"/>
                      </a:cubicBezTo>
                      <a:cubicBezTo>
                        <a:pt x="670" y="400"/>
                        <a:pt x="668" y="396"/>
                        <a:pt x="668" y="392"/>
                      </a:cubicBezTo>
                      <a:cubicBezTo>
                        <a:pt x="668" y="392"/>
                        <a:pt x="669" y="385"/>
                        <a:pt x="670" y="378"/>
                      </a:cubicBezTo>
                      <a:cubicBezTo>
                        <a:pt x="670" y="371"/>
                        <a:pt x="670" y="364"/>
                        <a:pt x="670" y="364"/>
                      </a:cubicBezTo>
                      <a:cubicBezTo>
                        <a:pt x="670" y="364"/>
                        <a:pt x="670" y="362"/>
                        <a:pt x="670" y="360"/>
                      </a:cubicBezTo>
                      <a:cubicBezTo>
                        <a:pt x="670" y="357"/>
                        <a:pt x="670" y="353"/>
                        <a:pt x="670" y="350"/>
                      </a:cubicBezTo>
                      <a:cubicBezTo>
                        <a:pt x="670" y="346"/>
                        <a:pt x="670" y="343"/>
                        <a:pt x="670" y="340"/>
                      </a:cubicBezTo>
                      <a:cubicBezTo>
                        <a:pt x="670" y="338"/>
                        <a:pt x="670" y="336"/>
                        <a:pt x="670" y="336"/>
                      </a:cubicBezTo>
                      <a:cubicBezTo>
                        <a:pt x="669" y="332"/>
                        <a:pt x="671" y="328"/>
                        <a:pt x="675" y="326"/>
                      </a:cubicBezTo>
                      <a:cubicBezTo>
                        <a:pt x="675" y="326"/>
                        <a:pt x="677" y="324"/>
                        <a:pt x="680" y="322"/>
                      </a:cubicBezTo>
                      <a:cubicBezTo>
                        <a:pt x="684" y="320"/>
                        <a:pt x="688" y="317"/>
                        <a:pt x="692" y="314"/>
                      </a:cubicBezTo>
                      <a:cubicBezTo>
                        <a:pt x="697" y="310"/>
                        <a:pt x="701" y="307"/>
                        <a:pt x="704" y="305"/>
                      </a:cubicBezTo>
                      <a:cubicBezTo>
                        <a:pt x="707" y="302"/>
                        <a:pt x="709" y="300"/>
                        <a:pt x="709" y="300"/>
                      </a:cubicBezTo>
                      <a:cubicBezTo>
                        <a:pt x="713" y="298"/>
                        <a:pt x="714" y="293"/>
                        <a:pt x="713" y="288"/>
                      </a:cubicBezTo>
                      <a:cubicBezTo>
                        <a:pt x="713" y="288"/>
                        <a:pt x="713" y="288"/>
                        <a:pt x="713" y="287"/>
                      </a:cubicBezTo>
                      <a:cubicBezTo>
                        <a:pt x="713" y="286"/>
                        <a:pt x="712" y="284"/>
                        <a:pt x="712" y="283"/>
                      </a:cubicBezTo>
                      <a:cubicBezTo>
                        <a:pt x="711" y="280"/>
                        <a:pt x="710" y="275"/>
                        <a:pt x="709" y="271"/>
                      </a:cubicBezTo>
                      <a:cubicBezTo>
                        <a:pt x="708" y="266"/>
                        <a:pt x="707" y="262"/>
                        <a:pt x="706" y="259"/>
                      </a:cubicBezTo>
                      <a:cubicBezTo>
                        <a:pt x="705" y="256"/>
                        <a:pt x="705" y="254"/>
                        <a:pt x="705" y="254"/>
                      </a:cubicBezTo>
                      <a:cubicBezTo>
                        <a:pt x="704" y="249"/>
                        <a:pt x="700" y="246"/>
                        <a:pt x="696" y="245"/>
                      </a:cubicBezTo>
                      <a:cubicBezTo>
                        <a:pt x="696" y="245"/>
                        <a:pt x="685" y="242"/>
                        <a:pt x="675" y="241"/>
                      </a:cubicBezTo>
                      <a:cubicBezTo>
                        <a:pt x="664" y="239"/>
                        <a:pt x="653" y="238"/>
                        <a:pt x="653" y="238"/>
                      </a:cubicBezTo>
                      <a:cubicBezTo>
                        <a:pt x="649" y="238"/>
                        <a:pt x="646" y="235"/>
                        <a:pt x="644" y="231"/>
                      </a:cubicBezTo>
                      <a:cubicBezTo>
                        <a:pt x="644" y="231"/>
                        <a:pt x="643" y="230"/>
                        <a:pt x="642" y="227"/>
                      </a:cubicBezTo>
                      <a:cubicBezTo>
                        <a:pt x="641" y="225"/>
                        <a:pt x="640" y="222"/>
                        <a:pt x="638" y="219"/>
                      </a:cubicBezTo>
                      <a:cubicBezTo>
                        <a:pt x="635" y="212"/>
                        <a:pt x="632" y="206"/>
                        <a:pt x="632" y="206"/>
                      </a:cubicBezTo>
                      <a:cubicBezTo>
                        <a:pt x="632" y="206"/>
                        <a:pt x="628" y="200"/>
                        <a:pt x="625" y="194"/>
                      </a:cubicBezTo>
                      <a:cubicBezTo>
                        <a:pt x="623" y="191"/>
                        <a:pt x="621" y="188"/>
                        <a:pt x="620" y="186"/>
                      </a:cubicBezTo>
                      <a:cubicBezTo>
                        <a:pt x="618" y="184"/>
                        <a:pt x="617" y="182"/>
                        <a:pt x="617" y="182"/>
                      </a:cubicBezTo>
                      <a:cubicBezTo>
                        <a:pt x="615" y="179"/>
                        <a:pt x="615" y="175"/>
                        <a:pt x="617" y="171"/>
                      </a:cubicBezTo>
                      <a:cubicBezTo>
                        <a:pt x="617" y="171"/>
                        <a:pt x="621" y="162"/>
                        <a:pt x="626" y="152"/>
                      </a:cubicBezTo>
                      <a:cubicBezTo>
                        <a:pt x="630" y="142"/>
                        <a:pt x="634" y="132"/>
                        <a:pt x="634" y="132"/>
                      </a:cubicBezTo>
                      <a:cubicBezTo>
                        <a:pt x="635" y="128"/>
                        <a:pt x="635" y="123"/>
                        <a:pt x="631" y="119"/>
                      </a:cubicBezTo>
                      <a:cubicBezTo>
                        <a:pt x="631" y="119"/>
                        <a:pt x="630" y="118"/>
                        <a:pt x="628" y="115"/>
                      </a:cubicBezTo>
                      <a:cubicBezTo>
                        <a:pt x="625" y="113"/>
                        <a:pt x="623" y="109"/>
                        <a:pt x="619" y="106"/>
                      </a:cubicBezTo>
                      <a:cubicBezTo>
                        <a:pt x="616" y="103"/>
                        <a:pt x="613" y="100"/>
                        <a:pt x="611" y="97"/>
                      </a:cubicBezTo>
                      <a:cubicBezTo>
                        <a:pt x="610" y="96"/>
                        <a:pt x="609" y="95"/>
                        <a:pt x="608" y="95"/>
                      </a:cubicBezTo>
                      <a:cubicBezTo>
                        <a:pt x="607" y="94"/>
                        <a:pt x="607" y="94"/>
                        <a:pt x="607" y="94"/>
                      </a:cubicBezTo>
                      <a:cubicBezTo>
                        <a:pt x="603" y="90"/>
                        <a:pt x="598" y="89"/>
                        <a:pt x="594" y="90"/>
                      </a:cubicBezTo>
                      <a:cubicBezTo>
                        <a:pt x="594" y="90"/>
                        <a:pt x="592" y="91"/>
                        <a:pt x="588" y="92"/>
                      </a:cubicBezTo>
                      <a:cubicBezTo>
                        <a:pt x="584" y="94"/>
                        <a:pt x="579" y="96"/>
                        <a:pt x="574" y="98"/>
                      </a:cubicBezTo>
                      <a:cubicBezTo>
                        <a:pt x="569" y="100"/>
                        <a:pt x="564" y="102"/>
                        <a:pt x="561" y="103"/>
                      </a:cubicBezTo>
                      <a:cubicBezTo>
                        <a:pt x="557" y="105"/>
                        <a:pt x="555" y="106"/>
                        <a:pt x="555" y="106"/>
                      </a:cubicBezTo>
                      <a:cubicBezTo>
                        <a:pt x="551" y="108"/>
                        <a:pt x="546" y="107"/>
                        <a:pt x="543" y="105"/>
                      </a:cubicBezTo>
                      <a:cubicBezTo>
                        <a:pt x="543" y="105"/>
                        <a:pt x="542" y="103"/>
                        <a:pt x="540" y="102"/>
                      </a:cubicBezTo>
                      <a:cubicBezTo>
                        <a:pt x="537" y="100"/>
                        <a:pt x="535" y="98"/>
                        <a:pt x="532" y="96"/>
                      </a:cubicBezTo>
                      <a:cubicBezTo>
                        <a:pt x="529" y="95"/>
                        <a:pt x="526" y="93"/>
                        <a:pt x="524" y="91"/>
                      </a:cubicBezTo>
                      <a:cubicBezTo>
                        <a:pt x="521" y="90"/>
                        <a:pt x="520" y="89"/>
                        <a:pt x="520" y="89"/>
                      </a:cubicBezTo>
                      <a:cubicBezTo>
                        <a:pt x="520" y="89"/>
                        <a:pt x="514" y="85"/>
                        <a:pt x="508" y="82"/>
                      </a:cubicBezTo>
                      <a:cubicBezTo>
                        <a:pt x="502" y="79"/>
                        <a:pt x="495" y="76"/>
                        <a:pt x="495" y="76"/>
                      </a:cubicBezTo>
                      <a:cubicBezTo>
                        <a:pt x="492" y="74"/>
                        <a:pt x="489" y="70"/>
                        <a:pt x="489" y="66"/>
                      </a:cubicBezTo>
                      <a:cubicBezTo>
                        <a:pt x="489" y="66"/>
                        <a:pt x="488" y="56"/>
                        <a:pt x="487" y="45"/>
                      </a:cubicBezTo>
                      <a:cubicBezTo>
                        <a:pt x="486" y="34"/>
                        <a:pt x="484" y="24"/>
                        <a:pt x="484" y="24"/>
                      </a:cubicBezTo>
                      <a:cubicBezTo>
                        <a:pt x="484" y="19"/>
                        <a:pt x="480" y="16"/>
                        <a:pt x="476" y="14"/>
                      </a:cubicBezTo>
                      <a:cubicBezTo>
                        <a:pt x="476" y="14"/>
                        <a:pt x="467" y="11"/>
                        <a:pt x="459" y="9"/>
                      </a:cubicBezTo>
                      <a:cubicBezTo>
                        <a:pt x="450" y="6"/>
                        <a:pt x="442" y="4"/>
                        <a:pt x="442" y="4"/>
                      </a:cubicBezTo>
                      <a:cubicBezTo>
                        <a:pt x="437" y="3"/>
                        <a:pt x="432" y="4"/>
                        <a:pt x="429" y="7"/>
                      </a:cubicBezTo>
                      <a:cubicBezTo>
                        <a:pt x="429" y="7"/>
                        <a:pt x="422" y="15"/>
                        <a:pt x="416" y="24"/>
                      </a:cubicBezTo>
                      <a:cubicBezTo>
                        <a:pt x="409" y="32"/>
                        <a:pt x="403" y="41"/>
                        <a:pt x="403" y="41"/>
                      </a:cubicBezTo>
                      <a:cubicBezTo>
                        <a:pt x="400" y="44"/>
                        <a:pt x="396" y="46"/>
                        <a:pt x="392" y="45"/>
                      </a:cubicBezTo>
                      <a:cubicBezTo>
                        <a:pt x="392" y="45"/>
                        <a:pt x="385" y="44"/>
                        <a:pt x="378" y="44"/>
                      </a:cubicBezTo>
                      <a:cubicBezTo>
                        <a:pt x="371" y="43"/>
                        <a:pt x="364" y="43"/>
                        <a:pt x="364" y="43"/>
                      </a:cubicBezTo>
                      <a:cubicBezTo>
                        <a:pt x="364" y="43"/>
                        <a:pt x="363" y="43"/>
                        <a:pt x="360" y="43"/>
                      </a:cubicBezTo>
                      <a:cubicBezTo>
                        <a:pt x="357" y="43"/>
                        <a:pt x="354" y="43"/>
                        <a:pt x="350" y="43"/>
                      </a:cubicBezTo>
                      <a:cubicBezTo>
                        <a:pt x="347" y="43"/>
                        <a:pt x="343" y="44"/>
                        <a:pt x="341" y="44"/>
                      </a:cubicBezTo>
                      <a:cubicBezTo>
                        <a:pt x="338" y="44"/>
                        <a:pt x="336" y="44"/>
                        <a:pt x="336" y="44"/>
                      </a:cubicBezTo>
                      <a:cubicBezTo>
                        <a:pt x="332" y="44"/>
                        <a:pt x="328" y="42"/>
                        <a:pt x="326" y="39"/>
                      </a:cubicBezTo>
                      <a:cubicBezTo>
                        <a:pt x="326" y="39"/>
                        <a:pt x="325" y="37"/>
                        <a:pt x="322" y="33"/>
                      </a:cubicBezTo>
                      <a:cubicBezTo>
                        <a:pt x="320" y="30"/>
                        <a:pt x="317" y="26"/>
                        <a:pt x="314" y="21"/>
                      </a:cubicBezTo>
                      <a:cubicBezTo>
                        <a:pt x="311" y="17"/>
                        <a:pt x="308" y="13"/>
                        <a:pt x="305" y="10"/>
                      </a:cubicBezTo>
                      <a:cubicBezTo>
                        <a:pt x="303" y="6"/>
                        <a:pt x="301" y="4"/>
                        <a:pt x="301" y="4"/>
                      </a:cubicBezTo>
                      <a:cubicBezTo>
                        <a:pt x="298" y="1"/>
                        <a:pt x="293" y="0"/>
                        <a:pt x="289" y="0"/>
                      </a:cubicBezTo>
                      <a:cubicBezTo>
                        <a:pt x="289" y="0"/>
                        <a:pt x="288" y="1"/>
                        <a:pt x="287" y="1"/>
                      </a:cubicBezTo>
                      <a:cubicBezTo>
                        <a:pt x="286" y="1"/>
                        <a:pt x="285" y="1"/>
                        <a:pt x="283" y="2"/>
                      </a:cubicBezTo>
                      <a:cubicBezTo>
                        <a:pt x="280" y="2"/>
                        <a:pt x="276" y="3"/>
                        <a:pt x="271" y="4"/>
                      </a:cubicBezTo>
                      <a:cubicBezTo>
                        <a:pt x="267" y="5"/>
                        <a:pt x="263" y="7"/>
                        <a:pt x="259" y="7"/>
                      </a:cubicBezTo>
                      <a:cubicBezTo>
                        <a:pt x="256" y="8"/>
                        <a:pt x="254" y="9"/>
                        <a:pt x="254" y="9"/>
                      </a:cubicBezTo>
                      <a:cubicBezTo>
                        <a:pt x="249" y="10"/>
                        <a:pt x="246" y="14"/>
                        <a:pt x="245" y="18"/>
                      </a:cubicBezTo>
                      <a:cubicBezTo>
                        <a:pt x="245" y="18"/>
                        <a:pt x="243" y="29"/>
                        <a:pt x="241" y="39"/>
                      </a:cubicBezTo>
                      <a:cubicBezTo>
                        <a:pt x="240" y="50"/>
                        <a:pt x="239" y="60"/>
                        <a:pt x="239" y="60"/>
                      </a:cubicBezTo>
                      <a:cubicBezTo>
                        <a:pt x="238" y="64"/>
                        <a:pt x="236" y="68"/>
                        <a:pt x="232" y="70"/>
                      </a:cubicBezTo>
                      <a:cubicBezTo>
                        <a:pt x="232" y="70"/>
                        <a:pt x="230" y="70"/>
                        <a:pt x="228" y="71"/>
                      </a:cubicBezTo>
                      <a:cubicBezTo>
                        <a:pt x="225" y="72"/>
                        <a:pt x="222" y="74"/>
                        <a:pt x="219" y="75"/>
                      </a:cubicBezTo>
                      <a:cubicBezTo>
                        <a:pt x="213" y="79"/>
                        <a:pt x="207" y="82"/>
                        <a:pt x="207" y="82"/>
                      </a:cubicBezTo>
                      <a:cubicBezTo>
                        <a:pt x="207" y="82"/>
                        <a:pt x="201" y="85"/>
                        <a:pt x="195" y="89"/>
                      </a:cubicBezTo>
                      <a:cubicBezTo>
                        <a:pt x="192" y="90"/>
                        <a:pt x="189" y="92"/>
                        <a:pt x="187" y="94"/>
                      </a:cubicBezTo>
                      <a:cubicBezTo>
                        <a:pt x="184" y="95"/>
                        <a:pt x="183" y="96"/>
                        <a:pt x="183" y="96"/>
                      </a:cubicBezTo>
                      <a:cubicBezTo>
                        <a:pt x="179" y="98"/>
                        <a:pt x="175" y="99"/>
                        <a:pt x="171" y="97"/>
                      </a:cubicBezTo>
                      <a:cubicBezTo>
                        <a:pt x="171" y="97"/>
                        <a:pt x="162" y="92"/>
                        <a:pt x="152" y="88"/>
                      </a:cubicBezTo>
                      <a:cubicBezTo>
                        <a:pt x="142" y="83"/>
                        <a:pt x="132" y="80"/>
                        <a:pt x="132" y="80"/>
                      </a:cubicBezTo>
                      <a:cubicBezTo>
                        <a:pt x="128" y="78"/>
                        <a:pt x="123" y="79"/>
                        <a:pt x="120" y="82"/>
                      </a:cubicBezTo>
                      <a:cubicBezTo>
                        <a:pt x="120" y="82"/>
                        <a:pt x="118" y="84"/>
                        <a:pt x="116" y="86"/>
                      </a:cubicBezTo>
                      <a:cubicBezTo>
                        <a:pt x="113" y="88"/>
                        <a:pt x="110" y="91"/>
                        <a:pt x="107" y="94"/>
                      </a:cubicBezTo>
                      <a:cubicBezTo>
                        <a:pt x="103" y="97"/>
                        <a:pt x="100" y="101"/>
                        <a:pt x="98" y="103"/>
                      </a:cubicBezTo>
                      <a:cubicBezTo>
                        <a:pt x="97" y="104"/>
                        <a:pt x="96" y="105"/>
                        <a:pt x="95" y="106"/>
                      </a:cubicBezTo>
                      <a:cubicBezTo>
                        <a:pt x="94" y="106"/>
                        <a:pt x="94" y="107"/>
                        <a:pt x="94" y="107"/>
                      </a:cubicBezTo>
                      <a:cubicBezTo>
                        <a:pt x="91" y="110"/>
                        <a:pt x="89" y="115"/>
                        <a:pt x="91" y="119"/>
                      </a:cubicBezTo>
                      <a:cubicBezTo>
                        <a:pt x="91" y="119"/>
                        <a:pt x="92" y="122"/>
                        <a:pt x="93" y="126"/>
                      </a:cubicBezTo>
                      <a:cubicBezTo>
                        <a:pt x="94" y="129"/>
                        <a:pt x="96" y="135"/>
                        <a:pt x="98" y="140"/>
                      </a:cubicBezTo>
                      <a:cubicBezTo>
                        <a:pt x="100" y="145"/>
                        <a:pt x="102" y="149"/>
                        <a:pt x="104" y="153"/>
                      </a:cubicBezTo>
                      <a:cubicBezTo>
                        <a:pt x="105" y="157"/>
                        <a:pt x="106" y="159"/>
                        <a:pt x="106" y="159"/>
                      </a:cubicBezTo>
                      <a:cubicBezTo>
                        <a:pt x="108" y="163"/>
                        <a:pt x="107" y="167"/>
                        <a:pt x="105" y="171"/>
                      </a:cubicBezTo>
                      <a:cubicBezTo>
                        <a:pt x="105" y="171"/>
                        <a:pt x="104" y="172"/>
                        <a:pt x="102" y="174"/>
                      </a:cubicBezTo>
                      <a:cubicBezTo>
                        <a:pt x="101" y="176"/>
                        <a:pt x="99" y="179"/>
                        <a:pt x="97" y="182"/>
                      </a:cubicBezTo>
                      <a:cubicBezTo>
                        <a:pt x="95" y="185"/>
                        <a:pt x="93" y="188"/>
                        <a:pt x="92" y="190"/>
                      </a:cubicBezTo>
                      <a:cubicBezTo>
                        <a:pt x="90" y="192"/>
                        <a:pt x="89" y="194"/>
                        <a:pt x="89" y="194"/>
                      </a:cubicBezTo>
                      <a:cubicBezTo>
                        <a:pt x="89" y="194"/>
                        <a:pt x="86" y="200"/>
                        <a:pt x="82" y="206"/>
                      </a:cubicBezTo>
                      <a:cubicBezTo>
                        <a:pt x="79" y="212"/>
                        <a:pt x="76" y="218"/>
                        <a:pt x="76" y="218"/>
                      </a:cubicBezTo>
                      <a:cubicBezTo>
                        <a:pt x="74" y="222"/>
                        <a:pt x="70" y="224"/>
                        <a:pt x="66" y="225"/>
                      </a:cubicBezTo>
                      <a:cubicBezTo>
                        <a:pt x="66" y="225"/>
                        <a:pt x="56" y="225"/>
                        <a:pt x="45" y="226"/>
                      </a:cubicBezTo>
                      <a:cubicBezTo>
                        <a:pt x="35" y="227"/>
                        <a:pt x="24" y="229"/>
                        <a:pt x="24" y="229"/>
                      </a:cubicBezTo>
                      <a:cubicBezTo>
                        <a:pt x="20" y="230"/>
                        <a:pt x="16" y="233"/>
                        <a:pt x="14" y="238"/>
                      </a:cubicBezTo>
                      <a:cubicBezTo>
                        <a:pt x="14" y="238"/>
                        <a:pt x="12" y="246"/>
                        <a:pt x="9" y="255"/>
                      </a:cubicBezTo>
                      <a:cubicBezTo>
                        <a:pt x="7" y="263"/>
                        <a:pt x="4" y="272"/>
                        <a:pt x="4" y="272"/>
                      </a:cubicBezTo>
                      <a:cubicBezTo>
                        <a:pt x="3" y="277"/>
                        <a:pt x="5" y="281"/>
                        <a:pt x="8" y="284"/>
                      </a:cubicBezTo>
                      <a:cubicBezTo>
                        <a:pt x="8" y="284"/>
                        <a:pt x="16" y="291"/>
                        <a:pt x="24" y="298"/>
                      </a:cubicBezTo>
                      <a:cubicBezTo>
                        <a:pt x="33" y="305"/>
                        <a:pt x="41" y="311"/>
                        <a:pt x="41" y="311"/>
                      </a:cubicBezTo>
                      <a:cubicBezTo>
                        <a:pt x="44" y="313"/>
                        <a:pt x="46" y="317"/>
                        <a:pt x="46" y="322"/>
                      </a:cubicBezTo>
                      <a:cubicBezTo>
                        <a:pt x="46" y="322"/>
                        <a:pt x="45" y="328"/>
                        <a:pt x="44" y="335"/>
                      </a:cubicBezTo>
                      <a:cubicBezTo>
                        <a:pt x="44" y="342"/>
                        <a:pt x="44" y="349"/>
                        <a:pt x="44" y="349"/>
                      </a:cubicBezTo>
                      <a:cubicBezTo>
                        <a:pt x="44" y="349"/>
                        <a:pt x="44" y="351"/>
                        <a:pt x="44" y="354"/>
                      </a:cubicBezTo>
                      <a:cubicBezTo>
                        <a:pt x="44" y="356"/>
                        <a:pt x="44" y="360"/>
                        <a:pt x="44" y="363"/>
                      </a:cubicBezTo>
                      <a:cubicBezTo>
                        <a:pt x="44" y="367"/>
                        <a:pt x="44" y="370"/>
                        <a:pt x="44" y="373"/>
                      </a:cubicBezTo>
                      <a:cubicBezTo>
                        <a:pt x="44" y="375"/>
                        <a:pt x="44" y="377"/>
                        <a:pt x="44" y="377"/>
                      </a:cubicBezTo>
                      <a:cubicBezTo>
                        <a:pt x="45" y="381"/>
                        <a:pt x="43" y="385"/>
                        <a:pt x="39" y="388"/>
                      </a:cubicBezTo>
                      <a:cubicBezTo>
                        <a:pt x="39" y="388"/>
                        <a:pt x="37" y="389"/>
                        <a:pt x="34" y="391"/>
                      </a:cubicBezTo>
                      <a:cubicBezTo>
                        <a:pt x="31" y="394"/>
                        <a:pt x="26" y="397"/>
                        <a:pt x="22" y="400"/>
                      </a:cubicBezTo>
                      <a:cubicBezTo>
                        <a:pt x="18" y="403"/>
                        <a:pt x="13" y="406"/>
                        <a:pt x="10" y="409"/>
                      </a:cubicBezTo>
                      <a:cubicBezTo>
                        <a:pt x="7" y="411"/>
                        <a:pt x="5" y="413"/>
                        <a:pt x="5" y="413"/>
                      </a:cubicBezTo>
                      <a:cubicBezTo>
                        <a:pt x="2" y="415"/>
                        <a:pt x="0" y="420"/>
                        <a:pt x="1" y="425"/>
                      </a:cubicBezTo>
                      <a:cubicBezTo>
                        <a:pt x="1" y="425"/>
                        <a:pt x="1" y="426"/>
                        <a:pt x="1" y="427"/>
                      </a:cubicBezTo>
                      <a:cubicBezTo>
                        <a:pt x="1" y="427"/>
                        <a:pt x="2" y="429"/>
                        <a:pt x="2" y="430"/>
                      </a:cubicBezTo>
                      <a:cubicBezTo>
                        <a:pt x="3" y="434"/>
                        <a:pt x="4" y="438"/>
                        <a:pt x="5" y="442"/>
                      </a:cubicBezTo>
                      <a:cubicBezTo>
                        <a:pt x="6" y="447"/>
                        <a:pt x="7" y="451"/>
                        <a:pt x="8" y="454"/>
                      </a:cubicBezTo>
                      <a:cubicBezTo>
                        <a:pt x="9" y="457"/>
                        <a:pt x="9" y="460"/>
                        <a:pt x="9" y="460"/>
                      </a:cubicBezTo>
                      <a:cubicBezTo>
                        <a:pt x="11" y="464"/>
                        <a:pt x="14" y="468"/>
                        <a:pt x="18" y="469"/>
                      </a:cubicBezTo>
                      <a:cubicBezTo>
                        <a:pt x="18" y="469"/>
                        <a:pt x="29" y="471"/>
                        <a:pt x="40" y="472"/>
                      </a:cubicBezTo>
                      <a:cubicBezTo>
                        <a:pt x="50" y="474"/>
                        <a:pt x="61" y="475"/>
                        <a:pt x="61" y="475"/>
                      </a:cubicBezTo>
                      <a:cubicBezTo>
                        <a:pt x="65" y="475"/>
                        <a:pt x="68" y="478"/>
                        <a:pt x="70" y="482"/>
                      </a:cubicBezTo>
                      <a:cubicBezTo>
                        <a:pt x="70" y="482"/>
                        <a:pt x="71" y="484"/>
                        <a:pt x="72" y="486"/>
                      </a:cubicBezTo>
                      <a:cubicBezTo>
                        <a:pt x="73" y="488"/>
                        <a:pt x="74" y="491"/>
                        <a:pt x="76" y="495"/>
                      </a:cubicBezTo>
                      <a:cubicBezTo>
                        <a:pt x="79" y="501"/>
                        <a:pt x="82" y="507"/>
                        <a:pt x="82" y="507"/>
                      </a:cubicBezTo>
                      <a:cubicBezTo>
                        <a:pt x="82" y="507"/>
                        <a:pt x="86" y="513"/>
                        <a:pt x="89" y="519"/>
                      </a:cubicBezTo>
                      <a:cubicBezTo>
                        <a:pt x="91" y="522"/>
                        <a:pt x="93" y="525"/>
                        <a:pt x="94" y="527"/>
                      </a:cubicBezTo>
                      <a:cubicBezTo>
                        <a:pt x="96" y="529"/>
                        <a:pt x="97" y="531"/>
                        <a:pt x="97" y="531"/>
                      </a:cubicBezTo>
                      <a:cubicBezTo>
                        <a:pt x="99" y="534"/>
                        <a:pt x="99" y="539"/>
                        <a:pt x="97" y="542"/>
                      </a:cubicBezTo>
                      <a:cubicBezTo>
                        <a:pt x="97" y="542"/>
                        <a:pt x="93" y="552"/>
                        <a:pt x="88" y="562"/>
                      </a:cubicBezTo>
                      <a:cubicBezTo>
                        <a:pt x="84" y="571"/>
                        <a:pt x="80" y="581"/>
                        <a:pt x="80" y="581"/>
                      </a:cubicBezTo>
                      <a:cubicBezTo>
                        <a:pt x="79" y="585"/>
                        <a:pt x="79" y="590"/>
                        <a:pt x="83" y="594"/>
                      </a:cubicBezTo>
                      <a:cubicBezTo>
                        <a:pt x="83" y="594"/>
                        <a:pt x="84" y="596"/>
                        <a:pt x="86" y="598"/>
                      </a:cubicBezTo>
                      <a:cubicBezTo>
                        <a:pt x="89" y="600"/>
                        <a:pt x="92" y="604"/>
                        <a:pt x="95" y="607"/>
                      </a:cubicBezTo>
                      <a:cubicBezTo>
                        <a:pt x="98" y="610"/>
                        <a:pt x="101" y="613"/>
                        <a:pt x="103" y="616"/>
                      </a:cubicBezTo>
                      <a:cubicBezTo>
                        <a:pt x="104" y="617"/>
                        <a:pt x="105" y="618"/>
                        <a:pt x="106" y="619"/>
                      </a:cubicBezTo>
                      <a:cubicBezTo>
                        <a:pt x="107" y="619"/>
                        <a:pt x="107" y="620"/>
                        <a:pt x="107" y="620"/>
                      </a:cubicBezTo>
                      <a:cubicBezTo>
                        <a:pt x="111" y="623"/>
                        <a:pt x="116" y="624"/>
                        <a:pt x="120" y="623"/>
                      </a:cubicBezTo>
                      <a:cubicBezTo>
                        <a:pt x="120" y="623"/>
                        <a:pt x="122" y="622"/>
                        <a:pt x="126" y="621"/>
                      </a:cubicBezTo>
                      <a:cubicBezTo>
                        <a:pt x="130" y="619"/>
                        <a:pt x="135" y="618"/>
                        <a:pt x="140" y="616"/>
                      </a:cubicBezTo>
                      <a:cubicBezTo>
                        <a:pt x="145" y="614"/>
                        <a:pt x="150" y="612"/>
                        <a:pt x="153" y="610"/>
                      </a:cubicBezTo>
                      <a:cubicBezTo>
                        <a:pt x="157" y="609"/>
                        <a:pt x="159" y="607"/>
                        <a:pt x="159" y="607"/>
                      </a:cubicBezTo>
                      <a:cubicBezTo>
                        <a:pt x="163" y="606"/>
                        <a:pt x="168" y="606"/>
                        <a:pt x="171" y="609"/>
                      </a:cubicBezTo>
                      <a:cubicBezTo>
                        <a:pt x="171" y="609"/>
                        <a:pt x="172" y="610"/>
                        <a:pt x="175" y="611"/>
                      </a:cubicBezTo>
                      <a:cubicBezTo>
                        <a:pt x="177" y="613"/>
                        <a:pt x="180" y="615"/>
                        <a:pt x="182" y="617"/>
                      </a:cubicBezTo>
                      <a:cubicBezTo>
                        <a:pt x="185" y="619"/>
                        <a:pt x="188" y="621"/>
                        <a:pt x="190" y="622"/>
                      </a:cubicBezTo>
                      <a:cubicBezTo>
                        <a:pt x="193" y="623"/>
                        <a:pt x="194" y="624"/>
                        <a:pt x="194" y="624"/>
                      </a:cubicBezTo>
                      <a:cubicBezTo>
                        <a:pt x="194" y="624"/>
                        <a:pt x="200" y="628"/>
                        <a:pt x="206" y="631"/>
                      </a:cubicBezTo>
                      <a:cubicBezTo>
                        <a:pt x="212" y="635"/>
                        <a:pt x="219" y="638"/>
                        <a:pt x="219" y="638"/>
                      </a:cubicBezTo>
                      <a:cubicBezTo>
                        <a:pt x="222" y="639"/>
                        <a:pt x="225" y="643"/>
                        <a:pt x="225" y="647"/>
                      </a:cubicBezTo>
                      <a:cubicBezTo>
                        <a:pt x="225" y="647"/>
                        <a:pt x="226" y="658"/>
                        <a:pt x="227" y="668"/>
                      </a:cubicBezTo>
                      <a:cubicBezTo>
                        <a:pt x="228" y="679"/>
                        <a:pt x="230" y="690"/>
                        <a:pt x="230" y="690"/>
                      </a:cubicBezTo>
                      <a:cubicBezTo>
                        <a:pt x="230" y="694"/>
                        <a:pt x="234" y="698"/>
                        <a:pt x="238" y="699"/>
                      </a:cubicBezTo>
                      <a:cubicBezTo>
                        <a:pt x="238" y="699"/>
                        <a:pt x="247" y="702"/>
                        <a:pt x="255" y="705"/>
                      </a:cubicBezTo>
                      <a:cubicBezTo>
                        <a:pt x="264" y="707"/>
                        <a:pt x="272" y="709"/>
                        <a:pt x="272" y="709"/>
                      </a:cubicBezTo>
                      <a:cubicBezTo>
                        <a:pt x="277" y="710"/>
                        <a:pt x="282" y="709"/>
                        <a:pt x="285" y="706"/>
                      </a:cubicBezTo>
                      <a:cubicBezTo>
                        <a:pt x="285" y="706"/>
                        <a:pt x="292" y="698"/>
                        <a:pt x="299" y="689"/>
                      </a:cubicBezTo>
                      <a:cubicBezTo>
                        <a:pt x="305" y="681"/>
                        <a:pt x="311" y="673"/>
                        <a:pt x="311" y="673"/>
                      </a:cubicBezTo>
                      <a:cubicBezTo>
                        <a:pt x="314" y="669"/>
                        <a:pt x="318" y="667"/>
                        <a:pt x="322" y="668"/>
                      </a:cubicBezTo>
                      <a:cubicBezTo>
                        <a:pt x="322" y="668"/>
                        <a:pt x="329" y="669"/>
                        <a:pt x="336" y="669"/>
                      </a:cubicBezTo>
                      <a:cubicBezTo>
                        <a:pt x="343" y="670"/>
                        <a:pt x="350" y="670"/>
                        <a:pt x="350" y="670"/>
                      </a:cubicBezTo>
                      <a:cubicBezTo>
                        <a:pt x="350" y="670"/>
                        <a:pt x="352" y="670"/>
                        <a:pt x="354" y="670"/>
                      </a:cubicBezTo>
                      <a:cubicBezTo>
                        <a:pt x="357" y="670"/>
                        <a:pt x="360" y="670"/>
                        <a:pt x="364" y="670"/>
                      </a:cubicBezTo>
                      <a:cubicBezTo>
                        <a:pt x="367" y="670"/>
                        <a:pt x="371" y="670"/>
                        <a:pt x="373" y="670"/>
                      </a:cubicBezTo>
                      <a:cubicBezTo>
                        <a:pt x="376" y="669"/>
                        <a:pt x="378" y="669"/>
                        <a:pt x="378" y="669"/>
                      </a:cubicBezTo>
                      <a:cubicBezTo>
                        <a:pt x="382" y="669"/>
                        <a:pt x="386" y="671"/>
                        <a:pt x="388" y="674"/>
                      </a:cubicBezTo>
                      <a:close/>
                      <a:moveTo>
                        <a:pt x="351" y="606"/>
                      </a:moveTo>
                      <a:cubicBezTo>
                        <a:pt x="351" y="606"/>
                        <a:pt x="349" y="606"/>
                        <a:pt x="346" y="606"/>
                      </a:cubicBezTo>
                      <a:cubicBezTo>
                        <a:pt x="342" y="605"/>
                        <a:pt x="337" y="605"/>
                        <a:pt x="331" y="604"/>
                      </a:cubicBezTo>
                      <a:cubicBezTo>
                        <a:pt x="319" y="603"/>
                        <a:pt x="303" y="600"/>
                        <a:pt x="287" y="596"/>
                      </a:cubicBezTo>
                      <a:cubicBezTo>
                        <a:pt x="271" y="591"/>
                        <a:pt x="256" y="585"/>
                        <a:pt x="245" y="579"/>
                      </a:cubicBezTo>
                      <a:cubicBezTo>
                        <a:pt x="240" y="577"/>
                        <a:pt x="235" y="574"/>
                        <a:pt x="232" y="572"/>
                      </a:cubicBezTo>
                      <a:cubicBezTo>
                        <a:pt x="229" y="571"/>
                        <a:pt x="227" y="569"/>
                        <a:pt x="227" y="569"/>
                      </a:cubicBezTo>
                      <a:cubicBezTo>
                        <a:pt x="227" y="569"/>
                        <a:pt x="226" y="568"/>
                        <a:pt x="223" y="567"/>
                      </a:cubicBezTo>
                      <a:cubicBezTo>
                        <a:pt x="220" y="565"/>
                        <a:pt x="215" y="562"/>
                        <a:pt x="210" y="558"/>
                      </a:cubicBezTo>
                      <a:cubicBezTo>
                        <a:pt x="200" y="551"/>
                        <a:pt x="188" y="541"/>
                        <a:pt x="177" y="529"/>
                      </a:cubicBezTo>
                      <a:cubicBezTo>
                        <a:pt x="165" y="517"/>
                        <a:pt x="156" y="504"/>
                        <a:pt x="149" y="494"/>
                      </a:cubicBezTo>
                      <a:cubicBezTo>
                        <a:pt x="147" y="491"/>
                        <a:pt x="146" y="489"/>
                        <a:pt x="144" y="487"/>
                      </a:cubicBezTo>
                      <a:cubicBezTo>
                        <a:pt x="143" y="485"/>
                        <a:pt x="142" y="483"/>
                        <a:pt x="141" y="481"/>
                      </a:cubicBezTo>
                      <a:cubicBezTo>
                        <a:pt x="139" y="478"/>
                        <a:pt x="138" y="476"/>
                        <a:pt x="138" y="476"/>
                      </a:cubicBezTo>
                      <a:cubicBezTo>
                        <a:pt x="138" y="476"/>
                        <a:pt x="137" y="474"/>
                        <a:pt x="136" y="471"/>
                      </a:cubicBezTo>
                      <a:cubicBezTo>
                        <a:pt x="135" y="470"/>
                        <a:pt x="134" y="468"/>
                        <a:pt x="133" y="465"/>
                      </a:cubicBezTo>
                      <a:cubicBezTo>
                        <a:pt x="132" y="463"/>
                        <a:pt x="131" y="461"/>
                        <a:pt x="129" y="458"/>
                      </a:cubicBezTo>
                      <a:cubicBezTo>
                        <a:pt x="124" y="447"/>
                        <a:pt x="119" y="431"/>
                        <a:pt x="115" y="416"/>
                      </a:cubicBezTo>
                      <a:cubicBezTo>
                        <a:pt x="111" y="400"/>
                        <a:pt x="109" y="383"/>
                        <a:pt x="108" y="371"/>
                      </a:cubicBezTo>
                      <a:cubicBezTo>
                        <a:pt x="108" y="365"/>
                        <a:pt x="108" y="360"/>
                        <a:pt x="108" y="357"/>
                      </a:cubicBezTo>
                      <a:cubicBezTo>
                        <a:pt x="108" y="353"/>
                        <a:pt x="108" y="351"/>
                        <a:pt x="108" y="351"/>
                      </a:cubicBezTo>
                      <a:cubicBezTo>
                        <a:pt x="108" y="351"/>
                        <a:pt x="108" y="349"/>
                        <a:pt x="108" y="345"/>
                      </a:cubicBezTo>
                      <a:cubicBezTo>
                        <a:pt x="108" y="342"/>
                        <a:pt x="108" y="337"/>
                        <a:pt x="109" y="331"/>
                      </a:cubicBezTo>
                      <a:cubicBezTo>
                        <a:pt x="110" y="318"/>
                        <a:pt x="113" y="302"/>
                        <a:pt x="118" y="287"/>
                      </a:cubicBezTo>
                      <a:cubicBezTo>
                        <a:pt x="122" y="271"/>
                        <a:pt x="129" y="256"/>
                        <a:pt x="134" y="245"/>
                      </a:cubicBezTo>
                      <a:cubicBezTo>
                        <a:pt x="137" y="239"/>
                        <a:pt x="140" y="235"/>
                        <a:pt x="141" y="232"/>
                      </a:cubicBezTo>
                      <a:cubicBezTo>
                        <a:pt x="143" y="229"/>
                        <a:pt x="144" y="227"/>
                        <a:pt x="144" y="227"/>
                      </a:cubicBezTo>
                      <a:cubicBezTo>
                        <a:pt x="144" y="227"/>
                        <a:pt x="145" y="225"/>
                        <a:pt x="147" y="222"/>
                      </a:cubicBezTo>
                      <a:cubicBezTo>
                        <a:pt x="149" y="219"/>
                        <a:pt x="152" y="215"/>
                        <a:pt x="155" y="210"/>
                      </a:cubicBezTo>
                      <a:cubicBezTo>
                        <a:pt x="163" y="200"/>
                        <a:pt x="173" y="188"/>
                        <a:pt x="185" y="176"/>
                      </a:cubicBezTo>
                      <a:cubicBezTo>
                        <a:pt x="197" y="165"/>
                        <a:pt x="210" y="155"/>
                        <a:pt x="220" y="149"/>
                      </a:cubicBezTo>
                      <a:cubicBezTo>
                        <a:pt x="223" y="147"/>
                        <a:pt x="225" y="145"/>
                        <a:pt x="227" y="144"/>
                      </a:cubicBezTo>
                      <a:cubicBezTo>
                        <a:pt x="229" y="143"/>
                        <a:pt x="231" y="142"/>
                        <a:pt x="233" y="141"/>
                      </a:cubicBezTo>
                      <a:cubicBezTo>
                        <a:pt x="236" y="139"/>
                        <a:pt x="237" y="138"/>
                        <a:pt x="237" y="138"/>
                      </a:cubicBezTo>
                      <a:cubicBezTo>
                        <a:pt x="237" y="138"/>
                        <a:pt x="239" y="137"/>
                        <a:pt x="242" y="135"/>
                      </a:cubicBezTo>
                      <a:cubicBezTo>
                        <a:pt x="244" y="135"/>
                        <a:pt x="246" y="134"/>
                        <a:pt x="248" y="132"/>
                      </a:cubicBezTo>
                      <a:cubicBezTo>
                        <a:pt x="250" y="131"/>
                        <a:pt x="253" y="130"/>
                        <a:pt x="256" y="129"/>
                      </a:cubicBezTo>
                      <a:cubicBezTo>
                        <a:pt x="267" y="124"/>
                        <a:pt x="282" y="118"/>
                        <a:pt x="298" y="114"/>
                      </a:cubicBezTo>
                      <a:cubicBezTo>
                        <a:pt x="314" y="111"/>
                        <a:pt x="330" y="108"/>
                        <a:pt x="342" y="108"/>
                      </a:cubicBezTo>
                      <a:cubicBezTo>
                        <a:pt x="348" y="107"/>
                        <a:pt x="354" y="107"/>
                        <a:pt x="357" y="107"/>
                      </a:cubicBezTo>
                      <a:cubicBezTo>
                        <a:pt x="361" y="107"/>
                        <a:pt x="363" y="107"/>
                        <a:pt x="363" y="107"/>
                      </a:cubicBezTo>
                      <a:cubicBezTo>
                        <a:pt x="363" y="107"/>
                        <a:pt x="365" y="108"/>
                        <a:pt x="368" y="108"/>
                      </a:cubicBezTo>
                      <a:cubicBezTo>
                        <a:pt x="372" y="108"/>
                        <a:pt x="377" y="108"/>
                        <a:pt x="383" y="109"/>
                      </a:cubicBezTo>
                      <a:cubicBezTo>
                        <a:pt x="395" y="110"/>
                        <a:pt x="411" y="113"/>
                        <a:pt x="427" y="117"/>
                      </a:cubicBezTo>
                      <a:cubicBezTo>
                        <a:pt x="443" y="122"/>
                        <a:pt x="458" y="128"/>
                        <a:pt x="469" y="134"/>
                      </a:cubicBezTo>
                      <a:cubicBezTo>
                        <a:pt x="474" y="137"/>
                        <a:pt x="479" y="139"/>
                        <a:pt x="482" y="141"/>
                      </a:cubicBezTo>
                      <a:cubicBezTo>
                        <a:pt x="485" y="143"/>
                        <a:pt x="487" y="144"/>
                        <a:pt x="487" y="144"/>
                      </a:cubicBezTo>
                      <a:cubicBezTo>
                        <a:pt x="487" y="144"/>
                        <a:pt x="488" y="145"/>
                        <a:pt x="491" y="147"/>
                      </a:cubicBezTo>
                      <a:cubicBezTo>
                        <a:pt x="494" y="149"/>
                        <a:pt x="499" y="151"/>
                        <a:pt x="504" y="155"/>
                      </a:cubicBezTo>
                      <a:cubicBezTo>
                        <a:pt x="514" y="162"/>
                        <a:pt x="526" y="173"/>
                        <a:pt x="537" y="184"/>
                      </a:cubicBezTo>
                      <a:cubicBezTo>
                        <a:pt x="549" y="196"/>
                        <a:pt x="558" y="209"/>
                        <a:pt x="565" y="220"/>
                      </a:cubicBezTo>
                      <a:cubicBezTo>
                        <a:pt x="567" y="222"/>
                        <a:pt x="568" y="224"/>
                        <a:pt x="570" y="227"/>
                      </a:cubicBezTo>
                      <a:cubicBezTo>
                        <a:pt x="571" y="229"/>
                        <a:pt x="572" y="231"/>
                        <a:pt x="573" y="232"/>
                      </a:cubicBezTo>
                      <a:cubicBezTo>
                        <a:pt x="575" y="235"/>
                        <a:pt x="576" y="237"/>
                        <a:pt x="576" y="237"/>
                      </a:cubicBezTo>
                      <a:cubicBezTo>
                        <a:pt x="576" y="237"/>
                        <a:pt x="577" y="239"/>
                        <a:pt x="578" y="242"/>
                      </a:cubicBezTo>
                      <a:cubicBezTo>
                        <a:pt x="579" y="244"/>
                        <a:pt x="580" y="246"/>
                        <a:pt x="581" y="248"/>
                      </a:cubicBezTo>
                      <a:cubicBezTo>
                        <a:pt x="582" y="250"/>
                        <a:pt x="583" y="253"/>
                        <a:pt x="585" y="255"/>
                      </a:cubicBezTo>
                      <a:cubicBezTo>
                        <a:pt x="590" y="267"/>
                        <a:pt x="595" y="282"/>
                        <a:pt x="599" y="298"/>
                      </a:cubicBezTo>
                      <a:cubicBezTo>
                        <a:pt x="603" y="314"/>
                        <a:pt x="605" y="330"/>
                        <a:pt x="606" y="342"/>
                      </a:cubicBezTo>
                      <a:cubicBezTo>
                        <a:pt x="606" y="348"/>
                        <a:pt x="606" y="353"/>
                        <a:pt x="606" y="357"/>
                      </a:cubicBezTo>
                      <a:cubicBezTo>
                        <a:pt x="606" y="360"/>
                        <a:pt x="606" y="362"/>
                        <a:pt x="606" y="362"/>
                      </a:cubicBezTo>
                      <a:cubicBezTo>
                        <a:pt x="606" y="362"/>
                        <a:pt x="606" y="364"/>
                        <a:pt x="606" y="368"/>
                      </a:cubicBezTo>
                      <a:cubicBezTo>
                        <a:pt x="606" y="371"/>
                        <a:pt x="606" y="377"/>
                        <a:pt x="605" y="383"/>
                      </a:cubicBezTo>
                      <a:cubicBezTo>
                        <a:pt x="604" y="395"/>
                        <a:pt x="601" y="411"/>
                        <a:pt x="596" y="427"/>
                      </a:cubicBezTo>
                      <a:cubicBezTo>
                        <a:pt x="592" y="442"/>
                        <a:pt x="585" y="458"/>
                        <a:pt x="580" y="468"/>
                      </a:cubicBezTo>
                      <a:cubicBezTo>
                        <a:pt x="577" y="474"/>
                        <a:pt x="574" y="478"/>
                        <a:pt x="573" y="481"/>
                      </a:cubicBezTo>
                      <a:cubicBezTo>
                        <a:pt x="571" y="484"/>
                        <a:pt x="570" y="486"/>
                        <a:pt x="570" y="486"/>
                      </a:cubicBezTo>
                      <a:cubicBezTo>
                        <a:pt x="570" y="486"/>
                        <a:pt x="569" y="488"/>
                        <a:pt x="567" y="491"/>
                      </a:cubicBezTo>
                      <a:cubicBezTo>
                        <a:pt x="565" y="494"/>
                        <a:pt x="562" y="498"/>
                        <a:pt x="559" y="503"/>
                      </a:cubicBezTo>
                      <a:cubicBezTo>
                        <a:pt x="552" y="513"/>
                        <a:pt x="541" y="526"/>
                        <a:pt x="529" y="537"/>
                      </a:cubicBezTo>
                      <a:cubicBezTo>
                        <a:pt x="517" y="548"/>
                        <a:pt x="504" y="558"/>
                        <a:pt x="494" y="565"/>
                      </a:cubicBezTo>
                      <a:cubicBezTo>
                        <a:pt x="492" y="566"/>
                        <a:pt x="489" y="568"/>
                        <a:pt x="487" y="569"/>
                      </a:cubicBezTo>
                      <a:cubicBezTo>
                        <a:pt x="485" y="570"/>
                        <a:pt x="483" y="572"/>
                        <a:pt x="482" y="572"/>
                      </a:cubicBezTo>
                      <a:cubicBezTo>
                        <a:pt x="478" y="574"/>
                        <a:pt x="477" y="575"/>
                        <a:pt x="477" y="575"/>
                      </a:cubicBezTo>
                      <a:cubicBezTo>
                        <a:pt x="477" y="575"/>
                        <a:pt x="475" y="576"/>
                        <a:pt x="472" y="578"/>
                      </a:cubicBezTo>
                      <a:cubicBezTo>
                        <a:pt x="470" y="579"/>
                        <a:pt x="468" y="580"/>
                        <a:pt x="466" y="581"/>
                      </a:cubicBezTo>
                      <a:cubicBezTo>
                        <a:pt x="464" y="582"/>
                        <a:pt x="461" y="583"/>
                        <a:pt x="458" y="584"/>
                      </a:cubicBezTo>
                      <a:cubicBezTo>
                        <a:pt x="447" y="589"/>
                        <a:pt x="432" y="595"/>
                        <a:pt x="416" y="599"/>
                      </a:cubicBezTo>
                      <a:cubicBezTo>
                        <a:pt x="400" y="603"/>
                        <a:pt x="384" y="605"/>
                        <a:pt x="372" y="605"/>
                      </a:cubicBezTo>
                      <a:cubicBezTo>
                        <a:pt x="366" y="606"/>
                        <a:pt x="361" y="606"/>
                        <a:pt x="357" y="606"/>
                      </a:cubicBezTo>
                      <a:cubicBezTo>
                        <a:pt x="353" y="606"/>
                        <a:pt x="351" y="606"/>
                        <a:pt x="351" y="6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grpSp>
              <p:nvGrpSpPr>
                <p:cNvPr id="48" name="ïṩļïde">
                  <a:extLst>
                    <a:ext uri="{FF2B5EF4-FFF2-40B4-BE49-F238E27FC236}">
                      <a16:creationId xmlns:a16="http://schemas.microsoft.com/office/drawing/2014/main" id="{582FF45F-EA4A-4208-A3FA-EB2FE4E78F23}"/>
                    </a:ext>
                  </a:extLst>
                </p:cNvPr>
                <p:cNvGrpSpPr/>
                <p:nvPr/>
              </p:nvGrpSpPr>
              <p:grpSpPr>
                <a:xfrm>
                  <a:off x="5567179" y="4751720"/>
                  <a:ext cx="422128" cy="409862"/>
                  <a:chOff x="8216107" y="4449763"/>
                  <a:chExt cx="464344" cy="450850"/>
                </a:xfrm>
                <a:grpFill/>
              </p:grpSpPr>
              <p:sp>
                <p:nvSpPr>
                  <p:cNvPr id="49" name="îsḻíḓê">
                    <a:extLst>
                      <a:ext uri="{FF2B5EF4-FFF2-40B4-BE49-F238E27FC236}">
                        <a16:creationId xmlns:a16="http://schemas.microsoft.com/office/drawing/2014/main" id="{BC0258FF-BA20-4B3F-A75F-58BD266315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48675" y="4696619"/>
                    <a:ext cx="57944" cy="5873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38" y="0"/>
                          <a:pt x="0" y="4841"/>
                          <a:pt x="0" y="10800"/>
                        </a:cubicBezTo>
                        <a:cubicBezTo>
                          <a:pt x="0" y="16758"/>
                          <a:pt x="4838" y="21599"/>
                          <a:pt x="10800" y="21599"/>
                        </a:cubicBezTo>
                        <a:cubicBezTo>
                          <a:pt x="16761" y="21599"/>
                          <a:pt x="21600" y="16758"/>
                          <a:pt x="21600" y="10800"/>
                        </a:cubicBezTo>
                        <a:cubicBezTo>
                          <a:pt x="21600" y="4841"/>
                          <a:pt x="1676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îṣļiḑe">
                    <a:extLst>
                      <a:ext uri="{FF2B5EF4-FFF2-40B4-BE49-F238E27FC236}">
                        <a16:creationId xmlns:a16="http://schemas.microsoft.com/office/drawing/2014/main" id="{870AB09F-54CD-4E2C-B580-40ED765431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6107" y="4449763"/>
                    <a:ext cx="464344" cy="450850"/>
                  </a:xfrm>
                  <a:custGeom>
                    <a:avLst/>
                    <a:gdLst>
                      <a:gd name="T0" fmla="*/ 10473 w 20946"/>
                      <a:gd name="T1" fmla="*/ 10800 h 21600"/>
                      <a:gd name="T2" fmla="*/ 10473 w 20946"/>
                      <a:gd name="T3" fmla="*/ 10800 h 21600"/>
                      <a:gd name="T4" fmla="*/ 10473 w 20946"/>
                      <a:gd name="T5" fmla="*/ 10800 h 21600"/>
                      <a:gd name="T6" fmla="*/ 10473 w 20946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946" h="21600">
                        <a:moveTo>
                          <a:pt x="18509" y="15329"/>
                        </a:moveTo>
                        <a:lnTo>
                          <a:pt x="11782" y="15329"/>
                        </a:lnTo>
                        <a:cubicBezTo>
                          <a:pt x="10699" y="15329"/>
                          <a:pt x="9818" y="14391"/>
                          <a:pt x="9818" y="13238"/>
                        </a:cubicBezTo>
                        <a:cubicBezTo>
                          <a:pt x="9818" y="12086"/>
                          <a:pt x="10699" y="11148"/>
                          <a:pt x="11782" y="11148"/>
                        </a:cubicBezTo>
                        <a:lnTo>
                          <a:pt x="17673" y="11148"/>
                        </a:lnTo>
                        <a:cubicBezTo>
                          <a:pt x="18077" y="11142"/>
                          <a:pt x="18477" y="10934"/>
                          <a:pt x="18721" y="10588"/>
                        </a:cubicBezTo>
                        <a:cubicBezTo>
                          <a:pt x="18789" y="10491"/>
                          <a:pt x="18842" y="10381"/>
                          <a:pt x="18885" y="10267"/>
                        </a:cubicBezTo>
                        <a:cubicBezTo>
                          <a:pt x="18890" y="10251"/>
                          <a:pt x="18901" y="10239"/>
                          <a:pt x="18906" y="10224"/>
                        </a:cubicBezTo>
                        <a:cubicBezTo>
                          <a:pt x="19377" y="10880"/>
                          <a:pt x="19636" y="11686"/>
                          <a:pt x="19636" y="12541"/>
                        </a:cubicBezTo>
                        <a:cubicBezTo>
                          <a:pt x="19636" y="13613"/>
                          <a:pt x="19230" y="14607"/>
                          <a:pt x="18509" y="15329"/>
                        </a:cubicBezTo>
                        <a:moveTo>
                          <a:pt x="17673" y="17767"/>
                        </a:moveTo>
                        <a:cubicBezTo>
                          <a:pt x="17673" y="19114"/>
                          <a:pt x="16647" y="20206"/>
                          <a:pt x="15382" y="20206"/>
                        </a:cubicBezTo>
                        <a:lnTo>
                          <a:pt x="3600" y="20206"/>
                        </a:lnTo>
                        <a:cubicBezTo>
                          <a:pt x="2334" y="20206"/>
                          <a:pt x="1309" y="19114"/>
                          <a:pt x="1309" y="17767"/>
                        </a:cubicBezTo>
                        <a:lnTo>
                          <a:pt x="1309" y="6786"/>
                        </a:lnTo>
                        <a:cubicBezTo>
                          <a:pt x="1931" y="7334"/>
                          <a:pt x="2730" y="7664"/>
                          <a:pt x="3600" y="7664"/>
                        </a:cubicBezTo>
                        <a:lnTo>
                          <a:pt x="14400" y="7664"/>
                        </a:lnTo>
                        <a:lnTo>
                          <a:pt x="17018" y="7664"/>
                        </a:lnTo>
                        <a:cubicBezTo>
                          <a:pt x="17379" y="7664"/>
                          <a:pt x="17673" y="7976"/>
                          <a:pt x="17673" y="8361"/>
                        </a:cubicBezTo>
                        <a:lnTo>
                          <a:pt x="17673" y="9754"/>
                        </a:lnTo>
                        <a:lnTo>
                          <a:pt x="11782" y="9754"/>
                        </a:lnTo>
                        <a:cubicBezTo>
                          <a:pt x="9974" y="9754"/>
                          <a:pt x="8509" y="11314"/>
                          <a:pt x="8509" y="13238"/>
                        </a:cubicBezTo>
                        <a:cubicBezTo>
                          <a:pt x="8509" y="15163"/>
                          <a:pt x="9974" y="16722"/>
                          <a:pt x="11782" y="16722"/>
                        </a:cubicBezTo>
                        <a:lnTo>
                          <a:pt x="17673" y="16722"/>
                        </a:lnTo>
                        <a:cubicBezTo>
                          <a:pt x="17673" y="16722"/>
                          <a:pt x="17673" y="17767"/>
                          <a:pt x="17673" y="17767"/>
                        </a:cubicBezTo>
                        <a:close/>
                        <a:moveTo>
                          <a:pt x="16363" y="5574"/>
                        </a:moveTo>
                        <a:lnTo>
                          <a:pt x="16363" y="6270"/>
                        </a:lnTo>
                        <a:lnTo>
                          <a:pt x="14400" y="6270"/>
                        </a:lnTo>
                        <a:lnTo>
                          <a:pt x="3600" y="6270"/>
                        </a:lnTo>
                        <a:cubicBezTo>
                          <a:pt x="3246" y="6270"/>
                          <a:pt x="2916" y="6179"/>
                          <a:pt x="2617" y="6027"/>
                        </a:cubicBezTo>
                        <a:lnTo>
                          <a:pt x="2617" y="5574"/>
                        </a:lnTo>
                        <a:cubicBezTo>
                          <a:pt x="2617" y="5574"/>
                          <a:pt x="16363" y="5574"/>
                          <a:pt x="16363" y="5574"/>
                        </a:cubicBezTo>
                        <a:close/>
                        <a:moveTo>
                          <a:pt x="16363" y="4877"/>
                        </a:moveTo>
                        <a:lnTo>
                          <a:pt x="2617" y="4877"/>
                        </a:lnTo>
                        <a:lnTo>
                          <a:pt x="2617" y="4180"/>
                        </a:lnTo>
                        <a:lnTo>
                          <a:pt x="16363" y="4180"/>
                        </a:lnTo>
                        <a:cubicBezTo>
                          <a:pt x="16363" y="4180"/>
                          <a:pt x="16363" y="4877"/>
                          <a:pt x="16363" y="4877"/>
                        </a:cubicBezTo>
                        <a:close/>
                        <a:moveTo>
                          <a:pt x="16363" y="3483"/>
                        </a:moveTo>
                        <a:lnTo>
                          <a:pt x="2617" y="3483"/>
                        </a:lnTo>
                        <a:lnTo>
                          <a:pt x="2617" y="2787"/>
                        </a:lnTo>
                        <a:lnTo>
                          <a:pt x="16363" y="2787"/>
                        </a:lnTo>
                        <a:cubicBezTo>
                          <a:pt x="16363" y="2787"/>
                          <a:pt x="16363" y="3483"/>
                          <a:pt x="16363" y="3483"/>
                        </a:cubicBezTo>
                        <a:close/>
                        <a:moveTo>
                          <a:pt x="3600" y="1393"/>
                        </a:moveTo>
                        <a:lnTo>
                          <a:pt x="14400" y="1393"/>
                        </a:lnTo>
                        <a:lnTo>
                          <a:pt x="17018" y="1393"/>
                        </a:lnTo>
                        <a:cubicBezTo>
                          <a:pt x="17379" y="1393"/>
                          <a:pt x="17673" y="1705"/>
                          <a:pt x="17673" y="2090"/>
                        </a:cubicBezTo>
                        <a:lnTo>
                          <a:pt x="17673" y="3832"/>
                        </a:lnTo>
                        <a:lnTo>
                          <a:pt x="17673" y="4180"/>
                        </a:lnTo>
                        <a:lnTo>
                          <a:pt x="17673" y="6398"/>
                        </a:lnTo>
                        <a:cubicBezTo>
                          <a:pt x="17466" y="6321"/>
                          <a:pt x="17249" y="6270"/>
                          <a:pt x="17018" y="6270"/>
                        </a:cubicBezTo>
                        <a:lnTo>
                          <a:pt x="17018" y="5574"/>
                        </a:lnTo>
                        <a:lnTo>
                          <a:pt x="17018" y="4180"/>
                        </a:lnTo>
                        <a:lnTo>
                          <a:pt x="17018" y="2787"/>
                        </a:lnTo>
                        <a:cubicBezTo>
                          <a:pt x="17018" y="2401"/>
                          <a:pt x="16724" y="2090"/>
                          <a:pt x="16363" y="2090"/>
                        </a:cubicBezTo>
                        <a:lnTo>
                          <a:pt x="2617" y="2090"/>
                        </a:lnTo>
                        <a:cubicBezTo>
                          <a:pt x="2256" y="2090"/>
                          <a:pt x="1963" y="2401"/>
                          <a:pt x="1963" y="2787"/>
                        </a:cubicBezTo>
                        <a:lnTo>
                          <a:pt x="1963" y="4180"/>
                        </a:lnTo>
                        <a:lnTo>
                          <a:pt x="1963" y="5534"/>
                        </a:lnTo>
                        <a:cubicBezTo>
                          <a:pt x="1559" y="5094"/>
                          <a:pt x="1309" y="4495"/>
                          <a:pt x="1309" y="3832"/>
                        </a:cubicBezTo>
                        <a:cubicBezTo>
                          <a:pt x="1309" y="2485"/>
                          <a:pt x="2334" y="1393"/>
                          <a:pt x="3600" y="1393"/>
                        </a:cubicBezTo>
                        <a:moveTo>
                          <a:pt x="18983" y="8361"/>
                        </a:moveTo>
                        <a:lnTo>
                          <a:pt x="18982" y="8361"/>
                        </a:lnTo>
                        <a:lnTo>
                          <a:pt x="18982" y="4180"/>
                        </a:lnTo>
                        <a:lnTo>
                          <a:pt x="18982" y="3832"/>
                        </a:lnTo>
                        <a:lnTo>
                          <a:pt x="18982" y="2090"/>
                        </a:lnTo>
                        <a:cubicBezTo>
                          <a:pt x="18982" y="935"/>
                          <a:pt x="18102" y="0"/>
                          <a:pt x="17018" y="0"/>
                        </a:cubicBezTo>
                        <a:lnTo>
                          <a:pt x="14400" y="0"/>
                        </a:lnTo>
                        <a:lnTo>
                          <a:pt x="3600" y="0"/>
                        </a:lnTo>
                        <a:cubicBezTo>
                          <a:pt x="1614" y="0"/>
                          <a:pt x="0" y="1719"/>
                          <a:pt x="0" y="3832"/>
                        </a:cubicBezTo>
                        <a:lnTo>
                          <a:pt x="0" y="17767"/>
                        </a:lnTo>
                        <a:cubicBezTo>
                          <a:pt x="0" y="19880"/>
                          <a:pt x="1614" y="21600"/>
                          <a:pt x="3600" y="21600"/>
                        </a:cubicBezTo>
                        <a:lnTo>
                          <a:pt x="15382" y="21600"/>
                        </a:lnTo>
                        <a:cubicBezTo>
                          <a:pt x="17366" y="21600"/>
                          <a:pt x="18982" y="19880"/>
                          <a:pt x="18982" y="17767"/>
                        </a:cubicBezTo>
                        <a:lnTo>
                          <a:pt x="18982" y="16722"/>
                        </a:lnTo>
                        <a:lnTo>
                          <a:pt x="18983" y="16722"/>
                        </a:lnTo>
                        <a:cubicBezTo>
                          <a:pt x="21600" y="14631"/>
                          <a:pt x="21600" y="10452"/>
                          <a:pt x="18983" y="836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</p:grpSp>
        <p:grpSp>
          <p:nvGrpSpPr>
            <p:cNvPr id="7" name="i$ḻíḋé">
              <a:extLst>
                <a:ext uri="{FF2B5EF4-FFF2-40B4-BE49-F238E27FC236}">
                  <a16:creationId xmlns:a16="http://schemas.microsoft.com/office/drawing/2014/main" id="{CA518CDB-BC0D-46F7-A347-C59F5C3C6A7D}"/>
                </a:ext>
              </a:extLst>
            </p:cNvPr>
            <p:cNvGrpSpPr/>
            <p:nvPr/>
          </p:nvGrpSpPr>
          <p:grpSpPr>
            <a:xfrm>
              <a:off x="8308797" y="1299655"/>
              <a:ext cx="3210103" cy="1071838"/>
              <a:chOff x="1163789" y="2274621"/>
              <a:chExt cx="1436954" cy="973612"/>
            </a:xfrm>
          </p:grpSpPr>
          <p:sp>
            <p:nvSpPr>
              <p:cNvPr id="27" name="iŝ1ïďe">
                <a:extLst>
                  <a:ext uri="{FF2B5EF4-FFF2-40B4-BE49-F238E27FC236}">
                    <a16:creationId xmlns:a16="http://schemas.microsoft.com/office/drawing/2014/main" id="{1DC34D1B-C131-4237-BA81-3DCE8650EE96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8" name="îṧľíḓè">
                <a:extLst>
                  <a:ext uri="{FF2B5EF4-FFF2-40B4-BE49-F238E27FC236}">
                    <a16:creationId xmlns:a16="http://schemas.microsoft.com/office/drawing/2014/main" id="{17A08D7A-7636-4026-ACE9-ABEDE39CBB23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8" name="íSḷîďê">
              <a:extLst>
                <a:ext uri="{FF2B5EF4-FFF2-40B4-BE49-F238E27FC236}">
                  <a16:creationId xmlns:a16="http://schemas.microsoft.com/office/drawing/2014/main" id="{799AC27B-2003-45BF-9AEF-8AB4A16D78A1}"/>
                </a:ext>
              </a:extLst>
            </p:cNvPr>
            <p:cNvGrpSpPr/>
            <p:nvPr/>
          </p:nvGrpSpPr>
          <p:grpSpPr>
            <a:xfrm>
              <a:off x="8308797" y="3096281"/>
              <a:ext cx="3210103" cy="1071838"/>
              <a:chOff x="1163789" y="2274621"/>
              <a:chExt cx="1436954" cy="973612"/>
            </a:xfrm>
          </p:grpSpPr>
          <p:sp>
            <p:nvSpPr>
              <p:cNvPr id="25" name="iSľîḋé">
                <a:extLst>
                  <a:ext uri="{FF2B5EF4-FFF2-40B4-BE49-F238E27FC236}">
                    <a16:creationId xmlns:a16="http://schemas.microsoft.com/office/drawing/2014/main" id="{88439B13-6E3D-4182-BCB1-74BB46D583D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6" name="î$ḻîḓê">
                <a:extLst>
                  <a:ext uri="{FF2B5EF4-FFF2-40B4-BE49-F238E27FC236}">
                    <a16:creationId xmlns:a16="http://schemas.microsoft.com/office/drawing/2014/main" id="{4C1C676D-571C-49FC-B1D1-C5A31A8B4CD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9" name="îṡļíḓe">
              <a:extLst>
                <a:ext uri="{FF2B5EF4-FFF2-40B4-BE49-F238E27FC236}">
                  <a16:creationId xmlns:a16="http://schemas.microsoft.com/office/drawing/2014/main" id="{3479A46C-B908-41E4-9DCA-EAD1F2C87F35}"/>
                </a:ext>
              </a:extLst>
            </p:cNvPr>
            <p:cNvGrpSpPr/>
            <p:nvPr/>
          </p:nvGrpSpPr>
          <p:grpSpPr>
            <a:xfrm>
              <a:off x="8308797" y="4892907"/>
              <a:ext cx="3210103" cy="1071838"/>
              <a:chOff x="1163789" y="2274621"/>
              <a:chExt cx="1436954" cy="973612"/>
            </a:xfrm>
          </p:grpSpPr>
          <p:sp>
            <p:nvSpPr>
              <p:cNvPr id="23" name="ïŝļîḑe">
                <a:extLst>
                  <a:ext uri="{FF2B5EF4-FFF2-40B4-BE49-F238E27FC236}">
                    <a16:creationId xmlns:a16="http://schemas.microsoft.com/office/drawing/2014/main" id="{DF2103BE-253A-4059-BEFC-3C7E3E4FCEED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4" name="işḻiḋé">
                <a:extLst>
                  <a:ext uri="{FF2B5EF4-FFF2-40B4-BE49-F238E27FC236}">
                    <a16:creationId xmlns:a16="http://schemas.microsoft.com/office/drawing/2014/main" id="{26D0EB29-B579-46B8-AC0D-ECF842BCA725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67E35231-6DDA-480F-8504-57F601992AB8}"/>
                </a:ext>
              </a:extLst>
            </p:cNvPr>
            <p:cNvCxnSpPr>
              <a:cxnSpLocks/>
            </p:cNvCxnSpPr>
            <p:nvPr/>
          </p:nvCxnSpPr>
          <p:spPr>
            <a:xfrm>
              <a:off x="8308797" y="2733887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FA11AA21-0356-4415-A7DD-EECDA967A521}"/>
                </a:ext>
              </a:extLst>
            </p:cNvPr>
            <p:cNvCxnSpPr>
              <a:cxnSpLocks/>
            </p:cNvCxnSpPr>
            <p:nvPr/>
          </p:nvCxnSpPr>
          <p:spPr>
            <a:xfrm>
              <a:off x="8308797" y="4530513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işḻîďé">
              <a:extLst>
                <a:ext uri="{FF2B5EF4-FFF2-40B4-BE49-F238E27FC236}">
                  <a16:creationId xmlns:a16="http://schemas.microsoft.com/office/drawing/2014/main" id="{9FDF0797-24EB-46A9-93B6-9D8CCD49CF0A}"/>
                </a:ext>
              </a:extLst>
            </p:cNvPr>
            <p:cNvGrpSpPr/>
            <p:nvPr/>
          </p:nvGrpSpPr>
          <p:grpSpPr>
            <a:xfrm>
              <a:off x="660400" y="1299655"/>
              <a:ext cx="3210103" cy="1071838"/>
              <a:chOff x="1163789" y="2274621"/>
              <a:chExt cx="1436954" cy="973612"/>
            </a:xfrm>
          </p:grpSpPr>
          <p:sp>
            <p:nvSpPr>
              <p:cNvPr id="21" name="íS1idè">
                <a:extLst>
                  <a:ext uri="{FF2B5EF4-FFF2-40B4-BE49-F238E27FC236}">
                    <a16:creationId xmlns:a16="http://schemas.microsoft.com/office/drawing/2014/main" id="{C9E0C3B6-048B-46D7-8A1C-7A94A1B7D4CF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2" name="îśľîdê">
                <a:extLst>
                  <a:ext uri="{FF2B5EF4-FFF2-40B4-BE49-F238E27FC236}">
                    <a16:creationId xmlns:a16="http://schemas.microsoft.com/office/drawing/2014/main" id="{06445074-A5B7-42D1-9019-2E5FEF1773E8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3" name="íṡḷïḑé">
              <a:extLst>
                <a:ext uri="{FF2B5EF4-FFF2-40B4-BE49-F238E27FC236}">
                  <a16:creationId xmlns:a16="http://schemas.microsoft.com/office/drawing/2014/main" id="{5E7EE955-5056-4FD8-9928-84CC3BB18A03}"/>
                </a:ext>
              </a:extLst>
            </p:cNvPr>
            <p:cNvGrpSpPr/>
            <p:nvPr/>
          </p:nvGrpSpPr>
          <p:grpSpPr>
            <a:xfrm>
              <a:off x="660400" y="3096281"/>
              <a:ext cx="3210103" cy="1071838"/>
              <a:chOff x="1163789" y="2274621"/>
              <a:chExt cx="1436954" cy="973612"/>
            </a:xfrm>
          </p:grpSpPr>
          <p:sp>
            <p:nvSpPr>
              <p:cNvPr id="19" name="íSľiḍè">
                <a:extLst>
                  <a:ext uri="{FF2B5EF4-FFF2-40B4-BE49-F238E27FC236}">
                    <a16:creationId xmlns:a16="http://schemas.microsoft.com/office/drawing/2014/main" id="{1BE82642-60A6-4CE9-ABF1-6AE6EA083048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0" name="íṡ1iďe">
                <a:extLst>
                  <a:ext uri="{FF2B5EF4-FFF2-40B4-BE49-F238E27FC236}">
                    <a16:creationId xmlns:a16="http://schemas.microsoft.com/office/drawing/2014/main" id="{4257C447-CA21-4AF1-A611-483BBEAFA4E1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íṥľiḑê">
              <a:extLst>
                <a:ext uri="{FF2B5EF4-FFF2-40B4-BE49-F238E27FC236}">
                  <a16:creationId xmlns:a16="http://schemas.microsoft.com/office/drawing/2014/main" id="{330E128A-6AA0-4E12-A2A8-945F134AF195}"/>
                </a:ext>
              </a:extLst>
            </p:cNvPr>
            <p:cNvGrpSpPr/>
            <p:nvPr/>
          </p:nvGrpSpPr>
          <p:grpSpPr>
            <a:xfrm>
              <a:off x="660400" y="4892907"/>
              <a:ext cx="3210103" cy="1071838"/>
              <a:chOff x="1163789" y="2274621"/>
              <a:chExt cx="1436954" cy="973612"/>
            </a:xfrm>
          </p:grpSpPr>
          <p:sp>
            <p:nvSpPr>
              <p:cNvPr id="17" name="îSlíḋé">
                <a:extLst>
                  <a:ext uri="{FF2B5EF4-FFF2-40B4-BE49-F238E27FC236}">
                    <a16:creationId xmlns:a16="http://schemas.microsoft.com/office/drawing/2014/main" id="{4F9C0B7D-C43A-47E7-B3BE-B3491565DA64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531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8" name="ísḷïḍè">
                <a:extLst>
                  <a:ext uri="{FF2B5EF4-FFF2-40B4-BE49-F238E27FC236}">
                    <a16:creationId xmlns:a16="http://schemas.microsoft.com/office/drawing/2014/main" id="{D2603AE4-8A6C-4097-BC62-BE4BD8D21F49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7100757-5541-483E-A4DE-C2CD2BB2345D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733887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5554840-56A5-4529-A745-4CD6D1C2818F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4530513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133978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175D3-748E-4F7A-934C-01D459685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1651DA-9E93-4018-90CB-EAA3A8C03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C763E2-D0D2-4172-AE7D-96E89F132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3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52B8BE7-8DA1-4DCF-B8F7-63FC58A22B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69000"/>
            <a:ext cx="10858500" cy="4716536"/>
            <a:chOff x="660400" y="1269000"/>
            <a:chExt cx="10858500" cy="4716536"/>
          </a:xfrm>
        </p:grpSpPr>
        <p:grpSp>
          <p:nvGrpSpPr>
            <p:cNvPr id="6" name="ïṡ1idé">
              <a:extLst>
                <a:ext uri="{FF2B5EF4-FFF2-40B4-BE49-F238E27FC236}">
                  <a16:creationId xmlns:a16="http://schemas.microsoft.com/office/drawing/2014/main" id="{A7E5AA9B-8C18-4282-B523-C17E26ECB6C3}"/>
                </a:ext>
              </a:extLst>
            </p:cNvPr>
            <p:cNvGrpSpPr/>
            <p:nvPr/>
          </p:nvGrpSpPr>
          <p:grpSpPr>
            <a:xfrm>
              <a:off x="4216539" y="1269000"/>
              <a:ext cx="3758922" cy="4716536"/>
              <a:chOff x="4211779" y="1322437"/>
              <a:chExt cx="3758922" cy="4716536"/>
            </a:xfrm>
          </p:grpSpPr>
          <p:sp>
            <p:nvSpPr>
              <p:cNvPr id="29" name="iṥľiďé">
                <a:extLst>
                  <a:ext uri="{FF2B5EF4-FFF2-40B4-BE49-F238E27FC236}">
                    <a16:creationId xmlns:a16="http://schemas.microsoft.com/office/drawing/2014/main" id="{40C478E3-862D-4E26-949F-5DB32605D354}"/>
                  </a:ext>
                </a:extLst>
              </p:cNvPr>
              <p:cNvSpPr/>
              <p:nvPr/>
            </p:nvSpPr>
            <p:spPr bwMode="auto">
              <a:xfrm>
                <a:off x="6408614" y="2978195"/>
                <a:ext cx="1274397" cy="868054"/>
              </a:xfrm>
              <a:custGeom>
                <a:avLst/>
                <a:gdLst>
                  <a:gd name="T0" fmla="*/ 129 w 226"/>
                  <a:gd name="T1" fmla="*/ 12 h 154"/>
                  <a:gd name="T2" fmla="*/ 7 w 226"/>
                  <a:gd name="T3" fmla="*/ 154 h 154"/>
                  <a:gd name="T4" fmla="*/ 0 w 226"/>
                  <a:gd name="T5" fmla="*/ 142 h 154"/>
                  <a:gd name="T6" fmla="*/ 120 w 226"/>
                  <a:gd name="T7" fmla="*/ 8 h 154"/>
                  <a:gd name="T8" fmla="*/ 226 w 226"/>
                  <a:gd name="T9" fmla="*/ 19 h 154"/>
                  <a:gd name="T10" fmla="*/ 129 w 226"/>
                  <a:gd name="T11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154">
                    <a:moveTo>
                      <a:pt x="129" y="12"/>
                    </a:moveTo>
                    <a:cubicBezTo>
                      <a:pt x="55" y="28"/>
                      <a:pt x="4" y="90"/>
                      <a:pt x="7" y="154"/>
                    </a:cubicBezTo>
                    <a:cubicBezTo>
                      <a:pt x="4" y="151"/>
                      <a:pt x="3" y="145"/>
                      <a:pt x="0" y="142"/>
                    </a:cubicBezTo>
                    <a:cubicBezTo>
                      <a:pt x="0" y="80"/>
                      <a:pt x="48" y="24"/>
                      <a:pt x="120" y="8"/>
                    </a:cubicBezTo>
                    <a:cubicBezTo>
                      <a:pt x="157" y="0"/>
                      <a:pt x="195" y="5"/>
                      <a:pt x="226" y="19"/>
                    </a:cubicBezTo>
                    <a:cubicBezTo>
                      <a:pt x="197" y="8"/>
                      <a:pt x="163" y="5"/>
                      <a:pt x="129" y="1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ŝḻiḑè">
                <a:extLst>
                  <a:ext uri="{FF2B5EF4-FFF2-40B4-BE49-F238E27FC236}">
                    <a16:creationId xmlns:a16="http://schemas.microsoft.com/office/drawing/2014/main" id="{C29C4A3D-AF5C-4F44-97D3-494219359687}"/>
                  </a:ext>
                </a:extLst>
              </p:cNvPr>
              <p:cNvSpPr/>
              <p:nvPr/>
            </p:nvSpPr>
            <p:spPr bwMode="auto">
              <a:xfrm>
                <a:off x="5752395" y="2160084"/>
                <a:ext cx="118881" cy="789180"/>
              </a:xfrm>
              <a:custGeom>
                <a:avLst/>
                <a:gdLst>
                  <a:gd name="T0" fmla="*/ 12 w 21"/>
                  <a:gd name="T1" fmla="*/ 80 h 81"/>
                  <a:gd name="T2" fmla="*/ 3 w 21"/>
                  <a:gd name="T3" fmla="*/ 81 h 81"/>
                  <a:gd name="T4" fmla="*/ 3 w 21"/>
                  <a:gd name="T5" fmla="*/ 32 h 81"/>
                  <a:gd name="T6" fmla="*/ 5 w 21"/>
                  <a:gd name="T7" fmla="*/ 0 h 81"/>
                  <a:gd name="T8" fmla="*/ 14 w 21"/>
                  <a:gd name="T9" fmla="*/ 28 h 81"/>
                  <a:gd name="T10" fmla="*/ 12 w 21"/>
                  <a:gd name="T1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1">
                    <a:moveTo>
                      <a:pt x="12" y="80"/>
                    </a:moveTo>
                    <a:cubicBezTo>
                      <a:pt x="9" y="81"/>
                      <a:pt x="6" y="81"/>
                      <a:pt x="3" y="81"/>
                    </a:cubicBezTo>
                    <a:cubicBezTo>
                      <a:pt x="3" y="55"/>
                      <a:pt x="3" y="36"/>
                      <a:pt x="3" y="32"/>
                    </a:cubicBezTo>
                    <a:cubicBezTo>
                      <a:pt x="0" y="8"/>
                      <a:pt x="1" y="0"/>
                      <a:pt x="5" y="0"/>
                    </a:cubicBezTo>
                    <a:cubicBezTo>
                      <a:pt x="9" y="0"/>
                      <a:pt x="21" y="3"/>
                      <a:pt x="14" y="28"/>
                    </a:cubicBezTo>
                    <a:cubicBezTo>
                      <a:pt x="13" y="33"/>
                      <a:pt x="12" y="52"/>
                      <a:pt x="12" y="8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îṣḻíďé">
                <a:extLst>
                  <a:ext uri="{FF2B5EF4-FFF2-40B4-BE49-F238E27FC236}">
                    <a16:creationId xmlns:a16="http://schemas.microsoft.com/office/drawing/2014/main" id="{8CC54642-2103-438B-B9D4-0A65F3E3C3BB}"/>
                  </a:ext>
                </a:extLst>
              </p:cNvPr>
              <p:cNvSpPr/>
              <p:nvPr/>
            </p:nvSpPr>
            <p:spPr bwMode="auto">
              <a:xfrm>
                <a:off x="5390998" y="3615560"/>
                <a:ext cx="168809" cy="1674272"/>
              </a:xfrm>
              <a:custGeom>
                <a:avLst/>
                <a:gdLst>
                  <a:gd name="T0" fmla="*/ 21 w 30"/>
                  <a:gd name="T1" fmla="*/ 297 h 297"/>
                  <a:gd name="T2" fmla="*/ 29 w 30"/>
                  <a:gd name="T3" fmla="*/ 290 h 297"/>
                  <a:gd name="T4" fmla="*/ 29 w 30"/>
                  <a:gd name="T5" fmla="*/ 13 h 297"/>
                  <a:gd name="T6" fmla="*/ 21 w 30"/>
                  <a:gd name="T7" fmla="*/ 2 h 297"/>
                  <a:gd name="T8" fmla="*/ 22 w 30"/>
                  <a:gd name="T9" fmla="*/ 7 h 297"/>
                  <a:gd name="T10" fmla="*/ 14 w 30"/>
                  <a:gd name="T11" fmla="*/ 290 h 297"/>
                  <a:gd name="T12" fmla="*/ 21 w 30"/>
                  <a:gd name="T13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7">
                    <a:moveTo>
                      <a:pt x="21" y="297"/>
                    </a:moveTo>
                    <a:cubicBezTo>
                      <a:pt x="25" y="297"/>
                      <a:pt x="29" y="294"/>
                      <a:pt x="29" y="29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9"/>
                      <a:pt x="25" y="2"/>
                      <a:pt x="21" y="2"/>
                    </a:cubicBezTo>
                    <a:cubicBezTo>
                      <a:pt x="17" y="2"/>
                      <a:pt x="0" y="0"/>
                      <a:pt x="22" y="7"/>
                    </a:cubicBezTo>
                    <a:cubicBezTo>
                      <a:pt x="30" y="9"/>
                      <a:pt x="14" y="290"/>
                      <a:pt x="14" y="290"/>
                    </a:cubicBezTo>
                    <a:cubicBezTo>
                      <a:pt x="14" y="294"/>
                      <a:pt x="17" y="297"/>
                      <a:pt x="21" y="29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î$ľíḋê">
                <a:extLst>
                  <a:ext uri="{FF2B5EF4-FFF2-40B4-BE49-F238E27FC236}">
                    <a16:creationId xmlns:a16="http://schemas.microsoft.com/office/drawing/2014/main" id="{36151233-E321-42B8-BC6E-68C26D4EC0DC}"/>
                  </a:ext>
                </a:extLst>
              </p:cNvPr>
              <p:cNvSpPr/>
              <p:nvPr/>
            </p:nvSpPr>
            <p:spPr bwMode="auto">
              <a:xfrm>
                <a:off x="6651130" y="3936620"/>
                <a:ext cx="145033" cy="1353212"/>
              </a:xfrm>
              <a:custGeom>
                <a:avLst/>
                <a:gdLst>
                  <a:gd name="T0" fmla="*/ 8 w 26"/>
                  <a:gd name="T1" fmla="*/ 240 h 240"/>
                  <a:gd name="T2" fmla="*/ 16 w 26"/>
                  <a:gd name="T3" fmla="*/ 233 h 240"/>
                  <a:gd name="T4" fmla="*/ 17 w 26"/>
                  <a:gd name="T5" fmla="*/ 34 h 240"/>
                  <a:gd name="T6" fmla="*/ 12 w 26"/>
                  <a:gd name="T7" fmla="*/ 33 h 240"/>
                  <a:gd name="T8" fmla="*/ 1 w 26"/>
                  <a:gd name="T9" fmla="*/ 233 h 240"/>
                  <a:gd name="T10" fmla="*/ 8 w 26"/>
                  <a:gd name="T1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0">
                    <a:moveTo>
                      <a:pt x="8" y="240"/>
                    </a:moveTo>
                    <a:cubicBezTo>
                      <a:pt x="12" y="240"/>
                      <a:pt x="16" y="237"/>
                      <a:pt x="16" y="233"/>
                    </a:cubicBezTo>
                    <a:cubicBezTo>
                      <a:pt x="16" y="233"/>
                      <a:pt x="8" y="68"/>
                      <a:pt x="17" y="34"/>
                    </a:cubicBezTo>
                    <a:cubicBezTo>
                      <a:pt x="26" y="0"/>
                      <a:pt x="15" y="30"/>
                      <a:pt x="12" y="33"/>
                    </a:cubicBezTo>
                    <a:cubicBezTo>
                      <a:pt x="0" y="53"/>
                      <a:pt x="1" y="233"/>
                      <a:pt x="1" y="233"/>
                    </a:cubicBezTo>
                    <a:cubicBezTo>
                      <a:pt x="1" y="237"/>
                      <a:pt x="4" y="240"/>
                      <a:pt x="8" y="24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šḻîďè">
                <a:extLst>
                  <a:ext uri="{FF2B5EF4-FFF2-40B4-BE49-F238E27FC236}">
                    <a16:creationId xmlns:a16="http://schemas.microsoft.com/office/drawing/2014/main" id="{262AE4FD-2511-41C1-8ECD-CC077698AD55}"/>
                  </a:ext>
                </a:extLst>
              </p:cNvPr>
              <p:cNvSpPr/>
              <p:nvPr/>
            </p:nvSpPr>
            <p:spPr bwMode="auto">
              <a:xfrm>
                <a:off x="6372948" y="3558483"/>
                <a:ext cx="114125" cy="1481636"/>
              </a:xfrm>
              <a:custGeom>
                <a:avLst/>
                <a:gdLst>
                  <a:gd name="T0" fmla="*/ 9 w 20"/>
                  <a:gd name="T1" fmla="*/ 263 h 263"/>
                  <a:gd name="T2" fmla="*/ 17 w 20"/>
                  <a:gd name="T3" fmla="*/ 256 h 263"/>
                  <a:gd name="T4" fmla="*/ 17 w 20"/>
                  <a:gd name="T5" fmla="*/ 19 h 263"/>
                  <a:gd name="T6" fmla="*/ 9 w 20"/>
                  <a:gd name="T7" fmla="*/ 12 h 263"/>
                  <a:gd name="T8" fmla="*/ 2 w 20"/>
                  <a:gd name="T9" fmla="*/ 256 h 263"/>
                  <a:gd name="T10" fmla="*/ 9 w 20"/>
                  <a:gd name="T11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63">
                    <a:moveTo>
                      <a:pt x="9" y="263"/>
                    </a:moveTo>
                    <a:cubicBezTo>
                      <a:pt x="13" y="263"/>
                      <a:pt x="17" y="260"/>
                      <a:pt x="17" y="256"/>
                    </a:cubicBezTo>
                    <a:cubicBezTo>
                      <a:pt x="17" y="256"/>
                      <a:pt x="8" y="67"/>
                      <a:pt x="17" y="19"/>
                    </a:cubicBezTo>
                    <a:cubicBezTo>
                      <a:pt x="20" y="0"/>
                      <a:pt x="12" y="9"/>
                      <a:pt x="9" y="12"/>
                    </a:cubicBezTo>
                    <a:cubicBezTo>
                      <a:pt x="0" y="22"/>
                      <a:pt x="2" y="256"/>
                      <a:pt x="2" y="256"/>
                    </a:cubicBezTo>
                    <a:cubicBezTo>
                      <a:pt x="2" y="260"/>
                      <a:pt x="5" y="263"/>
                      <a:pt x="9" y="26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iṡ1ïde">
                <a:extLst>
                  <a:ext uri="{FF2B5EF4-FFF2-40B4-BE49-F238E27FC236}">
                    <a16:creationId xmlns:a16="http://schemas.microsoft.com/office/drawing/2014/main" id="{2006244B-4378-4F5D-82D0-D943398973AE}"/>
                  </a:ext>
                </a:extLst>
              </p:cNvPr>
              <p:cNvSpPr/>
              <p:nvPr/>
            </p:nvSpPr>
            <p:spPr bwMode="auto">
              <a:xfrm>
                <a:off x="5464703" y="4940232"/>
                <a:ext cx="1276774" cy="1098741"/>
              </a:xfrm>
              <a:custGeom>
                <a:avLst/>
                <a:gdLst>
                  <a:gd name="T0" fmla="*/ 2 w 226"/>
                  <a:gd name="T1" fmla="*/ 61 h 195"/>
                  <a:gd name="T2" fmla="*/ 56 w 226"/>
                  <a:gd name="T3" fmla="*/ 128 h 195"/>
                  <a:gd name="T4" fmla="*/ 56 w 226"/>
                  <a:gd name="T5" fmla="*/ 128 h 195"/>
                  <a:gd name="T6" fmla="*/ 108 w 226"/>
                  <a:gd name="T7" fmla="*/ 192 h 195"/>
                  <a:gd name="T8" fmla="*/ 113 w 226"/>
                  <a:gd name="T9" fmla="*/ 195 h 195"/>
                  <a:gd name="T10" fmla="*/ 119 w 226"/>
                  <a:gd name="T11" fmla="*/ 192 h 195"/>
                  <a:gd name="T12" fmla="*/ 171 w 226"/>
                  <a:gd name="T13" fmla="*/ 128 h 195"/>
                  <a:gd name="T14" fmla="*/ 171 w 226"/>
                  <a:gd name="T15" fmla="*/ 128 h 195"/>
                  <a:gd name="T16" fmla="*/ 224 w 226"/>
                  <a:gd name="T17" fmla="*/ 61 h 195"/>
                  <a:gd name="T18" fmla="*/ 225 w 226"/>
                  <a:gd name="T19" fmla="*/ 54 h 195"/>
                  <a:gd name="T20" fmla="*/ 219 w 226"/>
                  <a:gd name="T21" fmla="*/ 49 h 195"/>
                  <a:gd name="T22" fmla="*/ 178 w 226"/>
                  <a:gd name="T23" fmla="*/ 7 h 195"/>
                  <a:gd name="T24" fmla="*/ 177 w 226"/>
                  <a:gd name="T25" fmla="*/ 5 h 195"/>
                  <a:gd name="T26" fmla="*/ 169 w 226"/>
                  <a:gd name="T27" fmla="*/ 1 h 195"/>
                  <a:gd name="T28" fmla="*/ 166 w 226"/>
                  <a:gd name="T29" fmla="*/ 2 h 195"/>
                  <a:gd name="T30" fmla="*/ 163 w 226"/>
                  <a:gd name="T31" fmla="*/ 7 h 195"/>
                  <a:gd name="T32" fmla="*/ 113 w 226"/>
                  <a:gd name="T33" fmla="*/ 50 h 195"/>
                  <a:gd name="T34" fmla="*/ 64 w 226"/>
                  <a:gd name="T35" fmla="*/ 7 h 195"/>
                  <a:gd name="T36" fmla="*/ 56 w 226"/>
                  <a:gd name="T37" fmla="*/ 1 h 195"/>
                  <a:gd name="T38" fmla="*/ 56 w 226"/>
                  <a:gd name="T39" fmla="*/ 1 h 195"/>
                  <a:gd name="T40" fmla="*/ 53 w 226"/>
                  <a:gd name="T41" fmla="*/ 2 h 195"/>
                  <a:gd name="T42" fmla="*/ 50 w 226"/>
                  <a:gd name="T43" fmla="*/ 5 h 195"/>
                  <a:gd name="T44" fmla="*/ 49 w 226"/>
                  <a:gd name="T45" fmla="*/ 7 h 195"/>
                  <a:gd name="T46" fmla="*/ 7 w 226"/>
                  <a:gd name="T47" fmla="*/ 49 h 195"/>
                  <a:gd name="T48" fmla="*/ 1 w 226"/>
                  <a:gd name="T49" fmla="*/ 54 h 195"/>
                  <a:gd name="T50" fmla="*/ 2 w 226"/>
                  <a:gd name="T51" fmla="*/ 61 h 195"/>
                  <a:gd name="T52" fmla="*/ 75 w 226"/>
                  <a:gd name="T53" fmla="*/ 128 h 195"/>
                  <a:gd name="T54" fmla="*/ 152 w 226"/>
                  <a:gd name="T55" fmla="*/ 128 h 195"/>
                  <a:gd name="T56" fmla="*/ 113 w 226"/>
                  <a:gd name="T57" fmla="*/ 175 h 195"/>
                  <a:gd name="T58" fmla="*/ 75 w 226"/>
                  <a:gd name="T59" fmla="*/ 12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6" h="195">
                    <a:moveTo>
                      <a:pt x="2" y="61"/>
                    </a:move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9" y="194"/>
                      <a:pt x="111" y="195"/>
                      <a:pt x="113" y="195"/>
                    </a:cubicBezTo>
                    <a:cubicBezTo>
                      <a:pt x="116" y="195"/>
                      <a:pt x="118" y="194"/>
                      <a:pt x="119" y="192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224" y="61"/>
                      <a:pt x="224" y="61"/>
                      <a:pt x="224" y="61"/>
                    </a:cubicBezTo>
                    <a:cubicBezTo>
                      <a:pt x="226" y="59"/>
                      <a:pt x="226" y="56"/>
                      <a:pt x="225" y="54"/>
                    </a:cubicBezTo>
                    <a:cubicBezTo>
                      <a:pt x="224" y="51"/>
                      <a:pt x="222" y="50"/>
                      <a:pt x="219" y="49"/>
                    </a:cubicBezTo>
                    <a:cubicBezTo>
                      <a:pt x="198" y="46"/>
                      <a:pt x="180" y="29"/>
                      <a:pt x="178" y="7"/>
                    </a:cubicBezTo>
                    <a:cubicBezTo>
                      <a:pt x="178" y="6"/>
                      <a:pt x="177" y="5"/>
                      <a:pt x="177" y="5"/>
                    </a:cubicBezTo>
                    <a:cubicBezTo>
                      <a:pt x="175" y="2"/>
                      <a:pt x="172" y="0"/>
                      <a:pt x="169" y="1"/>
                    </a:cubicBezTo>
                    <a:cubicBezTo>
                      <a:pt x="168" y="1"/>
                      <a:pt x="167" y="1"/>
                      <a:pt x="166" y="2"/>
                    </a:cubicBezTo>
                    <a:cubicBezTo>
                      <a:pt x="164" y="3"/>
                      <a:pt x="163" y="5"/>
                      <a:pt x="163" y="7"/>
                    </a:cubicBezTo>
                    <a:cubicBezTo>
                      <a:pt x="160" y="31"/>
                      <a:pt x="138" y="50"/>
                      <a:pt x="113" y="50"/>
                    </a:cubicBezTo>
                    <a:cubicBezTo>
                      <a:pt x="88" y="50"/>
                      <a:pt x="67" y="31"/>
                      <a:pt x="64" y="7"/>
                    </a:cubicBezTo>
                    <a:cubicBezTo>
                      <a:pt x="63" y="3"/>
                      <a:pt x="60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2"/>
                      <a:pt x="50" y="3"/>
                      <a:pt x="50" y="5"/>
                    </a:cubicBezTo>
                    <a:cubicBezTo>
                      <a:pt x="49" y="5"/>
                      <a:pt x="49" y="6"/>
                      <a:pt x="49" y="7"/>
                    </a:cubicBezTo>
                    <a:cubicBezTo>
                      <a:pt x="46" y="29"/>
                      <a:pt x="29" y="46"/>
                      <a:pt x="7" y="49"/>
                    </a:cubicBezTo>
                    <a:cubicBezTo>
                      <a:pt x="4" y="50"/>
                      <a:pt x="2" y="51"/>
                      <a:pt x="1" y="54"/>
                    </a:cubicBezTo>
                    <a:cubicBezTo>
                      <a:pt x="0" y="56"/>
                      <a:pt x="1" y="59"/>
                      <a:pt x="2" y="61"/>
                    </a:cubicBezTo>
                    <a:close/>
                    <a:moveTo>
                      <a:pt x="75" y="128"/>
                    </a:moveTo>
                    <a:cubicBezTo>
                      <a:pt x="101" y="123"/>
                      <a:pt x="126" y="123"/>
                      <a:pt x="152" y="128"/>
                    </a:cubicBezTo>
                    <a:cubicBezTo>
                      <a:pt x="113" y="175"/>
                      <a:pt x="113" y="175"/>
                      <a:pt x="113" y="175"/>
                    </a:cubicBezTo>
                    <a:lnTo>
                      <a:pt x="75" y="12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20000"/>
                  </a:lnSpc>
                </a:pPr>
                <a:r>
                  <a:rPr lang="en-US" b="1" i="1" dirty="0"/>
                  <a:t>Text</a:t>
                </a:r>
                <a:endParaRPr b="1" i="1" dirty="0"/>
              </a:p>
            </p:txBody>
          </p:sp>
          <p:sp>
            <p:nvSpPr>
              <p:cNvPr id="35" name="ï$ľíḋé">
                <a:extLst>
                  <a:ext uri="{FF2B5EF4-FFF2-40B4-BE49-F238E27FC236}">
                    <a16:creationId xmlns:a16="http://schemas.microsoft.com/office/drawing/2014/main" id="{F589B3A0-105B-46D0-832D-25C7ED50508E}"/>
                  </a:ext>
                </a:extLst>
              </p:cNvPr>
              <p:cNvSpPr/>
              <p:nvPr/>
            </p:nvSpPr>
            <p:spPr bwMode="auto">
              <a:xfrm>
                <a:off x="5740506" y="3218152"/>
                <a:ext cx="85594" cy="1821968"/>
              </a:xfrm>
              <a:custGeom>
                <a:avLst/>
                <a:gdLst>
                  <a:gd name="T0" fmla="*/ 13 w 15"/>
                  <a:gd name="T1" fmla="*/ 4 h 300"/>
                  <a:gd name="T2" fmla="*/ 15 w 15"/>
                  <a:gd name="T3" fmla="*/ 293 h 300"/>
                  <a:gd name="T4" fmla="*/ 7 w 15"/>
                  <a:gd name="T5" fmla="*/ 300 h 300"/>
                  <a:gd name="T6" fmla="*/ 0 w 15"/>
                  <a:gd name="T7" fmla="*/ 293 h 300"/>
                  <a:gd name="T8" fmla="*/ 4 w 15"/>
                  <a:gd name="T9" fmla="*/ 0 h 300"/>
                  <a:gd name="T10" fmla="*/ 13 w 15"/>
                  <a:gd name="T11" fmla="*/ 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00">
                    <a:moveTo>
                      <a:pt x="13" y="4"/>
                    </a:moveTo>
                    <a:cubicBezTo>
                      <a:pt x="13" y="137"/>
                      <a:pt x="15" y="293"/>
                      <a:pt x="15" y="293"/>
                    </a:cubicBezTo>
                    <a:cubicBezTo>
                      <a:pt x="15" y="297"/>
                      <a:pt x="11" y="300"/>
                      <a:pt x="7" y="300"/>
                    </a:cubicBezTo>
                    <a:cubicBezTo>
                      <a:pt x="3" y="300"/>
                      <a:pt x="0" y="297"/>
                      <a:pt x="0" y="293"/>
                    </a:cubicBezTo>
                    <a:cubicBezTo>
                      <a:pt x="0" y="293"/>
                      <a:pt x="3" y="134"/>
                      <a:pt x="4" y="0"/>
                    </a:cubicBezTo>
                    <a:cubicBezTo>
                      <a:pt x="7" y="2"/>
                      <a:pt x="10" y="3"/>
                      <a:pt x="13" y="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íS1ídê">
                <a:extLst>
                  <a:ext uri="{FF2B5EF4-FFF2-40B4-BE49-F238E27FC236}">
                    <a16:creationId xmlns:a16="http://schemas.microsoft.com/office/drawing/2014/main" id="{A92450E5-9266-4451-8C57-196B450A642D}"/>
                  </a:ext>
                </a:extLst>
              </p:cNvPr>
              <p:cNvSpPr/>
              <p:nvPr/>
            </p:nvSpPr>
            <p:spPr bwMode="auto">
              <a:xfrm rot="20192702" flipH="1">
                <a:off x="6218573" y="1585659"/>
                <a:ext cx="718839" cy="596869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29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ṩ1íde">
                <a:extLst>
                  <a:ext uri="{FF2B5EF4-FFF2-40B4-BE49-F238E27FC236}">
                    <a16:creationId xmlns:a16="http://schemas.microsoft.com/office/drawing/2014/main" id="{A6455DDF-614D-471E-A2A2-D2D1FB9A461B}"/>
                  </a:ext>
                </a:extLst>
              </p:cNvPr>
              <p:cNvSpPr/>
              <p:nvPr/>
            </p:nvSpPr>
            <p:spPr bwMode="auto">
              <a:xfrm rot="1695130">
                <a:off x="7455588" y="2246261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18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ṥlîḍe">
                <a:extLst>
                  <a:ext uri="{FF2B5EF4-FFF2-40B4-BE49-F238E27FC236}">
                    <a16:creationId xmlns:a16="http://schemas.microsoft.com/office/drawing/2014/main" id="{6D28C9B4-BBF8-4CA9-A709-2AB63433F883}"/>
                  </a:ext>
                </a:extLst>
              </p:cNvPr>
              <p:cNvSpPr/>
              <p:nvPr/>
            </p:nvSpPr>
            <p:spPr bwMode="auto">
              <a:xfrm rot="19798984">
                <a:off x="6303046" y="1757446"/>
                <a:ext cx="1242627" cy="9343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36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ḷîďe">
                <a:extLst>
                  <a:ext uri="{FF2B5EF4-FFF2-40B4-BE49-F238E27FC236}">
                    <a16:creationId xmlns:a16="http://schemas.microsoft.com/office/drawing/2014/main" id="{20664F94-BCAB-4957-A813-4B1ED19953B0}"/>
                  </a:ext>
                </a:extLst>
              </p:cNvPr>
              <p:cNvSpPr/>
              <p:nvPr/>
            </p:nvSpPr>
            <p:spPr bwMode="auto">
              <a:xfrm rot="20742510">
                <a:off x="6001436" y="2243705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íṧľïḑé">
                <a:extLst>
                  <a:ext uri="{FF2B5EF4-FFF2-40B4-BE49-F238E27FC236}">
                    <a16:creationId xmlns:a16="http://schemas.microsoft.com/office/drawing/2014/main" id="{5C125D4B-3E15-4181-9F3C-7499B84FCF77}"/>
                  </a:ext>
                </a:extLst>
              </p:cNvPr>
              <p:cNvSpPr/>
              <p:nvPr/>
            </p:nvSpPr>
            <p:spPr bwMode="auto">
              <a:xfrm rot="1666479" flipH="1">
                <a:off x="4603808" y="1322437"/>
                <a:ext cx="1124737" cy="845700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$1ïḋè">
                <a:extLst>
                  <a:ext uri="{FF2B5EF4-FFF2-40B4-BE49-F238E27FC236}">
                    <a16:creationId xmlns:a16="http://schemas.microsoft.com/office/drawing/2014/main" id="{F866200E-77D7-4538-8FB0-BF0D0A7CC376}"/>
                  </a:ext>
                </a:extLst>
              </p:cNvPr>
              <p:cNvSpPr/>
              <p:nvPr/>
            </p:nvSpPr>
            <p:spPr bwMode="auto">
              <a:xfrm>
                <a:off x="4211779" y="2463749"/>
                <a:ext cx="1421734" cy="1308775"/>
              </a:xfrm>
              <a:custGeom>
                <a:avLst/>
                <a:gdLst>
                  <a:gd name="T0" fmla="*/ 105 w 164"/>
                  <a:gd name="T1" fmla="*/ 85 h 151"/>
                  <a:gd name="T2" fmla="*/ 149 w 164"/>
                  <a:gd name="T3" fmla="*/ 140 h 151"/>
                  <a:gd name="T4" fmla="*/ 60 w 164"/>
                  <a:gd name="T5" fmla="*/ 126 h 151"/>
                  <a:gd name="T6" fmla="*/ 33 w 164"/>
                  <a:gd name="T7" fmla="*/ 0 h 151"/>
                  <a:gd name="T8" fmla="*/ 126 w 164"/>
                  <a:gd name="T9" fmla="*/ 54 h 151"/>
                  <a:gd name="T10" fmla="*/ 164 w 164"/>
                  <a:gd name="T11" fmla="*/ 127 h 151"/>
                  <a:gd name="T12" fmla="*/ 105 w 164"/>
                  <a:gd name="T13" fmla="*/ 8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51">
                    <a:moveTo>
                      <a:pt x="105" y="85"/>
                    </a:moveTo>
                    <a:cubicBezTo>
                      <a:pt x="105" y="85"/>
                      <a:pt x="156" y="110"/>
                      <a:pt x="149" y="140"/>
                    </a:cubicBezTo>
                    <a:cubicBezTo>
                      <a:pt x="134" y="131"/>
                      <a:pt x="88" y="151"/>
                      <a:pt x="60" y="126"/>
                    </a:cubicBezTo>
                    <a:cubicBezTo>
                      <a:pt x="0" y="69"/>
                      <a:pt x="33" y="0"/>
                      <a:pt x="33" y="0"/>
                    </a:cubicBezTo>
                    <a:cubicBezTo>
                      <a:pt x="39" y="49"/>
                      <a:pt x="90" y="22"/>
                      <a:pt x="126" y="54"/>
                    </a:cubicBezTo>
                    <a:cubicBezTo>
                      <a:pt x="159" y="83"/>
                      <a:pt x="162" y="111"/>
                      <a:pt x="164" y="127"/>
                    </a:cubicBezTo>
                    <a:cubicBezTo>
                      <a:pt x="162" y="121"/>
                      <a:pt x="142" y="91"/>
                      <a:pt x="105" y="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69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sḷïḓé">
                <a:extLst>
                  <a:ext uri="{FF2B5EF4-FFF2-40B4-BE49-F238E27FC236}">
                    <a16:creationId xmlns:a16="http://schemas.microsoft.com/office/drawing/2014/main" id="{4C5C2CB6-5D8B-4338-9B7E-F1203C3ACE9F}"/>
                  </a:ext>
                </a:extLst>
              </p:cNvPr>
              <p:cNvSpPr/>
              <p:nvPr/>
            </p:nvSpPr>
            <p:spPr bwMode="auto">
              <a:xfrm>
                <a:off x="6582178" y="2497791"/>
                <a:ext cx="1388523" cy="10440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49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išlïḍé">
                <a:extLst>
                  <a:ext uri="{FF2B5EF4-FFF2-40B4-BE49-F238E27FC236}">
                    <a16:creationId xmlns:a16="http://schemas.microsoft.com/office/drawing/2014/main" id="{44240365-9708-454F-A76D-97B34C52EDF2}"/>
                  </a:ext>
                </a:extLst>
              </p:cNvPr>
              <p:cNvSpPr/>
              <p:nvPr/>
            </p:nvSpPr>
            <p:spPr bwMode="auto">
              <a:xfrm>
                <a:off x="5711557" y="2854162"/>
                <a:ext cx="853976" cy="709077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ïśḷíḑé">
                <a:extLst>
                  <a:ext uri="{FF2B5EF4-FFF2-40B4-BE49-F238E27FC236}">
                    <a16:creationId xmlns:a16="http://schemas.microsoft.com/office/drawing/2014/main" id="{044C9306-4BAD-4713-A9FB-58270D0F732E}"/>
                  </a:ext>
                </a:extLst>
              </p:cNvPr>
              <p:cNvSpPr/>
              <p:nvPr/>
            </p:nvSpPr>
            <p:spPr bwMode="auto">
              <a:xfrm>
                <a:off x="5081000" y="2229518"/>
                <a:ext cx="439857" cy="587423"/>
              </a:xfrm>
              <a:custGeom>
                <a:avLst/>
                <a:gdLst>
                  <a:gd name="T0" fmla="*/ 23 w 78"/>
                  <a:gd name="T1" fmla="*/ 85 h 104"/>
                  <a:gd name="T2" fmla="*/ 18 w 78"/>
                  <a:gd name="T3" fmla="*/ 31 h 104"/>
                  <a:gd name="T4" fmla="*/ 45 w 78"/>
                  <a:gd name="T5" fmla="*/ 0 h 104"/>
                  <a:gd name="T6" fmla="*/ 57 w 78"/>
                  <a:gd name="T7" fmla="*/ 17 h 104"/>
                  <a:gd name="T8" fmla="*/ 75 w 78"/>
                  <a:gd name="T9" fmla="*/ 57 h 104"/>
                  <a:gd name="T10" fmla="*/ 70 w 78"/>
                  <a:gd name="T11" fmla="*/ 79 h 104"/>
                  <a:gd name="T12" fmla="*/ 76 w 78"/>
                  <a:gd name="T13" fmla="*/ 72 h 104"/>
                  <a:gd name="T14" fmla="*/ 73 w 78"/>
                  <a:gd name="T15" fmla="*/ 104 h 104"/>
                  <a:gd name="T16" fmla="*/ 62 w 78"/>
                  <a:gd name="T17" fmla="*/ 95 h 104"/>
                  <a:gd name="T18" fmla="*/ 33 w 78"/>
                  <a:gd name="T19" fmla="*/ 30 h 104"/>
                  <a:gd name="T20" fmla="*/ 57 w 78"/>
                  <a:gd name="T21" fmla="*/ 104 h 104"/>
                  <a:gd name="T22" fmla="*/ 19 w 78"/>
                  <a:gd name="T23" fmla="*/ 85 h 104"/>
                  <a:gd name="T24" fmla="*/ 23 w 78"/>
                  <a:gd name="T25" fmla="*/ 8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04">
                    <a:moveTo>
                      <a:pt x="23" y="85"/>
                    </a:moveTo>
                    <a:cubicBezTo>
                      <a:pt x="23" y="85"/>
                      <a:pt x="0" y="66"/>
                      <a:pt x="18" y="31"/>
                    </a:cubicBezTo>
                    <a:cubicBezTo>
                      <a:pt x="31" y="5"/>
                      <a:pt x="45" y="0"/>
                      <a:pt x="45" y="0"/>
                    </a:cubicBezTo>
                    <a:cubicBezTo>
                      <a:pt x="45" y="0"/>
                      <a:pt x="40" y="8"/>
                      <a:pt x="57" y="17"/>
                    </a:cubicBezTo>
                    <a:cubicBezTo>
                      <a:pt x="67" y="22"/>
                      <a:pt x="78" y="40"/>
                      <a:pt x="75" y="57"/>
                    </a:cubicBezTo>
                    <a:cubicBezTo>
                      <a:pt x="71" y="75"/>
                      <a:pt x="70" y="79"/>
                      <a:pt x="70" y="79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66" y="96"/>
                      <a:pt x="73" y="104"/>
                    </a:cubicBezTo>
                    <a:cubicBezTo>
                      <a:pt x="69" y="101"/>
                      <a:pt x="66" y="98"/>
                      <a:pt x="62" y="95"/>
                    </a:cubicBezTo>
                    <a:cubicBezTo>
                      <a:pt x="41" y="76"/>
                      <a:pt x="31" y="51"/>
                      <a:pt x="33" y="30"/>
                    </a:cubicBezTo>
                    <a:cubicBezTo>
                      <a:pt x="27" y="50"/>
                      <a:pt x="29" y="77"/>
                      <a:pt x="57" y="104"/>
                    </a:cubicBezTo>
                    <a:cubicBezTo>
                      <a:pt x="48" y="104"/>
                      <a:pt x="31" y="101"/>
                      <a:pt x="19" y="85"/>
                    </a:cubicBezTo>
                    <a:lnTo>
                      <a:pt x="23" y="85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5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îŝ1ïde">
                <a:extLst>
                  <a:ext uri="{FF2B5EF4-FFF2-40B4-BE49-F238E27FC236}">
                    <a16:creationId xmlns:a16="http://schemas.microsoft.com/office/drawing/2014/main" id="{B5E43611-6344-414B-A6A5-03CF2FA75F10}"/>
                  </a:ext>
                </a:extLst>
              </p:cNvPr>
              <p:cNvSpPr/>
              <p:nvPr/>
            </p:nvSpPr>
            <p:spPr bwMode="auto">
              <a:xfrm>
                <a:off x="6667772" y="3755875"/>
                <a:ext cx="525450" cy="501807"/>
              </a:xfrm>
              <a:custGeom>
                <a:avLst/>
                <a:gdLst>
                  <a:gd name="T0" fmla="*/ 9 w 93"/>
                  <a:gd name="T1" fmla="*/ 37 h 89"/>
                  <a:gd name="T2" fmla="*/ 52 w 93"/>
                  <a:gd name="T3" fmla="*/ 3 h 89"/>
                  <a:gd name="T4" fmla="*/ 93 w 93"/>
                  <a:gd name="T5" fmla="*/ 9 h 89"/>
                  <a:gd name="T6" fmla="*/ 85 w 93"/>
                  <a:gd name="T7" fmla="*/ 28 h 89"/>
                  <a:gd name="T8" fmla="*/ 60 w 93"/>
                  <a:gd name="T9" fmla="*/ 65 h 89"/>
                  <a:gd name="T10" fmla="*/ 40 w 93"/>
                  <a:gd name="T11" fmla="*/ 73 h 89"/>
                  <a:gd name="T12" fmla="*/ 49 w 93"/>
                  <a:gd name="T13" fmla="*/ 74 h 89"/>
                  <a:gd name="T14" fmla="*/ 21 w 93"/>
                  <a:gd name="T15" fmla="*/ 89 h 89"/>
                  <a:gd name="T16" fmla="*/ 22 w 93"/>
                  <a:gd name="T17" fmla="*/ 74 h 89"/>
                  <a:gd name="T18" fmla="*/ 60 w 93"/>
                  <a:gd name="T19" fmla="*/ 15 h 89"/>
                  <a:gd name="T20" fmla="*/ 12 w 93"/>
                  <a:gd name="T21" fmla="*/ 76 h 89"/>
                  <a:gd name="T22" fmla="*/ 7 w 93"/>
                  <a:gd name="T23" fmla="*/ 33 h 89"/>
                  <a:gd name="T24" fmla="*/ 9 w 93"/>
                  <a:gd name="T25" fmla="*/ 3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89">
                    <a:moveTo>
                      <a:pt x="9" y="37"/>
                    </a:moveTo>
                    <a:cubicBezTo>
                      <a:pt x="9" y="37"/>
                      <a:pt x="13" y="7"/>
                      <a:pt x="52" y="3"/>
                    </a:cubicBezTo>
                    <a:cubicBezTo>
                      <a:pt x="80" y="0"/>
                      <a:pt x="93" y="9"/>
                      <a:pt x="93" y="9"/>
                    </a:cubicBezTo>
                    <a:cubicBezTo>
                      <a:pt x="93" y="9"/>
                      <a:pt x="83" y="9"/>
                      <a:pt x="85" y="28"/>
                    </a:cubicBezTo>
                    <a:cubicBezTo>
                      <a:pt x="86" y="39"/>
                      <a:pt x="77" y="58"/>
                      <a:pt x="60" y="65"/>
                    </a:cubicBezTo>
                    <a:cubicBezTo>
                      <a:pt x="44" y="71"/>
                      <a:pt x="40" y="73"/>
                      <a:pt x="40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23" y="78"/>
                      <a:pt x="21" y="89"/>
                    </a:cubicBezTo>
                    <a:cubicBezTo>
                      <a:pt x="21" y="84"/>
                      <a:pt x="21" y="79"/>
                      <a:pt x="22" y="74"/>
                    </a:cubicBezTo>
                    <a:cubicBezTo>
                      <a:pt x="27" y="47"/>
                      <a:pt x="42" y="25"/>
                      <a:pt x="60" y="15"/>
                    </a:cubicBezTo>
                    <a:cubicBezTo>
                      <a:pt x="41" y="21"/>
                      <a:pt x="19" y="37"/>
                      <a:pt x="12" y="76"/>
                    </a:cubicBezTo>
                    <a:cubicBezTo>
                      <a:pt x="7" y="68"/>
                      <a:pt x="0" y="52"/>
                      <a:pt x="7" y="3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58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şḻíḋê">
                <a:extLst>
                  <a:ext uri="{FF2B5EF4-FFF2-40B4-BE49-F238E27FC236}">
                    <a16:creationId xmlns:a16="http://schemas.microsoft.com/office/drawing/2014/main" id="{8F06F868-688D-4080-96FC-B7CE4795C7C8}"/>
                  </a:ext>
                </a:extLst>
              </p:cNvPr>
              <p:cNvSpPr/>
              <p:nvPr/>
            </p:nvSpPr>
            <p:spPr bwMode="auto">
              <a:xfrm>
                <a:off x="6380081" y="2283753"/>
                <a:ext cx="444612" cy="5707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5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iṩľïďè">
                <a:extLst>
                  <a:ext uri="{FF2B5EF4-FFF2-40B4-BE49-F238E27FC236}">
                    <a16:creationId xmlns:a16="http://schemas.microsoft.com/office/drawing/2014/main" id="{FC417415-FFFD-4042-A609-D49EFDE14346}"/>
                  </a:ext>
                </a:extLst>
              </p:cNvPr>
              <p:cNvSpPr/>
              <p:nvPr/>
            </p:nvSpPr>
            <p:spPr bwMode="auto">
              <a:xfrm>
                <a:off x="5476591" y="1646387"/>
                <a:ext cx="625310" cy="818110"/>
              </a:xfrm>
              <a:custGeom>
                <a:avLst/>
                <a:gdLst>
                  <a:gd name="T0" fmla="*/ 15 w 111"/>
                  <a:gd name="T1" fmla="*/ 90 h 145"/>
                  <a:gd name="T2" fmla="*/ 45 w 111"/>
                  <a:gd name="T3" fmla="*/ 21 h 145"/>
                  <a:gd name="T4" fmla="*/ 98 w 111"/>
                  <a:gd name="T5" fmla="*/ 2 h 145"/>
                  <a:gd name="T6" fmla="*/ 101 w 111"/>
                  <a:gd name="T7" fmla="*/ 31 h 145"/>
                  <a:gd name="T8" fmla="*/ 94 w 111"/>
                  <a:gd name="T9" fmla="*/ 91 h 145"/>
                  <a:gd name="T10" fmla="*/ 74 w 111"/>
                  <a:gd name="T11" fmla="*/ 114 h 145"/>
                  <a:gd name="T12" fmla="*/ 86 w 111"/>
                  <a:gd name="T13" fmla="*/ 110 h 145"/>
                  <a:gd name="T14" fmla="*/ 61 w 111"/>
                  <a:gd name="T15" fmla="*/ 145 h 145"/>
                  <a:gd name="T16" fmla="*/ 54 w 111"/>
                  <a:gd name="T17" fmla="*/ 126 h 145"/>
                  <a:gd name="T18" fmla="*/ 63 w 111"/>
                  <a:gd name="T19" fmla="*/ 30 h 145"/>
                  <a:gd name="T20" fmla="*/ 42 w 111"/>
                  <a:gd name="T21" fmla="*/ 134 h 145"/>
                  <a:gd name="T22" fmla="*/ 9 w 111"/>
                  <a:gd name="T23" fmla="*/ 86 h 145"/>
                  <a:gd name="T24" fmla="*/ 15 w 111"/>
                  <a:gd name="T25" fmla="*/ 9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45">
                    <a:moveTo>
                      <a:pt x="15" y="90"/>
                    </a:moveTo>
                    <a:cubicBezTo>
                      <a:pt x="15" y="90"/>
                      <a:pt x="0" y="50"/>
                      <a:pt x="45" y="21"/>
                    </a:cubicBezTo>
                    <a:cubicBezTo>
                      <a:pt x="78" y="0"/>
                      <a:pt x="98" y="2"/>
                      <a:pt x="98" y="2"/>
                    </a:cubicBezTo>
                    <a:cubicBezTo>
                      <a:pt x="98" y="2"/>
                      <a:pt x="86" y="9"/>
                      <a:pt x="101" y="31"/>
                    </a:cubicBezTo>
                    <a:cubicBezTo>
                      <a:pt x="109" y="43"/>
                      <a:pt x="111" y="72"/>
                      <a:pt x="94" y="91"/>
                    </a:cubicBezTo>
                    <a:cubicBezTo>
                      <a:pt x="78" y="109"/>
                      <a:pt x="74" y="114"/>
                      <a:pt x="74" y="114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58" y="131"/>
                      <a:pt x="61" y="145"/>
                    </a:cubicBezTo>
                    <a:cubicBezTo>
                      <a:pt x="59" y="139"/>
                      <a:pt x="56" y="133"/>
                      <a:pt x="54" y="126"/>
                    </a:cubicBezTo>
                    <a:cubicBezTo>
                      <a:pt x="42" y="90"/>
                      <a:pt x="47" y="53"/>
                      <a:pt x="63" y="30"/>
                    </a:cubicBezTo>
                    <a:cubicBezTo>
                      <a:pt x="43" y="50"/>
                      <a:pt x="27" y="84"/>
                      <a:pt x="42" y="134"/>
                    </a:cubicBezTo>
                    <a:cubicBezTo>
                      <a:pt x="32" y="128"/>
                      <a:pt x="14" y="113"/>
                      <a:pt x="9" y="86"/>
                    </a:cubicBezTo>
                    <a:lnTo>
                      <a:pt x="15" y="90"/>
                    </a:lnTo>
                    <a:close/>
                  </a:path>
                </a:pathLst>
              </a:custGeom>
              <a:solidFill>
                <a:schemeClr val="bg1">
                  <a:lumMod val="75000"/>
                  <a:alpha val="38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ṧḷíḍe">
                <a:extLst>
                  <a:ext uri="{FF2B5EF4-FFF2-40B4-BE49-F238E27FC236}">
                    <a16:creationId xmlns:a16="http://schemas.microsoft.com/office/drawing/2014/main" id="{1F076E21-47F8-4B09-8405-2FF6B3DB8B4E}"/>
                  </a:ext>
                </a:extLst>
              </p:cNvPr>
              <p:cNvSpPr/>
              <p:nvPr/>
            </p:nvSpPr>
            <p:spPr bwMode="auto">
              <a:xfrm>
                <a:off x="4414888" y="2112809"/>
                <a:ext cx="629431" cy="522633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24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ṩľïďe">
                <a:extLst>
                  <a:ext uri="{FF2B5EF4-FFF2-40B4-BE49-F238E27FC236}">
                    <a16:creationId xmlns:a16="http://schemas.microsoft.com/office/drawing/2014/main" id="{542E41DE-B3C4-459E-99E4-CD4BC630BAA2}"/>
                  </a:ext>
                </a:extLst>
              </p:cNvPr>
              <p:cNvSpPr/>
              <p:nvPr/>
            </p:nvSpPr>
            <p:spPr bwMode="auto">
              <a:xfrm rot="1801016" flipH="1">
                <a:off x="5707121" y="3603302"/>
                <a:ext cx="808272" cy="607747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  <a:alpha val="9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îšḷîḑé">
              <a:extLst>
                <a:ext uri="{FF2B5EF4-FFF2-40B4-BE49-F238E27FC236}">
                  <a16:creationId xmlns:a16="http://schemas.microsoft.com/office/drawing/2014/main" id="{0ED29DB2-7BC6-4A4C-839C-775AFAEC055C}"/>
                </a:ext>
              </a:extLst>
            </p:cNvPr>
            <p:cNvGrpSpPr/>
            <p:nvPr/>
          </p:nvGrpSpPr>
          <p:grpSpPr>
            <a:xfrm>
              <a:off x="660400" y="1996910"/>
              <a:ext cx="3210103" cy="1537357"/>
              <a:chOff x="660400" y="1387401"/>
              <a:chExt cx="3210103" cy="1537357"/>
            </a:xfrm>
          </p:grpSpPr>
          <p:sp>
            <p:nvSpPr>
              <p:cNvPr id="25" name="ïŝļídè">
                <a:extLst>
                  <a:ext uri="{FF2B5EF4-FFF2-40B4-BE49-F238E27FC236}">
                    <a16:creationId xmlns:a16="http://schemas.microsoft.com/office/drawing/2014/main" id="{2AA9B1F7-429F-4220-BF99-A1236370E164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26" name="iṣ1ïďe">
                <a:extLst>
                  <a:ext uri="{FF2B5EF4-FFF2-40B4-BE49-F238E27FC236}">
                    <a16:creationId xmlns:a16="http://schemas.microsoft.com/office/drawing/2014/main" id="{581A9A2D-D40F-4AC3-8ED8-E3ECDA80EE87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27" name="iŝḻîḍê">
                  <a:extLst>
                    <a:ext uri="{FF2B5EF4-FFF2-40B4-BE49-F238E27FC236}">
                      <a16:creationId xmlns:a16="http://schemas.microsoft.com/office/drawing/2014/main" id="{088B4CE2-EAD7-426B-B0E8-7F8994ACE583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8" name="îŝļíďe">
                  <a:extLst>
                    <a:ext uri="{FF2B5EF4-FFF2-40B4-BE49-F238E27FC236}">
                      <a16:creationId xmlns:a16="http://schemas.microsoft.com/office/drawing/2014/main" id="{DE64F808-57BB-467F-ACF3-D45CE7E30B49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8" name="iṩ1îḓé">
              <a:extLst>
                <a:ext uri="{FF2B5EF4-FFF2-40B4-BE49-F238E27FC236}">
                  <a16:creationId xmlns:a16="http://schemas.microsoft.com/office/drawing/2014/main" id="{37278EB8-2682-4F44-82B9-F030F456D81D}"/>
                </a:ext>
              </a:extLst>
            </p:cNvPr>
            <p:cNvGrpSpPr/>
            <p:nvPr/>
          </p:nvGrpSpPr>
          <p:grpSpPr>
            <a:xfrm>
              <a:off x="660400" y="3730132"/>
              <a:ext cx="3210103" cy="1537357"/>
              <a:chOff x="660400" y="1387401"/>
              <a:chExt cx="3210103" cy="1537357"/>
            </a:xfrm>
          </p:grpSpPr>
          <p:sp>
            <p:nvSpPr>
              <p:cNvPr id="21" name="íšľíḋê">
                <a:extLst>
                  <a:ext uri="{FF2B5EF4-FFF2-40B4-BE49-F238E27FC236}">
                    <a16:creationId xmlns:a16="http://schemas.microsoft.com/office/drawing/2014/main" id="{DB5835FE-26D8-4B64-9C7B-B4533F8622C9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22" name="íSḻîdê">
                <a:extLst>
                  <a:ext uri="{FF2B5EF4-FFF2-40B4-BE49-F238E27FC236}">
                    <a16:creationId xmlns:a16="http://schemas.microsoft.com/office/drawing/2014/main" id="{C64E103E-4B44-412A-96C4-4173CC5534F6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23" name="ïṩlidé">
                  <a:extLst>
                    <a:ext uri="{FF2B5EF4-FFF2-40B4-BE49-F238E27FC236}">
                      <a16:creationId xmlns:a16="http://schemas.microsoft.com/office/drawing/2014/main" id="{88A05E87-A4E0-4A8D-BA15-A18761E04932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4" name="ïṣḻîḑé">
                  <a:extLst>
                    <a:ext uri="{FF2B5EF4-FFF2-40B4-BE49-F238E27FC236}">
                      <a16:creationId xmlns:a16="http://schemas.microsoft.com/office/drawing/2014/main" id="{3D2F00CE-E722-4C7F-B4E0-9321E51C48F7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9" name="îṡľíḑe">
              <a:extLst>
                <a:ext uri="{FF2B5EF4-FFF2-40B4-BE49-F238E27FC236}">
                  <a16:creationId xmlns:a16="http://schemas.microsoft.com/office/drawing/2014/main" id="{7E99B634-74CE-4765-A9FC-726FA7E7B6B7}"/>
                </a:ext>
              </a:extLst>
            </p:cNvPr>
            <p:cNvGrpSpPr/>
            <p:nvPr/>
          </p:nvGrpSpPr>
          <p:grpSpPr>
            <a:xfrm>
              <a:off x="8308797" y="1996910"/>
              <a:ext cx="3210103" cy="1537357"/>
              <a:chOff x="660400" y="1387401"/>
              <a:chExt cx="3210103" cy="1537357"/>
            </a:xfrm>
          </p:grpSpPr>
          <p:sp>
            <p:nvSpPr>
              <p:cNvPr id="17" name="iṣlïḓe">
                <a:extLst>
                  <a:ext uri="{FF2B5EF4-FFF2-40B4-BE49-F238E27FC236}">
                    <a16:creationId xmlns:a16="http://schemas.microsoft.com/office/drawing/2014/main" id="{3246E352-A587-4372-8AA8-230519728AA5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8" name="ïṣľïḋê">
                <a:extLst>
                  <a:ext uri="{FF2B5EF4-FFF2-40B4-BE49-F238E27FC236}">
                    <a16:creationId xmlns:a16="http://schemas.microsoft.com/office/drawing/2014/main" id="{03952EB2-8DE5-41D3-B70D-401A9A042B09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19" name="íṣlïḓé">
                  <a:extLst>
                    <a:ext uri="{FF2B5EF4-FFF2-40B4-BE49-F238E27FC236}">
                      <a16:creationId xmlns:a16="http://schemas.microsoft.com/office/drawing/2014/main" id="{BAD445BA-F9F8-450C-8030-FF717F4CA058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20" name="íṥļíḑe">
                  <a:extLst>
                    <a:ext uri="{FF2B5EF4-FFF2-40B4-BE49-F238E27FC236}">
                      <a16:creationId xmlns:a16="http://schemas.microsoft.com/office/drawing/2014/main" id="{6A92D5C9-4C1B-4670-A24E-2600F1AC3287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grpSp>
          <p:nvGrpSpPr>
            <p:cNvPr id="10" name="ïṥļiḋe">
              <a:extLst>
                <a:ext uri="{FF2B5EF4-FFF2-40B4-BE49-F238E27FC236}">
                  <a16:creationId xmlns:a16="http://schemas.microsoft.com/office/drawing/2014/main" id="{7EEB32BC-F8EC-4196-BCDC-8407296DDBC9}"/>
                </a:ext>
              </a:extLst>
            </p:cNvPr>
            <p:cNvGrpSpPr/>
            <p:nvPr/>
          </p:nvGrpSpPr>
          <p:grpSpPr>
            <a:xfrm>
              <a:off x="8308797" y="3730132"/>
              <a:ext cx="3210103" cy="1537357"/>
              <a:chOff x="660400" y="1387401"/>
              <a:chExt cx="3210103" cy="1537357"/>
            </a:xfrm>
          </p:grpSpPr>
          <p:sp>
            <p:nvSpPr>
              <p:cNvPr id="13" name="ïṩľïḑé">
                <a:extLst>
                  <a:ext uri="{FF2B5EF4-FFF2-40B4-BE49-F238E27FC236}">
                    <a16:creationId xmlns:a16="http://schemas.microsoft.com/office/drawing/2014/main" id="{76E340C6-A253-438A-BB57-B7FCBA06C6B8}"/>
                  </a:ext>
                </a:extLst>
              </p:cNvPr>
              <p:cNvSpPr/>
              <p:nvPr/>
            </p:nvSpPr>
            <p:spPr bwMode="auto">
              <a:xfrm>
                <a:off x="2065472" y="1387401"/>
                <a:ext cx="399958" cy="319275"/>
              </a:xfrm>
              <a:custGeom>
                <a:avLst/>
                <a:gdLst>
                  <a:gd name="connsiteX0" fmla="*/ 208357 w 539466"/>
                  <a:gd name="connsiteY0" fmla="*/ 395115 h 430641"/>
                  <a:gd name="connsiteX1" fmla="*/ 203511 w 539466"/>
                  <a:gd name="connsiteY1" fmla="*/ 422567 h 430641"/>
                  <a:gd name="connsiteX2" fmla="*/ 331109 w 539466"/>
                  <a:gd name="connsiteY2" fmla="*/ 422567 h 430641"/>
                  <a:gd name="connsiteX3" fmla="*/ 318188 w 539466"/>
                  <a:gd name="connsiteY3" fmla="*/ 395115 h 430641"/>
                  <a:gd name="connsiteX4" fmla="*/ 30688 w 539466"/>
                  <a:gd name="connsiteY4" fmla="*/ 354745 h 430641"/>
                  <a:gd name="connsiteX5" fmla="*/ 22612 w 539466"/>
                  <a:gd name="connsiteY5" fmla="*/ 385427 h 430641"/>
                  <a:gd name="connsiteX6" fmla="*/ 518469 w 539466"/>
                  <a:gd name="connsiteY6" fmla="*/ 385427 h 430641"/>
                  <a:gd name="connsiteX7" fmla="*/ 508778 w 539466"/>
                  <a:gd name="connsiteY7" fmla="*/ 354745 h 430641"/>
                  <a:gd name="connsiteX8" fmla="*/ 22612 w 539466"/>
                  <a:gd name="connsiteY8" fmla="*/ 340212 h 430641"/>
                  <a:gd name="connsiteX9" fmla="*/ 515239 w 539466"/>
                  <a:gd name="connsiteY9" fmla="*/ 340212 h 430641"/>
                  <a:gd name="connsiteX10" fmla="*/ 528160 w 539466"/>
                  <a:gd name="connsiteY10" fmla="*/ 349901 h 430641"/>
                  <a:gd name="connsiteX11" fmla="*/ 537851 w 539466"/>
                  <a:gd name="connsiteY11" fmla="*/ 388656 h 430641"/>
                  <a:gd name="connsiteX12" fmla="*/ 539466 w 539466"/>
                  <a:gd name="connsiteY12" fmla="*/ 393501 h 430641"/>
                  <a:gd name="connsiteX13" fmla="*/ 539466 w 539466"/>
                  <a:gd name="connsiteY13" fmla="*/ 417723 h 430641"/>
                  <a:gd name="connsiteX14" fmla="*/ 526545 w 539466"/>
                  <a:gd name="connsiteY14" fmla="*/ 430641 h 430641"/>
                  <a:gd name="connsiteX15" fmla="*/ 12921 w 539466"/>
                  <a:gd name="connsiteY15" fmla="*/ 430641 h 430641"/>
                  <a:gd name="connsiteX16" fmla="*/ 0 w 539466"/>
                  <a:gd name="connsiteY16" fmla="*/ 417723 h 430641"/>
                  <a:gd name="connsiteX17" fmla="*/ 0 w 539466"/>
                  <a:gd name="connsiteY17" fmla="*/ 393501 h 430641"/>
                  <a:gd name="connsiteX18" fmla="*/ 1615 w 539466"/>
                  <a:gd name="connsiteY18" fmla="*/ 388656 h 430641"/>
                  <a:gd name="connsiteX19" fmla="*/ 9691 w 539466"/>
                  <a:gd name="connsiteY19" fmla="*/ 349901 h 430641"/>
                  <a:gd name="connsiteX20" fmla="*/ 22612 w 539466"/>
                  <a:gd name="connsiteY20" fmla="*/ 340212 h 430641"/>
                  <a:gd name="connsiteX21" fmla="*/ 339174 w 539466"/>
                  <a:gd name="connsiteY21" fmla="*/ 171013 h 430641"/>
                  <a:gd name="connsiteX22" fmla="*/ 340789 w 539466"/>
                  <a:gd name="connsiteY22" fmla="*/ 171013 h 430641"/>
                  <a:gd name="connsiteX23" fmla="*/ 416685 w 539466"/>
                  <a:gd name="connsiteY23" fmla="*/ 191945 h 430641"/>
                  <a:gd name="connsiteX24" fmla="*/ 418299 w 539466"/>
                  <a:gd name="connsiteY24" fmla="*/ 191945 h 430641"/>
                  <a:gd name="connsiteX25" fmla="*/ 418299 w 539466"/>
                  <a:gd name="connsiteY25" fmla="*/ 193556 h 430641"/>
                  <a:gd name="connsiteX26" fmla="*/ 418299 w 539466"/>
                  <a:gd name="connsiteY26" fmla="*/ 195166 h 430641"/>
                  <a:gd name="connsiteX27" fmla="*/ 389233 w 539466"/>
                  <a:gd name="connsiteY27" fmla="*/ 204827 h 430641"/>
                  <a:gd name="connsiteX28" fmla="*/ 429603 w 539466"/>
                  <a:gd name="connsiteY28" fmla="*/ 245081 h 430641"/>
                  <a:gd name="connsiteX29" fmla="*/ 429603 w 539466"/>
                  <a:gd name="connsiteY29" fmla="*/ 246691 h 430641"/>
                  <a:gd name="connsiteX30" fmla="*/ 416685 w 539466"/>
                  <a:gd name="connsiteY30" fmla="*/ 261183 h 430641"/>
                  <a:gd name="connsiteX31" fmla="*/ 413455 w 539466"/>
                  <a:gd name="connsiteY31" fmla="*/ 261183 h 430641"/>
                  <a:gd name="connsiteX32" fmla="*/ 373085 w 539466"/>
                  <a:gd name="connsiteY32" fmla="*/ 220929 h 430641"/>
                  <a:gd name="connsiteX33" fmla="*/ 368240 w 539466"/>
                  <a:gd name="connsiteY33" fmla="*/ 254742 h 430641"/>
                  <a:gd name="connsiteX34" fmla="*/ 366626 w 539466"/>
                  <a:gd name="connsiteY34" fmla="*/ 254742 h 430641"/>
                  <a:gd name="connsiteX35" fmla="*/ 365011 w 539466"/>
                  <a:gd name="connsiteY35" fmla="*/ 253132 h 430641"/>
                  <a:gd name="connsiteX36" fmla="*/ 339174 w 539466"/>
                  <a:gd name="connsiteY36" fmla="*/ 172623 h 430641"/>
                  <a:gd name="connsiteX37" fmla="*/ 339174 w 539466"/>
                  <a:gd name="connsiteY37" fmla="*/ 171013 h 430641"/>
                  <a:gd name="connsiteX38" fmla="*/ 50166 w 539466"/>
                  <a:gd name="connsiteY38" fmla="*/ 40313 h 430641"/>
                  <a:gd name="connsiteX39" fmla="*/ 50166 w 539466"/>
                  <a:gd name="connsiteY39" fmla="*/ 293479 h 430641"/>
                  <a:gd name="connsiteX40" fmla="*/ 491114 w 539466"/>
                  <a:gd name="connsiteY40" fmla="*/ 293479 h 430641"/>
                  <a:gd name="connsiteX41" fmla="*/ 491114 w 539466"/>
                  <a:gd name="connsiteY41" fmla="*/ 40313 h 430641"/>
                  <a:gd name="connsiteX42" fmla="*/ 30783 w 539466"/>
                  <a:gd name="connsiteY42" fmla="*/ 0 h 430641"/>
                  <a:gd name="connsiteX43" fmla="*/ 510497 w 539466"/>
                  <a:gd name="connsiteY43" fmla="*/ 0 h 430641"/>
                  <a:gd name="connsiteX44" fmla="*/ 529879 w 539466"/>
                  <a:gd name="connsiteY44" fmla="*/ 20963 h 430641"/>
                  <a:gd name="connsiteX45" fmla="*/ 529879 w 539466"/>
                  <a:gd name="connsiteY45" fmla="*/ 312829 h 430641"/>
                  <a:gd name="connsiteX46" fmla="*/ 510497 w 539466"/>
                  <a:gd name="connsiteY46" fmla="*/ 332179 h 430641"/>
                  <a:gd name="connsiteX47" fmla="*/ 30783 w 539466"/>
                  <a:gd name="connsiteY47" fmla="*/ 332179 h 430641"/>
                  <a:gd name="connsiteX48" fmla="*/ 11401 w 539466"/>
                  <a:gd name="connsiteY48" fmla="*/ 312829 h 430641"/>
                  <a:gd name="connsiteX49" fmla="*/ 11401 w 539466"/>
                  <a:gd name="connsiteY49" fmla="*/ 20963 h 430641"/>
                  <a:gd name="connsiteX50" fmla="*/ 30783 w 539466"/>
                  <a:gd name="connsiteY50" fmla="*/ 0 h 43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9466" h="430641">
                    <a:moveTo>
                      <a:pt x="208357" y="395115"/>
                    </a:moveTo>
                    <a:lnTo>
                      <a:pt x="203511" y="422567"/>
                    </a:lnTo>
                    <a:lnTo>
                      <a:pt x="331109" y="422567"/>
                    </a:lnTo>
                    <a:lnTo>
                      <a:pt x="318188" y="395115"/>
                    </a:lnTo>
                    <a:close/>
                    <a:moveTo>
                      <a:pt x="30688" y="354745"/>
                    </a:moveTo>
                    <a:lnTo>
                      <a:pt x="22612" y="385427"/>
                    </a:lnTo>
                    <a:lnTo>
                      <a:pt x="518469" y="385427"/>
                    </a:lnTo>
                    <a:lnTo>
                      <a:pt x="508778" y="354745"/>
                    </a:lnTo>
                    <a:close/>
                    <a:moveTo>
                      <a:pt x="22612" y="340212"/>
                    </a:moveTo>
                    <a:lnTo>
                      <a:pt x="515239" y="340212"/>
                    </a:lnTo>
                    <a:cubicBezTo>
                      <a:pt x="521699" y="340212"/>
                      <a:pt x="526545" y="343442"/>
                      <a:pt x="528160" y="349901"/>
                    </a:cubicBezTo>
                    <a:lnTo>
                      <a:pt x="537851" y="388656"/>
                    </a:lnTo>
                    <a:cubicBezTo>
                      <a:pt x="539466" y="390271"/>
                      <a:pt x="539466" y="391886"/>
                      <a:pt x="539466" y="393501"/>
                    </a:cubicBezTo>
                    <a:lnTo>
                      <a:pt x="539466" y="417723"/>
                    </a:lnTo>
                    <a:cubicBezTo>
                      <a:pt x="539466" y="425797"/>
                      <a:pt x="533005" y="430641"/>
                      <a:pt x="526545" y="430641"/>
                    </a:cubicBezTo>
                    <a:lnTo>
                      <a:pt x="12921" y="430641"/>
                    </a:lnTo>
                    <a:cubicBezTo>
                      <a:pt x="6461" y="430641"/>
                      <a:pt x="0" y="425797"/>
                      <a:pt x="0" y="417723"/>
                    </a:cubicBezTo>
                    <a:lnTo>
                      <a:pt x="0" y="393501"/>
                    </a:lnTo>
                    <a:cubicBezTo>
                      <a:pt x="0" y="391886"/>
                      <a:pt x="0" y="390271"/>
                      <a:pt x="1615" y="388656"/>
                    </a:cubicBezTo>
                    <a:lnTo>
                      <a:pt x="9691" y="349901"/>
                    </a:lnTo>
                    <a:cubicBezTo>
                      <a:pt x="11306" y="343442"/>
                      <a:pt x="17767" y="340212"/>
                      <a:pt x="22612" y="340212"/>
                    </a:cubicBezTo>
                    <a:close/>
                    <a:moveTo>
                      <a:pt x="339174" y="171013"/>
                    </a:moveTo>
                    <a:cubicBezTo>
                      <a:pt x="340789" y="171013"/>
                      <a:pt x="340789" y="171013"/>
                      <a:pt x="340789" y="171013"/>
                    </a:cubicBezTo>
                    <a:lnTo>
                      <a:pt x="416685" y="191945"/>
                    </a:lnTo>
                    <a:cubicBezTo>
                      <a:pt x="416685" y="191945"/>
                      <a:pt x="418299" y="191945"/>
                      <a:pt x="418299" y="191945"/>
                    </a:cubicBezTo>
                    <a:cubicBezTo>
                      <a:pt x="418299" y="191945"/>
                      <a:pt x="418299" y="193556"/>
                      <a:pt x="418299" y="193556"/>
                    </a:cubicBezTo>
                    <a:cubicBezTo>
                      <a:pt x="418299" y="193556"/>
                      <a:pt x="418299" y="193556"/>
                      <a:pt x="418299" y="195166"/>
                    </a:cubicBezTo>
                    <a:lnTo>
                      <a:pt x="389233" y="204827"/>
                    </a:lnTo>
                    <a:lnTo>
                      <a:pt x="429603" y="245081"/>
                    </a:lnTo>
                    <a:cubicBezTo>
                      <a:pt x="429603" y="245081"/>
                      <a:pt x="429603" y="246691"/>
                      <a:pt x="429603" y="246691"/>
                    </a:cubicBezTo>
                    <a:lnTo>
                      <a:pt x="416685" y="261183"/>
                    </a:lnTo>
                    <a:cubicBezTo>
                      <a:pt x="415070" y="261183"/>
                      <a:pt x="413455" y="261183"/>
                      <a:pt x="413455" y="261183"/>
                    </a:cubicBezTo>
                    <a:lnTo>
                      <a:pt x="373085" y="220929"/>
                    </a:lnTo>
                    <a:lnTo>
                      <a:pt x="368240" y="254742"/>
                    </a:lnTo>
                    <a:cubicBezTo>
                      <a:pt x="366626" y="254742"/>
                      <a:pt x="366626" y="254742"/>
                      <a:pt x="366626" y="254742"/>
                    </a:cubicBezTo>
                    <a:cubicBezTo>
                      <a:pt x="365011" y="254742"/>
                      <a:pt x="365011" y="254742"/>
                      <a:pt x="365011" y="253132"/>
                    </a:cubicBezTo>
                    <a:lnTo>
                      <a:pt x="339174" y="172623"/>
                    </a:lnTo>
                    <a:cubicBezTo>
                      <a:pt x="339174" y="172623"/>
                      <a:pt x="339174" y="172623"/>
                      <a:pt x="339174" y="171013"/>
                    </a:cubicBezTo>
                    <a:close/>
                    <a:moveTo>
                      <a:pt x="50166" y="40313"/>
                    </a:moveTo>
                    <a:lnTo>
                      <a:pt x="50166" y="293479"/>
                    </a:lnTo>
                    <a:lnTo>
                      <a:pt x="491114" y="293479"/>
                    </a:lnTo>
                    <a:lnTo>
                      <a:pt x="491114" y="40313"/>
                    </a:lnTo>
                    <a:close/>
                    <a:moveTo>
                      <a:pt x="30783" y="0"/>
                    </a:moveTo>
                    <a:lnTo>
                      <a:pt x="510497" y="0"/>
                    </a:lnTo>
                    <a:cubicBezTo>
                      <a:pt x="521803" y="0"/>
                      <a:pt x="529879" y="9675"/>
                      <a:pt x="529879" y="20963"/>
                    </a:cubicBezTo>
                    <a:lnTo>
                      <a:pt x="529879" y="312829"/>
                    </a:lnTo>
                    <a:cubicBezTo>
                      <a:pt x="529879" y="324116"/>
                      <a:pt x="521803" y="332179"/>
                      <a:pt x="510497" y="332179"/>
                    </a:cubicBezTo>
                    <a:lnTo>
                      <a:pt x="30783" y="332179"/>
                    </a:lnTo>
                    <a:cubicBezTo>
                      <a:pt x="19477" y="332179"/>
                      <a:pt x="11401" y="324116"/>
                      <a:pt x="11401" y="312829"/>
                    </a:cubicBezTo>
                    <a:lnTo>
                      <a:pt x="11401" y="20963"/>
                    </a:lnTo>
                    <a:cubicBezTo>
                      <a:pt x="11401" y="9675"/>
                      <a:pt x="19477" y="0"/>
                      <a:pt x="307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14" name="îsḻiďé">
                <a:extLst>
                  <a:ext uri="{FF2B5EF4-FFF2-40B4-BE49-F238E27FC236}">
                    <a16:creationId xmlns:a16="http://schemas.microsoft.com/office/drawing/2014/main" id="{23481D52-0864-4CBC-8239-EA03BDF86DA1}"/>
                  </a:ext>
                </a:extLst>
              </p:cNvPr>
              <p:cNvGrpSpPr/>
              <p:nvPr/>
            </p:nvGrpSpPr>
            <p:grpSpPr>
              <a:xfrm>
                <a:off x="660400" y="1852920"/>
                <a:ext cx="3210103" cy="1071838"/>
                <a:chOff x="1163789" y="2274621"/>
                <a:chExt cx="1436954" cy="973612"/>
              </a:xfrm>
            </p:grpSpPr>
            <p:sp>
              <p:nvSpPr>
                <p:cNvPr id="15" name="i$ḷíḓê">
                  <a:extLst>
                    <a:ext uri="{FF2B5EF4-FFF2-40B4-BE49-F238E27FC236}">
                      <a16:creationId xmlns:a16="http://schemas.microsoft.com/office/drawing/2014/main" id="{73555AFA-22FE-490D-B76E-747CF6FDBBF0}"/>
                    </a:ext>
                  </a:extLst>
                </p:cNvPr>
                <p:cNvSpPr/>
                <p:nvPr/>
              </p:nvSpPr>
              <p:spPr bwMode="auto">
                <a:xfrm>
                  <a:off x="1163789" y="2716427"/>
                  <a:ext cx="1436954" cy="5318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  <p:sp>
              <p:nvSpPr>
                <p:cNvPr id="16" name="ïš1ide">
                  <a:extLst>
                    <a:ext uri="{FF2B5EF4-FFF2-40B4-BE49-F238E27FC236}">
                      <a16:creationId xmlns:a16="http://schemas.microsoft.com/office/drawing/2014/main" id="{4FAEE7B4-554C-4B74-8B57-F341EA7BD36D}"/>
                    </a:ext>
                  </a:extLst>
                </p:cNvPr>
                <p:cNvSpPr txBox="1"/>
                <p:nvPr/>
              </p:nvSpPr>
              <p:spPr bwMode="auto">
                <a:xfrm>
                  <a:off x="1163789" y="2274621"/>
                  <a:ext cx="1436954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A884FAC8-686A-4267-8E2B-93C36618A3A3}"/>
                </a:ext>
              </a:extLst>
            </p:cNvPr>
            <p:cNvCxnSpPr>
              <a:cxnSpLocks/>
            </p:cNvCxnSpPr>
            <p:nvPr/>
          </p:nvCxnSpPr>
          <p:spPr>
            <a:xfrm>
              <a:off x="8308797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C478BD4-8DBA-4EE6-A565-D62492A2DD08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632200"/>
              <a:ext cx="321010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7008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400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526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52BC6D-3162-4490-9679-BFE8E8408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D91C7E-CC81-4645-ADF8-764FF956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BB920C-72AD-445A-A14C-065F38A6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5ADF3C-E04C-41BD-AA4F-B0D36353F7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63" y="706460"/>
            <a:ext cx="10832023" cy="5169749"/>
            <a:chOff x="683363" y="706460"/>
            <a:chExt cx="10832023" cy="5169749"/>
          </a:xfrm>
        </p:grpSpPr>
        <p:grpSp>
          <p:nvGrpSpPr>
            <p:cNvPr id="6" name="ïşḷídê">
              <a:extLst>
                <a:ext uri="{FF2B5EF4-FFF2-40B4-BE49-F238E27FC236}">
                  <a16:creationId xmlns:a16="http://schemas.microsoft.com/office/drawing/2014/main" id="{3DD8E60F-99F4-4B96-A4B7-423677B0E6AE}"/>
                </a:ext>
              </a:extLst>
            </p:cNvPr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36" name="í$ḷiďè">
                <a:extLst>
                  <a:ext uri="{FF2B5EF4-FFF2-40B4-BE49-F238E27FC236}">
                    <a16:creationId xmlns:a16="http://schemas.microsoft.com/office/drawing/2014/main" id="{D1703072-E031-4E87-AD34-6C908F5C4A3E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ṧľíḑê">
                <a:extLst>
                  <a:ext uri="{FF2B5EF4-FFF2-40B4-BE49-F238E27FC236}">
                    <a16:creationId xmlns:a16="http://schemas.microsoft.com/office/drawing/2014/main" id="{DADC6539-BB81-42EE-93EA-8D70CD165E24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śḷíḓe">
                <a:extLst>
                  <a:ext uri="{FF2B5EF4-FFF2-40B4-BE49-F238E27FC236}">
                    <a16:creationId xmlns:a16="http://schemas.microsoft.com/office/drawing/2014/main" id="{AB1D750B-5587-4809-811C-C64B765F3FBA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$ļíḋe">
                <a:extLst>
                  <a:ext uri="{FF2B5EF4-FFF2-40B4-BE49-F238E27FC236}">
                    <a16:creationId xmlns:a16="http://schemas.microsoft.com/office/drawing/2014/main" id="{33B38C76-7F25-4B87-AB40-B15556FB2DF2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S1iďe">
                <a:extLst>
                  <a:ext uri="{FF2B5EF4-FFF2-40B4-BE49-F238E27FC236}">
                    <a16:creationId xmlns:a16="http://schemas.microsoft.com/office/drawing/2014/main" id="{5C038638-A2F0-4EC6-82D5-874664E0FD0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š1ïḑé">
                <a:extLst>
                  <a:ext uri="{FF2B5EF4-FFF2-40B4-BE49-F238E27FC236}">
                    <a16:creationId xmlns:a16="http://schemas.microsoft.com/office/drawing/2014/main" id="{12DBD1EC-EA7F-4CE0-9837-A4B0C860849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ŝḻíḋé">
                <a:extLst>
                  <a:ext uri="{FF2B5EF4-FFF2-40B4-BE49-F238E27FC236}">
                    <a16:creationId xmlns:a16="http://schemas.microsoft.com/office/drawing/2014/main" id="{6CD98BCF-4082-4508-9DAF-8FE32CCC60D0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ṥ1iḍe">
                <a:extLst>
                  <a:ext uri="{FF2B5EF4-FFF2-40B4-BE49-F238E27FC236}">
                    <a16:creationId xmlns:a16="http://schemas.microsoft.com/office/drawing/2014/main" id="{0B6BA457-B5DC-47A6-92B5-9C3C51E83CCD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ḻïďè">
                <a:extLst>
                  <a:ext uri="{FF2B5EF4-FFF2-40B4-BE49-F238E27FC236}">
                    <a16:creationId xmlns:a16="http://schemas.microsoft.com/office/drawing/2014/main" id="{404BAFEF-40EE-41A8-BBDF-685E9E79AC1C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sḻïḍê">
                <a:extLst>
                  <a:ext uri="{FF2B5EF4-FFF2-40B4-BE49-F238E27FC236}">
                    <a16:creationId xmlns:a16="http://schemas.microsoft.com/office/drawing/2014/main" id="{BC354E8C-9499-4943-AFCB-AFA62BAB8D7F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ṥḷíḑé">
                <a:extLst>
                  <a:ext uri="{FF2B5EF4-FFF2-40B4-BE49-F238E27FC236}">
                    <a16:creationId xmlns:a16="http://schemas.microsoft.com/office/drawing/2014/main" id="{4A55C6F4-4765-4EFA-A272-D45218D2514B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śḷiḑe">
                <a:extLst>
                  <a:ext uri="{FF2B5EF4-FFF2-40B4-BE49-F238E27FC236}">
                    <a16:creationId xmlns:a16="http://schemas.microsoft.com/office/drawing/2014/main" id="{F6D4FBC3-361D-46C8-8FB0-197D7DD61A35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ṣḻiḍé">
                <a:extLst>
                  <a:ext uri="{FF2B5EF4-FFF2-40B4-BE49-F238E27FC236}">
                    <a16:creationId xmlns:a16="http://schemas.microsoft.com/office/drawing/2014/main" id="{795740ED-C990-4D2F-BBE8-3B2AD2F65054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ṣḷidé">
                <a:extLst>
                  <a:ext uri="{FF2B5EF4-FFF2-40B4-BE49-F238E27FC236}">
                    <a16:creationId xmlns:a16="http://schemas.microsoft.com/office/drawing/2014/main" id="{81268977-8D25-4ECA-A7CF-0AABE0002EAB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Sḻïďè">
                <a:extLst>
                  <a:ext uri="{FF2B5EF4-FFF2-40B4-BE49-F238E27FC236}">
                    <a16:creationId xmlns:a16="http://schemas.microsoft.com/office/drawing/2014/main" id="{DC3656F3-E275-4C80-AC1C-330EF3F2E034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şlïďé">
                <a:extLst>
                  <a:ext uri="{FF2B5EF4-FFF2-40B4-BE49-F238E27FC236}">
                    <a16:creationId xmlns:a16="http://schemas.microsoft.com/office/drawing/2014/main" id="{8DEDCFCA-9D54-4849-8EAF-A89DAFD4E2FF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ḻíḋe">
                <a:extLst>
                  <a:ext uri="{FF2B5EF4-FFF2-40B4-BE49-F238E27FC236}">
                    <a16:creationId xmlns:a16="http://schemas.microsoft.com/office/drawing/2014/main" id="{93775495-B755-436B-AF95-71D1F72D975A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šḷïḑè">
                <a:extLst>
                  <a:ext uri="{FF2B5EF4-FFF2-40B4-BE49-F238E27FC236}">
                    <a16:creationId xmlns:a16="http://schemas.microsoft.com/office/drawing/2014/main" id="{4C4D0A28-8613-459F-B43B-21A1D0ECE308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şļíďê">
                <a:extLst>
                  <a:ext uri="{FF2B5EF4-FFF2-40B4-BE49-F238E27FC236}">
                    <a16:creationId xmlns:a16="http://schemas.microsoft.com/office/drawing/2014/main" id="{AE9F1A8E-0542-4862-8AB3-3D35266D8F3D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śļiḋè">
                <a:extLst>
                  <a:ext uri="{FF2B5EF4-FFF2-40B4-BE49-F238E27FC236}">
                    <a16:creationId xmlns:a16="http://schemas.microsoft.com/office/drawing/2014/main" id="{BD2596DA-E12D-41EF-9A8F-BE8F63705E29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î$ľíḑé">
                <a:extLst>
                  <a:ext uri="{FF2B5EF4-FFF2-40B4-BE49-F238E27FC236}">
                    <a16:creationId xmlns:a16="http://schemas.microsoft.com/office/drawing/2014/main" id="{1E4C85D9-BFF6-46E7-B6A0-58C36046D6A6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śļíḋe">
                <a:extLst>
                  <a:ext uri="{FF2B5EF4-FFF2-40B4-BE49-F238E27FC236}">
                    <a16:creationId xmlns:a16="http://schemas.microsoft.com/office/drawing/2014/main" id="{CA403539-FFC4-4DD5-A1BB-A024CF22CF93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ṥľîḓe">
                <a:extLst>
                  <a:ext uri="{FF2B5EF4-FFF2-40B4-BE49-F238E27FC236}">
                    <a16:creationId xmlns:a16="http://schemas.microsoft.com/office/drawing/2014/main" id="{CB7EF5A1-7BC3-4D76-B1A6-91831D761677}"/>
                  </a:ext>
                </a:extLst>
              </p:cNvPr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ê">
                <a:extLst>
                  <a:ext uri="{FF2B5EF4-FFF2-40B4-BE49-F238E27FC236}">
                    <a16:creationId xmlns:a16="http://schemas.microsoft.com/office/drawing/2014/main" id="{9CC965CB-14F3-4E72-99D5-96CCB7735B5D}"/>
                  </a:ext>
                </a:extLst>
              </p:cNvPr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1îḓé">
                <a:extLst>
                  <a:ext uri="{FF2B5EF4-FFF2-40B4-BE49-F238E27FC236}">
                    <a16:creationId xmlns:a16="http://schemas.microsoft.com/office/drawing/2014/main" id="{B05DEAB0-B8AE-427F-B1AC-742E013856D2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ṥ1íḓe">
                <a:extLst>
                  <a:ext uri="{FF2B5EF4-FFF2-40B4-BE49-F238E27FC236}">
                    <a16:creationId xmlns:a16="http://schemas.microsoft.com/office/drawing/2014/main" id="{E5C31892-8EFA-4BD5-A72F-2AC9840BB14C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şlíḋè">
                <a:extLst>
                  <a:ext uri="{FF2B5EF4-FFF2-40B4-BE49-F238E27FC236}">
                    <a16:creationId xmlns:a16="http://schemas.microsoft.com/office/drawing/2014/main" id="{CD9C6701-CD9D-444B-A487-011EA64E646C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şḷîḑè">
                <a:extLst>
                  <a:ext uri="{FF2B5EF4-FFF2-40B4-BE49-F238E27FC236}">
                    <a16:creationId xmlns:a16="http://schemas.microsoft.com/office/drawing/2014/main" id="{93C36162-183E-4F12-9418-3FB2D959E500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ṥļíḍe">
                <a:extLst>
                  <a:ext uri="{FF2B5EF4-FFF2-40B4-BE49-F238E27FC236}">
                    <a16:creationId xmlns:a16="http://schemas.microsoft.com/office/drawing/2014/main" id="{A31367D9-0D21-49A2-9956-A3FEF4BD413E}"/>
                  </a:ext>
                </a:extLst>
              </p:cNvPr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Sḷîḑè">
                <a:extLst>
                  <a:ext uri="{FF2B5EF4-FFF2-40B4-BE49-F238E27FC236}">
                    <a16:creationId xmlns:a16="http://schemas.microsoft.com/office/drawing/2014/main" id="{EDA0F792-7EE3-4BA4-83BD-FCA291E5B90B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sļiḋé">
                <a:extLst>
                  <a:ext uri="{FF2B5EF4-FFF2-40B4-BE49-F238E27FC236}">
                    <a16:creationId xmlns:a16="http://schemas.microsoft.com/office/drawing/2014/main" id="{1B017DF0-967A-4D44-AC32-50F36D10D4B3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$ḷídê">
                <a:extLst>
                  <a:ext uri="{FF2B5EF4-FFF2-40B4-BE49-F238E27FC236}">
                    <a16:creationId xmlns:a16="http://schemas.microsoft.com/office/drawing/2014/main" id="{C586E8F1-41E7-4D78-B242-AA518404090E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ṥḻiďè">
                <a:extLst>
                  <a:ext uri="{FF2B5EF4-FFF2-40B4-BE49-F238E27FC236}">
                    <a16:creationId xmlns:a16="http://schemas.microsoft.com/office/drawing/2014/main" id="{2D3DC960-AE08-466E-AC0E-0F92AA385D5B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$ḷïḋe">
                <a:extLst>
                  <a:ext uri="{FF2B5EF4-FFF2-40B4-BE49-F238E27FC236}">
                    <a16:creationId xmlns:a16="http://schemas.microsoft.com/office/drawing/2014/main" id="{98041105-F965-4141-838C-A9A5BCBB1768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ṧ1ïḑé">
                <a:extLst>
                  <a:ext uri="{FF2B5EF4-FFF2-40B4-BE49-F238E27FC236}">
                    <a16:creationId xmlns:a16="http://schemas.microsoft.com/office/drawing/2014/main" id="{D98D68E6-2403-4646-B138-CADB6F3BD4A0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şľïḓe">
                <a:extLst>
                  <a:ext uri="{FF2B5EF4-FFF2-40B4-BE49-F238E27FC236}">
                    <a16:creationId xmlns:a16="http://schemas.microsoft.com/office/drawing/2014/main" id="{46D15E77-86F7-4517-82B5-56855B2F542A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ṣḷiḑè">
                <a:extLst>
                  <a:ext uri="{FF2B5EF4-FFF2-40B4-BE49-F238E27FC236}">
                    <a16:creationId xmlns:a16="http://schemas.microsoft.com/office/drawing/2014/main" id="{ECE891FD-AF81-4740-9A3E-AB9437BF3FBB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îšľîḍê">
                <a:extLst>
                  <a:ext uri="{FF2B5EF4-FFF2-40B4-BE49-F238E27FC236}">
                    <a16:creationId xmlns:a16="http://schemas.microsoft.com/office/drawing/2014/main" id="{F02F5141-C214-4F4F-B8EE-98E598096A65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ṧ1iḑè">
                <a:extLst>
                  <a:ext uri="{FF2B5EF4-FFF2-40B4-BE49-F238E27FC236}">
                    <a16:creationId xmlns:a16="http://schemas.microsoft.com/office/drawing/2014/main" id="{265DCB33-CE33-4D97-93A2-EB9B528278CC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ŝḻíďè">
                <a:extLst>
                  <a:ext uri="{FF2B5EF4-FFF2-40B4-BE49-F238E27FC236}">
                    <a16:creationId xmlns:a16="http://schemas.microsoft.com/office/drawing/2014/main" id="{758C8EBE-60D7-419C-BDED-3391FEF93DB9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Sḷiḋe">
                <a:extLst>
                  <a:ext uri="{FF2B5EF4-FFF2-40B4-BE49-F238E27FC236}">
                    <a16:creationId xmlns:a16="http://schemas.microsoft.com/office/drawing/2014/main" id="{B1B7A595-64ED-425F-A2F2-A42FB425276D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šḷîḍè">
                <a:extLst>
                  <a:ext uri="{FF2B5EF4-FFF2-40B4-BE49-F238E27FC236}">
                    <a16:creationId xmlns:a16="http://schemas.microsoft.com/office/drawing/2014/main" id="{99278735-0E90-4EC9-9782-6DA6430E4AE4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şļíḋè">
                <a:extLst>
                  <a:ext uri="{FF2B5EF4-FFF2-40B4-BE49-F238E27FC236}">
                    <a16:creationId xmlns:a16="http://schemas.microsoft.com/office/drawing/2014/main" id="{CB9A06DB-9764-4CF1-A5CB-C5945242E4A2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ṡliḑé">
                <a:extLst>
                  <a:ext uri="{FF2B5EF4-FFF2-40B4-BE49-F238E27FC236}">
                    <a16:creationId xmlns:a16="http://schemas.microsoft.com/office/drawing/2014/main" id="{C3A2066E-852D-4BF9-BDA0-D595D530E063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Sľiḑe">
                <a:extLst>
                  <a:ext uri="{FF2B5EF4-FFF2-40B4-BE49-F238E27FC236}">
                    <a16:creationId xmlns:a16="http://schemas.microsoft.com/office/drawing/2014/main" id="{5070F2F8-B4FC-4343-B749-FCF6DDCCE80B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ṡļíḓé">
                <a:extLst>
                  <a:ext uri="{FF2B5EF4-FFF2-40B4-BE49-F238E27FC236}">
                    <a16:creationId xmlns:a16="http://schemas.microsoft.com/office/drawing/2014/main" id="{097DBE86-A3F7-47E5-B16B-D82EB5D2705E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ṩļiḋé">
                <a:extLst>
                  <a:ext uri="{FF2B5EF4-FFF2-40B4-BE49-F238E27FC236}">
                    <a16:creationId xmlns:a16="http://schemas.microsoft.com/office/drawing/2014/main" id="{2200E342-D4C5-49EB-B83C-9424CD347C92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ṣľîḍé">
                <a:extLst>
                  <a:ext uri="{FF2B5EF4-FFF2-40B4-BE49-F238E27FC236}">
                    <a16:creationId xmlns:a16="http://schemas.microsoft.com/office/drawing/2014/main" id="{6C670B26-C078-4402-AF94-5488232E7B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Sļíḑé">
                <a:extLst>
                  <a:ext uri="{FF2B5EF4-FFF2-40B4-BE49-F238E27FC236}">
                    <a16:creationId xmlns:a16="http://schemas.microsoft.com/office/drawing/2014/main" id="{F679D68F-4C52-40C0-9B30-B6721E4291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śľiḑe">
                <a:extLst>
                  <a:ext uri="{FF2B5EF4-FFF2-40B4-BE49-F238E27FC236}">
                    <a16:creationId xmlns:a16="http://schemas.microsoft.com/office/drawing/2014/main" id="{5A2D9083-ED18-4DBC-BEE9-49F7E2078BE8}"/>
                  </a:ext>
                </a:extLst>
              </p:cNvPr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śľîḑe">
                <a:extLst>
                  <a:ext uri="{FF2B5EF4-FFF2-40B4-BE49-F238E27FC236}">
                    <a16:creationId xmlns:a16="http://schemas.microsoft.com/office/drawing/2014/main" id="{ED58CF14-D8F3-46CD-AA1B-BE96C24C407E}"/>
                  </a:ext>
                </a:extLst>
              </p:cNvPr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ṩlïḓé">
                <a:extLst>
                  <a:ext uri="{FF2B5EF4-FFF2-40B4-BE49-F238E27FC236}">
                    <a16:creationId xmlns:a16="http://schemas.microsoft.com/office/drawing/2014/main" id="{6F38220A-F1C0-4AD2-8261-806EB6968B51}"/>
                  </a:ext>
                </a:extLst>
              </p:cNvPr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ŝ1îdê">
                <a:extLst>
                  <a:ext uri="{FF2B5EF4-FFF2-40B4-BE49-F238E27FC236}">
                    <a16:creationId xmlns:a16="http://schemas.microsoft.com/office/drawing/2014/main" id="{E830C308-1B67-482A-920F-95D96B9E2A78}"/>
                  </a:ext>
                </a:extLst>
              </p:cNvPr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ļïḍè">
                <a:extLst>
                  <a:ext uri="{FF2B5EF4-FFF2-40B4-BE49-F238E27FC236}">
                    <a16:creationId xmlns:a16="http://schemas.microsoft.com/office/drawing/2014/main" id="{CDB0C3B2-62B9-43BD-9A60-F300B342F9E6}"/>
                  </a:ext>
                </a:extLst>
              </p:cNvPr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ŝḷidè">
                <a:extLst>
                  <a:ext uri="{FF2B5EF4-FFF2-40B4-BE49-F238E27FC236}">
                    <a16:creationId xmlns:a16="http://schemas.microsoft.com/office/drawing/2014/main" id="{51CBC57B-8620-4D1C-AEAE-F4D4EBAC937B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ṣḻîḋê">
                <a:extLst>
                  <a:ext uri="{FF2B5EF4-FFF2-40B4-BE49-F238E27FC236}">
                    <a16:creationId xmlns:a16="http://schemas.microsoft.com/office/drawing/2014/main" id="{B85CFFDA-2395-4C02-875F-D0DFBC955AAD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ṥ1íde">
                <a:extLst>
                  <a:ext uri="{FF2B5EF4-FFF2-40B4-BE49-F238E27FC236}">
                    <a16:creationId xmlns:a16="http://schemas.microsoft.com/office/drawing/2014/main" id="{A9412B0A-1F68-444D-BA3F-C04EE27D8862}"/>
                  </a:ext>
                </a:extLst>
              </p:cNvPr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ŝlïḓê">
                <a:extLst>
                  <a:ext uri="{FF2B5EF4-FFF2-40B4-BE49-F238E27FC236}">
                    <a16:creationId xmlns:a16="http://schemas.microsoft.com/office/drawing/2014/main" id="{2909A073-771D-4CD5-9E7E-BD897AEBAB2A}"/>
                  </a:ext>
                </a:extLst>
              </p:cNvPr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ṡlíḓé">
                <a:extLst>
                  <a:ext uri="{FF2B5EF4-FFF2-40B4-BE49-F238E27FC236}">
                    <a16:creationId xmlns:a16="http://schemas.microsoft.com/office/drawing/2014/main" id="{755C0C67-B136-455F-9C10-863F21C771BE}"/>
                  </a:ext>
                </a:extLst>
              </p:cNvPr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Sḻïdê">
                <a:extLst>
                  <a:ext uri="{FF2B5EF4-FFF2-40B4-BE49-F238E27FC236}">
                    <a16:creationId xmlns:a16="http://schemas.microsoft.com/office/drawing/2014/main" id="{EDCB5F4E-2F36-487A-9447-6E4CBE95802C}"/>
                  </a:ext>
                </a:extLst>
              </p:cNvPr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ŝlïďe">
                <a:extLst>
                  <a:ext uri="{FF2B5EF4-FFF2-40B4-BE49-F238E27FC236}">
                    <a16:creationId xmlns:a16="http://schemas.microsoft.com/office/drawing/2014/main" id="{D895CB27-2DD6-4201-BF9A-3E1C73C6D23B}"/>
                  </a:ext>
                </a:extLst>
              </p:cNvPr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$ľiḑè">
                <a:extLst>
                  <a:ext uri="{FF2B5EF4-FFF2-40B4-BE49-F238E27FC236}">
                    <a16:creationId xmlns:a16="http://schemas.microsoft.com/office/drawing/2014/main" id="{42A8E3E4-B7B2-497A-BC9F-7EAB9230C7A3}"/>
                  </a:ext>
                </a:extLst>
              </p:cNvPr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Sḷíḍé">
                <a:extLst>
                  <a:ext uri="{FF2B5EF4-FFF2-40B4-BE49-F238E27FC236}">
                    <a16:creationId xmlns:a16="http://schemas.microsoft.com/office/drawing/2014/main" id="{B021283D-E98D-423A-8755-B64A74232A14}"/>
                  </a:ext>
                </a:extLst>
              </p:cNvPr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ḻïḍê">
                <a:extLst>
                  <a:ext uri="{FF2B5EF4-FFF2-40B4-BE49-F238E27FC236}">
                    <a16:creationId xmlns:a16="http://schemas.microsoft.com/office/drawing/2014/main" id="{AB69DB42-3C49-482E-802F-A0172D08EF97}"/>
                  </a:ext>
                </a:extLst>
              </p:cNvPr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iṣḻíďè">
                <a:extLst>
                  <a:ext uri="{FF2B5EF4-FFF2-40B4-BE49-F238E27FC236}">
                    <a16:creationId xmlns:a16="http://schemas.microsoft.com/office/drawing/2014/main" id="{F5E689BA-BCE8-45BD-B3E6-C2CF38BADEF4}"/>
                  </a:ext>
                </a:extLst>
              </p:cNvPr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śľídè">
                <a:extLst>
                  <a:ext uri="{FF2B5EF4-FFF2-40B4-BE49-F238E27FC236}">
                    <a16:creationId xmlns:a16="http://schemas.microsoft.com/office/drawing/2014/main" id="{1A762D41-E3FB-4869-B164-0026BCD2B52C}"/>
                  </a:ext>
                </a:extLst>
              </p:cNvPr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ṩḻidé">
                <a:extLst>
                  <a:ext uri="{FF2B5EF4-FFF2-40B4-BE49-F238E27FC236}">
                    <a16:creationId xmlns:a16="http://schemas.microsoft.com/office/drawing/2014/main" id="{1C5F6156-ADB1-4498-904F-3981D2421A1A}"/>
                  </a:ext>
                </a:extLst>
              </p:cNvPr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ṥḻïḑé">
                <a:extLst>
                  <a:ext uri="{FF2B5EF4-FFF2-40B4-BE49-F238E27FC236}">
                    <a16:creationId xmlns:a16="http://schemas.microsoft.com/office/drawing/2014/main" id="{F819D03B-E35A-4BF6-BD27-EE5CC862D4C8}"/>
                  </a:ext>
                </a:extLst>
              </p:cNvPr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sļiḑè">
                <a:extLst>
                  <a:ext uri="{FF2B5EF4-FFF2-40B4-BE49-F238E27FC236}">
                    <a16:creationId xmlns:a16="http://schemas.microsoft.com/office/drawing/2014/main" id="{6996B46C-45B8-481D-8B17-5AEEDE2322BC}"/>
                  </a:ext>
                </a:extLst>
              </p:cNvPr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ślîḓe">
                <a:extLst>
                  <a:ext uri="{FF2B5EF4-FFF2-40B4-BE49-F238E27FC236}">
                    <a16:creationId xmlns:a16="http://schemas.microsoft.com/office/drawing/2014/main" id="{E7611B65-D5E4-4D38-BC50-7CB33A6C6A5C}"/>
                  </a:ext>
                </a:extLst>
              </p:cNvPr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ṩľiďè">
                <a:extLst>
                  <a:ext uri="{FF2B5EF4-FFF2-40B4-BE49-F238E27FC236}">
                    <a16:creationId xmlns:a16="http://schemas.microsoft.com/office/drawing/2014/main" id="{3B69433B-82B2-41E5-8B41-B96F71AD9DCB}"/>
                  </a:ext>
                </a:extLst>
              </p:cNvPr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ṣḻîḓe">
                <a:extLst>
                  <a:ext uri="{FF2B5EF4-FFF2-40B4-BE49-F238E27FC236}">
                    <a16:creationId xmlns:a16="http://schemas.microsoft.com/office/drawing/2014/main" id="{343859D8-0406-41BC-B65C-C37F84238882}"/>
                  </a:ext>
                </a:extLst>
              </p:cNvPr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$ḷíḑê">
                <a:extLst>
                  <a:ext uri="{FF2B5EF4-FFF2-40B4-BE49-F238E27FC236}">
                    <a16:creationId xmlns:a16="http://schemas.microsoft.com/office/drawing/2014/main" id="{AC5B5E1E-32A1-4358-ABF7-FB311DC39DF4}"/>
                  </a:ext>
                </a:extLst>
              </p:cNvPr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ś1íḍê">
                <a:extLst>
                  <a:ext uri="{FF2B5EF4-FFF2-40B4-BE49-F238E27FC236}">
                    <a16:creationId xmlns:a16="http://schemas.microsoft.com/office/drawing/2014/main" id="{A114784A-7427-4124-99FC-FB3231D8EE49}"/>
                  </a:ext>
                </a:extLst>
              </p:cNvPr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îšļiḍê">
                <a:extLst>
                  <a:ext uri="{FF2B5EF4-FFF2-40B4-BE49-F238E27FC236}">
                    <a16:creationId xmlns:a16="http://schemas.microsoft.com/office/drawing/2014/main" id="{297547DB-FAD2-4781-B1A2-A551F55DE607}"/>
                  </a:ext>
                </a:extLst>
              </p:cNvPr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śḷîḓé">
                <a:extLst>
                  <a:ext uri="{FF2B5EF4-FFF2-40B4-BE49-F238E27FC236}">
                    <a16:creationId xmlns:a16="http://schemas.microsoft.com/office/drawing/2014/main" id="{8B457F52-B93A-47F2-A7BB-90C89719565D}"/>
                  </a:ext>
                </a:extLst>
              </p:cNvPr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iśļîḓe">
                <a:extLst>
                  <a:ext uri="{FF2B5EF4-FFF2-40B4-BE49-F238E27FC236}">
                    <a16:creationId xmlns:a16="http://schemas.microsoft.com/office/drawing/2014/main" id="{65EA98E4-46F7-41ED-8ED6-9CB105F02680}"/>
                  </a:ext>
                </a:extLst>
              </p:cNvPr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śľîḍè">
                <a:extLst>
                  <a:ext uri="{FF2B5EF4-FFF2-40B4-BE49-F238E27FC236}">
                    <a16:creationId xmlns:a16="http://schemas.microsoft.com/office/drawing/2014/main" id="{5F6B0D69-6701-49A2-BC12-CFD3D57A520C}"/>
                  </a:ext>
                </a:extLst>
              </p:cNvPr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ṡḷîḑè">
                <a:extLst>
                  <a:ext uri="{FF2B5EF4-FFF2-40B4-BE49-F238E27FC236}">
                    <a16:creationId xmlns:a16="http://schemas.microsoft.com/office/drawing/2014/main" id="{056E5EEA-8693-423C-B3CA-D6474FAAAD1B}"/>
                  </a:ext>
                </a:extLst>
              </p:cNvPr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1îḍe">
                <a:extLst>
                  <a:ext uri="{FF2B5EF4-FFF2-40B4-BE49-F238E27FC236}">
                    <a16:creationId xmlns:a16="http://schemas.microsoft.com/office/drawing/2014/main" id="{67D59C4D-D927-4248-B474-620202A91F90}"/>
                  </a:ext>
                </a:extLst>
              </p:cNvPr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ş1iḑè">
                <a:extLst>
                  <a:ext uri="{FF2B5EF4-FFF2-40B4-BE49-F238E27FC236}">
                    <a16:creationId xmlns:a16="http://schemas.microsoft.com/office/drawing/2014/main" id="{C456FA94-BA1E-46B4-83FE-A3ACFD0F4B74}"/>
                  </a:ext>
                </a:extLst>
              </p:cNvPr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sľiḋe">
                <a:extLst>
                  <a:ext uri="{FF2B5EF4-FFF2-40B4-BE49-F238E27FC236}">
                    <a16:creationId xmlns:a16="http://schemas.microsoft.com/office/drawing/2014/main" id="{A6E60AB8-3D73-494D-AA07-D8A41A0F69CF}"/>
                  </a:ext>
                </a:extLst>
              </p:cNvPr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ṡļiḓe">
                <a:extLst>
                  <a:ext uri="{FF2B5EF4-FFF2-40B4-BE49-F238E27FC236}">
                    <a16:creationId xmlns:a16="http://schemas.microsoft.com/office/drawing/2014/main" id="{8043D1A5-1654-4BBE-B85D-B10CB685E919}"/>
                  </a:ext>
                </a:extLst>
              </p:cNvPr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$ľiḍe">
                <a:extLst>
                  <a:ext uri="{FF2B5EF4-FFF2-40B4-BE49-F238E27FC236}">
                    <a16:creationId xmlns:a16="http://schemas.microsoft.com/office/drawing/2014/main" id="{23CC59E1-FAEB-488D-A6A7-A5A2A920714B}"/>
                  </a:ext>
                </a:extLst>
              </p:cNvPr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ṩḷíḑê">
                <a:extLst>
                  <a:ext uri="{FF2B5EF4-FFF2-40B4-BE49-F238E27FC236}">
                    <a16:creationId xmlns:a16="http://schemas.microsoft.com/office/drawing/2014/main" id="{5CAF2A8B-AF6F-4F82-AEA6-9695AA3E81E4}"/>
                  </a:ext>
                </a:extLst>
              </p:cNvPr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ṣḻîďê">
                <a:extLst>
                  <a:ext uri="{FF2B5EF4-FFF2-40B4-BE49-F238E27FC236}">
                    <a16:creationId xmlns:a16="http://schemas.microsoft.com/office/drawing/2014/main" id="{42929414-36FA-4859-A48D-389AB32DDABA}"/>
                  </a:ext>
                </a:extLst>
              </p:cNvPr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ṩḷïḋè">
                <a:extLst>
                  <a:ext uri="{FF2B5EF4-FFF2-40B4-BE49-F238E27FC236}">
                    <a16:creationId xmlns:a16="http://schemas.microsoft.com/office/drawing/2014/main" id="{B7BD41DA-DE06-4DF6-8906-16C18A67E694}"/>
                  </a:ext>
                </a:extLst>
              </p:cNvPr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ṣ1îḋe">
                <a:extLst>
                  <a:ext uri="{FF2B5EF4-FFF2-40B4-BE49-F238E27FC236}">
                    <a16:creationId xmlns:a16="http://schemas.microsoft.com/office/drawing/2014/main" id="{61ACB89C-5184-421F-B4D7-F85A2B109BCF}"/>
                  </a:ext>
                </a:extLst>
              </p:cNvPr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ïslïḋe">
                <a:extLst>
                  <a:ext uri="{FF2B5EF4-FFF2-40B4-BE49-F238E27FC236}">
                    <a16:creationId xmlns:a16="http://schemas.microsoft.com/office/drawing/2014/main" id="{648FF0F3-0244-40A7-A3D9-0363C3D46260}"/>
                  </a:ext>
                </a:extLst>
              </p:cNvPr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ṩļide">
                <a:extLst>
                  <a:ext uri="{FF2B5EF4-FFF2-40B4-BE49-F238E27FC236}">
                    <a16:creationId xmlns:a16="http://schemas.microsoft.com/office/drawing/2014/main" id="{486820D5-4D3C-41CF-873A-94B378F491CD}"/>
                  </a:ext>
                </a:extLst>
              </p:cNvPr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Sļíḍé">
                <a:extLst>
                  <a:ext uri="{FF2B5EF4-FFF2-40B4-BE49-F238E27FC236}">
                    <a16:creationId xmlns:a16="http://schemas.microsoft.com/office/drawing/2014/main" id="{59248888-217F-4A83-B27B-E43E4EED382B}"/>
                  </a:ext>
                </a:extLst>
              </p:cNvPr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iṣľïde">
                <a:extLst>
                  <a:ext uri="{FF2B5EF4-FFF2-40B4-BE49-F238E27FC236}">
                    <a16:creationId xmlns:a16="http://schemas.microsoft.com/office/drawing/2014/main" id="{1F4403BE-302C-422E-B4E8-52D25A97AD0C}"/>
                  </a:ext>
                </a:extLst>
              </p:cNvPr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ṩ1idê">
                <a:extLst>
                  <a:ext uri="{FF2B5EF4-FFF2-40B4-BE49-F238E27FC236}">
                    <a16:creationId xmlns:a16="http://schemas.microsoft.com/office/drawing/2014/main" id="{F9453038-ADDD-474C-83C8-1B59192C35CB}"/>
                  </a:ext>
                </a:extLst>
              </p:cNvPr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1íḍè">
                <a:extLst>
                  <a:ext uri="{FF2B5EF4-FFF2-40B4-BE49-F238E27FC236}">
                    <a16:creationId xmlns:a16="http://schemas.microsoft.com/office/drawing/2014/main" id="{FD8C0FC5-37E5-4949-8A43-3D58BE1E9462}"/>
                  </a:ext>
                </a:extLst>
              </p:cNvPr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ṣľïďè">
                <a:extLst>
                  <a:ext uri="{FF2B5EF4-FFF2-40B4-BE49-F238E27FC236}">
                    <a16:creationId xmlns:a16="http://schemas.microsoft.com/office/drawing/2014/main" id="{FD7D39DA-D733-431B-8976-55122FD1E58C}"/>
                  </a:ext>
                </a:extLst>
              </p:cNvPr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íṧľîḋe">
                <a:extLst>
                  <a:ext uri="{FF2B5EF4-FFF2-40B4-BE49-F238E27FC236}">
                    <a16:creationId xmlns:a16="http://schemas.microsoft.com/office/drawing/2014/main" id="{5DE6D003-B447-4B5F-8558-B98A210C7596}"/>
                  </a:ext>
                </a:extLst>
              </p:cNvPr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ŝ1íḋé">
                <a:extLst>
                  <a:ext uri="{FF2B5EF4-FFF2-40B4-BE49-F238E27FC236}">
                    <a16:creationId xmlns:a16="http://schemas.microsoft.com/office/drawing/2014/main" id="{941BFAD6-E8DF-48CB-AD31-25A4AF8F76E4}"/>
                  </a:ext>
                </a:extLst>
              </p:cNvPr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s1iḑê">
                <a:extLst>
                  <a:ext uri="{FF2B5EF4-FFF2-40B4-BE49-F238E27FC236}">
                    <a16:creationId xmlns:a16="http://schemas.microsoft.com/office/drawing/2014/main" id="{DC85A22C-82E2-4954-BBA6-4A14ACD76E37}"/>
                  </a:ext>
                </a:extLst>
              </p:cNvPr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ṥľïdé">
                <a:extLst>
                  <a:ext uri="{FF2B5EF4-FFF2-40B4-BE49-F238E27FC236}">
                    <a16:creationId xmlns:a16="http://schemas.microsoft.com/office/drawing/2014/main" id="{8CBFCBD9-EB1C-4B77-A733-748F9BE60E41}"/>
                  </a:ext>
                </a:extLst>
              </p:cNvPr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ḓê">
                <a:extLst>
                  <a:ext uri="{FF2B5EF4-FFF2-40B4-BE49-F238E27FC236}">
                    <a16:creationId xmlns:a16="http://schemas.microsoft.com/office/drawing/2014/main" id="{AF836E24-425A-4CD9-AC1C-24764D2B5711}"/>
                  </a:ext>
                </a:extLst>
              </p:cNvPr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ṩḷïḑè">
                <a:extLst>
                  <a:ext uri="{FF2B5EF4-FFF2-40B4-BE49-F238E27FC236}">
                    <a16:creationId xmlns:a16="http://schemas.microsoft.com/office/drawing/2014/main" id="{20B2F01D-5CA6-49A2-9D46-0331FB65F835}"/>
                  </a:ext>
                </a:extLst>
              </p:cNvPr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ïṣlïḍè">
                <a:extLst>
                  <a:ext uri="{FF2B5EF4-FFF2-40B4-BE49-F238E27FC236}">
                    <a16:creationId xmlns:a16="http://schemas.microsoft.com/office/drawing/2014/main" id="{694EC371-0867-47BF-8FE7-882100F38110}"/>
                  </a:ext>
                </a:extLst>
              </p:cNvPr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ṥlíḑè">
                <a:extLst>
                  <a:ext uri="{FF2B5EF4-FFF2-40B4-BE49-F238E27FC236}">
                    <a16:creationId xmlns:a16="http://schemas.microsoft.com/office/drawing/2014/main" id="{AA07FB0C-9DC4-4DB7-B9C9-08DC48A35FA2}"/>
                  </a:ext>
                </a:extLst>
              </p:cNvPr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ṣ1îḓè">
                <a:extLst>
                  <a:ext uri="{FF2B5EF4-FFF2-40B4-BE49-F238E27FC236}">
                    <a16:creationId xmlns:a16="http://schemas.microsoft.com/office/drawing/2014/main" id="{2D716A75-3390-42BF-B2C0-F12589C7030B}"/>
                  </a:ext>
                </a:extLst>
              </p:cNvPr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ṥḷïḓê">
                <a:extLst>
                  <a:ext uri="{FF2B5EF4-FFF2-40B4-BE49-F238E27FC236}">
                    <a16:creationId xmlns:a16="http://schemas.microsoft.com/office/drawing/2014/main" id="{03647660-514D-4552-92DF-74128441E525}"/>
                  </a:ext>
                </a:extLst>
              </p:cNvPr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ṩḻíḋê">
                <a:extLst>
                  <a:ext uri="{FF2B5EF4-FFF2-40B4-BE49-F238E27FC236}">
                    <a16:creationId xmlns:a16="http://schemas.microsoft.com/office/drawing/2014/main" id="{F26A432F-3A64-483F-8606-0868F05A89C3}"/>
                  </a:ext>
                </a:extLst>
              </p:cNvPr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şļïdê">
                <a:extLst>
                  <a:ext uri="{FF2B5EF4-FFF2-40B4-BE49-F238E27FC236}">
                    <a16:creationId xmlns:a16="http://schemas.microsoft.com/office/drawing/2014/main" id="{4A3FF212-D3F7-4C02-BB7F-FBFCB40AEC91}"/>
                  </a:ext>
                </a:extLst>
              </p:cNvPr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$1idé">
                <a:extLst>
                  <a:ext uri="{FF2B5EF4-FFF2-40B4-BE49-F238E27FC236}">
                    <a16:creationId xmlns:a16="http://schemas.microsoft.com/office/drawing/2014/main" id="{8E770043-BAA1-4554-87EB-AA75961A1AC1}"/>
                  </a:ext>
                </a:extLst>
              </p:cNvPr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ṩḷíďe">
                <a:extLst>
                  <a:ext uri="{FF2B5EF4-FFF2-40B4-BE49-F238E27FC236}">
                    <a16:creationId xmlns:a16="http://schemas.microsoft.com/office/drawing/2014/main" id="{A81DA185-C085-498C-A565-FCDB4721B3DF}"/>
                  </a:ext>
                </a:extLst>
              </p:cNvPr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ṥḷíďe">
                <a:extLst>
                  <a:ext uri="{FF2B5EF4-FFF2-40B4-BE49-F238E27FC236}">
                    <a16:creationId xmlns:a16="http://schemas.microsoft.com/office/drawing/2014/main" id="{B34112C9-B034-4F8D-A44C-AC27549D10AB}"/>
                  </a:ext>
                </a:extLst>
              </p:cNvPr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sḷíḋê">
                <a:extLst>
                  <a:ext uri="{FF2B5EF4-FFF2-40B4-BE49-F238E27FC236}">
                    <a16:creationId xmlns:a16="http://schemas.microsoft.com/office/drawing/2014/main" id="{1C80D83E-0968-46E6-8381-F2AD5BD701CE}"/>
                  </a:ext>
                </a:extLst>
              </p:cNvPr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íṡlíḑé">
                <a:extLst>
                  <a:ext uri="{FF2B5EF4-FFF2-40B4-BE49-F238E27FC236}">
                    <a16:creationId xmlns:a16="http://schemas.microsoft.com/office/drawing/2014/main" id="{C70217E2-9A3C-44B4-BFFD-A74FC370D277}"/>
                  </a:ext>
                </a:extLst>
              </p:cNvPr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ṥļidé">
                <a:extLst>
                  <a:ext uri="{FF2B5EF4-FFF2-40B4-BE49-F238E27FC236}">
                    <a16:creationId xmlns:a16="http://schemas.microsoft.com/office/drawing/2014/main" id="{D85B6B7E-9E22-4727-9371-EB0F15B934B0}"/>
                  </a:ext>
                </a:extLst>
              </p:cNvPr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Sľiḑè">
                <a:extLst>
                  <a:ext uri="{FF2B5EF4-FFF2-40B4-BE49-F238E27FC236}">
                    <a16:creationId xmlns:a16="http://schemas.microsoft.com/office/drawing/2014/main" id="{D1BAC574-E312-4EC9-B314-B3F406CD5530}"/>
                  </a:ext>
                </a:extLst>
              </p:cNvPr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śļïḑé">
                <a:extLst>
                  <a:ext uri="{FF2B5EF4-FFF2-40B4-BE49-F238E27FC236}">
                    <a16:creationId xmlns:a16="http://schemas.microsoft.com/office/drawing/2014/main" id="{3FA0B32E-257C-46E5-9D1F-DFA54390F2AF}"/>
                  </a:ext>
                </a:extLst>
              </p:cNvPr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iṣ1îḋe">
                <a:extLst>
                  <a:ext uri="{FF2B5EF4-FFF2-40B4-BE49-F238E27FC236}">
                    <a16:creationId xmlns:a16="http://schemas.microsoft.com/office/drawing/2014/main" id="{E41C371D-088B-483C-8FF4-B0C56678B9AB}"/>
                  </a:ext>
                </a:extLst>
              </p:cNvPr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sḻiḑé">
                <a:extLst>
                  <a:ext uri="{FF2B5EF4-FFF2-40B4-BE49-F238E27FC236}">
                    <a16:creationId xmlns:a16="http://schemas.microsoft.com/office/drawing/2014/main" id="{92DD4956-5330-45DA-9953-4535BD5D4702}"/>
                  </a:ext>
                </a:extLst>
              </p:cNvPr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íšḻiḑè">
                <a:extLst>
                  <a:ext uri="{FF2B5EF4-FFF2-40B4-BE49-F238E27FC236}">
                    <a16:creationId xmlns:a16="http://schemas.microsoft.com/office/drawing/2014/main" id="{8C3CB919-D75F-46CB-8B82-4692925D46A8}"/>
                  </a:ext>
                </a:extLst>
              </p:cNvPr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ŝľidê">
                <a:extLst>
                  <a:ext uri="{FF2B5EF4-FFF2-40B4-BE49-F238E27FC236}">
                    <a16:creationId xmlns:a16="http://schemas.microsoft.com/office/drawing/2014/main" id="{12AB2572-DBB3-4091-AB89-C2D7C9B78F53}"/>
                  </a:ext>
                </a:extLst>
              </p:cNvPr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ṩļîḋê">
                <a:extLst>
                  <a:ext uri="{FF2B5EF4-FFF2-40B4-BE49-F238E27FC236}">
                    <a16:creationId xmlns:a16="http://schemas.microsoft.com/office/drawing/2014/main" id="{BC2A02D8-4F94-4198-B502-240B3B7B5757}"/>
                  </a:ext>
                </a:extLst>
              </p:cNvPr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ṣḻîḋê">
                <a:extLst>
                  <a:ext uri="{FF2B5EF4-FFF2-40B4-BE49-F238E27FC236}">
                    <a16:creationId xmlns:a16="http://schemas.microsoft.com/office/drawing/2014/main" id="{F72B2FEA-75EE-49EA-B95B-C97E38472707}"/>
                  </a:ext>
                </a:extLst>
              </p:cNvPr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$ľíďe">
                <a:extLst>
                  <a:ext uri="{FF2B5EF4-FFF2-40B4-BE49-F238E27FC236}">
                    <a16:creationId xmlns:a16="http://schemas.microsoft.com/office/drawing/2014/main" id="{99B8DE6F-E4F4-4CA0-A137-AFCCF54344E2}"/>
                  </a:ext>
                </a:extLst>
              </p:cNvPr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Sļïďé">
                <a:extLst>
                  <a:ext uri="{FF2B5EF4-FFF2-40B4-BE49-F238E27FC236}">
                    <a16:creationId xmlns:a16="http://schemas.microsoft.com/office/drawing/2014/main" id="{9B64C0B8-062C-4BCA-9716-7F1758744AB9}"/>
                  </a:ext>
                </a:extLst>
              </p:cNvPr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sḷíḋê">
                <a:extLst>
                  <a:ext uri="{FF2B5EF4-FFF2-40B4-BE49-F238E27FC236}">
                    <a16:creationId xmlns:a16="http://schemas.microsoft.com/office/drawing/2014/main" id="{3ECF0875-7806-4F44-B290-D85F413B2935}"/>
                  </a:ext>
                </a:extLst>
              </p:cNvPr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işľíďé">
                <a:extLst>
                  <a:ext uri="{FF2B5EF4-FFF2-40B4-BE49-F238E27FC236}">
                    <a16:creationId xmlns:a16="http://schemas.microsoft.com/office/drawing/2014/main" id="{70F45DCF-5845-4C3F-A065-DFBDF62C50F8}"/>
                  </a:ext>
                </a:extLst>
              </p:cNvPr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íṣḻïďê">
                <a:extLst>
                  <a:ext uri="{FF2B5EF4-FFF2-40B4-BE49-F238E27FC236}">
                    <a16:creationId xmlns:a16="http://schemas.microsoft.com/office/drawing/2014/main" id="{B533081E-FF3B-482B-93D9-F0BF16D9FE37}"/>
                  </a:ext>
                </a:extLst>
              </p:cNvPr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ṣļiḍè">
                <a:extLst>
                  <a:ext uri="{FF2B5EF4-FFF2-40B4-BE49-F238E27FC236}">
                    <a16:creationId xmlns:a16="http://schemas.microsoft.com/office/drawing/2014/main" id="{4BC74432-2D27-489C-80D9-E9876BA49DB6}"/>
                  </a:ext>
                </a:extLst>
              </p:cNvPr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sḷíḑe">
                <a:extLst>
                  <a:ext uri="{FF2B5EF4-FFF2-40B4-BE49-F238E27FC236}">
                    <a16:creationId xmlns:a16="http://schemas.microsoft.com/office/drawing/2014/main" id="{D01AA368-C7B2-4070-A12C-4731CB5E84D0}"/>
                  </a:ext>
                </a:extLst>
              </p:cNvPr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íṧļïḋe">
                <a:extLst>
                  <a:ext uri="{FF2B5EF4-FFF2-40B4-BE49-F238E27FC236}">
                    <a16:creationId xmlns:a16="http://schemas.microsoft.com/office/drawing/2014/main" id="{823AE215-4E67-4A72-A80D-3D59C040C18B}"/>
                  </a:ext>
                </a:extLst>
              </p:cNvPr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iSľiḍè">
                <a:extLst>
                  <a:ext uri="{FF2B5EF4-FFF2-40B4-BE49-F238E27FC236}">
                    <a16:creationId xmlns:a16="http://schemas.microsoft.com/office/drawing/2014/main" id="{A90FEAD8-E22C-4F99-B70C-BC48D33A73DC}"/>
                  </a:ext>
                </a:extLst>
              </p:cNvPr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ślîďè">
                <a:extLst>
                  <a:ext uri="{FF2B5EF4-FFF2-40B4-BE49-F238E27FC236}">
                    <a16:creationId xmlns:a16="http://schemas.microsoft.com/office/drawing/2014/main" id="{DE6EF0D7-775A-4784-9F82-B20373FA9902}"/>
                  </a:ext>
                </a:extLst>
              </p:cNvPr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iŝlîde">
                <a:extLst>
                  <a:ext uri="{FF2B5EF4-FFF2-40B4-BE49-F238E27FC236}">
                    <a16:creationId xmlns:a16="http://schemas.microsoft.com/office/drawing/2014/main" id="{B3439F6A-DE81-489B-AC17-0BB3C60AC705}"/>
                  </a:ext>
                </a:extLst>
              </p:cNvPr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śḷîḋe">
                <a:extLst>
                  <a:ext uri="{FF2B5EF4-FFF2-40B4-BE49-F238E27FC236}">
                    <a16:creationId xmlns:a16="http://schemas.microsoft.com/office/drawing/2014/main" id="{6EAC5E22-0F83-4D3E-BDD0-C61491A95837}"/>
                  </a:ext>
                </a:extLst>
              </p:cNvPr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iṧľíde">
                <a:extLst>
                  <a:ext uri="{FF2B5EF4-FFF2-40B4-BE49-F238E27FC236}">
                    <a16:creationId xmlns:a16="http://schemas.microsoft.com/office/drawing/2014/main" id="{ED20ADDB-5618-425D-9752-594765CAAC29}"/>
                  </a:ext>
                </a:extLst>
              </p:cNvPr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ṥľïḓê">
                <a:extLst>
                  <a:ext uri="{FF2B5EF4-FFF2-40B4-BE49-F238E27FC236}">
                    <a16:creationId xmlns:a16="http://schemas.microsoft.com/office/drawing/2014/main" id="{D53998FB-D474-47B8-9C86-A26CE3823633}"/>
                  </a:ext>
                </a:extLst>
              </p:cNvPr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ŝlíḑe">
                <a:extLst>
                  <a:ext uri="{FF2B5EF4-FFF2-40B4-BE49-F238E27FC236}">
                    <a16:creationId xmlns:a16="http://schemas.microsoft.com/office/drawing/2014/main" id="{96D90E5A-B430-4FA2-9F24-8E48EDC9DB50}"/>
                  </a:ext>
                </a:extLst>
              </p:cNvPr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ś1îḋê">
                <a:extLst>
                  <a:ext uri="{FF2B5EF4-FFF2-40B4-BE49-F238E27FC236}">
                    <a16:creationId xmlns:a16="http://schemas.microsoft.com/office/drawing/2014/main" id="{703FFD28-F21F-4DE7-8B8B-9386D903939D}"/>
                  </a:ext>
                </a:extLst>
              </p:cNvPr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ṣḷíďê">
                <a:extLst>
                  <a:ext uri="{FF2B5EF4-FFF2-40B4-BE49-F238E27FC236}">
                    <a16:creationId xmlns:a16="http://schemas.microsoft.com/office/drawing/2014/main" id="{232E441C-535B-486F-BF33-66C028BCB0E3}"/>
                  </a:ext>
                </a:extLst>
              </p:cNvPr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ŝḷídé">
                <a:extLst>
                  <a:ext uri="{FF2B5EF4-FFF2-40B4-BE49-F238E27FC236}">
                    <a16:creationId xmlns:a16="http://schemas.microsoft.com/office/drawing/2014/main" id="{E489CE43-0EAD-4F6B-91FC-DE0221909E43}"/>
                  </a:ext>
                </a:extLst>
              </p:cNvPr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Sliḑè">
                <a:extLst>
                  <a:ext uri="{FF2B5EF4-FFF2-40B4-BE49-F238E27FC236}">
                    <a16:creationId xmlns:a16="http://schemas.microsoft.com/office/drawing/2014/main" id="{60A25C43-86B3-4DD2-B827-4B388802DD61}"/>
                  </a:ext>
                </a:extLst>
              </p:cNvPr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ṡḻídè">
                <a:extLst>
                  <a:ext uri="{FF2B5EF4-FFF2-40B4-BE49-F238E27FC236}">
                    <a16:creationId xmlns:a16="http://schemas.microsoft.com/office/drawing/2014/main" id="{97CE8F1E-270A-4562-9FBE-BB9EE3080C67}"/>
                  </a:ext>
                </a:extLst>
              </p:cNvPr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ïṧḷîḍê">
                <a:extLst>
                  <a:ext uri="{FF2B5EF4-FFF2-40B4-BE49-F238E27FC236}">
                    <a16:creationId xmlns:a16="http://schemas.microsoft.com/office/drawing/2014/main" id="{1D9490FD-57FF-45F5-B37A-F3FE470E353D}"/>
                  </a:ext>
                </a:extLst>
              </p:cNvPr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ṥļíḑè">
                <a:extLst>
                  <a:ext uri="{FF2B5EF4-FFF2-40B4-BE49-F238E27FC236}">
                    <a16:creationId xmlns:a16="http://schemas.microsoft.com/office/drawing/2014/main" id="{9CECCCB8-85FB-465D-91F7-61ADEB5488B7}"/>
                  </a:ext>
                </a:extLst>
              </p:cNvPr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ŝļîḍe">
                <a:extLst>
                  <a:ext uri="{FF2B5EF4-FFF2-40B4-BE49-F238E27FC236}">
                    <a16:creationId xmlns:a16="http://schemas.microsoft.com/office/drawing/2014/main" id="{69DDBBB6-FAAB-4677-8434-C735B0DD8420}"/>
                  </a:ext>
                </a:extLst>
              </p:cNvPr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i$ļîḍé">
                <a:extLst>
                  <a:ext uri="{FF2B5EF4-FFF2-40B4-BE49-F238E27FC236}">
                    <a16:creationId xmlns:a16="http://schemas.microsoft.com/office/drawing/2014/main" id="{B44462CE-D5C3-46B6-B74E-D586C30F952E}"/>
                  </a:ext>
                </a:extLst>
              </p:cNvPr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Sḷîḓê">
                <a:extLst>
                  <a:ext uri="{FF2B5EF4-FFF2-40B4-BE49-F238E27FC236}">
                    <a16:creationId xmlns:a16="http://schemas.microsoft.com/office/drawing/2014/main" id="{0DE0B4BF-6CDB-4E4F-B0DC-B8DF5FF15E28}"/>
                  </a:ext>
                </a:extLst>
              </p:cNvPr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ïṩľíḍe">
                <a:extLst>
                  <a:ext uri="{FF2B5EF4-FFF2-40B4-BE49-F238E27FC236}">
                    <a16:creationId xmlns:a16="http://schemas.microsoft.com/office/drawing/2014/main" id="{4EB2905F-4267-4615-87DC-D1D8EC45BF05}"/>
                  </a:ext>
                </a:extLst>
              </p:cNvPr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ṣlïḋé">
                <a:extLst>
                  <a:ext uri="{FF2B5EF4-FFF2-40B4-BE49-F238E27FC236}">
                    <a16:creationId xmlns:a16="http://schemas.microsoft.com/office/drawing/2014/main" id="{019DF92E-F8A6-49DF-9049-56E52F658E6C}"/>
                  </a:ext>
                </a:extLst>
              </p:cNvPr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ṩļïḑê">
                <a:extLst>
                  <a:ext uri="{FF2B5EF4-FFF2-40B4-BE49-F238E27FC236}">
                    <a16:creationId xmlns:a16="http://schemas.microsoft.com/office/drawing/2014/main" id="{95637172-C4E8-46CF-B932-22C2F52793B2}"/>
                  </a:ext>
                </a:extLst>
              </p:cNvPr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$ḻïḍê">
                <a:extLst>
                  <a:ext uri="{FF2B5EF4-FFF2-40B4-BE49-F238E27FC236}">
                    <a16:creationId xmlns:a16="http://schemas.microsoft.com/office/drawing/2014/main" id="{4DB90123-30C8-4818-A0FB-0464505CC54F}"/>
                  </a:ext>
                </a:extLst>
              </p:cNvPr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îśľiďè">
                <a:extLst>
                  <a:ext uri="{FF2B5EF4-FFF2-40B4-BE49-F238E27FC236}">
                    <a16:creationId xmlns:a16="http://schemas.microsoft.com/office/drawing/2014/main" id="{BC602FD0-4E39-4E03-BBE4-A73C48102DCF}"/>
                  </a:ext>
                </a:extLst>
              </p:cNvPr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ṡḻîḍe">
                <a:extLst>
                  <a:ext uri="{FF2B5EF4-FFF2-40B4-BE49-F238E27FC236}">
                    <a16:creationId xmlns:a16="http://schemas.microsoft.com/office/drawing/2014/main" id="{7A000D2D-6CD1-4EFD-9A34-148BF644B6F0}"/>
                  </a:ext>
                </a:extLst>
              </p:cNvPr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şlíḍê">
                <a:extLst>
                  <a:ext uri="{FF2B5EF4-FFF2-40B4-BE49-F238E27FC236}">
                    <a16:creationId xmlns:a16="http://schemas.microsoft.com/office/drawing/2014/main" id="{C00415CF-EEF5-4D9B-A235-1621F90055F0}"/>
                  </a:ext>
                </a:extLst>
              </p:cNvPr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$ḻiḑê">
                <a:extLst>
                  <a:ext uri="{FF2B5EF4-FFF2-40B4-BE49-F238E27FC236}">
                    <a16:creationId xmlns:a16="http://schemas.microsoft.com/office/drawing/2014/main" id="{1832782E-1B0E-485B-90CC-C4C56B7CEAD5}"/>
                  </a:ext>
                </a:extLst>
              </p:cNvPr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işľiḓè">
                <a:extLst>
                  <a:ext uri="{FF2B5EF4-FFF2-40B4-BE49-F238E27FC236}">
                    <a16:creationId xmlns:a16="http://schemas.microsoft.com/office/drawing/2014/main" id="{0CB8B0E9-E335-497A-A14A-628C700B158F}"/>
                  </a:ext>
                </a:extLst>
              </p:cNvPr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S1íḓe">
                <a:extLst>
                  <a:ext uri="{FF2B5EF4-FFF2-40B4-BE49-F238E27FC236}">
                    <a16:creationId xmlns:a16="http://schemas.microsoft.com/office/drawing/2014/main" id="{BB6EFEEF-ADFD-4056-B612-D51005B48EC8}"/>
                  </a:ext>
                </a:extLst>
              </p:cNvPr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ïSḷïḑê">
                <a:extLst>
                  <a:ext uri="{FF2B5EF4-FFF2-40B4-BE49-F238E27FC236}">
                    <a16:creationId xmlns:a16="http://schemas.microsoft.com/office/drawing/2014/main" id="{B7273C84-843F-41A6-A0E5-61B571E6558F}"/>
                  </a:ext>
                </a:extLst>
              </p:cNvPr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îṡ1íďé">
                <a:extLst>
                  <a:ext uri="{FF2B5EF4-FFF2-40B4-BE49-F238E27FC236}">
                    <a16:creationId xmlns:a16="http://schemas.microsoft.com/office/drawing/2014/main" id="{99BCFC17-81A5-49D0-82AC-20C22A54BC39}"/>
                  </a:ext>
                </a:extLst>
              </p:cNvPr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íṡḷide">
                <a:extLst>
                  <a:ext uri="{FF2B5EF4-FFF2-40B4-BE49-F238E27FC236}">
                    <a16:creationId xmlns:a16="http://schemas.microsoft.com/office/drawing/2014/main" id="{046F6FDA-D6DC-42EB-B817-1C4CD8F5FCB0}"/>
                  </a:ext>
                </a:extLst>
              </p:cNvPr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iṥḷîdê">
                <a:extLst>
                  <a:ext uri="{FF2B5EF4-FFF2-40B4-BE49-F238E27FC236}">
                    <a16:creationId xmlns:a16="http://schemas.microsoft.com/office/drawing/2014/main" id="{7D70B4FD-2EF7-4282-8C81-8AA5A1A70CEE}"/>
                  </a:ext>
                </a:extLst>
              </p:cNvPr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sļíḓè">
                <a:extLst>
                  <a:ext uri="{FF2B5EF4-FFF2-40B4-BE49-F238E27FC236}">
                    <a16:creationId xmlns:a16="http://schemas.microsoft.com/office/drawing/2014/main" id="{2E25753D-67A9-44A0-8C6B-9F5278776050}"/>
                  </a:ext>
                </a:extLst>
              </p:cNvPr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ṩ1iḓè">
                <a:extLst>
                  <a:ext uri="{FF2B5EF4-FFF2-40B4-BE49-F238E27FC236}">
                    <a16:creationId xmlns:a16="http://schemas.microsoft.com/office/drawing/2014/main" id="{F2ED5BA3-6E64-414E-8CB6-E45F95C869D6}"/>
                  </a:ext>
                </a:extLst>
              </p:cNvPr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išļïḍè">
                <a:extLst>
                  <a:ext uri="{FF2B5EF4-FFF2-40B4-BE49-F238E27FC236}">
                    <a16:creationId xmlns:a16="http://schemas.microsoft.com/office/drawing/2014/main" id="{1BCB5574-358E-4C9E-B514-BA4AB6AAA2FF}"/>
                  </a:ext>
                </a:extLst>
              </p:cNvPr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ṥ1îḑè">
                <a:extLst>
                  <a:ext uri="{FF2B5EF4-FFF2-40B4-BE49-F238E27FC236}">
                    <a16:creationId xmlns:a16="http://schemas.microsoft.com/office/drawing/2014/main" id="{B7444679-11B9-4BE2-98D3-3976FC036FED}"/>
                  </a:ext>
                </a:extLst>
              </p:cNvPr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îṧḻïḍè">
                <a:extLst>
                  <a:ext uri="{FF2B5EF4-FFF2-40B4-BE49-F238E27FC236}">
                    <a16:creationId xmlns:a16="http://schemas.microsoft.com/office/drawing/2014/main" id="{89FC93BD-A07E-4180-A9BC-024BB4B15E0F}"/>
                  </a:ext>
                </a:extLst>
              </p:cNvPr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$ḻïďè">
                <a:extLst>
                  <a:ext uri="{FF2B5EF4-FFF2-40B4-BE49-F238E27FC236}">
                    <a16:creationId xmlns:a16="http://schemas.microsoft.com/office/drawing/2014/main" id="{4558E3BD-EFC7-47C9-8005-22E843AB9F3F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íśļîḍè">
                <a:extLst>
                  <a:ext uri="{FF2B5EF4-FFF2-40B4-BE49-F238E27FC236}">
                    <a16:creationId xmlns:a16="http://schemas.microsoft.com/office/drawing/2014/main" id="{C6BA3533-1405-44B9-B004-A74ED9F975A4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îṡļídè">
                <a:extLst>
                  <a:ext uri="{FF2B5EF4-FFF2-40B4-BE49-F238E27FC236}">
                    <a16:creationId xmlns:a16="http://schemas.microsoft.com/office/drawing/2014/main" id="{A77FC038-5382-4A2E-9E89-1CC5D5394555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îS1íḓé">
                <a:extLst>
                  <a:ext uri="{FF2B5EF4-FFF2-40B4-BE49-F238E27FC236}">
                    <a16:creationId xmlns:a16="http://schemas.microsoft.com/office/drawing/2014/main" id="{C9BFFF18-4268-4975-A4C1-42E77EB5660F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ï$ļiḓê">
                <a:extLst>
                  <a:ext uri="{FF2B5EF4-FFF2-40B4-BE49-F238E27FC236}">
                    <a16:creationId xmlns:a16="http://schemas.microsoft.com/office/drawing/2014/main" id="{FBEAD0CD-4B96-4AF2-8AD4-657D2FAD254A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ís1ïḑè">
                <a:extLst>
                  <a:ext uri="{FF2B5EF4-FFF2-40B4-BE49-F238E27FC236}">
                    <a16:creationId xmlns:a16="http://schemas.microsoft.com/office/drawing/2014/main" id="{D5C65F9A-19FE-4330-B1E0-F58567F216D3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íśḻiḑe">
                <a:extLst>
                  <a:ext uri="{FF2B5EF4-FFF2-40B4-BE49-F238E27FC236}">
                    <a16:creationId xmlns:a16="http://schemas.microsoft.com/office/drawing/2014/main" id="{045BDF60-37E1-4331-BDBC-CB8950055B74}"/>
                  </a:ext>
                </a:extLst>
              </p:cNvPr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s1îde">
                <a:extLst>
                  <a:ext uri="{FF2B5EF4-FFF2-40B4-BE49-F238E27FC236}">
                    <a16:creationId xmlns:a16="http://schemas.microsoft.com/office/drawing/2014/main" id="{8CDE909C-72CC-4C82-9703-F348902505DF}"/>
                  </a:ext>
                </a:extLst>
              </p:cNvPr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ï$ļîḋè">
                <a:extLst>
                  <a:ext uri="{FF2B5EF4-FFF2-40B4-BE49-F238E27FC236}">
                    <a16:creationId xmlns:a16="http://schemas.microsoft.com/office/drawing/2014/main" id="{9C11BB99-23BC-4F9D-9843-E74D98745BD5}"/>
                  </a:ext>
                </a:extLst>
              </p:cNvPr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Sļíďê">
                <a:extLst>
                  <a:ext uri="{FF2B5EF4-FFF2-40B4-BE49-F238E27FC236}">
                    <a16:creationId xmlns:a16="http://schemas.microsoft.com/office/drawing/2014/main" id="{B44986D0-4C26-456D-A01A-BABB414A8BC0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ïṡļîḋè">
                <a:extLst>
                  <a:ext uri="{FF2B5EF4-FFF2-40B4-BE49-F238E27FC236}">
                    <a16:creationId xmlns:a16="http://schemas.microsoft.com/office/drawing/2014/main" id="{22C95F28-3867-4516-9B6A-BCCD1D412682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íŝḷidê">
                <a:extLst>
                  <a:ext uri="{FF2B5EF4-FFF2-40B4-BE49-F238E27FC236}">
                    <a16:creationId xmlns:a16="http://schemas.microsoft.com/office/drawing/2014/main" id="{2B5919B5-30EE-474A-9575-CC9B13DFC9DB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ṩľïḓé">
                <a:extLst>
                  <a:ext uri="{FF2B5EF4-FFF2-40B4-BE49-F238E27FC236}">
                    <a16:creationId xmlns:a16="http://schemas.microsoft.com/office/drawing/2014/main" id="{3A3A9300-014A-4E4C-9E7A-48CF0A3D1A36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s1íḋé">
                <a:extLst>
                  <a:ext uri="{FF2B5EF4-FFF2-40B4-BE49-F238E27FC236}">
                    <a16:creationId xmlns:a16="http://schemas.microsoft.com/office/drawing/2014/main" id="{D5CC8C50-760C-4E0A-9B4A-EA0B786C79CD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íšḷîḑé">
                <a:extLst>
                  <a:ext uri="{FF2B5EF4-FFF2-40B4-BE49-F238E27FC236}">
                    <a16:creationId xmlns:a16="http://schemas.microsoft.com/office/drawing/2014/main" id="{C16E812F-8102-48A5-9ADF-01550B0A9AFA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ïşliḋe">
                <a:extLst>
                  <a:ext uri="{FF2B5EF4-FFF2-40B4-BE49-F238E27FC236}">
                    <a16:creationId xmlns:a16="http://schemas.microsoft.com/office/drawing/2014/main" id="{ADF5F630-DE8B-4544-9158-4838CE0BC191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îšḻîḍè">
                <a:extLst>
                  <a:ext uri="{FF2B5EF4-FFF2-40B4-BE49-F238E27FC236}">
                    <a16:creationId xmlns:a16="http://schemas.microsoft.com/office/drawing/2014/main" id="{AE737C2F-7834-4E38-90E1-0DB0571294FF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íŝ1ïdê">
                <a:extLst>
                  <a:ext uri="{FF2B5EF4-FFF2-40B4-BE49-F238E27FC236}">
                    <a16:creationId xmlns:a16="http://schemas.microsoft.com/office/drawing/2014/main" id="{F97FD797-861A-4376-94DE-A8F9FFDD24F2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ïṡlïďê">
                <a:extLst>
                  <a:ext uri="{FF2B5EF4-FFF2-40B4-BE49-F238E27FC236}">
                    <a16:creationId xmlns:a16="http://schemas.microsoft.com/office/drawing/2014/main" id="{B6D83D19-CF75-44E0-BC21-22E5E7EF8A9A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ïṩ1iḍè">
                <a:extLst>
                  <a:ext uri="{FF2B5EF4-FFF2-40B4-BE49-F238E27FC236}">
                    <a16:creationId xmlns:a16="http://schemas.microsoft.com/office/drawing/2014/main" id="{6A163C92-7075-4E72-86BA-5AADBC6D82D9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îṣ1ide">
                <a:extLst>
                  <a:ext uri="{FF2B5EF4-FFF2-40B4-BE49-F238E27FC236}">
                    <a16:creationId xmlns:a16="http://schemas.microsoft.com/office/drawing/2014/main" id="{7941726A-E5D9-4210-A968-3B893A294183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îṩlíḋê">
                <a:extLst>
                  <a:ext uri="{FF2B5EF4-FFF2-40B4-BE49-F238E27FC236}">
                    <a16:creationId xmlns:a16="http://schemas.microsoft.com/office/drawing/2014/main" id="{53177B04-82A6-4A24-9ABC-F58890A811F9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îṧļîdé">
                <a:extLst>
                  <a:ext uri="{FF2B5EF4-FFF2-40B4-BE49-F238E27FC236}">
                    <a16:creationId xmlns:a16="http://schemas.microsoft.com/office/drawing/2014/main" id="{EA6A8D02-13BF-49F8-8181-8F793BF6ECA6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íṩḷïḓè">
                <a:extLst>
                  <a:ext uri="{FF2B5EF4-FFF2-40B4-BE49-F238E27FC236}">
                    <a16:creationId xmlns:a16="http://schemas.microsoft.com/office/drawing/2014/main" id="{15AFF34C-0A29-4DD3-9413-D9A97B499A8C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Sḻíḋê">
                <a:extLst>
                  <a:ext uri="{FF2B5EF4-FFF2-40B4-BE49-F238E27FC236}">
                    <a16:creationId xmlns:a16="http://schemas.microsoft.com/office/drawing/2014/main" id="{2754E861-E59A-4269-AEF1-48AE9401E5A6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iṩľîdê">
                <a:extLst>
                  <a:ext uri="{FF2B5EF4-FFF2-40B4-BE49-F238E27FC236}">
                    <a16:creationId xmlns:a16="http://schemas.microsoft.com/office/drawing/2014/main" id="{03A42DA8-AF9B-4073-BD3A-310B4D0E99C4}"/>
                  </a:ext>
                </a:extLst>
              </p:cNvPr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ísļiḋé">
                <a:extLst>
                  <a:ext uri="{FF2B5EF4-FFF2-40B4-BE49-F238E27FC236}">
                    <a16:creationId xmlns:a16="http://schemas.microsoft.com/office/drawing/2014/main" id="{3ECAA339-2477-4861-81CB-EE55BC3EC5BE}"/>
                  </a:ext>
                </a:extLst>
              </p:cNvPr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îṣ1íḋe">
                <a:extLst>
                  <a:ext uri="{FF2B5EF4-FFF2-40B4-BE49-F238E27FC236}">
                    <a16:creationId xmlns:a16="http://schemas.microsoft.com/office/drawing/2014/main" id="{BDD12419-E81C-4F61-A08B-169ED89AFD8D}"/>
                  </a:ext>
                </a:extLst>
              </p:cNvPr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$ľîḓê">
                <a:extLst>
                  <a:ext uri="{FF2B5EF4-FFF2-40B4-BE49-F238E27FC236}">
                    <a16:creationId xmlns:a16="http://schemas.microsoft.com/office/drawing/2014/main" id="{DCA88DA2-1216-4127-83B9-01C0AB251E52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îṧḻïďe">
                <a:extLst>
                  <a:ext uri="{FF2B5EF4-FFF2-40B4-BE49-F238E27FC236}">
                    <a16:creationId xmlns:a16="http://schemas.microsoft.com/office/drawing/2014/main" id="{2DC266F8-A4F1-4E63-9FC7-B81AB36C98B4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s1íḋê">
                <a:extLst>
                  <a:ext uri="{FF2B5EF4-FFF2-40B4-BE49-F238E27FC236}">
                    <a16:creationId xmlns:a16="http://schemas.microsoft.com/office/drawing/2014/main" id="{85B33D7A-3B99-4F90-8599-C93BCEFAE4D2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íSḷïḋê">
                <a:extLst>
                  <a:ext uri="{FF2B5EF4-FFF2-40B4-BE49-F238E27FC236}">
                    <a16:creationId xmlns:a16="http://schemas.microsoft.com/office/drawing/2014/main" id="{11096090-1F3D-4DEA-A990-FA5CDBA89D36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ṡlide">
                <a:extLst>
                  <a:ext uri="{FF2B5EF4-FFF2-40B4-BE49-F238E27FC236}">
                    <a16:creationId xmlns:a16="http://schemas.microsoft.com/office/drawing/2014/main" id="{E6F48BEF-8128-466F-85C3-708EEB6DEE2D}"/>
                  </a:ext>
                </a:extLst>
              </p:cNvPr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íšḷîḋe">
                <a:extLst>
                  <a:ext uri="{FF2B5EF4-FFF2-40B4-BE49-F238E27FC236}">
                    <a16:creationId xmlns:a16="http://schemas.microsoft.com/office/drawing/2014/main" id="{5F6F32D6-143D-456C-BD98-B10815919268}"/>
                  </a:ext>
                </a:extLst>
              </p:cNvPr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íṩḷîďe">
                <a:extLst>
                  <a:ext uri="{FF2B5EF4-FFF2-40B4-BE49-F238E27FC236}">
                    <a16:creationId xmlns:a16="http://schemas.microsoft.com/office/drawing/2014/main" id="{85E5AE1F-D809-42A9-AE86-4AA5A39496BA}"/>
                  </a:ext>
                </a:extLst>
              </p:cNvPr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ïṩlíďe">
                <a:extLst>
                  <a:ext uri="{FF2B5EF4-FFF2-40B4-BE49-F238E27FC236}">
                    <a16:creationId xmlns:a16="http://schemas.microsoft.com/office/drawing/2014/main" id="{BF75D31B-50A2-4D1E-8745-CEE778FA68F2}"/>
                  </a:ext>
                </a:extLst>
              </p:cNvPr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îṡľiďe">
                <a:extLst>
                  <a:ext uri="{FF2B5EF4-FFF2-40B4-BE49-F238E27FC236}">
                    <a16:creationId xmlns:a16="http://schemas.microsoft.com/office/drawing/2014/main" id="{C7946EFC-74A0-424D-BB18-B82370867D5F}"/>
                  </a:ext>
                </a:extLst>
              </p:cNvPr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îṡḻîḑè">
                <a:extLst>
                  <a:ext uri="{FF2B5EF4-FFF2-40B4-BE49-F238E27FC236}">
                    <a16:creationId xmlns:a16="http://schemas.microsoft.com/office/drawing/2014/main" id="{3444F33E-D80D-4B17-82A3-63901FDD5C08}"/>
                  </a:ext>
                </a:extLst>
              </p:cNvPr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îṣḷïḑe">
                <a:extLst>
                  <a:ext uri="{FF2B5EF4-FFF2-40B4-BE49-F238E27FC236}">
                    <a16:creationId xmlns:a16="http://schemas.microsoft.com/office/drawing/2014/main" id="{83A0640F-4894-440F-8C9D-E03ED2177D5F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íṡḻiďé">
                <a:extLst>
                  <a:ext uri="{FF2B5EF4-FFF2-40B4-BE49-F238E27FC236}">
                    <a16:creationId xmlns:a16="http://schemas.microsoft.com/office/drawing/2014/main" id="{F43F440E-2275-4849-9CF5-91F494807E24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iš1íďê">
                <a:extLst>
                  <a:ext uri="{FF2B5EF4-FFF2-40B4-BE49-F238E27FC236}">
                    <a16:creationId xmlns:a16="http://schemas.microsoft.com/office/drawing/2014/main" id="{ED29DC60-D5A0-4BB5-BD3A-6796AD9264F8}"/>
                  </a:ext>
                </a:extLst>
              </p:cNvPr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îṣļiḍé">
                <a:extLst>
                  <a:ext uri="{FF2B5EF4-FFF2-40B4-BE49-F238E27FC236}">
                    <a16:creationId xmlns:a16="http://schemas.microsoft.com/office/drawing/2014/main" id="{4CB8FB6B-6B37-4388-9EE8-26502D69560C}"/>
                  </a:ext>
                </a:extLst>
              </p:cNvPr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sḻîḋê">
                <a:extLst>
                  <a:ext uri="{FF2B5EF4-FFF2-40B4-BE49-F238E27FC236}">
                    <a16:creationId xmlns:a16="http://schemas.microsoft.com/office/drawing/2014/main" id="{931D7052-863F-4F8B-B7DB-FEA41056B8D1}"/>
                  </a:ext>
                </a:extLst>
              </p:cNvPr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išḻíďè">
                <a:extLst>
                  <a:ext uri="{FF2B5EF4-FFF2-40B4-BE49-F238E27FC236}">
                    <a16:creationId xmlns:a16="http://schemas.microsoft.com/office/drawing/2014/main" id="{4FA350CB-29B5-4661-936A-6B50172DE32C}"/>
                  </a:ext>
                </a:extLst>
              </p:cNvPr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îSḻidè">
                <a:extLst>
                  <a:ext uri="{FF2B5EF4-FFF2-40B4-BE49-F238E27FC236}">
                    <a16:creationId xmlns:a16="http://schemas.microsoft.com/office/drawing/2014/main" id="{4425D410-0728-4CBC-BB4C-253983C2D5BF}"/>
                  </a:ext>
                </a:extLst>
              </p:cNvPr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íṩľïde">
                <a:extLst>
                  <a:ext uri="{FF2B5EF4-FFF2-40B4-BE49-F238E27FC236}">
                    <a16:creationId xmlns:a16="http://schemas.microsoft.com/office/drawing/2014/main" id="{6082877F-FA02-4E76-82C2-439DB26DF6ED}"/>
                  </a:ext>
                </a:extLst>
              </p:cNvPr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iSľiḓê">
                <a:extLst>
                  <a:ext uri="{FF2B5EF4-FFF2-40B4-BE49-F238E27FC236}">
                    <a16:creationId xmlns:a16="http://schemas.microsoft.com/office/drawing/2014/main" id="{19EAD67B-6B86-404E-BAA1-2F64CC200866}"/>
                  </a:ext>
                </a:extLst>
              </p:cNvPr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ïṣ1ïḋè">
                <a:extLst>
                  <a:ext uri="{FF2B5EF4-FFF2-40B4-BE49-F238E27FC236}">
                    <a16:creationId xmlns:a16="http://schemas.microsoft.com/office/drawing/2014/main" id="{9C61DC24-625A-4287-9471-89D198943FBB}"/>
                  </a:ext>
                </a:extLst>
              </p:cNvPr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iṧlïďe">
                <a:extLst>
                  <a:ext uri="{FF2B5EF4-FFF2-40B4-BE49-F238E27FC236}">
                    <a16:creationId xmlns:a16="http://schemas.microsoft.com/office/drawing/2014/main" id="{6537CBAF-23D7-4EA6-A9B0-205B9E52CD6B}"/>
                  </a:ext>
                </a:extLst>
              </p:cNvPr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îṣ1îďê">
                <a:extLst>
                  <a:ext uri="{FF2B5EF4-FFF2-40B4-BE49-F238E27FC236}">
                    <a16:creationId xmlns:a16="http://schemas.microsoft.com/office/drawing/2014/main" id="{DA2F3B81-106C-4F97-9BA3-4B3226944221}"/>
                  </a:ext>
                </a:extLst>
              </p:cNvPr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ïṣļiḓe">
                <a:extLst>
                  <a:ext uri="{FF2B5EF4-FFF2-40B4-BE49-F238E27FC236}">
                    <a16:creationId xmlns:a16="http://schemas.microsoft.com/office/drawing/2014/main" id="{CB30D54D-2FCC-4D90-B8EF-16AB8A7EF2D5}"/>
                  </a:ext>
                </a:extLst>
              </p:cNvPr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íṧ1ïḍe">
                <a:extLst>
                  <a:ext uri="{FF2B5EF4-FFF2-40B4-BE49-F238E27FC236}">
                    <a16:creationId xmlns:a16="http://schemas.microsoft.com/office/drawing/2014/main" id="{00DF3396-942D-4D6A-AA2A-5F5E530B6228}"/>
                  </a:ext>
                </a:extLst>
              </p:cNvPr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îş1iḑe">
                <a:extLst>
                  <a:ext uri="{FF2B5EF4-FFF2-40B4-BE49-F238E27FC236}">
                    <a16:creationId xmlns:a16="http://schemas.microsoft.com/office/drawing/2014/main" id="{527C6823-4DFF-4639-8ECA-E68A4241252D}"/>
                  </a:ext>
                </a:extLst>
              </p:cNvPr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íṣḻíďe">
                <a:extLst>
                  <a:ext uri="{FF2B5EF4-FFF2-40B4-BE49-F238E27FC236}">
                    <a16:creationId xmlns:a16="http://schemas.microsoft.com/office/drawing/2014/main" id="{C325B8E2-C94E-49E4-AFBB-88B1ECB2BFFC}"/>
                  </a:ext>
                </a:extLst>
              </p:cNvPr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iśľídè">
                <a:extLst>
                  <a:ext uri="{FF2B5EF4-FFF2-40B4-BE49-F238E27FC236}">
                    <a16:creationId xmlns:a16="http://schemas.microsoft.com/office/drawing/2014/main" id="{C97C0F8D-9B79-432B-81C1-BD489DD64966}"/>
                  </a:ext>
                </a:extLst>
              </p:cNvPr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iṡ1íḍe">
                <a:extLst>
                  <a:ext uri="{FF2B5EF4-FFF2-40B4-BE49-F238E27FC236}">
                    <a16:creationId xmlns:a16="http://schemas.microsoft.com/office/drawing/2014/main" id="{B416DC21-3E5B-4BB6-A11F-2331286B3AA2}"/>
                  </a:ext>
                </a:extLst>
              </p:cNvPr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íṧḷiḑè">
                <a:extLst>
                  <a:ext uri="{FF2B5EF4-FFF2-40B4-BE49-F238E27FC236}">
                    <a16:creationId xmlns:a16="http://schemas.microsoft.com/office/drawing/2014/main" id="{06CF1014-AD86-417D-860E-491FB8106488}"/>
                  </a:ext>
                </a:extLst>
              </p:cNvPr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íṡľiḍe">
                <a:extLst>
                  <a:ext uri="{FF2B5EF4-FFF2-40B4-BE49-F238E27FC236}">
                    <a16:creationId xmlns:a16="http://schemas.microsoft.com/office/drawing/2014/main" id="{394078C8-9CE0-49C2-99CE-7E8DCC63C2D2}"/>
                  </a:ext>
                </a:extLst>
              </p:cNvPr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ïŝ1ïḍè">
                <a:extLst>
                  <a:ext uri="{FF2B5EF4-FFF2-40B4-BE49-F238E27FC236}">
                    <a16:creationId xmlns:a16="http://schemas.microsoft.com/office/drawing/2014/main" id="{71DEEFE3-E9A8-4E25-ACB8-DF88D4EEAB84}"/>
                  </a:ext>
                </a:extLst>
              </p:cNvPr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ṩḷíḓè">
              <a:extLst>
                <a:ext uri="{FF2B5EF4-FFF2-40B4-BE49-F238E27FC236}">
                  <a16:creationId xmlns:a16="http://schemas.microsoft.com/office/drawing/2014/main" id="{EB22BD3B-3D09-44F4-A66A-5715179F7710}"/>
                </a:ext>
              </a:extLst>
            </p:cNvPr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20000"/>
                      <a:lumOff val="80000"/>
                    </a:schemeClr>
                  </a:solidFill>
                </a:rPr>
                <a:t>“</a:t>
              </a:r>
            </a:p>
          </p:txBody>
        </p:sp>
        <p:grpSp>
          <p:nvGrpSpPr>
            <p:cNvPr id="8" name="îS1iďê">
              <a:extLst>
                <a:ext uri="{FF2B5EF4-FFF2-40B4-BE49-F238E27FC236}">
                  <a16:creationId xmlns:a16="http://schemas.microsoft.com/office/drawing/2014/main" id="{7CCA59B3-6530-4710-B9EB-4FEA191201E5}"/>
                </a:ext>
              </a:extLst>
            </p:cNvPr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34" name="îšḷîḓe">
                <a:extLst>
                  <a:ext uri="{FF2B5EF4-FFF2-40B4-BE49-F238E27FC236}">
                    <a16:creationId xmlns:a16="http://schemas.microsoft.com/office/drawing/2014/main" id="{DBB9DF28-587A-488D-8AC7-EA79B7699822}"/>
                  </a:ext>
                </a:extLst>
              </p:cNvPr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sp>
            <p:nvSpPr>
              <p:cNvPr id="35" name="ïsļïḓê">
                <a:extLst>
                  <a:ext uri="{FF2B5EF4-FFF2-40B4-BE49-F238E27FC236}">
                    <a16:creationId xmlns:a16="http://schemas.microsoft.com/office/drawing/2014/main" id="{17EA1DA5-228F-4C42-8417-AA044E1F8FAE}"/>
                  </a:ext>
                </a:extLst>
              </p:cNvPr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îŝľïḋê">
              <a:extLst>
                <a:ext uri="{FF2B5EF4-FFF2-40B4-BE49-F238E27FC236}">
                  <a16:creationId xmlns:a16="http://schemas.microsoft.com/office/drawing/2014/main" id="{E7D2632D-8B32-4E1A-84AA-6043702FD31E}"/>
                </a:ext>
              </a:extLst>
            </p:cNvPr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3D4C9396-2ACB-4D3E-A2A9-DB9E3893E797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ís1íďé">
                <a:extLst>
                  <a:ext uri="{FF2B5EF4-FFF2-40B4-BE49-F238E27FC236}">
                    <a16:creationId xmlns:a16="http://schemas.microsoft.com/office/drawing/2014/main" id="{7FE45D4A-0C6C-4689-B1DD-55F0F8DEFF0A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0" name="îṥľidé">
              <a:extLst>
                <a:ext uri="{FF2B5EF4-FFF2-40B4-BE49-F238E27FC236}">
                  <a16:creationId xmlns:a16="http://schemas.microsoft.com/office/drawing/2014/main" id="{FA556982-169A-417F-A8D4-9DB9DD4C26CF}"/>
                </a:ext>
              </a:extLst>
            </p:cNvPr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30" name="ï$ḻíḍè">
                <a:extLst>
                  <a:ext uri="{FF2B5EF4-FFF2-40B4-BE49-F238E27FC236}">
                    <a16:creationId xmlns:a16="http://schemas.microsoft.com/office/drawing/2014/main" id="{C2D72D1C-1DC0-4480-84FB-9F4A4F3E8F85}"/>
                  </a:ext>
                </a:extLst>
              </p:cNvPr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$ḻïḍê">
                <a:extLst>
                  <a:ext uri="{FF2B5EF4-FFF2-40B4-BE49-F238E27FC236}">
                    <a16:creationId xmlns:a16="http://schemas.microsoft.com/office/drawing/2014/main" id="{54746C62-136B-40EB-A46A-BA5BA00DF9E9}"/>
                  </a:ext>
                </a:extLst>
              </p:cNvPr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íSḷiďe">
              <a:extLst>
                <a:ext uri="{FF2B5EF4-FFF2-40B4-BE49-F238E27FC236}">
                  <a16:creationId xmlns:a16="http://schemas.microsoft.com/office/drawing/2014/main" id="{19A70F61-E0AD-4AA6-9F3F-B01AEDC06F63}"/>
                </a:ext>
              </a:extLst>
            </p:cNvPr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8" name="îšḻíḑé">
                <a:extLst>
                  <a:ext uri="{FF2B5EF4-FFF2-40B4-BE49-F238E27FC236}">
                    <a16:creationId xmlns:a16="http://schemas.microsoft.com/office/drawing/2014/main" id="{618AEDC6-B15C-4A98-898C-4AC66CD48508}"/>
                  </a:ext>
                </a:extLst>
              </p:cNvPr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šļidè">
                <a:extLst>
                  <a:ext uri="{FF2B5EF4-FFF2-40B4-BE49-F238E27FC236}">
                    <a16:creationId xmlns:a16="http://schemas.microsoft.com/office/drawing/2014/main" id="{D3DCDB46-A70E-4096-B45D-5364229C2DBF}"/>
                  </a:ext>
                </a:extLst>
              </p:cNvPr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îṥḻïḓé">
              <a:extLst>
                <a:ext uri="{FF2B5EF4-FFF2-40B4-BE49-F238E27FC236}">
                  <a16:creationId xmlns:a16="http://schemas.microsoft.com/office/drawing/2014/main" id="{9B46D818-5EFD-4536-BAE3-92F6FBC4FAB7}"/>
                </a:ext>
              </a:extLst>
            </p:cNvPr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2F5F7588-A123-4D30-B63E-EFF0846ED8FF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sḻiḋè">
                <a:extLst>
                  <a:ext uri="{FF2B5EF4-FFF2-40B4-BE49-F238E27FC236}">
                    <a16:creationId xmlns:a16="http://schemas.microsoft.com/office/drawing/2014/main" id="{FB91D669-7E63-4FD4-ACE0-F5289EE9D3FE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3" name="ïşlîḓé">
              <a:extLst>
                <a:ext uri="{FF2B5EF4-FFF2-40B4-BE49-F238E27FC236}">
                  <a16:creationId xmlns:a16="http://schemas.microsoft.com/office/drawing/2014/main" id="{BF15FE10-389C-4D77-AB7B-44300F861348}"/>
                </a:ext>
              </a:extLst>
            </p:cNvPr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4" name="íṣľiḑé">
                <a:extLst>
                  <a:ext uri="{FF2B5EF4-FFF2-40B4-BE49-F238E27FC236}">
                    <a16:creationId xmlns:a16="http://schemas.microsoft.com/office/drawing/2014/main" id="{5B0665B4-6D8B-44A1-9B4D-5FF81D27AEA6}"/>
                  </a:ext>
                </a:extLst>
              </p:cNvPr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Sľíḋé">
                <a:extLst>
                  <a:ext uri="{FF2B5EF4-FFF2-40B4-BE49-F238E27FC236}">
                    <a16:creationId xmlns:a16="http://schemas.microsoft.com/office/drawing/2014/main" id="{CD42FE24-00CD-4830-8FD9-2DA4C3C181BF}"/>
                  </a:ext>
                </a:extLst>
              </p:cNvPr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Slïḋè">
              <a:extLst>
                <a:ext uri="{FF2B5EF4-FFF2-40B4-BE49-F238E27FC236}">
                  <a16:creationId xmlns:a16="http://schemas.microsoft.com/office/drawing/2014/main" id="{756646A7-7149-402C-AFEF-CA2B7168F194}"/>
                </a:ext>
              </a:extLst>
            </p:cNvPr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2" name="直接箭头连接符 21">
                <a:extLst>
                  <a:ext uri="{FF2B5EF4-FFF2-40B4-BE49-F238E27FC236}">
                    <a16:creationId xmlns:a16="http://schemas.microsoft.com/office/drawing/2014/main" id="{95939F1B-DA33-4795-8EE2-4237ABBB9172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Sḷîḋê">
                <a:extLst>
                  <a:ext uri="{FF2B5EF4-FFF2-40B4-BE49-F238E27FC236}">
                    <a16:creationId xmlns:a16="http://schemas.microsoft.com/office/drawing/2014/main" id="{8A612B4F-E017-4490-9A44-15A4473E34BF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5" name="îṣḷïḍê">
              <a:extLst>
                <a:ext uri="{FF2B5EF4-FFF2-40B4-BE49-F238E27FC236}">
                  <a16:creationId xmlns:a16="http://schemas.microsoft.com/office/drawing/2014/main" id="{89AFFEC9-4EEE-4EC6-B690-5C11B171A1B0}"/>
                </a:ext>
              </a:extLst>
            </p:cNvPr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0" name="ï$ļíďe">
                <a:extLst>
                  <a:ext uri="{FF2B5EF4-FFF2-40B4-BE49-F238E27FC236}">
                    <a16:creationId xmlns:a16="http://schemas.microsoft.com/office/drawing/2014/main" id="{B668B851-0BA7-47B5-96AB-41FBDF73ADD4}"/>
                  </a:ext>
                </a:extLst>
              </p:cNvPr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iṣ1îďè">
                <a:extLst>
                  <a:ext uri="{FF2B5EF4-FFF2-40B4-BE49-F238E27FC236}">
                    <a16:creationId xmlns:a16="http://schemas.microsoft.com/office/drawing/2014/main" id="{62CA73C7-9E19-4BFB-A0A3-45A7F36BF465}"/>
                  </a:ext>
                </a:extLst>
              </p:cNvPr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6" name="í$ḻîḑé">
              <a:extLst>
                <a:ext uri="{FF2B5EF4-FFF2-40B4-BE49-F238E27FC236}">
                  <a16:creationId xmlns:a16="http://schemas.microsoft.com/office/drawing/2014/main" id="{58C63633-96E5-4426-B7EF-8EDB9068150D}"/>
                </a:ext>
              </a:extLst>
            </p:cNvPr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ľíḓé">
              <a:extLst>
                <a:ext uri="{FF2B5EF4-FFF2-40B4-BE49-F238E27FC236}">
                  <a16:creationId xmlns:a16="http://schemas.microsoft.com/office/drawing/2014/main" id="{50FBF316-0A8B-484D-B278-F2ADD84BC576}"/>
                </a:ext>
              </a:extLst>
            </p:cNvPr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i$ḷïďe">
              <a:extLst>
                <a:ext uri="{FF2B5EF4-FFF2-40B4-BE49-F238E27FC236}">
                  <a16:creationId xmlns:a16="http://schemas.microsoft.com/office/drawing/2014/main" id="{A411ED0C-5C2D-4F5C-8543-46CC81FD0AF1}"/>
                </a:ext>
              </a:extLst>
            </p:cNvPr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ḷïḋe">
              <a:extLst>
                <a:ext uri="{FF2B5EF4-FFF2-40B4-BE49-F238E27FC236}">
                  <a16:creationId xmlns:a16="http://schemas.microsoft.com/office/drawing/2014/main" id="{30B045E6-45E5-4882-A59A-EF1E2741878A}"/>
                </a:ext>
              </a:extLst>
            </p:cNvPr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5227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47604B-251B-4733-9B0D-E51E954E2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DA163C-65F9-47D5-82E8-298BC0FB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602675-2CDB-4170-A9B7-2AB2CC15E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B16C74B-8A00-43EA-9613-3CAF0F7039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6" name="i$ļíḍè">
              <a:extLst>
                <a:ext uri="{FF2B5EF4-FFF2-40B4-BE49-F238E27FC236}">
                  <a16:creationId xmlns:a16="http://schemas.microsoft.com/office/drawing/2014/main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iṣļíḍè">
              <a:extLst>
                <a:ext uri="{FF2B5EF4-FFF2-40B4-BE49-F238E27FC236}">
                  <a16:creationId xmlns:a16="http://schemas.microsoft.com/office/drawing/2014/main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ṥlîḍè">
              <a:extLst>
                <a:ext uri="{FF2B5EF4-FFF2-40B4-BE49-F238E27FC236}">
                  <a16:creationId xmlns:a16="http://schemas.microsoft.com/office/drawing/2014/main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9" name="iŝḻíḓê">
                <a:extLst>
                  <a:ext uri="{FF2B5EF4-FFF2-40B4-BE49-F238E27FC236}">
                    <a16:creationId xmlns:a16="http://schemas.microsoft.com/office/drawing/2014/main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23" name="išļîḑè">
                  <a:extLst>
                    <a:ext uri="{FF2B5EF4-FFF2-40B4-BE49-F238E27FC236}">
                      <a16:creationId xmlns:a16="http://schemas.microsoft.com/office/drawing/2014/main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" name="íṩlîḓe">
                  <a:extLst>
                    <a:ext uri="{FF2B5EF4-FFF2-40B4-BE49-F238E27FC236}">
                      <a16:creationId xmlns:a16="http://schemas.microsoft.com/office/drawing/2014/main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" name="iṣļîḑê">
                  <a:extLst>
                    <a:ext uri="{FF2B5EF4-FFF2-40B4-BE49-F238E27FC236}">
                      <a16:creationId xmlns:a16="http://schemas.microsoft.com/office/drawing/2014/main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iS1iḋe">
                  <a:extLst>
                    <a:ext uri="{FF2B5EF4-FFF2-40B4-BE49-F238E27FC236}">
                      <a16:creationId xmlns:a16="http://schemas.microsoft.com/office/drawing/2014/main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0" name="îṧļide">
                <a:extLst>
                  <a:ext uri="{FF2B5EF4-FFF2-40B4-BE49-F238E27FC236}">
                    <a16:creationId xmlns:a16="http://schemas.microsoft.com/office/drawing/2014/main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21" name="íṡ1îḍê">
                <a:extLst>
                  <a:ext uri="{FF2B5EF4-FFF2-40B4-BE49-F238E27FC236}">
                    <a16:creationId xmlns:a16="http://schemas.microsoft.com/office/drawing/2014/main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22" name="iŝ1ídê">
                <a:extLst>
                  <a:ext uri="{FF2B5EF4-FFF2-40B4-BE49-F238E27FC236}">
                    <a16:creationId xmlns:a16="http://schemas.microsoft.com/office/drawing/2014/main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10" name="îṩľiḑé">
              <a:extLst>
                <a:ext uri="{FF2B5EF4-FFF2-40B4-BE49-F238E27FC236}">
                  <a16:creationId xmlns:a16="http://schemas.microsoft.com/office/drawing/2014/main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1" name="îSḻídè">
                <a:extLst>
                  <a:ext uri="{FF2B5EF4-FFF2-40B4-BE49-F238E27FC236}">
                    <a16:creationId xmlns:a16="http://schemas.microsoft.com/office/drawing/2014/main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15" name="îṣļîḋé">
                  <a:extLst>
                    <a:ext uri="{FF2B5EF4-FFF2-40B4-BE49-F238E27FC236}">
                      <a16:creationId xmlns:a16="http://schemas.microsoft.com/office/drawing/2014/main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" name="ïṡ1ïḋè">
                  <a:extLst>
                    <a:ext uri="{FF2B5EF4-FFF2-40B4-BE49-F238E27FC236}">
                      <a16:creationId xmlns:a16="http://schemas.microsoft.com/office/drawing/2014/main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" name="iSḷîďê">
                  <a:extLst>
                    <a:ext uri="{FF2B5EF4-FFF2-40B4-BE49-F238E27FC236}">
                      <a16:creationId xmlns:a16="http://schemas.microsoft.com/office/drawing/2014/main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ïṡľídè">
                  <a:extLst>
                    <a:ext uri="{FF2B5EF4-FFF2-40B4-BE49-F238E27FC236}">
                      <a16:creationId xmlns:a16="http://schemas.microsoft.com/office/drawing/2014/main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iṣlïḍê">
                <a:extLst>
                  <a:ext uri="{FF2B5EF4-FFF2-40B4-BE49-F238E27FC236}">
                    <a16:creationId xmlns:a16="http://schemas.microsoft.com/office/drawing/2014/main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13" name="ïŝḻiḍé">
                <a:extLst>
                  <a:ext uri="{FF2B5EF4-FFF2-40B4-BE49-F238E27FC236}">
                    <a16:creationId xmlns:a16="http://schemas.microsoft.com/office/drawing/2014/main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4" name="îsļïḋé">
                <a:extLst>
                  <a:ext uri="{FF2B5EF4-FFF2-40B4-BE49-F238E27FC236}">
                    <a16:creationId xmlns:a16="http://schemas.microsoft.com/office/drawing/2014/main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6460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BFFEAA-9684-4A30-B057-98AF76320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D934EB-30D6-4616-B4B2-FE883FA17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06931C-CF91-4479-B4ED-6B9ABCAD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DD30E48-FCB5-4ED6-9DB0-58D848746E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7399" y="1727059"/>
            <a:ext cx="9064502" cy="3810282"/>
            <a:chOff x="1557399" y="1727059"/>
            <a:chExt cx="9064502" cy="3810282"/>
          </a:xfrm>
        </p:grpSpPr>
        <p:grpSp>
          <p:nvGrpSpPr>
            <p:cNvPr id="6" name="iSļiḑê">
              <a:extLst>
                <a:ext uri="{FF2B5EF4-FFF2-40B4-BE49-F238E27FC236}">
                  <a16:creationId xmlns:a16="http://schemas.microsoft.com/office/drawing/2014/main" id="{B6992314-3314-49A3-94B4-CD2A689D2C35}"/>
                </a:ext>
              </a:extLst>
            </p:cNvPr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32" name="íṣľiḍé">
                <a:extLst>
                  <a:ext uri="{FF2B5EF4-FFF2-40B4-BE49-F238E27FC236}">
                    <a16:creationId xmlns:a16="http://schemas.microsoft.com/office/drawing/2014/main" id="{63DA5A1F-BB67-44A4-B16E-B9F8CF8E94D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Sḻïḓé">
                <a:extLst>
                  <a:ext uri="{FF2B5EF4-FFF2-40B4-BE49-F238E27FC236}">
                    <a16:creationId xmlns:a16="http://schemas.microsoft.com/office/drawing/2014/main" id="{973E55DC-6EF6-4310-8A1A-9AFB7B778BFF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ṡḻîḓé">
              <a:extLst>
                <a:ext uri="{FF2B5EF4-FFF2-40B4-BE49-F238E27FC236}">
                  <a16:creationId xmlns:a16="http://schemas.microsoft.com/office/drawing/2014/main" id="{E7A17A96-3268-4214-90A9-2BF7DC85B3C6}"/>
                </a:ext>
              </a:extLst>
            </p:cNvPr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30" name="ïṣľíďe">
                <a:extLst>
                  <a:ext uri="{FF2B5EF4-FFF2-40B4-BE49-F238E27FC236}">
                    <a16:creationId xmlns:a16="http://schemas.microsoft.com/office/drawing/2014/main" id="{4D529B67-418A-472A-913C-93955210D985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îŝḷîḑê">
                <a:extLst>
                  <a:ext uri="{FF2B5EF4-FFF2-40B4-BE49-F238E27FC236}">
                    <a16:creationId xmlns:a16="http://schemas.microsoft.com/office/drawing/2014/main" id="{0D1EDC04-CE64-45FF-9909-9AF6CC4F5E6B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8" name="ïṧḷîḓe">
              <a:extLst>
                <a:ext uri="{FF2B5EF4-FFF2-40B4-BE49-F238E27FC236}">
                  <a16:creationId xmlns:a16="http://schemas.microsoft.com/office/drawing/2014/main" id="{1918491F-7644-433B-9753-B966632CC90B}"/>
                </a:ext>
              </a:extLst>
            </p:cNvPr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/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9" name="îṩľiḓé">
              <a:extLst>
                <a:ext uri="{FF2B5EF4-FFF2-40B4-BE49-F238E27FC236}">
                  <a16:creationId xmlns:a16="http://schemas.microsoft.com/office/drawing/2014/main" id="{3825211E-C3E3-4124-9545-44811B62E6BD}"/>
                </a:ext>
              </a:extLst>
            </p:cNvPr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8" name="iślídê">
                <a:extLst>
                  <a:ext uri="{FF2B5EF4-FFF2-40B4-BE49-F238E27FC236}">
                    <a16:creationId xmlns:a16="http://schemas.microsoft.com/office/drawing/2014/main" id="{4B288550-EBB3-422F-B323-F43AAD7B045B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îṡḷïďé">
                <a:extLst>
                  <a:ext uri="{FF2B5EF4-FFF2-40B4-BE49-F238E27FC236}">
                    <a16:creationId xmlns:a16="http://schemas.microsoft.com/office/drawing/2014/main" id="{FA75D819-A82E-43C7-8415-DFF84E048526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ṧḷïḍè">
              <a:extLst>
                <a:ext uri="{FF2B5EF4-FFF2-40B4-BE49-F238E27FC236}">
                  <a16:creationId xmlns:a16="http://schemas.microsoft.com/office/drawing/2014/main" id="{FA1FD2E8-C57B-492E-8E50-98C84EF8E7E5}"/>
                </a:ext>
              </a:extLst>
            </p:cNvPr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3" name="í$lïḑè">
                <a:extLst>
                  <a:ext uri="{FF2B5EF4-FFF2-40B4-BE49-F238E27FC236}">
                    <a16:creationId xmlns:a16="http://schemas.microsoft.com/office/drawing/2014/main" id="{9844FAFE-DC45-4400-BAF4-FB76DACEDB32}"/>
                  </a:ext>
                </a:extLst>
              </p:cNvPr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4" name="iS1ïḋe">
                <a:extLst>
                  <a:ext uri="{FF2B5EF4-FFF2-40B4-BE49-F238E27FC236}">
                    <a16:creationId xmlns:a16="http://schemas.microsoft.com/office/drawing/2014/main" id="{4EF7E6C2-EB4B-4AE4-AC69-0D5D4EBEBAEA}"/>
                  </a:ext>
                </a:extLst>
              </p:cNvPr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5" name="ïṧḻíḋé">
                <a:extLst>
                  <a:ext uri="{FF2B5EF4-FFF2-40B4-BE49-F238E27FC236}">
                    <a16:creationId xmlns:a16="http://schemas.microsoft.com/office/drawing/2014/main" id="{FE53BD9D-FCE8-4DC3-8D98-3A683F45479F}"/>
                  </a:ext>
                </a:extLst>
              </p:cNvPr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6" name="ïṧlïḓè">
                <a:extLst>
                  <a:ext uri="{FF2B5EF4-FFF2-40B4-BE49-F238E27FC236}">
                    <a16:creationId xmlns:a16="http://schemas.microsoft.com/office/drawing/2014/main" id="{EC3DE1B4-25BF-472A-8C33-ED785900754F}"/>
                  </a:ext>
                </a:extLst>
              </p:cNvPr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7" name="íṥļíḓè">
                <a:extLst>
                  <a:ext uri="{FF2B5EF4-FFF2-40B4-BE49-F238E27FC236}">
                    <a16:creationId xmlns:a16="http://schemas.microsoft.com/office/drawing/2014/main" id="{71EE3C52-544D-434D-AE33-CB0AA5AB24A1}"/>
                  </a:ext>
                </a:extLst>
              </p:cNvPr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ïṣ1îḋê">
              <a:extLst>
                <a:ext uri="{FF2B5EF4-FFF2-40B4-BE49-F238E27FC236}">
                  <a16:creationId xmlns:a16="http://schemas.microsoft.com/office/drawing/2014/main" id="{E7AF0999-0C03-4343-92D9-097B1A5A75A2}"/>
                </a:ext>
              </a:extLst>
            </p:cNvPr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9" name="îṧḷiḋè">
                <a:extLst>
                  <a:ext uri="{FF2B5EF4-FFF2-40B4-BE49-F238E27FC236}">
                    <a16:creationId xmlns:a16="http://schemas.microsoft.com/office/drawing/2014/main" id="{E2D808F5-47AF-4119-B9B2-79592A378B6A}"/>
                  </a:ext>
                </a:extLst>
              </p:cNvPr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0" name="ïslíḑé">
                <a:extLst>
                  <a:ext uri="{FF2B5EF4-FFF2-40B4-BE49-F238E27FC236}">
                    <a16:creationId xmlns:a16="http://schemas.microsoft.com/office/drawing/2014/main" id="{E928F608-A530-4805-A9DE-B855B451C4A7}"/>
                  </a:ext>
                </a:extLst>
              </p:cNvPr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ï$1iḍè">
                <a:extLst>
                  <a:ext uri="{FF2B5EF4-FFF2-40B4-BE49-F238E27FC236}">
                    <a16:creationId xmlns:a16="http://schemas.microsoft.com/office/drawing/2014/main" id="{9CA20223-312C-4821-AA81-298549E97A58}"/>
                  </a:ext>
                </a:extLst>
              </p:cNvPr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2" name="ïs1iďe">
                <a:extLst>
                  <a:ext uri="{FF2B5EF4-FFF2-40B4-BE49-F238E27FC236}">
                    <a16:creationId xmlns:a16="http://schemas.microsoft.com/office/drawing/2014/main" id="{268731F8-6837-4A0C-B766-CD81201AF098}"/>
                  </a:ext>
                </a:extLst>
              </p:cNvPr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ŝḻïḍé">
              <a:extLst>
                <a:ext uri="{FF2B5EF4-FFF2-40B4-BE49-F238E27FC236}">
                  <a16:creationId xmlns:a16="http://schemas.microsoft.com/office/drawing/2014/main" id="{E418E391-C4E9-4816-A120-BF1D94FCECB5}"/>
                </a:ext>
              </a:extLst>
            </p:cNvPr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3" name="íṥľïḑe">
                <a:extLst>
                  <a:ext uri="{FF2B5EF4-FFF2-40B4-BE49-F238E27FC236}">
                    <a16:creationId xmlns:a16="http://schemas.microsoft.com/office/drawing/2014/main" id="{774373E5-D372-4BD9-8EA3-20F996AB75E1}"/>
                  </a:ext>
                </a:extLst>
              </p:cNvPr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ïṣlîḋè">
                <a:extLst>
                  <a:ext uri="{FF2B5EF4-FFF2-40B4-BE49-F238E27FC236}">
                    <a16:creationId xmlns:a16="http://schemas.microsoft.com/office/drawing/2014/main" id="{C66C61FF-1440-4DDF-8073-786750FE29E2}"/>
                  </a:ext>
                </a:extLst>
              </p:cNvPr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5" name="íŝļíḑe">
                <a:extLst>
                  <a:ext uri="{FF2B5EF4-FFF2-40B4-BE49-F238E27FC236}">
                    <a16:creationId xmlns:a16="http://schemas.microsoft.com/office/drawing/2014/main" id="{F731B609-B26A-4581-BBF8-3150EF837D59}"/>
                  </a:ext>
                </a:extLst>
              </p:cNvPr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6" name="íṩlîḓé">
                <a:extLst>
                  <a:ext uri="{FF2B5EF4-FFF2-40B4-BE49-F238E27FC236}">
                    <a16:creationId xmlns:a16="http://schemas.microsoft.com/office/drawing/2014/main" id="{52AEF4E5-B5A2-480E-88E6-2681C06B2082}"/>
                  </a:ext>
                </a:extLst>
              </p:cNvPr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7" name="í$1iḍé">
                <a:extLst>
                  <a:ext uri="{FF2B5EF4-FFF2-40B4-BE49-F238E27FC236}">
                    <a16:creationId xmlns:a16="http://schemas.microsoft.com/office/drawing/2014/main" id="{6E84A1EB-62B9-4CB0-9202-7B0BD17D07C0}"/>
                  </a:ext>
                </a:extLst>
              </p:cNvPr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8" name="íṩḷîďé">
                <a:extLst>
                  <a:ext uri="{FF2B5EF4-FFF2-40B4-BE49-F238E27FC236}">
                    <a16:creationId xmlns:a16="http://schemas.microsoft.com/office/drawing/2014/main" id="{192C1AE5-E074-4C0A-99FB-AB0A87CA4170}"/>
                  </a:ext>
                </a:extLst>
              </p:cNvPr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2637523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CCC8A-8C8B-43D5-B9C4-4FF497531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B94674-FDCC-441F-828E-9977FF7EF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886A74-72E7-44A8-A998-E975B32D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113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0DDF0F1-81F7-490C-AE03-0CE4E9F4E6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322" y="1130300"/>
            <a:ext cx="10851355" cy="5013325"/>
            <a:chOff x="670322" y="1130300"/>
            <a:chExt cx="10851355" cy="5013325"/>
          </a:xfrm>
        </p:grpSpPr>
        <p:sp>
          <p:nvSpPr>
            <p:cNvPr id="6" name="îṥḻïḑê">
              <a:extLst>
                <a:ext uri="{FF2B5EF4-FFF2-40B4-BE49-F238E27FC236}">
                  <a16:creationId xmlns:a16="http://schemas.microsoft.com/office/drawing/2014/main" id="{0DE183C0-C8CC-475E-929D-499F4D44782E}"/>
                </a:ext>
              </a:extLst>
            </p:cNvPr>
            <p:cNvSpPr/>
            <p:nvPr/>
          </p:nvSpPr>
          <p:spPr>
            <a:xfrm>
              <a:off x="671114" y="1130300"/>
              <a:ext cx="10850563" cy="2003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>
                <a:buSzPct val="25000"/>
              </a:pP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îś1iḓé">
              <a:extLst>
                <a:ext uri="{FF2B5EF4-FFF2-40B4-BE49-F238E27FC236}">
                  <a16:creationId xmlns:a16="http://schemas.microsoft.com/office/drawing/2014/main" id="{3A708BA1-1A75-4ED0-AAF0-6D5EDCD10FC1}"/>
                </a:ext>
              </a:extLst>
            </p:cNvPr>
            <p:cNvSpPr/>
            <p:nvPr/>
          </p:nvSpPr>
          <p:spPr>
            <a:xfrm>
              <a:off x="670322" y="1130300"/>
              <a:ext cx="3606403" cy="2003425"/>
            </a:xfrm>
            <a:custGeom>
              <a:avLst/>
              <a:gdLst>
                <a:gd name="connsiteX0" fmla="*/ 1869380 w 3606403"/>
                <a:gd name="connsiteY0" fmla="*/ 0 h 2327275"/>
                <a:gd name="connsiteX1" fmla="*/ 2440652 w 3606403"/>
                <a:gd name="connsiteY1" fmla="*/ 0 h 2327275"/>
                <a:gd name="connsiteX2" fmla="*/ 3606403 w 3606403"/>
                <a:gd name="connsiteY2" fmla="*/ 1163638 h 2327275"/>
                <a:gd name="connsiteX3" fmla="*/ 2440652 w 3606403"/>
                <a:gd name="connsiteY3" fmla="*/ 2327275 h 2327275"/>
                <a:gd name="connsiteX4" fmla="*/ 1869380 w 3606403"/>
                <a:gd name="connsiteY4" fmla="*/ 2327275 h 2327275"/>
                <a:gd name="connsiteX5" fmla="*/ 3035131 w 3606403"/>
                <a:gd name="connsiteY5" fmla="*/ 1163638 h 2327275"/>
                <a:gd name="connsiteX6" fmla="*/ 0 w 3606403"/>
                <a:gd name="connsiteY6" fmla="*/ 0 h 2327275"/>
                <a:gd name="connsiteX7" fmla="*/ 1759108 w 3606403"/>
                <a:gd name="connsiteY7" fmla="*/ 0 h 2327275"/>
                <a:gd name="connsiteX8" fmla="*/ 2921000 w 3606403"/>
                <a:gd name="connsiteY8" fmla="*/ 1163638 h 2327275"/>
                <a:gd name="connsiteX9" fmla="*/ 1759108 w 3606403"/>
                <a:gd name="connsiteY9" fmla="*/ 2327275 h 2327275"/>
                <a:gd name="connsiteX10" fmla="*/ 0 w 3606403"/>
                <a:gd name="connsiteY10" fmla="*/ 2327275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6403" h="2327275">
                  <a:moveTo>
                    <a:pt x="1869380" y="0"/>
                  </a:moveTo>
                  <a:lnTo>
                    <a:pt x="2440652" y="0"/>
                  </a:lnTo>
                  <a:lnTo>
                    <a:pt x="3606403" y="1163638"/>
                  </a:lnTo>
                  <a:lnTo>
                    <a:pt x="2440652" y="2327275"/>
                  </a:lnTo>
                  <a:lnTo>
                    <a:pt x="1869380" y="2327275"/>
                  </a:lnTo>
                  <a:lnTo>
                    <a:pt x="3035131" y="1163638"/>
                  </a:lnTo>
                  <a:close/>
                  <a:moveTo>
                    <a:pt x="0" y="0"/>
                  </a:moveTo>
                  <a:lnTo>
                    <a:pt x="1759108" y="0"/>
                  </a:lnTo>
                  <a:lnTo>
                    <a:pt x="2921000" y="1163638"/>
                  </a:lnTo>
                  <a:lnTo>
                    <a:pt x="1759108" y="2327275"/>
                  </a:lnTo>
                  <a:lnTo>
                    <a:pt x="0" y="2327275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 t="-631" b="-626"/>
              </a:stretch>
            </a:blipFill>
            <a:ln w="222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grpSp>
          <p:nvGrpSpPr>
            <p:cNvPr id="8" name="iSľíďé">
              <a:extLst>
                <a:ext uri="{FF2B5EF4-FFF2-40B4-BE49-F238E27FC236}">
                  <a16:creationId xmlns:a16="http://schemas.microsoft.com/office/drawing/2014/main" id="{6A4A78FB-2CDA-48ED-841D-E656199B9EEC}"/>
                </a:ext>
              </a:extLst>
            </p:cNvPr>
            <p:cNvGrpSpPr/>
            <p:nvPr/>
          </p:nvGrpSpPr>
          <p:grpSpPr>
            <a:xfrm>
              <a:off x="4552950" y="1479550"/>
              <a:ext cx="6968727" cy="1304925"/>
              <a:chOff x="3927881" y="3114675"/>
              <a:chExt cx="6978245" cy="1304925"/>
            </a:xfrm>
          </p:grpSpPr>
          <p:sp>
            <p:nvSpPr>
              <p:cNvPr id="36" name="íSľïḑè">
                <a:extLst>
                  <a:ext uri="{FF2B5EF4-FFF2-40B4-BE49-F238E27FC236}">
                    <a16:creationId xmlns:a16="http://schemas.microsoft.com/office/drawing/2014/main" id="{3BF5C5D2-E7C2-4CDE-AA15-9AC767E5F550}"/>
                  </a:ext>
                </a:extLst>
              </p:cNvPr>
              <p:cNvSpPr txBox="1"/>
              <p:nvPr/>
            </p:nvSpPr>
            <p:spPr>
              <a:xfrm>
                <a:off x="3927882" y="3114675"/>
                <a:ext cx="6978243" cy="5596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800" b="1" dirty="0"/>
                  <a:t>Unified fonts make reading more fluent.</a:t>
                </a:r>
              </a:p>
            </p:txBody>
          </p:sp>
          <p:sp>
            <p:nvSpPr>
              <p:cNvPr id="37" name="iṩľidé">
                <a:extLst>
                  <a:ext uri="{FF2B5EF4-FFF2-40B4-BE49-F238E27FC236}">
                    <a16:creationId xmlns:a16="http://schemas.microsoft.com/office/drawing/2014/main" id="{57F2925F-A89D-40EB-8BE4-ABE2DB49951B}"/>
                  </a:ext>
                </a:extLst>
              </p:cNvPr>
              <p:cNvSpPr txBox="1"/>
              <p:nvPr/>
            </p:nvSpPr>
            <p:spPr>
              <a:xfrm>
                <a:off x="3927881" y="3674313"/>
                <a:ext cx="6978245" cy="745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îṣ1îḓè">
              <a:extLst>
                <a:ext uri="{FF2B5EF4-FFF2-40B4-BE49-F238E27FC236}">
                  <a16:creationId xmlns:a16="http://schemas.microsoft.com/office/drawing/2014/main" id="{43AF8E6C-9C1D-4106-B857-8B6013FEE176}"/>
                </a:ext>
              </a:extLst>
            </p:cNvPr>
            <p:cNvGrpSpPr/>
            <p:nvPr/>
          </p:nvGrpSpPr>
          <p:grpSpPr>
            <a:xfrm>
              <a:off x="673101" y="4370981"/>
              <a:ext cx="2289573" cy="1666798"/>
              <a:chOff x="2190406" y="4293866"/>
              <a:chExt cx="2289573" cy="1666798"/>
            </a:xfrm>
          </p:grpSpPr>
          <p:sp>
            <p:nvSpPr>
              <p:cNvPr id="32" name="išļíḋè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2814857" y="4293866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01</a:t>
                </a:r>
              </a:p>
            </p:txBody>
          </p:sp>
          <p:grpSp>
            <p:nvGrpSpPr>
              <p:cNvPr id="33" name="îṥḻîḋe">
                <a:extLst>
                  <a:ext uri="{FF2B5EF4-FFF2-40B4-BE49-F238E27FC236}">
                    <a16:creationId xmlns:a16="http://schemas.microsoft.com/office/drawing/2014/main" id="{72421131-F1DA-48B1-98DC-EC72D34AE2F9}"/>
                  </a:ext>
                </a:extLst>
              </p:cNvPr>
              <p:cNvGrpSpPr/>
              <p:nvPr/>
            </p:nvGrpSpPr>
            <p:grpSpPr>
              <a:xfrm>
                <a:off x="2190406" y="4566833"/>
                <a:ext cx="2289573" cy="1393831"/>
                <a:chOff x="3892151" y="4303235"/>
                <a:chExt cx="2289573" cy="1393831"/>
              </a:xfrm>
            </p:grpSpPr>
            <p:sp>
              <p:nvSpPr>
                <p:cNvPr id="34" name="îŝľíḑê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1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35" name="îśḷidè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grpSp>
          <p:nvGrpSpPr>
            <p:cNvPr id="10" name="ïşḷíḍé">
              <a:extLst>
                <a:ext uri="{FF2B5EF4-FFF2-40B4-BE49-F238E27FC236}">
                  <a16:creationId xmlns:a16="http://schemas.microsoft.com/office/drawing/2014/main" id="{D4E1C274-F1B2-4E82-A214-F6557C9EFAA2}"/>
                </a:ext>
              </a:extLst>
            </p:cNvPr>
            <p:cNvGrpSpPr/>
            <p:nvPr/>
          </p:nvGrpSpPr>
          <p:grpSpPr>
            <a:xfrm>
              <a:off x="3525177" y="4370981"/>
              <a:ext cx="2289573" cy="1666798"/>
              <a:chOff x="4951214" y="4293866"/>
              <a:chExt cx="2289573" cy="1666798"/>
            </a:xfrm>
          </p:grpSpPr>
          <p:sp>
            <p:nvSpPr>
              <p:cNvPr id="28" name="ïṡļîḑè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5575665" y="4293866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bg1">
                        <a:lumMod val="95000"/>
                      </a:schemeClr>
                    </a:solidFill>
                  </a:rPr>
                  <a:t>2</a:t>
                </a:r>
                <a:endParaRPr lang="en-US" sz="60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29" name="iṧlíḑê">
                <a:extLst>
                  <a:ext uri="{FF2B5EF4-FFF2-40B4-BE49-F238E27FC236}">
                    <a16:creationId xmlns:a16="http://schemas.microsoft.com/office/drawing/2014/main" id="{0C606913-9E0A-47A5-9B13-A7A6E72F872C}"/>
                  </a:ext>
                </a:extLst>
              </p:cNvPr>
              <p:cNvGrpSpPr/>
              <p:nvPr/>
            </p:nvGrpSpPr>
            <p:grpSpPr>
              <a:xfrm>
                <a:off x="4951214" y="4566833"/>
                <a:ext cx="2289573" cy="1393831"/>
                <a:chOff x="3892151" y="4303235"/>
                <a:chExt cx="2289573" cy="1393831"/>
              </a:xfrm>
            </p:grpSpPr>
            <p:sp>
              <p:nvSpPr>
                <p:cNvPr id="30" name="íŝḷïḓe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1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31" name="ïṡľíḓ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218BBA0-3B82-448B-A89D-AF847F35EEB9}"/>
                </a:ext>
              </a:extLst>
            </p:cNvPr>
            <p:cNvCxnSpPr/>
            <p:nvPr/>
          </p:nvCxnSpPr>
          <p:spPr>
            <a:xfrm>
              <a:off x="3243925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6D0B119-1CE1-44B8-A2A6-E102218F5E8E}"/>
                </a:ext>
              </a:extLst>
            </p:cNvPr>
            <p:cNvCxnSpPr/>
            <p:nvPr/>
          </p:nvCxnSpPr>
          <p:spPr>
            <a:xfrm>
              <a:off x="6096001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5E53806-E3A4-4FC1-830B-A249B936766B}"/>
                </a:ext>
              </a:extLst>
            </p:cNvPr>
            <p:cNvCxnSpPr/>
            <p:nvPr/>
          </p:nvCxnSpPr>
          <p:spPr>
            <a:xfrm>
              <a:off x="8948077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ŝḷîḍè">
              <a:extLst>
                <a:ext uri="{FF2B5EF4-FFF2-40B4-BE49-F238E27FC236}">
                  <a16:creationId xmlns:a16="http://schemas.microsoft.com/office/drawing/2014/main" id="{7B7625E6-2AEA-4964-A9AC-337D4A8904D1}"/>
                </a:ext>
              </a:extLst>
            </p:cNvPr>
            <p:cNvGrpSpPr/>
            <p:nvPr/>
          </p:nvGrpSpPr>
          <p:grpSpPr>
            <a:xfrm>
              <a:off x="9229326" y="3783083"/>
              <a:ext cx="2289574" cy="2254696"/>
              <a:chOff x="9229326" y="3783083"/>
              <a:chExt cx="2289574" cy="2254696"/>
            </a:xfrm>
          </p:grpSpPr>
          <p:sp>
            <p:nvSpPr>
              <p:cNvPr id="23" name="í$1ïḋê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9853778" y="4370981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bg1">
                        <a:lumMod val="95000"/>
                      </a:schemeClr>
                    </a:solidFill>
                  </a:rPr>
                  <a:t>4</a:t>
                </a:r>
                <a:endParaRPr lang="en-US" sz="60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24" name="iṣ1iďé">
                <a:extLst>
                  <a:ext uri="{FF2B5EF4-FFF2-40B4-BE49-F238E27FC236}">
                    <a16:creationId xmlns:a16="http://schemas.microsoft.com/office/drawing/2014/main" id="{1CABDC52-AD9B-4A67-BB88-3D4AB41695D7}"/>
                  </a:ext>
                </a:extLst>
              </p:cNvPr>
              <p:cNvGrpSpPr/>
              <p:nvPr/>
            </p:nvGrpSpPr>
            <p:grpSpPr>
              <a:xfrm>
                <a:off x="9229326" y="4643948"/>
                <a:ext cx="2289574" cy="1393831"/>
                <a:chOff x="3892150" y="4303235"/>
                <a:chExt cx="2289574" cy="1393831"/>
              </a:xfrm>
            </p:grpSpPr>
            <p:sp>
              <p:nvSpPr>
                <p:cNvPr id="26" name="iSľídè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0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27" name="îSľiḍ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25" name="iṡlidé">
                <a:extLst>
                  <a:ext uri="{FF2B5EF4-FFF2-40B4-BE49-F238E27FC236}">
                    <a16:creationId xmlns:a16="http://schemas.microsoft.com/office/drawing/2014/main" id="{5F447947-5BF4-45BD-9D05-82C941031E09}"/>
                  </a:ext>
                </a:extLst>
              </p:cNvPr>
              <p:cNvSpPr/>
              <p:nvPr/>
            </p:nvSpPr>
            <p:spPr bwMode="auto">
              <a:xfrm>
                <a:off x="10107518" y="3783083"/>
                <a:ext cx="533190" cy="496807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íšḻiḑe">
              <a:extLst>
                <a:ext uri="{FF2B5EF4-FFF2-40B4-BE49-F238E27FC236}">
                  <a16:creationId xmlns:a16="http://schemas.microsoft.com/office/drawing/2014/main" id="{A1FB5617-0A71-4653-91E7-F18005193F84}"/>
                </a:ext>
              </a:extLst>
            </p:cNvPr>
            <p:cNvSpPr/>
            <p:nvPr/>
          </p:nvSpPr>
          <p:spPr bwMode="auto">
            <a:xfrm>
              <a:off x="1551292" y="3803691"/>
              <a:ext cx="533190" cy="455590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îs1îdé">
              <a:extLst>
                <a:ext uri="{FF2B5EF4-FFF2-40B4-BE49-F238E27FC236}">
                  <a16:creationId xmlns:a16="http://schemas.microsoft.com/office/drawing/2014/main" id="{68F449AD-DA8D-43C7-A3B3-3C992FBC9B60}"/>
                </a:ext>
              </a:extLst>
            </p:cNvPr>
            <p:cNvGrpSpPr/>
            <p:nvPr/>
          </p:nvGrpSpPr>
          <p:grpSpPr>
            <a:xfrm>
              <a:off x="6377252" y="3787274"/>
              <a:ext cx="2289574" cy="2250505"/>
              <a:chOff x="6377252" y="3787274"/>
              <a:chExt cx="2289574" cy="2250505"/>
            </a:xfrm>
          </p:grpSpPr>
          <p:sp>
            <p:nvSpPr>
              <p:cNvPr id="18" name="îṩļiďê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7001704" y="4370981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rPr>
                  <a:t>3</a:t>
                </a:r>
                <a:endParaRPr lang="en-US" sz="6000" b="1" dirty="0">
                  <a:solidFill>
                    <a:schemeClr val="accent1">
                      <a:lumMod val="20000"/>
                      <a:lumOff val="80000"/>
                    </a:schemeClr>
                  </a:solidFill>
                </a:endParaRPr>
              </a:p>
            </p:txBody>
          </p:sp>
          <p:grpSp>
            <p:nvGrpSpPr>
              <p:cNvPr id="19" name="íṧḷïḓè">
                <a:extLst>
                  <a:ext uri="{FF2B5EF4-FFF2-40B4-BE49-F238E27FC236}">
                    <a16:creationId xmlns:a16="http://schemas.microsoft.com/office/drawing/2014/main" id="{305AA277-74E3-4FAC-A0BA-59C82F402A4B}"/>
                  </a:ext>
                </a:extLst>
              </p:cNvPr>
              <p:cNvGrpSpPr/>
              <p:nvPr/>
            </p:nvGrpSpPr>
            <p:grpSpPr>
              <a:xfrm>
                <a:off x="6377252" y="4643948"/>
                <a:ext cx="2289574" cy="1393831"/>
                <a:chOff x="3892150" y="4303235"/>
                <a:chExt cx="2289574" cy="1393831"/>
              </a:xfrm>
            </p:grpSpPr>
            <p:sp>
              <p:nvSpPr>
                <p:cNvPr id="21" name="iş1îḑé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0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22" name="ïşļîd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20" name="ïšḻîḋè">
                <a:extLst>
                  <a:ext uri="{FF2B5EF4-FFF2-40B4-BE49-F238E27FC236}">
                    <a16:creationId xmlns:a16="http://schemas.microsoft.com/office/drawing/2014/main" id="{675DB3BD-BCF7-4196-BDD2-68F90E000211}"/>
                  </a:ext>
                </a:extLst>
              </p:cNvPr>
              <p:cNvSpPr/>
              <p:nvPr/>
            </p:nvSpPr>
            <p:spPr bwMode="auto">
              <a:xfrm>
                <a:off x="7256257" y="3787274"/>
                <a:ext cx="531565" cy="488425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íS1îḋè">
              <a:extLst>
                <a:ext uri="{FF2B5EF4-FFF2-40B4-BE49-F238E27FC236}">
                  <a16:creationId xmlns:a16="http://schemas.microsoft.com/office/drawing/2014/main" id="{65D28CF5-7A50-461B-8998-DCA1A0E754F4}"/>
                </a:ext>
              </a:extLst>
            </p:cNvPr>
            <p:cNvSpPr/>
            <p:nvPr/>
          </p:nvSpPr>
          <p:spPr bwMode="auto">
            <a:xfrm>
              <a:off x="4432291" y="3762254"/>
              <a:ext cx="475344" cy="5384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4" h="6062">
                  <a:moveTo>
                    <a:pt x="2976" y="1855"/>
                  </a:moveTo>
                  <a:cubicBezTo>
                    <a:pt x="2574" y="614"/>
                    <a:pt x="3142" y="0"/>
                    <a:pt x="3142" y="0"/>
                  </a:cubicBezTo>
                  <a:cubicBezTo>
                    <a:pt x="3142" y="0"/>
                    <a:pt x="1278" y="896"/>
                    <a:pt x="726" y="3310"/>
                  </a:cubicBezTo>
                  <a:cubicBezTo>
                    <a:pt x="493" y="2976"/>
                    <a:pt x="291" y="2793"/>
                    <a:pt x="314" y="2853"/>
                  </a:cubicBezTo>
                  <a:cubicBezTo>
                    <a:pt x="563" y="3499"/>
                    <a:pt x="0" y="3788"/>
                    <a:pt x="7" y="4468"/>
                  </a:cubicBezTo>
                  <a:cubicBezTo>
                    <a:pt x="15" y="5149"/>
                    <a:pt x="1189" y="5928"/>
                    <a:pt x="1189" y="5928"/>
                  </a:cubicBezTo>
                  <a:cubicBezTo>
                    <a:pt x="1189" y="5927"/>
                    <a:pt x="1190" y="5927"/>
                    <a:pt x="1190" y="5927"/>
                  </a:cubicBezTo>
                  <a:cubicBezTo>
                    <a:pt x="1236" y="5961"/>
                    <a:pt x="1285" y="5993"/>
                    <a:pt x="1336" y="6024"/>
                  </a:cubicBezTo>
                  <a:cubicBezTo>
                    <a:pt x="1292" y="5972"/>
                    <a:pt x="1251" y="5918"/>
                    <a:pt x="1213" y="5864"/>
                  </a:cubicBezTo>
                  <a:cubicBezTo>
                    <a:pt x="1086" y="5682"/>
                    <a:pt x="996" y="5491"/>
                    <a:pt x="994" y="5306"/>
                  </a:cubicBezTo>
                  <a:cubicBezTo>
                    <a:pt x="990" y="4941"/>
                    <a:pt x="1150" y="4689"/>
                    <a:pt x="1261" y="4434"/>
                  </a:cubicBezTo>
                  <a:cubicBezTo>
                    <a:pt x="1357" y="4213"/>
                    <a:pt x="1417" y="3990"/>
                    <a:pt x="1301" y="3690"/>
                  </a:cubicBezTo>
                  <a:cubicBezTo>
                    <a:pt x="1283" y="3643"/>
                    <a:pt x="1405" y="3747"/>
                    <a:pt x="1572" y="3957"/>
                  </a:cubicBezTo>
                  <a:cubicBezTo>
                    <a:pt x="1896" y="3077"/>
                    <a:pt x="2216" y="2314"/>
                    <a:pt x="2216" y="2314"/>
                  </a:cubicBezTo>
                  <a:cubicBezTo>
                    <a:pt x="2216" y="2314"/>
                    <a:pt x="2225" y="3512"/>
                    <a:pt x="2631" y="4281"/>
                  </a:cubicBezTo>
                  <a:cubicBezTo>
                    <a:pt x="3012" y="5002"/>
                    <a:pt x="2989" y="5372"/>
                    <a:pt x="2989" y="5372"/>
                  </a:cubicBezTo>
                  <a:cubicBezTo>
                    <a:pt x="3683" y="4709"/>
                    <a:pt x="3915" y="3655"/>
                    <a:pt x="3915" y="3655"/>
                  </a:cubicBezTo>
                  <a:cubicBezTo>
                    <a:pt x="4167" y="3877"/>
                    <a:pt x="4312" y="4160"/>
                    <a:pt x="4394" y="4444"/>
                  </a:cubicBezTo>
                  <a:cubicBezTo>
                    <a:pt x="4566" y="5041"/>
                    <a:pt x="4211" y="5642"/>
                    <a:pt x="4203" y="5700"/>
                  </a:cubicBezTo>
                  <a:cubicBezTo>
                    <a:pt x="4199" y="5724"/>
                    <a:pt x="4193" y="5747"/>
                    <a:pt x="4188" y="5770"/>
                  </a:cubicBezTo>
                  <a:cubicBezTo>
                    <a:pt x="4164" y="5879"/>
                    <a:pt x="4120" y="5976"/>
                    <a:pt x="4060" y="6062"/>
                  </a:cubicBezTo>
                  <a:cubicBezTo>
                    <a:pt x="4125" y="6021"/>
                    <a:pt x="4187" y="5975"/>
                    <a:pt x="4246" y="5927"/>
                  </a:cubicBezTo>
                  <a:cubicBezTo>
                    <a:pt x="4246" y="5927"/>
                    <a:pt x="4247" y="5927"/>
                    <a:pt x="4247" y="5928"/>
                  </a:cubicBezTo>
                  <a:cubicBezTo>
                    <a:pt x="4247" y="5928"/>
                    <a:pt x="5329" y="5149"/>
                    <a:pt x="5337" y="4468"/>
                  </a:cubicBezTo>
                  <a:cubicBezTo>
                    <a:pt x="5344" y="3788"/>
                    <a:pt x="4781" y="3498"/>
                    <a:pt x="5030" y="2853"/>
                  </a:cubicBezTo>
                  <a:cubicBezTo>
                    <a:pt x="5052" y="2797"/>
                    <a:pt x="4887" y="2952"/>
                    <a:pt x="4689" y="3246"/>
                  </a:cubicBezTo>
                  <a:cubicBezTo>
                    <a:pt x="4492" y="2640"/>
                    <a:pt x="4366" y="2150"/>
                    <a:pt x="3709" y="1570"/>
                  </a:cubicBezTo>
                  <a:cubicBezTo>
                    <a:pt x="3709" y="1570"/>
                    <a:pt x="3831" y="2888"/>
                    <a:pt x="3132" y="3843"/>
                  </a:cubicBezTo>
                  <a:cubicBezTo>
                    <a:pt x="3132" y="3843"/>
                    <a:pt x="3378" y="3097"/>
                    <a:pt x="2976" y="18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4386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5797C-B11A-48D7-BAA1-7E7D73B81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1C331A7-22D6-49E3-9AAA-D5C657B68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10BCD1-A901-4F30-B8F9-0B8043868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108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F140550-DE08-47A2-9950-75EFAAAB3D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130300"/>
            <a:ext cx="10846594" cy="5016500"/>
            <a:chOff x="672306" y="1130300"/>
            <a:chExt cx="10846594" cy="5016500"/>
          </a:xfrm>
        </p:grpSpPr>
        <p:grpSp>
          <p:nvGrpSpPr>
            <p:cNvPr id="6" name="ïsļidê">
              <a:extLst>
                <a:ext uri="{FF2B5EF4-FFF2-40B4-BE49-F238E27FC236}">
                  <a16:creationId xmlns:a16="http://schemas.microsoft.com/office/drawing/2014/main" id="{5D8392D4-D365-4689-B460-F520C679FE4F}"/>
                </a:ext>
              </a:extLst>
            </p:cNvPr>
            <p:cNvGrpSpPr/>
            <p:nvPr/>
          </p:nvGrpSpPr>
          <p:grpSpPr>
            <a:xfrm>
              <a:off x="4429671" y="1995973"/>
              <a:ext cx="3521460" cy="2175485"/>
              <a:chOff x="4429671" y="1995973"/>
              <a:chExt cx="3521460" cy="2175485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iṥļîḍe">
                <a:extLst>
                  <a:ext uri="{FF2B5EF4-FFF2-40B4-BE49-F238E27FC236}">
                    <a16:creationId xmlns:a16="http://schemas.microsoft.com/office/drawing/2014/main" id="{91A36151-A5B9-441D-99AB-ED90D8D93D93}"/>
                  </a:ext>
                </a:extLst>
              </p:cNvPr>
              <p:cNvSpPr/>
              <p:nvPr/>
            </p:nvSpPr>
            <p:spPr bwMode="auto">
              <a:xfrm>
                <a:off x="4429671" y="1995973"/>
                <a:ext cx="3521460" cy="2175485"/>
              </a:xfrm>
              <a:custGeom>
                <a:avLst/>
                <a:gdLst>
                  <a:gd name="T0" fmla="*/ 4117 w 4961"/>
                  <a:gd name="T1" fmla="*/ 2584 h 3065"/>
                  <a:gd name="T2" fmla="*/ 2794 w 4961"/>
                  <a:gd name="T3" fmla="*/ 2938 h 3065"/>
                  <a:gd name="T4" fmla="*/ 594 w 4961"/>
                  <a:gd name="T5" fmla="*/ 995 h 3065"/>
                  <a:gd name="T6" fmla="*/ 419 w 4961"/>
                  <a:gd name="T7" fmla="*/ 1529 h 3065"/>
                  <a:gd name="T8" fmla="*/ 0 w 4961"/>
                  <a:gd name="T9" fmla="*/ 1115 h 3065"/>
                  <a:gd name="T10" fmla="*/ 273 w 4961"/>
                  <a:gd name="T11" fmla="*/ 281 h 3065"/>
                  <a:gd name="T12" fmla="*/ 1104 w 4961"/>
                  <a:gd name="T13" fmla="*/ 0 h 3065"/>
                  <a:gd name="T14" fmla="*/ 1523 w 4961"/>
                  <a:gd name="T15" fmla="*/ 415 h 3065"/>
                  <a:gd name="T16" fmla="*/ 988 w 4961"/>
                  <a:gd name="T17" fmla="*/ 596 h 3065"/>
                  <a:gd name="T18" fmla="*/ 2654 w 4961"/>
                  <a:gd name="T19" fmla="*/ 2210 h 3065"/>
                  <a:gd name="T20" fmla="*/ 3148 w 4961"/>
                  <a:gd name="T21" fmla="*/ 2377 h 3065"/>
                  <a:gd name="T22" fmla="*/ 3910 w 4961"/>
                  <a:gd name="T23" fmla="*/ 1615 h 3065"/>
                  <a:gd name="T24" fmla="*/ 3148 w 4961"/>
                  <a:gd name="T25" fmla="*/ 853 h 3065"/>
                  <a:gd name="T26" fmla="*/ 2386 w 4961"/>
                  <a:gd name="T27" fmla="*/ 1602 h 3065"/>
                  <a:gd name="T28" fmla="*/ 1861 w 4961"/>
                  <a:gd name="T29" fmla="*/ 1142 h 3065"/>
                  <a:gd name="T30" fmla="*/ 3148 w 4961"/>
                  <a:gd name="T31" fmla="*/ 245 h 3065"/>
                  <a:gd name="T32" fmla="*/ 4117 w 4961"/>
                  <a:gd name="T33" fmla="*/ 2584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1" h="3065">
                    <a:moveTo>
                      <a:pt x="4117" y="2584"/>
                    </a:moveTo>
                    <a:cubicBezTo>
                      <a:pt x="3769" y="2931"/>
                      <a:pt x="3266" y="3065"/>
                      <a:pt x="2794" y="2938"/>
                    </a:cubicBezTo>
                    <a:cubicBezTo>
                      <a:pt x="2318" y="2811"/>
                      <a:pt x="1067" y="1477"/>
                      <a:pt x="594" y="995"/>
                    </a:cubicBezTo>
                    <a:cubicBezTo>
                      <a:pt x="419" y="1529"/>
                      <a:pt x="419" y="1529"/>
                      <a:pt x="419" y="1529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273" y="281"/>
                      <a:pt x="273" y="281"/>
                      <a:pt x="273" y="281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523" y="415"/>
                      <a:pt x="1523" y="415"/>
                      <a:pt x="1523" y="415"/>
                    </a:cubicBezTo>
                    <a:cubicBezTo>
                      <a:pt x="988" y="596"/>
                      <a:pt x="988" y="596"/>
                      <a:pt x="988" y="596"/>
                    </a:cubicBezTo>
                    <a:cubicBezTo>
                      <a:pt x="2654" y="2210"/>
                      <a:pt x="2654" y="2210"/>
                      <a:pt x="2654" y="2210"/>
                    </a:cubicBezTo>
                    <a:cubicBezTo>
                      <a:pt x="2771" y="2314"/>
                      <a:pt x="2926" y="2377"/>
                      <a:pt x="3148" y="2377"/>
                    </a:cubicBezTo>
                    <a:cubicBezTo>
                      <a:pt x="3502" y="2377"/>
                      <a:pt x="3910" y="2036"/>
                      <a:pt x="3910" y="1615"/>
                    </a:cubicBezTo>
                    <a:cubicBezTo>
                      <a:pt x="3910" y="1194"/>
                      <a:pt x="3569" y="853"/>
                      <a:pt x="3148" y="853"/>
                    </a:cubicBezTo>
                    <a:cubicBezTo>
                      <a:pt x="2731" y="853"/>
                      <a:pt x="2393" y="1187"/>
                      <a:pt x="2386" y="1602"/>
                    </a:cubicBezTo>
                    <a:cubicBezTo>
                      <a:pt x="1861" y="1142"/>
                      <a:pt x="1861" y="1142"/>
                      <a:pt x="1861" y="1142"/>
                    </a:cubicBezTo>
                    <a:cubicBezTo>
                      <a:pt x="2058" y="607"/>
                      <a:pt x="2570" y="245"/>
                      <a:pt x="3148" y="245"/>
                    </a:cubicBezTo>
                    <a:cubicBezTo>
                      <a:pt x="4389" y="245"/>
                      <a:pt x="4961" y="1739"/>
                      <a:pt x="4117" y="25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5" name="ïsḻîḑe">
                <a:extLst>
                  <a:ext uri="{FF2B5EF4-FFF2-40B4-BE49-F238E27FC236}">
                    <a16:creationId xmlns:a16="http://schemas.microsoft.com/office/drawing/2014/main" id="{D5B9AB98-0ECB-426A-9EC5-9A246D123DFD}"/>
                  </a:ext>
                </a:extLst>
              </p:cNvPr>
              <p:cNvSpPr/>
              <p:nvPr/>
            </p:nvSpPr>
            <p:spPr bwMode="auto">
              <a:xfrm>
                <a:off x="6486071" y="2935750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ṡḷïďé">
              <a:extLst>
                <a:ext uri="{FF2B5EF4-FFF2-40B4-BE49-F238E27FC236}">
                  <a16:creationId xmlns:a16="http://schemas.microsoft.com/office/drawing/2014/main" id="{61395FB1-D9B9-45B3-9982-3247EBC52C75}"/>
                </a:ext>
              </a:extLst>
            </p:cNvPr>
            <p:cNvGrpSpPr/>
            <p:nvPr/>
          </p:nvGrpSpPr>
          <p:grpSpPr>
            <a:xfrm>
              <a:off x="4240869" y="3105642"/>
              <a:ext cx="3521460" cy="2175485"/>
              <a:chOff x="4240869" y="3105642"/>
              <a:chExt cx="3521460" cy="2175485"/>
            </a:xfrm>
          </p:grpSpPr>
          <p:sp>
            <p:nvSpPr>
              <p:cNvPr id="22" name="ïs1iḑê">
                <a:extLst>
                  <a:ext uri="{FF2B5EF4-FFF2-40B4-BE49-F238E27FC236}">
                    <a16:creationId xmlns:a16="http://schemas.microsoft.com/office/drawing/2014/main" id="{FBD216B5-DA61-4E78-8FDC-3FF3BF75D0DE}"/>
                  </a:ext>
                </a:extLst>
              </p:cNvPr>
              <p:cNvSpPr/>
              <p:nvPr/>
            </p:nvSpPr>
            <p:spPr bwMode="auto">
              <a:xfrm>
                <a:off x="4240869" y="3105642"/>
                <a:ext cx="3521460" cy="2175485"/>
              </a:xfrm>
              <a:custGeom>
                <a:avLst/>
                <a:gdLst>
                  <a:gd name="T0" fmla="*/ 845 w 4962"/>
                  <a:gd name="T1" fmla="*/ 481 h 3065"/>
                  <a:gd name="T2" fmla="*/ 2168 w 4962"/>
                  <a:gd name="T3" fmla="*/ 126 h 3065"/>
                  <a:gd name="T4" fmla="*/ 4368 w 4962"/>
                  <a:gd name="T5" fmla="*/ 2070 h 3065"/>
                  <a:gd name="T6" fmla="*/ 4542 w 4962"/>
                  <a:gd name="T7" fmla="*/ 1535 h 3065"/>
                  <a:gd name="T8" fmla="*/ 4962 w 4962"/>
                  <a:gd name="T9" fmla="*/ 1950 h 3065"/>
                  <a:gd name="T10" fmla="*/ 4689 w 4962"/>
                  <a:gd name="T11" fmla="*/ 2783 h 3065"/>
                  <a:gd name="T12" fmla="*/ 3858 w 4962"/>
                  <a:gd name="T13" fmla="*/ 3065 h 3065"/>
                  <a:gd name="T14" fmla="*/ 3439 w 4962"/>
                  <a:gd name="T15" fmla="*/ 2650 h 3065"/>
                  <a:gd name="T16" fmla="*/ 3974 w 4962"/>
                  <a:gd name="T17" fmla="*/ 2469 h 3065"/>
                  <a:gd name="T18" fmla="*/ 2307 w 4962"/>
                  <a:gd name="T19" fmla="*/ 855 h 3065"/>
                  <a:gd name="T20" fmla="*/ 1814 w 4962"/>
                  <a:gd name="T21" fmla="*/ 688 h 3065"/>
                  <a:gd name="T22" fmla="*/ 1052 w 4962"/>
                  <a:gd name="T23" fmla="*/ 1450 h 3065"/>
                  <a:gd name="T24" fmla="*/ 1814 w 4962"/>
                  <a:gd name="T25" fmla="*/ 2212 h 3065"/>
                  <a:gd name="T26" fmla="*/ 2576 w 4962"/>
                  <a:gd name="T27" fmla="*/ 1462 h 3065"/>
                  <a:gd name="T28" fmla="*/ 3100 w 4962"/>
                  <a:gd name="T29" fmla="*/ 1922 h 3065"/>
                  <a:gd name="T30" fmla="*/ 1814 w 4962"/>
                  <a:gd name="T31" fmla="*/ 2820 h 3065"/>
                  <a:gd name="T32" fmla="*/ 845 w 4962"/>
                  <a:gd name="T33" fmla="*/ 481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2" h="3065">
                    <a:moveTo>
                      <a:pt x="845" y="481"/>
                    </a:moveTo>
                    <a:cubicBezTo>
                      <a:pt x="1192" y="133"/>
                      <a:pt x="1696" y="0"/>
                      <a:pt x="2168" y="126"/>
                    </a:cubicBezTo>
                    <a:cubicBezTo>
                      <a:pt x="2644" y="254"/>
                      <a:pt x="3895" y="1588"/>
                      <a:pt x="4368" y="2070"/>
                    </a:cubicBezTo>
                    <a:cubicBezTo>
                      <a:pt x="4542" y="1535"/>
                      <a:pt x="4542" y="1535"/>
                      <a:pt x="4542" y="1535"/>
                    </a:cubicBezTo>
                    <a:cubicBezTo>
                      <a:pt x="4962" y="1950"/>
                      <a:pt x="4962" y="1950"/>
                      <a:pt x="4962" y="1950"/>
                    </a:cubicBezTo>
                    <a:cubicBezTo>
                      <a:pt x="4689" y="2783"/>
                      <a:pt x="4689" y="2783"/>
                      <a:pt x="4689" y="2783"/>
                    </a:cubicBezTo>
                    <a:cubicBezTo>
                      <a:pt x="3858" y="3065"/>
                      <a:pt x="3858" y="3065"/>
                      <a:pt x="3858" y="3065"/>
                    </a:cubicBezTo>
                    <a:cubicBezTo>
                      <a:pt x="3439" y="2650"/>
                      <a:pt x="3439" y="2650"/>
                      <a:pt x="3439" y="2650"/>
                    </a:cubicBezTo>
                    <a:cubicBezTo>
                      <a:pt x="3974" y="2469"/>
                      <a:pt x="3974" y="2469"/>
                      <a:pt x="3974" y="2469"/>
                    </a:cubicBezTo>
                    <a:cubicBezTo>
                      <a:pt x="2307" y="855"/>
                      <a:pt x="2307" y="855"/>
                      <a:pt x="2307" y="855"/>
                    </a:cubicBezTo>
                    <a:cubicBezTo>
                      <a:pt x="2191" y="750"/>
                      <a:pt x="2035" y="688"/>
                      <a:pt x="1814" y="688"/>
                    </a:cubicBezTo>
                    <a:cubicBezTo>
                      <a:pt x="1459" y="688"/>
                      <a:pt x="1052" y="1029"/>
                      <a:pt x="1052" y="1450"/>
                    </a:cubicBezTo>
                    <a:cubicBezTo>
                      <a:pt x="1052" y="1871"/>
                      <a:pt x="1393" y="2212"/>
                      <a:pt x="1814" y="2212"/>
                    </a:cubicBezTo>
                    <a:cubicBezTo>
                      <a:pt x="2230" y="2212"/>
                      <a:pt x="2569" y="1877"/>
                      <a:pt x="2576" y="1462"/>
                    </a:cubicBezTo>
                    <a:cubicBezTo>
                      <a:pt x="3100" y="1922"/>
                      <a:pt x="3100" y="1922"/>
                      <a:pt x="3100" y="1922"/>
                    </a:cubicBezTo>
                    <a:cubicBezTo>
                      <a:pt x="2904" y="2458"/>
                      <a:pt x="2392" y="2820"/>
                      <a:pt x="1814" y="2820"/>
                    </a:cubicBezTo>
                    <a:cubicBezTo>
                      <a:pt x="573" y="2820"/>
                      <a:pt x="0" y="1325"/>
                      <a:pt x="845" y="4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3" name="íṣļíḑè">
                <a:extLst>
                  <a:ext uri="{FF2B5EF4-FFF2-40B4-BE49-F238E27FC236}">
                    <a16:creationId xmlns:a16="http://schemas.microsoft.com/office/drawing/2014/main" id="{7A8564CF-A4A9-4726-B3B4-BB409721652E}"/>
                  </a:ext>
                </a:extLst>
              </p:cNvPr>
              <p:cNvSpPr/>
              <p:nvPr/>
            </p:nvSpPr>
            <p:spPr bwMode="auto">
              <a:xfrm>
                <a:off x="5311969" y="3982502"/>
                <a:ext cx="416140" cy="35884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$ľîďê">
              <a:extLst>
                <a:ext uri="{FF2B5EF4-FFF2-40B4-BE49-F238E27FC236}">
                  <a16:creationId xmlns:a16="http://schemas.microsoft.com/office/drawing/2014/main" id="{7163E307-33FA-4E1C-AB9E-D51C13B2DEE2}"/>
                </a:ext>
              </a:extLst>
            </p:cNvPr>
            <p:cNvGrpSpPr/>
            <p:nvPr/>
          </p:nvGrpSpPr>
          <p:grpSpPr>
            <a:xfrm>
              <a:off x="672306" y="1130300"/>
              <a:ext cx="3023977" cy="2580985"/>
              <a:chOff x="672306" y="2782205"/>
              <a:chExt cx="3023977" cy="2580985"/>
            </a:xfrm>
          </p:grpSpPr>
          <p:sp>
            <p:nvSpPr>
              <p:cNvPr id="16" name="ïṩlîḓê">
                <a:extLst>
                  <a:ext uri="{FF2B5EF4-FFF2-40B4-BE49-F238E27FC236}">
                    <a16:creationId xmlns:a16="http://schemas.microsoft.com/office/drawing/2014/main" id="{60E223DF-8B60-46BD-84B3-06B3802E0820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işḻîḑé">
                <a:extLst>
                  <a:ext uri="{FF2B5EF4-FFF2-40B4-BE49-F238E27FC236}">
                    <a16:creationId xmlns:a16="http://schemas.microsoft.com/office/drawing/2014/main" id="{82189D48-AA04-4357-A128-283EF74E91CA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šḻíďè">
                <a:extLst>
                  <a:ext uri="{FF2B5EF4-FFF2-40B4-BE49-F238E27FC236}">
                    <a16:creationId xmlns:a16="http://schemas.microsoft.com/office/drawing/2014/main" id="{9396D08A-9D9A-4267-8143-23373052577D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14DB2FF-56F3-4851-A5BC-5AA68D13A2A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íŝľíḓè">
                <a:extLst>
                  <a:ext uri="{FF2B5EF4-FFF2-40B4-BE49-F238E27FC236}">
                    <a16:creationId xmlns:a16="http://schemas.microsoft.com/office/drawing/2014/main" id="{5B2DBFB6-104B-464C-A0AC-4C0D7885BA90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B1BE19A9-39F8-4060-BABF-EF32923680C4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ṡ1ïḍé">
              <a:extLst>
                <a:ext uri="{FF2B5EF4-FFF2-40B4-BE49-F238E27FC236}">
                  <a16:creationId xmlns:a16="http://schemas.microsoft.com/office/drawing/2014/main" id="{3E5B43FF-1CFC-4E46-987F-E9C93BC55911}"/>
                </a:ext>
              </a:extLst>
            </p:cNvPr>
            <p:cNvGrpSpPr/>
            <p:nvPr/>
          </p:nvGrpSpPr>
          <p:grpSpPr>
            <a:xfrm>
              <a:off x="8494923" y="3565815"/>
              <a:ext cx="3023977" cy="2580985"/>
              <a:chOff x="672306" y="2782205"/>
              <a:chExt cx="3023977" cy="2580985"/>
            </a:xfrm>
          </p:grpSpPr>
          <p:sp>
            <p:nvSpPr>
              <p:cNvPr id="10" name="îsḷïḑè">
                <a:extLst>
                  <a:ext uri="{FF2B5EF4-FFF2-40B4-BE49-F238E27FC236}">
                    <a16:creationId xmlns:a16="http://schemas.microsoft.com/office/drawing/2014/main" id="{5666FF35-5CF6-4673-A71B-A9A210EF5D36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îšḻiďê">
                <a:extLst>
                  <a:ext uri="{FF2B5EF4-FFF2-40B4-BE49-F238E27FC236}">
                    <a16:creationId xmlns:a16="http://schemas.microsoft.com/office/drawing/2014/main" id="{EC2CB03D-0287-4FA2-BAF4-C1BAE331C538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" name="ïśliḍé">
                <a:extLst>
                  <a:ext uri="{FF2B5EF4-FFF2-40B4-BE49-F238E27FC236}">
                    <a16:creationId xmlns:a16="http://schemas.microsoft.com/office/drawing/2014/main" id="{33940D06-1A9C-4C71-AC73-0801717C0120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85DC830D-4607-4FC8-A21C-905EAD3436F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iśľíḍé">
                <a:extLst>
                  <a:ext uri="{FF2B5EF4-FFF2-40B4-BE49-F238E27FC236}">
                    <a16:creationId xmlns:a16="http://schemas.microsoft.com/office/drawing/2014/main" id="{E0AAC351-38B0-48EC-A531-C6EE2478A734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621EBAB-31C7-40EF-9886-777E2A9A758B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38084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FEDBFF-4A20-45C9-9B8A-D0DC45A14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00C022-2160-41A1-B8F4-E6A0E0C3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44D7E9-73D5-4DEF-87B4-F8F32AB33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F318E5A-E622-4508-9F1B-1C43C63747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6" name="í$ļíḓé">
              <a:extLst>
                <a:ext uri="{FF2B5EF4-FFF2-40B4-BE49-F238E27FC236}">
                  <a16:creationId xmlns:a16="http://schemas.microsoft.com/office/drawing/2014/main" id="{8A4E822B-6519-4909-9B61-4A36BEEC451D}"/>
                </a:ext>
              </a:extLst>
            </p:cNvPr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21" name="îṡľíḓè">
                <a:extLst>
                  <a:ext uri="{FF2B5EF4-FFF2-40B4-BE49-F238E27FC236}">
                    <a16:creationId xmlns:a16="http://schemas.microsoft.com/office/drawing/2014/main" id="{928CAF76-4CAF-45D3-A3F5-58DBAED82BEA}"/>
                  </a:ext>
                </a:extLst>
              </p:cNvPr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ŝ1îḍe">
                <a:extLst>
                  <a:ext uri="{FF2B5EF4-FFF2-40B4-BE49-F238E27FC236}">
                    <a16:creationId xmlns:a16="http://schemas.microsoft.com/office/drawing/2014/main" id="{5F9402CE-BF7F-462D-91ED-9AEFF1C972DD}"/>
                  </a:ext>
                </a:extLst>
              </p:cNvPr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23" name="iṥ1iḋê">
                <a:extLst>
                  <a:ext uri="{FF2B5EF4-FFF2-40B4-BE49-F238E27FC236}">
                    <a16:creationId xmlns:a16="http://schemas.microsoft.com/office/drawing/2014/main" id="{0CF1C63F-0A9A-4125-9403-CEE4C31A80BE}"/>
                  </a:ext>
                </a:extLst>
              </p:cNvPr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24" name="iśḷiḍé">
                <a:extLst>
                  <a:ext uri="{FF2B5EF4-FFF2-40B4-BE49-F238E27FC236}">
                    <a16:creationId xmlns:a16="http://schemas.microsoft.com/office/drawing/2014/main" id="{7C092643-2952-457D-A2D6-B32F76C9AC37}"/>
                  </a:ext>
                </a:extLst>
              </p:cNvPr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0" name="î$ľidè">
                  <a:extLst>
                    <a:ext uri="{FF2B5EF4-FFF2-40B4-BE49-F238E27FC236}">
                      <a16:creationId xmlns:a16="http://schemas.microsoft.com/office/drawing/2014/main" id="{26FF3B1D-BA6C-46F8-8E68-03607193205E}"/>
                    </a:ext>
                  </a:extLst>
                </p:cNvPr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1" name="ïṡ1iḓe">
                  <a:extLst>
                    <a:ext uri="{FF2B5EF4-FFF2-40B4-BE49-F238E27FC236}">
                      <a16:creationId xmlns:a16="http://schemas.microsoft.com/office/drawing/2014/main" id="{728201A0-09A6-443F-A1AD-B7E6BB03B1AB}"/>
                    </a:ext>
                  </a:extLst>
                </p:cNvPr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" name="íṥḻide">
                  <a:extLst>
                    <a:ext uri="{FF2B5EF4-FFF2-40B4-BE49-F238E27FC236}">
                      <a16:creationId xmlns:a16="http://schemas.microsoft.com/office/drawing/2014/main" id="{0F158AA4-C2ED-4D64-B5F3-EAF3872844CF}"/>
                    </a:ext>
                  </a:extLst>
                </p:cNvPr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" name="íṥlïďé">
                  <a:extLst>
                    <a:ext uri="{FF2B5EF4-FFF2-40B4-BE49-F238E27FC236}">
                      <a16:creationId xmlns:a16="http://schemas.microsoft.com/office/drawing/2014/main" id="{35147F84-8147-44B6-9B95-13D1BB88F814}"/>
                    </a:ext>
                  </a:extLst>
                </p:cNvPr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4" name="ïṩḷîḋé">
                  <a:extLst>
                    <a:ext uri="{FF2B5EF4-FFF2-40B4-BE49-F238E27FC236}">
                      <a16:creationId xmlns:a16="http://schemas.microsoft.com/office/drawing/2014/main" id="{BD3997D2-7309-4936-86D3-608B6A136291}"/>
                    </a:ext>
                  </a:extLst>
                </p:cNvPr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5" name="í$ḻîdé">
                  <a:extLst>
                    <a:ext uri="{FF2B5EF4-FFF2-40B4-BE49-F238E27FC236}">
                      <a16:creationId xmlns:a16="http://schemas.microsoft.com/office/drawing/2014/main" id="{3F0A195B-15C5-43DE-B74F-4BF7BAAB9F01}"/>
                    </a:ext>
                  </a:extLst>
                </p:cNvPr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6" name="iṥliḓè">
                  <a:extLst>
                    <a:ext uri="{FF2B5EF4-FFF2-40B4-BE49-F238E27FC236}">
                      <a16:creationId xmlns:a16="http://schemas.microsoft.com/office/drawing/2014/main" id="{A56CCA8B-6F78-4D88-8835-07D8E60572EF}"/>
                    </a:ext>
                  </a:extLst>
                </p:cNvPr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7" name="íṣḻidê">
                  <a:extLst>
                    <a:ext uri="{FF2B5EF4-FFF2-40B4-BE49-F238E27FC236}">
                      <a16:creationId xmlns:a16="http://schemas.microsoft.com/office/drawing/2014/main" id="{CE1A6E2F-8F0E-4CE2-B6F0-0E4DF36FBA3D}"/>
                    </a:ext>
                  </a:extLst>
                </p:cNvPr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25" name="îs1ïḍe">
                <a:extLst>
                  <a:ext uri="{FF2B5EF4-FFF2-40B4-BE49-F238E27FC236}">
                    <a16:creationId xmlns:a16="http://schemas.microsoft.com/office/drawing/2014/main" id="{B52AA20A-524F-40E8-8F70-08B4292F934A}"/>
                  </a:ext>
                </a:extLst>
              </p:cNvPr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i$ļiďé">
                  <a:extLst>
                    <a:ext uri="{FF2B5EF4-FFF2-40B4-BE49-F238E27FC236}">
                      <a16:creationId xmlns:a16="http://schemas.microsoft.com/office/drawing/2014/main" id="{8A02552C-7AFB-45A2-A58E-90C8F3C969C3}"/>
                    </a:ext>
                  </a:extLst>
                </p:cNvPr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7" name="îṥľîḍé">
                  <a:extLst>
                    <a:ext uri="{FF2B5EF4-FFF2-40B4-BE49-F238E27FC236}">
                      <a16:creationId xmlns:a16="http://schemas.microsoft.com/office/drawing/2014/main" id="{63AE9ABE-4E57-49E4-8186-D417D22EA70B}"/>
                    </a:ext>
                  </a:extLst>
                </p:cNvPr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8" name="îslíḑé">
                  <a:extLst>
                    <a:ext uri="{FF2B5EF4-FFF2-40B4-BE49-F238E27FC236}">
                      <a16:creationId xmlns:a16="http://schemas.microsoft.com/office/drawing/2014/main" id="{3AD9DDEA-D27D-47FB-B2C6-5738AE6578FD}"/>
                    </a:ext>
                  </a:extLst>
                </p:cNvPr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9" name="işľíďè">
                  <a:extLst>
                    <a:ext uri="{FF2B5EF4-FFF2-40B4-BE49-F238E27FC236}">
                      <a16:creationId xmlns:a16="http://schemas.microsoft.com/office/drawing/2014/main" id="{087FF8EA-CA48-4088-8430-87D9FFA86365}"/>
                    </a:ext>
                  </a:extLst>
                </p:cNvPr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îSlíḋê">
              <a:extLst>
                <a:ext uri="{FF2B5EF4-FFF2-40B4-BE49-F238E27FC236}">
                  <a16:creationId xmlns:a16="http://schemas.microsoft.com/office/drawing/2014/main" id="{4CAAECE0-2A35-43FA-B3F5-D0581FA3EDDB}"/>
                </a:ext>
              </a:extLst>
            </p:cNvPr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19" name="ï$ḻïḑe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ŝlïḍe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şḻîdê">
              <a:extLst>
                <a:ext uri="{FF2B5EF4-FFF2-40B4-BE49-F238E27FC236}">
                  <a16:creationId xmlns:a16="http://schemas.microsoft.com/office/drawing/2014/main" id="{2F5BEE9A-3EB3-45CA-852E-EBC199DBF441}"/>
                </a:ext>
              </a:extLst>
            </p:cNvPr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17" name="iṡľiďé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iṡlîḑé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ṥḷïḓe">
              <a:extLst>
                <a:ext uri="{FF2B5EF4-FFF2-40B4-BE49-F238E27FC236}">
                  <a16:creationId xmlns:a16="http://schemas.microsoft.com/office/drawing/2014/main" id="{E36485ED-E166-42ED-A722-8FB84FDFC715}"/>
                </a:ext>
              </a:extLst>
            </p:cNvPr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15" name="iSḻíďe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šliḍé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1198301-E71F-4AE0-8080-DB1730072AF1}"/>
                </a:ext>
              </a:extLst>
            </p:cNvPr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A0AACF8-7571-4633-89C8-57CB8F71DCC4}"/>
                </a:ext>
              </a:extLst>
            </p:cNvPr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ŝḻidé">
              <a:extLst>
                <a:ext uri="{FF2B5EF4-FFF2-40B4-BE49-F238E27FC236}">
                  <a16:creationId xmlns:a16="http://schemas.microsoft.com/office/drawing/2014/main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íŝḷidè">
              <a:extLst>
                <a:ext uri="{FF2B5EF4-FFF2-40B4-BE49-F238E27FC236}">
                  <a16:creationId xmlns:a16="http://schemas.microsoft.com/office/drawing/2014/main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ş1ïdé">
              <a:extLst>
                <a:ext uri="{FF2B5EF4-FFF2-40B4-BE49-F238E27FC236}">
                  <a16:creationId xmlns:a16="http://schemas.microsoft.com/office/drawing/2014/main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15662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cdb23bce-e798-42a1-9c8a-5911503026c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8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5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83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5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3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5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5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988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8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969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7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9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03284B"/>
      </a:accent1>
      <a:accent2>
        <a:srgbClr val="003466"/>
      </a:accent2>
      <a:accent3>
        <a:srgbClr val="163B5E"/>
      </a:accent3>
      <a:accent4>
        <a:srgbClr val="767676"/>
      </a:accent4>
      <a:accent5>
        <a:srgbClr val="595959"/>
      </a:accent5>
      <a:accent6>
        <a:srgbClr val="3E3E3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03284B"/>
    </a:accent1>
    <a:accent2>
      <a:srgbClr val="003466"/>
    </a:accent2>
    <a:accent3>
      <a:srgbClr val="163B5E"/>
    </a:accent3>
    <a:accent4>
      <a:srgbClr val="767676"/>
    </a:accent4>
    <a:accent5>
      <a:srgbClr val="595959"/>
    </a:accent5>
    <a:accent6>
      <a:srgbClr val="3E3E3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8</TotalTime>
  <Words>2485</Words>
  <Application>Microsoft Office PowerPoint</Application>
  <PresentationFormat>宽屏</PresentationFormat>
  <Paragraphs>473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Arial</vt:lpstr>
      <vt:lpstr>Calibri</vt:lpstr>
      <vt:lpstr>Impact</vt:lpstr>
      <vt:lpstr>主题5</vt:lpstr>
      <vt:lpstr>创意几何商务工作 计划总结模板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钰镧 曾</cp:lastModifiedBy>
  <cp:revision>6</cp:revision>
  <cp:lastPrinted>2018-07-05T16:00:00Z</cp:lastPrinted>
  <dcterms:created xsi:type="dcterms:W3CDTF">2018-07-05T16:00:00Z</dcterms:created>
  <dcterms:modified xsi:type="dcterms:W3CDTF">2019-06-11T07:10:37Z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