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1" r:id="rId2"/>
    <p:sldId id="285" r:id="rId3"/>
    <p:sldId id="286" r:id="rId4"/>
    <p:sldId id="265" r:id="rId5"/>
    <p:sldId id="266" r:id="rId6"/>
    <p:sldId id="267" r:id="rId7"/>
    <p:sldId id="270" r:id="rId8"/>
    <p:sldId id="289" r:id="rId9"/>
    <p:sldId id="261" r:id="rId10"/>
    <p:sldId id="262" r:id="rId11"/>
    <p:sldId id="263" r:id="rId12"/>
    <p:sldId id="276" r:id="rId13"/>
    <p:sldId id="291" r:id="rId14"/>
    <p:sldId id="271" r:id="rId15"/>
    <p:sldId id="272" r:id="rId16"/>
    <p:sldId id="275" r:id="rId17"/>
    <p:sldId id="292" r:id="rId18"/>
    <p:sldId id="260" r:id="rId19"/>
    <p:sldId id="290" r:id="rId20"/>
    <p:sldId id="277" r:id="rId21"/>
    <p:sldId id="278" r:id="rId22"/>
    <p:sldId id="293" r:id="rId23"/>
    <p:sldId id="287" r:id="rId24"/>
    <p:sldId id="28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BABD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2B-4EE9-A048-24A178AA5A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rgbClr val="142632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2B-4EE9-A048-24A178AA5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5176576"/>
        <c:axId val="135178112"/>
      </c:areaChart>
      <c:lineChart>
        <c:grouping val="stack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57150" cap="flat">
              <a:solidFill>
                <a:srgbClr val="CCCFD6">
                  <a:alpha val="50000"/>
                </a:srgbClr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DB3029"/>
              </a:solidFill>
              <a:ln w="76200"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12B-4EE9-A048-24A178AA5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176576"/>
        <c:axId val="135178112"/>
      </c:lineChart>
      <c:catAx>
        <c:axId val="1351765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178112"/>
        <c:crosses val="autoZero"/>
        <c:auto val="1"/>
        <c:lblAlgn val="ctr"/>
        <c:lblOffset val="100"/>
        <c:noMultiLvlLbl val="0"/>
      </c:catAx>
      <c:valAx>
        <c:axId val="135178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1765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42F-4710-961F-DDD83C6B83A1}"/>
              </c:ext>
            </c:extLst>
          </c:dPt>
          <c:dPt>
            <c:idx val="1"/>
            <c:bubble3D val="0"/>
            <c:explosion val="7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42F-4710-961F-DDD83C6B83A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0" i="0" u="none" strike="noStrike" kern="1200" baseline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TEXT A</c:v>
                </c:pt>
                <c:pt idx="1">
                  <c:v>TEXT 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2F-4710-961F-DDD83C6B83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8F-4AD8-9B0B-EE981AE56556}"/>
              </c:ext>
            </c:extLst>
          </c:dPt>
          <c:dPt>
            <c:idx val="1"/>
            <c:bubble3D val="0"/>
            <c:explosion val="3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68F-4AD8-9B0B-EE981AE5655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68F-4AD8-9B0B-EE981AE5655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68F-4AD8-9B0B-EE981AE5655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68F-4AD8-9B0B-EE981AE565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00"/>
        <c:holeSize val="5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F07-4C3E-9FD8-0FA88E097A3E}"/>
              </c:ext>
            </c:extLst>
          </c:dPt>
          <c:dPt>
            <c:idx val="1"/>
            <c:bubble3D val="0"/>
            <c:explosion val="3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F07-4C3E-9FD8-0FA88E097A3E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F07-4C3E-9FD8-0FA88E097A3E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F07-4C3E-9FD8-0FA88E097A3E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F07-4C3E-9FD8-0FA88E097A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79"/>
        <c:holeSize val="5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D9146-F495-4B5E-9A57-D04D7773032E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2BC04-60BB-4002-9C6B-931CDD383B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066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6089D-0CAF-4F63-AA44-2945611D8DA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20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6089D-0CAF-4F63-AA44-2945611D8DA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339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6089D-0CAF-4F63-AA44-2945611D8DA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570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6089D-0CAF-4F63-AA44-2945611D8DA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419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6089D-0CAF-4F63-AA44-2945611D8DA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16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6089D-0CAF-4F63-AA44-2945611D8DA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747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DD2E9-5852-4BDA-8EA4-E1184B74977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444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6089D-0CAF-4F63-AA44-2945611D8DA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591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424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25108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A22F97-E840-4553-BEFA-97FD3DA2EE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0938DE9-3E58-4884-9B3D-D5DB50BF9A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7A9B7-47CF-4C42-B9D2-7F1F6132E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161360-DFDD-4975-90D6-0869F91F1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81CA7C-FD7A-4A3F-A1E8-BDDE9753E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311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006CF9-468F-4819-A311-3F4D3A17D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E565AC-871D-4B78-A7CB-08CBDF5F9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03ADA1-E657-4864-A67F-0F4681794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351D10-7CED-4CCB-8D0F-74B94927D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E16503-ECD3-42FC-B6E3-B4337CCAB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441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0152805-177E-4DFF-B918-1E4FC72825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AF8917C-53C5-4E9B-A40E-561A4FAE0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A5C452-D5EA-46B0-B720-5CF73FA27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36A3D-2482-4FC7-89FB-0E809F506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8B6BD9-9394-4528-89AC-7260FB03E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156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265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>
            <a:extLst>
              <a:ext uri="{FF2B5EF4-FFF2-40B4-BE49-F238E27FC236}">
                <a16:creationId xmlns:a16="http://schemas.microsoft.com/office/drawing/2014/main" id="{2306B353-C07C-4919-AB49-AB860AEB07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8A183E44-B5D3-4141-A237-8BBF5DF98B7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98455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593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189BA6-0242-471A-A633-C7B1E9389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D70852D-9E6D-4B87-9511-DD3B2CC290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B7CE06-9080-4C3B-9D54-EC5BBEDC4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C70B7E-C9F5-4939-939A-0FF20B282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654CDB-1D64-4C1C-A85B-89A716798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76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DB591-1D78-45A7-B312-80CBFAD0F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0B8F84-E693-4A21-8C74-356E92380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493237-19D9-469E-A3D2-D17D697D2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A0EEB2-2FCD-4A2C-9D8D-B581BEEE1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7BBB62-1ED3-4B38-BB3B-BBCF2E627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571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363041-DE74-4E8F-9F06-6FAC6B08F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021A71-AA57-4A32-888A-8F42C5C30F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32071F6-4754-4F30-84ED-F882E364E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ACA298-D0CD-4172-94BC-AC0DF8309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421B8B-AFBC-40D6-B8DF-CB9CF7ED5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48673E4-A347-4F8E-93EB-AF45C8051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44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E30013-500D-4B4C-A1B6-58ACEED65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B92162-0A5B-4100-8F86-074251425A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89E34AC-94ED-4111-852D-265958F23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E1195BE-2656-4A81-A261-57A3FA0D37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9872041-8FC4-4ACC-BF52-538180F83E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63BE2AD-CC0C-4F26-A73A-2324F5F74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4E78F23-5CFF-4E2A-9928-1AD245D90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C9935C8-277D-437A-B1C3-8C51AD0C8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424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8DB534-ECDC-4D1D-AC0D-3FA5229FF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0BA62D-A992-4CE6-B1A0-0C8591A7C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75D6280-07CC-4056-A8D8-584AFB999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7C95677-142C-4DD6-A797-A1941478D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492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D1E0C4E-869D-4518-85BF-E1224F946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8BC73C9-FD7F-488B-B2C5-997C9EA9A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3B50AD-B04C-4318-9E22-188B28638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67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5D9B1D-F23B-489F-B9AB-2104C51EF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B991AB-BEA7-4795-AE7E-137B219EC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9E487CC-DB48-4E4F-A16B-7AAF5CBA2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0420B74-1A26-49A2-8149-F196A19DB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FB034D-92C3-4E29-BE0D-299A27AF8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374048-385F-4393-956C-F2E507303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51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24798C-8B62-4F47-90E0-F115D029F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B6B3BA9-93D6-49A8-AB5B-759502DF4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94A5FDA-1B50-4492-B45C-D32264F4B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E3F4AE-D831-45DF-8461-73A8F443A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8A19DE-0D0F-4896-862A-39EF30ABF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85F0A5D-372C-44CE-A353-DAACC4C58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1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C87521A-ECBE-4831-A827-75C6A9D1E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7887EED-F887-486A-88FC-F7011C1E5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C6B5CC-4731-46DF-935A-EB4143997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4A0DC-00E3-4099-9379-FC18A207A173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403CD3-BE54-4505-9892-697946347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8CC9A5-543E-43F3-AD43-E49B851B41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15205-D85E-4772-BA89-97670DE63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8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notesSlide" Target="../notesSlides/notesSlide6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9176A-E355-4B16-A26B-9068CF3504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D6789C-2806-4C5E-A686-2327324FB6DE}"/>
              </a:ext>
            </a:extLst>
          </p:cNvPr>
          <p:cNvSpPr/>
          <p:nvPr/>
        </p:nvSpPr>
        <p:spPr>
          <a:xfrm>
            <a:off x="1930447" y="2382152"/>
            <a:ext cx="833112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企业宣传</a:t>
            </a:r>
            <a:r>
              <a:rPr lang="en-US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EF13795-6D4F-4918-BDEC-4A6FF8F8E2ED}"/>
              </a:ext>
            </a:extLst>
          </p:cNvPr>
          <p:cNvSpPr/>
          <p:nvPr/>
        </p:nvSpPr>
        <p:spPr>
          <a:xfrm>
            <a:off x="1540462" y="3582096"/>
            <a:ext cx="9131396" cy="83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67" dirty="0">
                <a:solidFill>
                  <a:schemeClr val="bg1"/>
                </a:solidFill>
                <a:latin typeface="Arial Narrow" panose="020B0606020202030204" pitchFamily="34" charset="0"/>
                <a:cs typeface="+mn-ea"/>
                <a:sym typeface="+mn-lt"/>
              </a:rPr>
              <a:t>By faith I mean a vision of good one cherishes and the enthusiasm that pushes one to seek its fulfillment regardless of obstacles</a:t>
            </a:r>
          </a:p>
          <a:p>
            <a:pPr algn="ctr" defTabSz="1219170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67" dirty="0">
                <a:solidFill>
                  <a:schemeClr val="bg1"/>
                </a:solidFill>
                <a:latin typeface="Arial Narrow" panose="020B0606020202030204" pitchFamily="34" charset="0"/>
                <a:cs typeface="+mn-ea"/>
                <a:sym typeface="+mn-lt"/>
              </a:rPr>
              <a:t>. By faith I By faith I mean a vision of good one cherishes and the enthusiasm that pushes one to seek its fulfillment regardless of obstacles. By faith I</a:t>
            </a:r>
          </a:p>
          <a:p>
            <a:pPr algn="ctr" defTabSz="1219170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endParaRPr lang="en-US" altLang="zh-CN" sz="1067" dirty="0">
              <a:solidFill>
                <a:schemeClr val="bg1"/>
              </a:solidFill>
              <a:latin typeface="Arial Narrow" panose="020B0606020202030204" pitchFamily="34" charset="0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9877C4-6CC1-4B3E-9862-6DEC0611745B}"/>
              </a:ext>
            </a:extLst>
          </p:cNvPr>
          <p:cNvSpPr txBox="1"/>
          <p:nvPr/>
        </p:nvSpPr>
        <p:spPr>
          <a:xfrm>
            <a:off x="3346112" y="4567534"/>
            <a:ext cx="552009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 </a:t>
            </a:r>
            <a:r>
              <a:rPr lang="en-US" altLang="zh-CN" sz="2133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sz="2133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</a:t>
            </a:r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汇报时间：</a:t>
            </a:r>
            <a:r>
              <a:rPr lang="en-US" altLang="zh-CN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E3EB62C-20E8-4EA0-8A0A-71F7504E7241}"/>
              </a:ext>
            </a:extLst>
          </p:cNvPr>
          <p:cNvSpPr txBox="1"/>
          <p:nvPr/>
        </p:nvSpPr>
        <p:spPr>
          <a:xfrm>
            <a:off x="2580640" y="1674266"/>
            <a:ext cx="7030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COMPANY  INTRODUCTION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83E7EA-4878-4EEE-8FE4-A889EBE1ADE7}"/>
              </a:ext>
            </a:extLst>
          </p:cNvPr>
          <p:cNvSpPr/>
          <p:nvPr/>
        </p:nvSpPr>
        <p:spPr>
          <a:xfrm>
            <a:off x="1435261" y="1041722"/>
            <a:ext cx="9329195" cy="464144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6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82111" y="1398588"/>
            <a:ext cx="6488113" cy="5365750"/>
            <a:chOff x="382111" y="1042988"/>
            <a:chExt cx="6488113" cy="5365750"/>
          </a:xfrm>
          <a:solidFill>
            <a:srgbClr val="BABDC4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104673" y="1109663"/>
              <a:ext cx="2840038" cy="2424113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560161" y="2751138"/>
              <a:ext cx="1816100" cy="1536700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849211" y="3284538"/>
              <a:ext cx="365125" cy="606425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82111" y="1690688"/>
              <a:ext cx="2597150" cy="1963738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064861" y="3232150"/>
              <a:ext cx="1616075" cy="116046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991961" y="4044950"/>
              <a:ext cx="1400175" cy="1227138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67861" y="3549650"/>
              <a:ext cx="2505075" cy="151923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952273" y="4813300"/>
              <a:ext cx="1128713" cy="1181100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60311" y="4795838"/>
              <a:ext cx="763588" cy="660400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884136" y="5202238"/>
              <a:ext cx="998538" cy="763588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4023836" y="4365625"/>
              <a:ext cx="565150" cy="574675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025423" y="3251200"/>
              <a:ext cx="641350" cy="1150938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581048" y="3040063"/>
              <a:ext cx="431800" cy="942975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471511" y="4645025"/>
              <a:ext cx="688975" cy="79851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390548" y="4189413"/>
              <a:ext cx="973138" cy="606425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604861" y="5305425"/>
              <a:ext cx="1009650" cy="803275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5082698" y="4616450"/>
              <a:ext cx="608013" cy="82232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5397023" y="4830763"/>
              <a:ext cx="560388" cy="687388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5643086" y="4397375"/>
              <a:ext cx="485775" cy="561975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5177948" y="3917950"/>
              <a:ext cx="609600" cy="744538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5295423" y="3057525"/>
              <a:ext cx="160338" cy="231775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5138261" y="2952750"/>
              <a:ext cx="212725" cy="23018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5495448" y="2501900"/>
              <a:ext cx="747713" cy="714375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5665311" y="2074863"/>
              <a:ext cx="1066800" cy="727075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5436711" y="1042988"/>
              <a:ext cx="1433513" cy="1306513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5152548" y="3378200"/>
              <a:ext cx="865188" cy="544513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5965348" y="4276725"/>
              <a:ext cx="131763" cy="120650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5330348" y="3822700"/>
              <a:ext cx="752475" cy="581025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936648" y="2709863"/>
              <a:ext cx="698500" cy="1000125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614386" y="3670300"/>
              <a:ext cx="741363" cy="728663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6001861" y="5227638"/>
              <a:ext cx="211138" cy="509588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4446111" y="6130925"/>
              <a:ext cx="325438" cy="277813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302151" y="2475232"/>
            <a:ext cx="2062481" cy="429676"/>
            <a:chOff x="6506251" y="890816"/>
            <a:chExt cx="2653148" cy="552729"/>
          </a:xfrm>
          <a:solidFill>
            <a:srgbClr val="DB3029"/>
          </a:solidFill>
        </p:grpSpPr>
        <p:grpSp>
          <p:nvGrpSpPr>
            <p:cNvPr id="42" name="组合 41"/>
            <p:cNvGrpSpPr/>
            <p:nvPr/>
          </p:nvGrpSpPr>
          <p:grpSpPr>
            <a:xfrm>
              <a:off x="6506251" y="1024166"/>
              <a:ext cx="2390099" cy="419379"/>
              <a:chOff x="6506251" y="1024166"/>
              <a:chExt cx="2390099" cy="419379"/>
            </a:xfrm>
            <a:grpFill/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6506251" y="1024167"/>
                <a:ext cx="276140" cy="419378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椭圆 42"/>
            <p:cNvSpPr/>
            <p:nvPr/>
          </p:nvSpPr>
          <p:spPr>
            <a:xfrm>
              <a:off x="8892699" y="890816"/>
              <a:ext cx="266700" cy="266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7702710" y="2163395"/>
            <a:ext cx="331321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 flipV="1">
            <a:off x="5534804" y="4692650"/>
            <a:ext cx="2271863" cy="739985"/>
            <a:chOff x="6245190" y="890816"/>
            <a:chExt cx="2914209" cy="949208"/>
          </a:xfrm>
          <a:solidFill>
            <a:srgbClr val="DB3029"/>
          </a:solidFill>
        </p:grpSpPr>
        <p:grpSp>
          <p:nvGrpSpPr>
            <p:cNvPr id="48" name="组合 47"/>
            <p:cNvGrpSpPr/>
            <p:nvPr/>
          </p:nvGrpSpPr>
          <p:grpSpPr>
            <a:xfrm>
              <a:off x="6245190" y="1024166"/>
              <a:ext cx="2651160" cy="815858"/>
              <a:chOff x="6245190" y="1024166"/>
              <a:chExt cx="2651160" cy="815858"/>
            </a:xfrm>
            <a:grpFill/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6245190" y="1024166"/>
                <a:ext cx="537201" cy="815858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椭圆 48"/>
            <p:cNvSpPr/>
            <p:nvPr/>
          </p:nvSpPr>
          <p:spPr>
            <a:xfrm>
              <a:off x="8892699" y="890816"/>
              <a:ext cx="266700" cy="266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8340820" y="4913179"/>
            <a:ext cx="331321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Parallelogram 13">
            <a:extLst>
              <a:ext uri="{FF2B5EF4-FFF2-40B4-BE49-F238E27FC236}">
                <a16:creationId xmlns:a16="http://schemas.microsoft.com/office/drawing/2014/main" id="{A0F5E68F-668C-432A-802B-D51B8A606C51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2C477646-E2A8-402A-A24B-A39062D7B27E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5F6A7C77-7BB3-411C-8F41-7FEDC7854B3C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18459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119575" y="936683"/>
            <a:ext cx="7337018" cy="5358334"/>
            <a:chOff x="6554879" y="523220"/>
            <a:chExt cx="6259442" cy="4571364"/>
          </a:xfrm>
        </p:grpSpPr>
        <p:sp useBgFill="1">
          <p:nvSpPr>
            <p:cNvPr id="9" name="直角三角形 8"/>
            <p:cNvSpPr/>
            <p:nvPr/>
          </p:nvSpPr>
          <p:spPr>
            <a:xfrm>
              <a:off x="6703726" y="523220"/>
              <a:ext cx="6097874" cy="4480560"/>
            </a:xfrm>
            <a:custGeom>
              <a:avLst/>
              <a:gdLst>
                <a:gd name="connsiteX0" fmla="*/ 0 w 3291840"/>
                <a:gd name="connsiteY0" fmla="*/ 2143760 h 2143760"/>
                <a:gd name="connsiteX1" fmla="*/ 0 w 3291840"/>
                <a:gd name="connsiteY1" fmla="*/ 0 h 2143760"/>
                <a:gd name="connsiteX2" fmla="*/ 3291840 w 3291840"/>
                <a:gd name="connsiteY2" fmla="*/ 2143760 h 2143760"/>
                <a:gd name="connsiteX3" fmla="*/ 0 w 3291840"/>
                <a:gd name="connsiteY3" fmla="*/ 2143760 h 2143760"/>
                <a:gd name="connsiteX0" fmla="*/ 0 w 4998720"/>
                <a:gd name="connsiteY0" fmla="*/ 2682240 h 2682240"/>
                <a:gd name="connsiteX1" fmla="*/ 0 w 4998720"/>
                <a:gd name="connsiteY1" fmla="*/ 538480 h 2682240"/>
                <a:gd name="connsiteX2" fmla="*/ 4998720 w 4998720"/>
                <a:gd name="connsiteY2" fmla="*/ 0 h 2682240"/>
                <a:gd name="connsiteX3" fmla="*/ 0 w 4998720"/>
                <a:gd name="connsiteY3" fmla="*/ 2682240 h 2682240"/>
                <a:gd name="connsiteX0" fmla="*/ 3423920 w 4998720"/>
                <a:gd name="connsiteY0" fmla="*/ 2987040 h 2987040"/>
                <a:gd name="connsiteX1" fmla="*/ 0 w 4998720"/>
                <a:gd name="connsiteY1" fmla="*/ 538480 h 2987040"/>
                <a:gd name="connsiteX2" fmla="*/ 4998720 w 4998720"/>
                <a:gd name="connsiteY2" fmla="*/ 0 h 2987040"/>
                <a:gd name="connsiteX3" fmla="*/ 3423920 w 4998720"/>
                <a:gd name="connsiteY3" fmla="*/ 2987040 h 2987040"/>
                <a:gd name="connsiteX0" fmla="*/ 3596640 w 5171440"/>
                <a:gd name="connsiteY0" fmla="*/ 2987040 h 2987040"/>
                <a:gd name="connsiteX1" fmla="*/ 0 w 5171440"/>
                <a:gd name="connsiteY1" fmla="*/ 1219200 h 2987040"/>
                <a:gd name="connsiteX2" fmla="*/ 5171440 w 5171440"/>
                <a:gd name="connsiteY2" fmla="*/ 0 h 2987040"/>
                <a:gd name="connsiteX3" fmla="*/ 3596640 w 5171440"/>
                <a:gd name="connsiteY3" fmla="*/ 2987040 h 2987040"/>
                <a:gd name="connsiteX0" fmla="*/ 3444240 w 5171440"/>
                <a:gd name="connsiteY0" fmla="*/ 3799840 h 3799840"/>
                <a:gd name="connsiteX1" fmla="*/ 0 w 5171440"/>
                <a:gd name="connsiteY1" fmla="*/ 1219200 h 3799840"/>
                <a:gd name="connsiteX2" fmla="*/ 5171440 w 5171440"/>
                <a:gd name="connsiteY2" fmla="*/ 0 h 3799840"/>
                <a:gd name="connsiteX3" fmla="*/ 3444240 w 5171440"/>
                <a:gd name="connsiteY3" fmla="*/ 3799840 h 379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1440" h="3799840">
                  <a:moveTo>
                    <a:pt x="3444240" y="3799840"/>
                  </a:moveTo>
                  <a:lnTo>
                    <a:pt x="0" y="1219200"/>
                  </a:lnTo>
                  <a:lnTo>
                    <a:pt x="5171440" y="0"/>
                  </a:lnTo>
                  <a:lnTo>
                    <a:pt x="3444240" y="379984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8"/>
            <p:cNvSpPr/>
            <p:nvPr/>
          </p:nvSpPr>
          <p:spPr>
            <a:xfrm>
              <a:off x="6716447" y="523220"/>
              <a:ext cx="6097874" cy="4480560"/>
            </a:xfrm>
            <a:custGeom>
              <a:avLst/>
              <a:gdLst>
                <a:gd name="connsiteX0" fmla="*/ 0 w 3291840"/>
                <a:gd name="connsiteY0" fmla="*/ 2143760 h 2143760"/>
                <a:gd name="connsiteX1" fmla="*/ 0 w 3291840"/>
                <a:gd name="connsiteY1" fmla="*/ 0 h 2143760"/>
                <a:gd name="connsiteX2" fmla="*/ 3291840 w 3291840"/>
                <a:gd name="connsiteY2" fmla="*/ 2143760 h 2143760"/>
                <a:gd name="connsiteX3" fmla="*/ 0 w 3291840"/>
                <a:gd name="connsiteY3" fmla="*/ 2143760 h 2143760"/>
                <a:gd name="connsiteX0" fmla="*/ 0 w 4998720"/>
                <a:gd name="connsiteY0" fmla="*/ 2682240 h 2682240"/>
                <a:gd name="connsiteX1" fmla="*/ 0 w 4998720"/>
                <a:gd name="connsiteY1" fmla="*/ 538480 h 2682240"/>
                <a:gd name="connsiteX2" fmla="*/ 4998720 w 4998720"/>
                <a:gd name="connsiteY2" fmla="*/ 0 h 2682240"/>
                <a:gd name="connsiteX3" fmla="*/ 0 w 4998720"/>
                <a:gd name="connsiteY3" fmla="*/ 2682240 h 2682240"/>
                <a:gd name="connsiteX0" fmla="*/ 3423920 w 4998720"/>
                <a:gd name="connsiteY0" fmla="*/ 2987040 h 2987040"/>
                <a:gd name="connsiteX1" fmla="*/ 0 w 4998720"/>
                <a:gd name="connsiteY1" fmla="*/ 538480 h 2987040"/>
                <a:gd name="connsiteX2" fmla="*/ 4998720 w 4998720"/>
                <a:gd name="connsiteY2" fmla="*/ 0 h 2987040"/>
                <a:gd name="connsiteX3" fmla="*/ 3423920 w 4998720"/>
                <a:gd name="connsiteY3" fmla="*/ 2987040 h 2987040"/>
                <a:gd name="connsiteX0" fmla="*/ 3596640 w 5171440"/>
                <a:gd name="connsiteY0" fmla="*/ 2987040 h 2987040"/>
                <a:gd name="connsiteX1" fmla="*/ 0 w 5171440"/>
                <a:gd name="connsiteY1" fmla="*/ 1219200 h 2987040"/>
                <a:gd name="connsiteX2" fmla="*/ 5171440 w 5171440"/>
                <a:gd name="connsiteY2" fmla="*/ 0 h 2987040"/>
                <a:gd name="connsiteX3" fmla="*/ 3596640 w 5171440"/>
                <a:gd name="connsiteY3" fmla="*/ 2987040 h 2987040"/>
                <a:gd name="connsiteX0" fmla="*/ 3444240 w 5171440"/>
                <a:gd name="connsiteY0" fmla="*/ 3799840 h 3799840"/>
                <a:gd name="connsiteX1" fmla="*/ 0 w 5171440"/>
                <a:gd name="connsiteY1" fmla="*/ 1219200 h 3799840"/>
                <a:gd name="connsiteX2" fmla="*/ 5171440 w 5171440"/>
                <a:gd name="connsiteY2" fmla="*/ 0 h 3799840"/>
                <a:gd name="connsiteX3" fmla="*/ 3444240 w 5171440"/>
                <a:gd name="connsiteY3" fmla="*/ 3799840 h 379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1440" h="3799840">
                  <a:moveTo>
                    <a:pt x="3444240" y="3799840"/>
                  </a:moveTo>
                  <a:lnTo>
                    <a:pt x="0" y="1219200"/>
                  </a:lnTo>
                  <a:lnTo>
                    <a:pt x="5171440" y="0"/>
                  </a:lnTo>
                  <a:lnTo>
                    <a:pt x="3444240" y="3799840"/>
                  </a:lnTo>
                  <a:close/>
                </a:path>
              </a:pathLst>
            </a:custGeom>
            <a:solidFill>
              <a:schemeClr val="accent2">
                <a:lumMod val="10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8"/>
            <p:cNvSpPr/>
            <p:nvPr/>
          </p:nvSpPr>
          <p:spPr>
            <a:xfrm rot="21360000">
              <a:off x="6554879" y="614024"/>
              <a:ext cx="6097874" cy="4480560"/>
            </a:xfrm>
            <a:custGeom>
              <a:avLst/>
              <a:gdLst>
                <a:gd name="connsiteX0" fmla="*/ 0 w 3291840"/>
                <a:gd name="connsiteY0" fmla="*/ 2143760 h 2143760"/>
                <a:gd name="connsiteX1" fmla="*/ 0 w 3291840"/>
                <a:gd name="connsiteY1" fmla="*/ 0 h 2143760"/>
                <a:gd name="connsiteX2" fmla="*/ 3291840 w 3291840"/>
                <a:gd name="connsiteY2" fmla="*/ 2143760 h 2143760"/>
                <a:gd name="connsiteX3" fmla="*/ 0 w 3291840"/>
                <a:gd name="connsiteY3" fmla="*/ 2143760 h 2143760"/>
                <a:gd name="connsiteX0" fmla="*/ 0 w 4998720"/>
                <a:gd name="connsiteY0" fmla="*/ 2682240 h 2682240"/>
                <a:gd name="connsiteX1" fmla="*/ 0 w 4998720"/>
                <a:gd name="connsiteY1" fmla="*/ 538480 h 2682240"/>
                <a:gd name="connsiteX2" fmla="*/ 4998720 w 4998720"/>
                <a:gd name="connsiteY2" fmla="*/ 0 h 2682240"/>
                <a:gd name="connsiteX3" fmla="*/ 0 w 4998720"/>
                <a:gd name="connsiteY3" fmla="*/ 2682240 h 2682240"/>
                <a:gd name="connsiteX0" fmla="*/ 3423920 w 4998720"/>
                <a:gd name="connsiteY0" fmla="*/ 2987040 h 2987040"/>
                <a:gd name="connsiteX1" fmla="*/ 0 w 4998720"/>
                <a:gd name="connsiteY1" fmla="*/ 538480 h 2987040"/>
                <a:gd name="connsiteX2" fmla="*/ 4998720 w 4998720"/>
                <a:gd name="connsiteY2" fmla="*/ 0 h 2987040"/>
                <a:gd name="connsiteX3" fmla="*/ 3423920 w 4998720"/>
                <a:gd name="connsiteY3" fmla="*/ 2987040 h 2987040"/>
                <a:gd name="connsiteX0" fmla="*/ 3596640 w 5171440"/>
                <a:gd name="connsiteY0" fmla="*/ 2987040 h 2987040"/>
                <a:gd name="connsiteX1" fmla="*/ 0 w 5171440"/>
                <a:gd name="connsiteY1" fmla="*/ 1219200 h 2987040"/>
                <a:gd name="connsiteX2" fmla="*/ 5171440 w 5171440"/>
                <a:gd name="connsiteY2" fmla="*/ 0 h 2987040"/>
                <a:gd name="connsiteX3" fmla="*/ 3596640 w 5171440"/>
                <a:gd name="connsiteY3" fmla="*/ 2987040 h 2987040"/>
                <a:gd name="connsiteX0" fmla="*/ 3444240 w 5171440"/>
                <a:gd name="connsiteY0" fmla="*/ 3799840 h 3799840"/>
                <a:gd name="connsiteX1" fmla="*/ 0 w 5171440"/>
                <a:gd name="connsiteY1" fmla="*/ 1219200 h 3799840"/>
                <a:gd name="connsiteX2" fmla="*/ 5171440 w 5171440"/>
                <a:gd name="connsiteY2" fmla="*/ 0 h 3799840"/>
                <a:gd name="connsiteX3" fmla="*/ 3444240 w 5171440"/>
                <a:gd name="connsiteY3" fmla="*/ 3799840 h 379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1440" h="3799840">
                  <a:moveTo>
                    <a:pt x="3444240" y="3799840"/>
                  </a:moveTo>
                  <a:lnTo>
                    <a:pt x="0" y="1219200"/>
                  </a:lnTo>
                  <a:lnTo>
                    <a:pt x="5171440" y="0"/>
                  </a:lnTo>
                  <a:lnTo>
                    <a:pt x="3444240" y="3799840"/>
                  </a:lnTo>
                  <a:close/>
                </a:path>
              </a:pathLst>
            </a:custGeom>
            <a:noFill/>
            <a:ln w="3175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599440" y="2280305"/>
            <a:ext cx="4500880" cy="0"/>
          </a:xfrm>
          <a:prstGeom prst="line">
            <a:avLst/>
          </a:prstGeom>
          <a:ln w="22225">
            <a:solidFill>
              <a:srgbClr val="2535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99440" y="1818640"/>
            <a:ext cx="5164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ADD YOUR TITLE HERE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9440" y="254855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XXX</a:t>
            </a:r>
            <a:endParaRPr lang="zh-CN" altLang="en-US" sz="2000" b="1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4351" y="3296873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4351" y="4544383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22265" y="255397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XXX</a:t>
            </a:r>
            <a:endParaRPr lang="zh-CN" altLang="en-US" sz="2000" b="1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22265" y="3296873"/>
            <a:ext cx="255478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22265" y="4544383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Parallelogram 13">
            <a:extLst>
              <a:ext uri="{FF2B5EF4-FFF2-40B4-BE49-F238E27FC236}">
                <a16:creationId xmlns:a16="http://schemas.microsoft.com/office/drawing/2014/main" id="{8EE4F3F1-4880-44A1-8457-44A2F29E0E1B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DBF7A00-06FD-49DC-AADF-0AA6BE7EE02F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7A9B444-F318-46B0-97B9-08B190ED307B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75489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09148" y="1098562"/>
            <a:ext cx="10194723" cy="4317754"/>
            <a:chOff x="785786" y="1000114"/>
            <a:chExt cx="7436005" cy="3149359"/>
          </a:xfrm>
          <a:solidFill>
            <a:srgbClr val="B1A286">
              <a:alpha val="20000"/>
            </a:srgbClr>
          </a:solidFill>
        </p:grpSpPr>
        <p:grpSp>
          <p:nvGrpSpPr>
            <p:cNvPr id="11" name="Group 84"/>
            <p:cNvGrpSpPr/>
            <p:nvPr/>
          </p:nvGrpSpPr>
          <p:grpSpPr>
            <a:xfrm>
              <a:off x="785786" y="2000246"/>
              <a:ext cx="1162406" cy="2149227"/>
              <a:chOff x="228591" y="2000246"/>
              <a:chExt cx="1162406" cy="2149227"/>
            </a:xfrm>
            <a:grpFill/>
          </p:grpSpPr>
          <p:sp>
            <p:nvSpPr>
              <p:cNvPr id="57" name="Isosceles Triangle 2"/>
              <p:cNvSpPr/>
              <p:nvPr/>
            </p:nvSpPr>
            <p:spPr>
              <a:xfrm>
                <a:off x="22859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58" name="Content Placeholder 2"/>
              <p:cNvSpPr txBox="1">
                <a:spLocks/>
              </p:cNvSpPr>
              <p:nvPr/>
            </p:nvSpPr>
            <p:spPr>
              <a:xfrm>
                <a:off x="461899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Jan</a:t>
                </a:r>
              </a:p>
            </p:txBody>
          </p:sp>
          <p:sp>
            <p:nvSpPr>
              <p:cNvPr id="59" name="Content Placeholder 2"/>
              <p:cNvSpPr txBox="1">
                <a:spLocks/>
              </p:cNvSpPr>
              <p:nvPr/>
            </p:nvSpPr>
            <p:spPr>
              <a:xfrm>
                <a:off x="461899" y="2000246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60%</a:t>
                </a:r>
              </a:p>
            </p:txBody>
          </p:sp>
          <p:cxnSp>
            <p:nvCxnSpPr>
              <p:cNvPr id="60" name="Straight Connector 70"/>
              <p:cNvCxnSpPr/>
              <p:nvPr/>
            </p:nvCxnSpPr>
            <p:spPr>
              <a:xfrm rot="5400000">
                <a:off x="643704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85"/>
            <p:cNvGrpSpPr/>
            <p:nvPr/>
          </p:nvGrpSpPr>
          <p:grpSpPr>
            <a:xfrm>
              <a:off x="1489960" y="1500180"/>
              <a:ext cx="1162406" cy="2649293"/>
              <a:chOff x="932765" y="1500180"/>
              <a:chExt cx="1162406" cy="2649293"/>
            </a:xfrm>
            <a:grpFill/>
          </p:grpSpPr>
          <p:sp>
            <p:nvSpPr>
              <p:cNvPr id="53" name="Isosceles Triangle 2"/>
              <p:cNvSpPr/>
              <p:nvPr/>
            </p:nvSpPr>
            <p:spPr>
              <a:xfrm>
                <a:off x="932765" y="2211338"/>
                <a:ext cx="1162406" cy="1512496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54" name="Content Placeholder 2"/>
              <p:cNvSpPr txBox="1">
                <a:spLocks/>
              </p:cNvSpPr>
              <p:nvPr/>
            </p:nvSpPr>
            <p:spPr>
              <a:xfrm>
                <a:off x="1164238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Feb</a:t>
                </a: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1162479" y="150018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80%</a:t>
                </a:r>
              </a:p>
            </p:txBody>
          </p:sp>
          <p:cxnSp>
            <p:nvCxnSpPr>
              <p:cNvPr id="56" name="Straight Connector 71"/>
              <p:cNvCxnSpPr/>
              <p:nvPr/>
            </p:nvCxnSpPr>
            <p:spPr>
              <a:xfrm rot="5400000">
                <a:off x="1358084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86"/>
            <p:cNvGrpSpPr/>
            <p:nvPr/>
          </p:nvGrpSpPr>
          <p:grpSpPr>
            <a:xfrm>
              <a:off x="2384686" y="1857370"/>
              <a:ext cx="1069128" cy="2292103"/>
              <a:chOff x="1827491" y="1857370"/>
              <a:chExt cx="1069128" cy="2292103"/>
            </a:xfrm>
            <a:grpFill/>
          </p:grpSpPr>
          <p:sp>
            <p:nvSpPr>
              <p:cNvPr id="49" name="Isosceles Triangle 2"/>
              <p:cNvSpPr/>
              <p:nvPr/>
            </p:nvSpPr>
            <p:spPr>
              <a:xfrm>
                <a:off x="1827491" y="2571121"/>
                <a:ext cx="1069128" cy="1152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BABD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50" name="Content Placeholder 2"/>
              <p:cNvSpPr txBox="1">
                <a:spLocks/>
              </p:cNvSpPr>
              <p:nvPr/>
            </p:nvSpPr>
            <p:spPr>
              <a:xfrm>
                <a:off x="2012325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Mar</a:t>
                </a:r>
              </a:p>
            </p:txBody>
          </p:sp>
          <p:sp>
            <p:nvSpPr>
              <p:cNvPr id="51" name="Content Placeholder 2"/>
              <p:cNvSpPr txBox="1">
                <a:spLocks/>
              </p:cNvSpPr>
              <p:nvPr/>
            </p:nvSpPr>
            <p:spPr>
              <a:xfrm>
                <a:off x="2026223" y="185737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70%</a:t>
                </a:r>
              </a:p>
            </p:txBody>
          </p:sp>
          <p:cxnSp>
            <p:nvCxnSpPr>
              <p:cNvPr id="52" name="Straight Connector 72"/>
              <p:cNvCxnSpPr/>
              <p:nvPr/>
            </p:nvCxnSpPr>
            <p:spPr>
              <a:xfrm rot="5400000">
                <a:off x="221534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87"/>
            <p:cNvGrpSpPr/>
            <p:nvPr/>
          </p:nvGrpSpPr>
          <p:grpSpPr>
            <a:xfrm>
              <a:off x="3189958" y="1643056"/>
              <a:ext cx="996954" cy="2506417"/>
              <a:chOff x="2632763" y="1643056"/>
              <a:chExt cx="996954" cy="2506417"/>
            </a:xfrm>
            <a:grpFill/>
          </p:grpSpPr>
          <p:sp>
            <p:nvSpPr>
              <p:cNvPr id="45" name="Isosceles Triangle 2"/>
              <p:cNvSpPr/>
              <p:nvPr/>
            </p:nvSpPr>
            <p:spPr>
              <a:xfrm>
                <a:off x="2632763" y="2357436"/>
                <a:ext cx="996954" cy="1366398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46" name="Content Placeholder 2"/>
              <p:cNvSpPr txBox="1">
                <a:spLocks/>
              </p:cNvSpPr>
              <p:nvPr/>
            </p:nvSpPr>
            <p:spPr>
              <a:xfrm>
                <a:off x="2781510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Apr</a:t>
                </a:r>
              </a:p>
            </p:txBody>
          </p:sp>
          <p:sp>
            <p:nvSpPr>
              <p:cNvPr id="47" name="Content Placeholder 2"/>
              <p:cNvSpPr txBox="1">
                <a:spLocks/>
              </p:cNvSpPr>
              <p:nvPr/>
            </p:nvSpPr>
            <p:spPr>
              <a:xfrm>
                <a:off x="2793872" y="1643056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75%</a:t>
                </a:r>
              </a:p>
            </p:txBody>
          </p:sp>
          <p:cxnSp>
            <p:nvCxnSpPr>
              <p:cNvPr id="48" name="Straight Connector 73"/>
              <p:cNvCxnSpPr/>
              <p:nvPr/>
            </p:nvCxnSpPr>
            <p:spPr>
              <a:xfrm rot="5400000">
                <a:off x="3001158" y="207089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88"/>
            <p:cNvGrpSpPr/>
            <p:nvPr/>
          </p:nvGrpSpPr>
          <p:grpSpPr>
            <a:xfrm>
              <a:off x="3864006" y="2000246"/>
              <a:ext cx="1162406" cy="2149227"/>
              <a:chOff x="3306811" y="2000246"/>
              <a:chExt cx="1162406" cy="2149227"/>
            </a:xfrm>
            <a:grpFill/>
          </p:grpSpPr>
          <p:sp>
            <p:nvSpPr>
              <p:cNvPr id="41" name="Isosceles Triangle 2"/>
              <p:cNvSpPr/>
              <p:nvPr/>
            </p:nvSpPr>
            <p:spPr>
              <a:xfrm>
                <a:off x="330681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42" name="Content Placeholder 2"/>
              <p:cNvSpPr txBox="1">
                <a:spLocks/>
              </p:cNvSpPr>
              <p:nvPr/>
            </p:nvSpPr>
            <p:spPr>
              <a:xfrm>
                <a:off x="3538284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May</a:t>
                </a:r>
              </a:p>
            </p:txBody>
          </p:sp>
          <p:sp>
            <p:nvSpPr>
              <p:cNvPr id="43" name="Content Placeholder 2"/>
              <p:cNvSpPr txBox="1">
                <a:spLocks/>
              </p:cNvSpPr>
              <p:nvPr/>
            </p:nvSpPr>
            <p:spPr>
              <a:xfrm>
                <a:off x="3522514" y="2000246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65%</a:t>
                </a:r>
              </a:p>
            </p:txBody>
          </p:sp>
          <p:cxnSp>
            <p:nvCxnSpPr>
              <p:cNvPr id="44" name="Straight Connector 74"/>
              <p:cNvCxnSpPr/>
              <p:nvPr/>
            </p:nvCxnSpPr>
            <p:spPr>
              <a:xfrm rot="5400000">
                <a:off x="3715538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89"/>
            <p:cNvGrpSpPr/>
            <p:nvPr/>
          </p:nvGrpSpPr>
          <p:grpSpPr>
            <a:xfrm>
              <a:off x="4568180" y="1500180"/>
              <a:ext cx="1162406" cy="2649293"/>
              <a:chOff x="4010985" y="1500180"/>
              <a:chExt cx="1162406" cy="2649293"/>
            </a:xfrm>
            <a:grpFill/>
          </p:grpSpPr>
          <p:sp>
            <p:nvSpPr>
              <p:cNvPr id="37" name="Isosceles Triangle 2"/>
              <p:cNvSpPr/>
              <p:nvPr/>
            </p:nvSpPr>
            <p:spPr>
              <a:xfrm>
                <a:off x="4010985" y="2214560"/>
                <a:ext cx="1162406" cy="150927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BABD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8" name="Content Placeholder 2"/>
              <p:cNvSpPr txBox="1">
                <a:spLocks/>
              </p:cNvSpPr>
              <p:nvPr/>
            </p:nvSpPr>
            <p:spPr>
              <a:xfrm>
                <a:off x="4210667" y="3857634"/>
                <a:ext cx="763042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Jun</a:t>
                </a:r>
              </a:p>
            </p:txBody>
          </p:sp>
          <p:sp>
            <p:nvSpPr>
              <p:cNvPr id="39" name="Content Placeholder 2"/>
              <p:cNvSpPr txBox="1">
                <a:spLocks/>
              </p:cNvSpPr>
              <p:nvPr/>
            </p:nvSpPr>
            <p:spPr>
              <a:xfrm>
                <a:off x="4236918" y="150018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80%</a:t>
                </a:r>
              </a:p>
            </p:txBody>
          </p:sp>
          <p:cxnSp>
            <p:nvCxnSpPr>
              <p:cNvPr id="40" name="Straight Connector 75"/>
              <p:cNvCxnSpPr/>
              <p:nvPr/>
            </p:nvCxnSpPr>
            <p:spPr>
              <a:xfrm rot="5400000">
                <a:off x="4429918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90"/>
            <p:cNvGrpSpPr/>
            <p:nvPr/>
          </p:nvGrpSpPr>
          <p:grpSpPr>
            <a:xfrm>
              <a:off x="5178273" y="1857370"/>
              <a:ext cx="1236871" cy="2292103"/>
              <a:chOff x="4621078" y="1857370"/>
              <a:chExt cx="1236871" cy="2292103"/>
            </a:xfrm>
            <a:grpFill/>
          </p:grpSpPr>
          <p:sp>
            <p:nvSpPr>
              <p:cNvPr id="33" name="Isosceles Triangle 2"/>
              <p:cNvSpPr/>
              <p:nvPr/>
            </p:nvSpPr>
            <p:spPr>
              <a:xfrm>
                <a:off x="4621078" y="2571749"/>
                <a:ext cx="1236871" cy="115208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4" name="Content Placeholder 2"/>
              <p:cNvSpPr txBox="1">
                <a:spLocks/>
              </p:cNvSpPr>
              <p:nvPr/>
            </p:nvSpPr>
            <p:spPr>
              <a:xfrm>
                <a:off x="4887381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Jul</a:t>
                </a:r>
              </a:p>
            </p:txBody>
          </p:sp>
          <p:sp>
            <p:nvSpPr>
              <p:cNvPr id="35" name="Content Placeholder 2"/>
              <p:cNvSpPr txBox="1">
                <a:spLocks/>
              </p:cNvSpPr>
              <p:nvPr/>
            </p:nvSpPr>
            <p:spPr>
              <a:xfrm>
                <a:off x="4883723" y="185737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70%</a:t>
                </a:r>
              </a:p>
            </p:txBody>
          </p:sp>
          <p:cxnSp>
            <p:nvCxnSpPr>
              <p:cNvPr id="36" name="Straight Connector 76"/>
              <p:cNvCxnSpPr/>
              <p:nvPr/>
            </p:nvCxnSpPr>
            <p:spPr>
              <a:xfrm rot="5400000">
                <a:off x="507286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91"/>
            <p:cNvGrpSpPr/>
            <p:nvPr/>
          </p:nvGrpSpPr>
          <p:grpSpPr>
            <a:xfrm>
              <a:off x="5829745" y="2187284"/>
              <a:ext cx="1153373" cy="1962189"/>
              <a:chOff x="5272550" y="2187284"/>
              <a:chExt cx="1153373" cy="1962189"/>
            </a:xfrm>
            <a:grpFill/>
          </p:grpSpPr>
          <p:sp>
            <p:nvSpPr>
              <p:cNvPr id="29" name="Isosceles Triangle 2"/>
              <p:cNvSpPr/>
              <p:nvPr/>
            </p:nvSpPr>
            <p:spPr>
              <a:xfrm>
                <a:off x="5272550" y="2928310"/>
                <a:ext cx="1153373" cy="79552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0" name="Content Placeholder 2"/>
              <p:cNvSpPr txBox="1">
                <a:spLocks/>
              </p:cNvSpPr>
              <p:nvPr/>
            </p:nvSpPr>
            <p:spPr>
              <a:xfrm>
                <a:off x="5533571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Aug</a:t>
                </a:r>
              </a:p>
            </p:txBody>
          </p:sp>
          <p:sp>
            <p:nvSpPr>
              <p:cNvPr id="31" name="Content Placeholder 2"/>
              <p:cNvSpPr txBox="1">
                <a:spLocks/>
              </p:cNvSpPr>
              <p:nvPr/>
            </p:nvSpPr>
            <p:spPr>
              <a:xfrm>
                <a:off x="5455223" y="218728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50%</a:t>
                </a:r>
              </a:p>
            </p:txBody>
          </p:sp>
          <p:cxnSp>
            <p:nvCxnSpPr>
              <p:cNvPr id="32" name="Straight Connector 77"/>
              <p:cNvCxnSpPr/>
              <p:nvPr/>
            </p:nvCxnSpPr>
            <p:spPr>
              <a:xfrm rot="5400000">
                <a:off x="5644364" y="264239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92"/>
            <p:cNvGrpSpPr/>
            <p:nvPr/>
          </p:nvGrpSpPr>
          <p:grpSpPr>
            <a:xfrm>
              <a:off x="6396026" y="1000114"/>
              <a:ext cx="1344784" cy="3149359"/>
              <a:chOff x="5838831" y="1000114"/>
              <a:chExt cx="1344784" cy="3149359"/>
            </a:xfrm>
            <a:grpFill/>
          </p:grpSpPr>
          <p:sp>
            <p:nvSpPr>
              <p:cNvPr id="25" name="Isosceles Triangle 2"/>
              <p:cNvSpPr/>
              <p:nvPr/>
            </p:nvSpPr>
            <p:spPr>
              <a:xfrm>
                <a:off x="5838831" y="1714494"/>
                <a:ext cx="1344784" cy="2009340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BABD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6" name="Content Placeholder 2"/>
              <p:cNvSpPr txBox="1">
                <a:spLocks/>
              </p:cNvSpPr>
              <p:nvPr/>
            </p:nvSpPr>
            <p:spPr>
              <a:xfrm>
                <a:off x="6119911" y="3857634"/>
                <a:ext cx="782624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Sep</a:t>
                </a:r>
              </a:p>
            </p:txBody>
          </p:sp>
          <p:sp>
            <p:nvSpPr>
              <p:cNvPr id="27" name="Content Placeholder 2"/>
              <p:cNvSpPr txBox="1">
                <a:spLocks/>
              </p:cNvSpPr>
              <p:nvPr/>
            </p:nvSpPr>
            <p:spPr>
              <a:xfrm>
                <a:off x="6191679" y="100011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90%</a:t>
                </a:r>
              </a:p>
            </p:txBody>
          </p:sp>
          <p:cxnSp>
            <p:nvCxnSpPr>
              <p:cNvPr id="28" name="Straight Connector 78"/>
              <p:cNvCxnSpPr/>
              <p:nvPr/>
            </p:nvCxnSpPr>
            <p:spPr>
              <a:xfrm rot="5400000">
                <a:off x="6358744" y="1427948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93"/>
            <p:cNvGrpSpPr/>
            <p:nvPr/>
          </p:nvGrpSpPr>
          <p:grpSpPr>
            <a:xfrm>
              <a:off x="7068418" y="1428742"/>
              <a:ext cx="1153373" cy="2720731"/>
              <a:chOff x="6511223" y="1428742"/>
              <a:chExt cx="1153373" cy="2720731"/>
            </a:xfrm>
            <a:grpFill/>
          </p:grpSpPr>
          <p:sp>
            <p:nvSpPr>
              <p:cNvPr id="21" name="Isosceles Triangle 2"/>
              <p:cNvSpPr/>
              <p:nvPr/>
            </p:nvSpPr>
            <p:spPr>
              <a:xfrm>
                <a:off x="6511223" y="2143122"/>
                <a:ext cx="1153373" cy="1580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>
              <a:xfrm>
                <a:off x="6740014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Oct</a:t>
                </a:r>
              </a:p>
            </p:txBody>
          </p:sp>
          <p:sp>
            <p:nvSpPr>
              <p:cNvPr id="23" name="Content Placeholder 2"/>
              <p:cNvSpPr txBox="1">
                <a:spLocks/>
              </p:cNvSpPr>
              <p:nvPr/>
            </p:nvSpPr>
            <p:spPr>
              <a:xfrm>
                <a:off x="6754087" y="1428742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85%</a:t>
                </a:r>
              </a:p>
            </p:txBody>
          </p:sp>
          <p:cxnSp>
            <p:nvCxnSpPr>
              <p:cNvPr id="24" name="Straight Connector 79"/>
              <p:cNvCxnSpPr/>
              <p:nvPr/>
            </p:nvCxnSpPr>
            <p:spPr>
              <a:xfrm rot="5400000">
                <a:off x="6930248" y="1856576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1" name="矩形 60"/>
          <p:cNvSpPr/>
          <p:nvPr/>
        </p:nvSpPr>
        <p:spPr>
          <a:xfrm>
            <a:off x="3226785" y="5621538"/>
            <a:ext cx="57384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2" name="Parallelogram 13">
            <a:extLst>
              <a:ext uri="{FF2B5EF4-FFF2-40B4-BE49-F238E27FC236}">
                <a16:creationId xmlns:a16="http://schemas.microsoft.com/office/drawing/2014/main" id="{697685C3-2D13-47BC-94E3-4408ADCF3CE2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B775E7AD-DC39-4118-8F93-096C7CB32DF6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204EA07-B4FB-4EC6-962C-F6A90A352561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69841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9176A-E355-4B16-A26B-9068CF3504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0411425-6F24-4344-94D6-3211F01D7D55}"/>
              </a:ext>
            </a:extLst>
          </p:cNvPr>
          <p:cNvSpPr/>
          <p:nvPr/>
        </p:nvSpPr>
        <p:spPr>
          <a:xfrm>
            <a:off x="0" y="1889760"/>
            <a:ext cx="12192000" cy="3078480"/>
          </a:xfrm>
          <a:prstGeom prst="rect">
            <a:avLst/>
          </a:prstGeom>
          <a:solidFill>
            <a:srgbClr val="000000">
              <a:alpha val="7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/>
          </a:p>
        </p:txBody>
      </p:sp>
      <p:sp>
        <p:nvSpPr>
          <p:cNvPr id="31" name="矩形 60">
            <a:extLst>
              <a:ext uri="{FF2B5EF4-FFF2-40B4-BE49-F238E27FC236}">
                <a16:creationId xmlns:a16="http://schemas.microsoft.com/office/drawing/2014/main" id="{D0371BB9-02E6-426B-A1C2-F31ABB2AD773}"/>
              </a:ext>
            </a:extLst>
          </p:cNvPr>
          <p:cNvSpPr/>
          <p:nvPr/>
        </p:nvSpPr>
        <p:spPr>
          <a:xfrm>
            <a:off x="2292350" y="3269229"/>
            <a:ext cx="7632700" cy="1107996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单击输入标题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71C7021-4304-4796-9C7C-59DBED41D3B6}"/>
              </a:ext>
            </a:extLst>
          </p:cNvPr>
          <p:cNvSpPr txBox="1"/>
          <p:nvPr/>
        </p:nvSpPr>
        <p:spPr>
          <a:xfrm>
            <a:off x="5087620" y="2087200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8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1397726" y="3952139"/>
            <a:ext cx="2446297" cy="2061028"/>
          </a:xfrm>
          <a:prstGeom prst="triangle">
            <a:avLst/>
          </a:prstGeom>
          <a:solidFill>
            <a:schemeClr val="accent2">
              <a:lumMod val="10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2384698" y="3083801"/>
            <a:ext cx="2177141" cy="2929366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3271433" y="2341053"/>
            <a:ext cx="2277378" cy="3672114"/>
          </a:xfrm>
          <a:prstGeom prst="triangle">
            <a:avLst/>
          </a:prstGeom>
          <a:solidFill>
            <a:schemeClr val="accent2">
              <a:lumMod val="10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730069" y="2743647"/>
            <a:ext cx="1654630" cy="3269519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00185" y="1967620"/>
            <a:ext cx="900525" cy="702854"/>
            <a:chOff x="8686791" y="497204"/>
            <a:chExt cx="914399" cy="721996"/>
          </a:xfrm>
          <a:solidFill>
            <a:srgbClr val="14263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矩形 14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45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en-US" altLang="zh-HK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23217" y="2238730"/>
            <a:ext cx="900525" cy="702853"/>
            <a:chOff x="8686791" y="497204"/>
            <a:chExt cx="914399" cy="721995"/>
          </a:xfrm>
          <a:solidFill>
            <a:srgbClr val="14263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矩形 17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40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en-US" altLang="zh-HK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flipV="1">
              <a:off x="8924925" y="1002184"/>
              <a:ext cx="438150" cy="21701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59860" y="1534890"/>
            <a:ext cx="900525" cy="702854"/>
            <a:chOff x="8686791" y="497204"/>
            <a:chExt cx="914399" cy="721996"/>
          </a:xfrm>
          <a:solidFill>
            <a:srgbClr val="DB302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矩形 20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56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en-US" altLang="zh-HK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7784416" y="1878560"/>
            <a:ext cx="36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84416" y="3497334"/>
            <a:ext cx="36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84416" y="5038821"/>
            <a:ext cx="36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170612" y="3040007"/>
            <a:ext cx="900525" cy="702854"/>
            <a:chOff x="8686791" y="497204"/>
            <a:chExt cx="914399" cy="721996"/>
          </a:xfrm>
          <a:solidFill>
            <a:srgbClr val="DB302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en-US" altLang="zh-HK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" name="Group 10"/>
          <p:cNvGrpSpPr/>
          <p:nvPr/>
        </p:nvGrpSpPr>
        <p:grpSpPr>
          <a:xfrm>
            <a:off x="6700115" y="3434697"/>
            <a:ext cx="914400" cy="914400"/>
            <a:chOff x="3433424" y="4365468"/>
            <a:chExt cx="914400" cy="914400"/>
          </a:xfrm>
          <a:noFill/>
        </p:grpSpPr>
        <p:sp>
          <p:nvSpPr>
            <p:cNvPr id="30" name="Oval 11"/>
            <p:cNvSpPr/>
            <p:nvPr/>
          </p:nvSpPr>
          <p:spPr>
            <a:xfrm>
              <a:off x="3433424" y="4365468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AutoShape 28"/>
            <p:cNvSpPr>
              <a:spLocks/>
            </p:cNvSpPr>
            <p:nvPr/>
          </p:nvSpPr>
          <p:spPr bwMode="auto">
            <a:xfrm>
              <a:off x="3658055" y="4576654"/>
              <a:ext cx="46513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2" name="Group 13"/>
          <p:cNvGrpSpPr/>
          <p:nvPr/>
        </p:nvGrpSpPr>
        <p:grpSpPr>
          <a:xfrm>
            <a:off x="6700116" y="1815923"/>
            <a:ext cx="914400" cy="914400"/>
            <a:chOff x="1082144" y="4365468"/>
            <a:chExt cx="914400" cy="914400"/>
          </a:xfrm>
          <a:noFill/>
        </p:grpSpPr>
        <p:sp>
          <p:nvSpPr>
            <p:cNvPr id="33" name="Oval 14"/>
            <p:cNvSpPr/>
            <p:nvPr/>
          </p:nvSpPr>
          <p:spPr>
            <a:xfrm>
              <a:off x="1082144" y="4365468"/>
              <a:ext cx="914400" cy="91440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solidFill>
                <a:srgbClr val="2535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34" name="Group 15"/>
            <p:cNvGrpSpPr/>
            <p:nvPr/>
          </p:nvGrpSpPr>
          <p:grpSpPr>
            <a:xfrm>
              <a:off x="1306775" y="4604783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35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rgbClr val="A6A6A6"/>
                </a:solidFill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6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7" name="Group 18"/>
          <p:cNvGrpSpPr/>
          <p:nvPr/>
        </p:nvGrpSpPr>
        <p:grpSpPr>
          <a:xfrm>
            <a:off x="6700115" y="4976184"/>
            <a:ext cx="914400" cy="914400"/>
            <a:chOff x="2257784" y="4365468"/>
            <a:chExt cx="914400" cy="914400"/>
          </a:xfrm>
          <a:noFill/>
        </p:grpSpPr>
        <p:sp>
          <p:nvSpPr>
            <p:cNvPr id="38" name="Oval 19"/>
            <p:cNvSpPr/>
            <p:nvPr/>
          </p:nvSpPr>
          <p:spPr>
            <a:xfrm>
              <a:off x="2257784" y="4365468"/>
              <a:ext cx="914400" cy="91440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39" name="Group 20"/>
            <p:cNvGrpSpPr/>
            <p:nvPr/>
          </p:nvGrpSpPr>
          <p:grpSpPr>
            <a:xfrm>
              <a:off x="2555440" y="4590098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40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1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42" name="Parallelogram 13">
            <a:extLst>
              <a:ext uri="{FF2B5EF4-FFF2-40B4-BE49-F238E27FC236}">
                <a16:creationId xmlns:a16="http://schemas.microsoft.com/office/drawing/2014/main" id="{E8D0F707-BB73-4D16-901E-86EDDA0C945B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4DCDFFEC-DE8B-4C2E-8260-590D4867D188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ED5FADD4-7BC0-44CB-A0EF-0A4E15D0A0A9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89286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575829088"/>
              </p:ext>
            </p:extLst>
          </p:nvPr>
        </p:nvGraphicFramePr>
        <p:xfrm>
          <a:off x="182880" y="1999156"/>
          <a:ext cx="6389188" cy="4414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815025" y="1372317"/>
            <a:ext cx="3305765" cy="2099243"/>
            <a:chOff x="5076371" y="885372"/>
            <a:chExt cx="3860800" cy="2451704"/>
          </a:xfrm>
        </p:grpSpPr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523176584"/>
                </p:ext>
              </p:extLst>
            </p:nvPr>
          </p:nvGraphicFramePr>
          <p:xfrm>
            <a:off x="5076371" y="885372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文本框 12"/>
            <p:cNvSpPr txBox="1"/>
            <p:nvPr/>
          </p:nvSpPr>
          <p:spPr>
            <a:xfrm>
              <a:off x="6556828" y="1649559"/>
              <a:ext cx="899886" cy="1078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</a:t>
              </a:r>
              <a:endParaRPr lang="zh-HK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15025" y="4630773"/>
            <a:ext cx="3305765" cy="2099243"/>
            <a:chOff x="5076371" y="3664858"/>
            <a:chExt cx="3860800" cy="2451704"/>
          </a:xfrm>
        </p:grpSpPr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3851380049"/>
                </p:ext>
              </p:extLst>
            </p:nvPr>
          </p:nvGraphicFramePr>
          <p:xfrm>
            <a:off x="5076371" y="3664858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6556828" y="4429045"/>
              <a:ext cx="899886" cy="1078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</a:t>
              </a:r>
              <a:endParaRPr lang="zh-HK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8905195" y="1592898"/>
            <a:ext cx="2985097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05195" y="4851354"/>
            <a:ext cx="29850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Parallelogram 13">
            <a:extLst>
              <a:ext uri="{FF2B5EF4-FFF2-40B4-BE49-F238E27FC236}">
                <a16:creationId xmlns:a16="http://schemas.microsoft.com/office/drawing/2014/main" id="{CB9FDEA4-BA54-43F7-89DB-E242FF19D564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BFD3552-D6ED-4072-A43D-C2FE4B9C4F52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9C7AF2F-289D-430C-AF47-0AD39209A513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17189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416560" y="1761542"/>
            <a:ext cx="12882880" cy="2797172"/>
          </a:xfrm>
          <a:prstGeom prst="rect">
            <a:avLst/>
          </a:prstGeom>
          <a:solidFill>
            <a:schemeClr val="accent2">
              <a:lumMod val="100000"/>
            </a:schemeClr>
          </a:solidFill>
          <a:ln w="53975">
            <a:solidFill>
              <a:schemeClr val="accent1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14" y="1761542"/>
            <a:ext cx="4212096" cy="28080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220" y="1761542"/>
            <a:ext cx="4171209" cy="278080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942781" y="5381537"/>
            <a:ext cx="63064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Parallelogram 13">
            <a:extLst>
              <a:ext uri="{FF2B5EF4-FFF2-40B4-BE49-F238E27FC236}">
                <a16:creationId xmlns:a16="http://schemas.microsoft.com/office/drawing/2014/main" id="{AA4CF336-3D68-49FF-8315-E77563FAC3B2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0595B36-2A57-45BC-9D30-E58D1CF8FDFB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1336386-E035-4266-A5F4-69804EA0518C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22590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F242124D-83EC-472D-9E38-DC9E865C9341}"/>
              </a:ext>
            </a:extLst>
          </p:cNvPr>
          <p:cNvGrpSpPr/>
          <p:nvPr/>
        </p:nvGrpSpPr>
        <p:grpSpPr>
          <a:xfrm>
            <a:off x="1952687" y="1987081"/>
            <a:ext cx="1344439" cy="1344439"/>
            <a:chOff x="1464515" y="1490310"/>
            <a:chExt cx="1008329" cy="1008329"/>
          </a:xfrm>
        </p:grpSpPr>
        <p:sp>
          <p:nvSpPr>
            <p:cNvPr id="9" name="MH_Other_1">
              <a:extLst>
                <a:ext uri="{FF2B5EF4-FFF2-40B4-BE49-F238E27FC236}">
                  <a16:creationId xmlns:a16="http://schemas.microsoft.com/office/drawing/2014/main" id="{AC996E4E-9F7D-4B02-BB69-2B58E176B9C1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 rot="18900000">
              <a:off x="1464515" y="1490310"/>
              <a:ext cx="1008329" cy="1008329"/>
            </a:xfrm>
            <a:custGeom>
              <a:avLst/>
              <a:gdLst>
                <a:gd name="T0" fmla="*/ 2147483646 w 1260"/>
                <a:gd name="T1" fmla="*/ 2147483646 h 1260"/>
                <a:gd name="T2" fmla="*/ 2147483646 w 1260"/>
                <a:gd name="T3" fmla="*/ 2147483646 h 1260"/>
                <a:gd name="T4" fmla="*/ 2147483646 w 1260"/>
                <a:gd name="T5" fmla="*/ 2147483646 h 1260"/>
                <a:gd name="T6" fmla="*/ 2147483646 w 1260"/>
                <a:gd name="T7" fmla="*/ 2147483646 h 1260"/>
                <a:gd name="T8" fmla="*/ 2147483646 w 1260"/>
                <a:gd name="T9" fmla="*/ 2147483646 h 1260"/>
                <a:gd name="T10" fmla="*/ 2147483646 w 1260"/>
                <a:gd name="T11" fmla="*/ 2147483646 h 1260"/>
                <a:gd name="T12" fmla="*/ 2147483646 w 1260"/>
                <a:gd name="T13" fmla="*/ 2147483646 h 1260"/>
                <a:gd name="T14" fmla="*/ 2147483646 w 1260"/>
                <a:gd name="T15" fmla="*/ 2147483646 h 1260"/>
                <a:gd name="T16" fmla="*/ 2147483646 w 1260"/>
                <a:gd name="T17" fmla="*/ 2147483646 h 1260"/>
                <a:gd name="T18" fmla="*/ 2147483646 w 1260"/>
                <a:gd name="T19" fmla="*/ 2147483646 h 1260"/>
                <a:gd name="T20" fmla="*/ 2147483646 w 1260"/>
                <a:gd name="T21" fmla="*/ 2147483646 h 1260"/>
                <a:gd name="T22" fmla="*/ 2147483646 w 1260"/>
                <a:gd name="T23" fmla="*/ 0 h 1260"/>
                <a:gd name="T24" fmla="*/ 2147483646 w 1260"/>
                <a:gd name="T25" fmla="*/ 2147483646 h 1260"/>
                <a:gd name="T26" fmla="*/ 2147483646 w 1260"/>
                <a:gd name="T27" fmla="*/ 2147483646 h 1260"/>
                <a:gd name="T28" fmla="*/ 2147483646 w 1260"/>
                <a:gd name="T29" fmla="*/ 2147483646 h 1260"/>
                <a:gd name="T30" fmla="*/ 2147483646 w 1260"/>
                <a:gd name="T31" fmla="*/ 2147483646 h 1260"/>
                <a:gd name="T32" fmla="*/ 2147483646 w 1260"/>
                <a:gd name="T33" fmla="*/ 0 h 1260"/>
                <a:gd name="T34" fmla="*/ 2147483646 w 1260"/>
                <a:gd name="T35" fmla="*/ 2147483646 h 1260"/>
                <a:gd name="T36" fmla="*/ 2147483646 w 1260"/>
                <a:gd name="T37" fmla="*/ 2147483646 h 1260"/>
                <a:gd name="T38" fmla="*/ 2147483646 w 1260"/>
                <a:gd name="T39" fmla="*/ 2147483646 h 1260"/>
                <a:gd name="T40" fmla="*/ 2147483646 w 1260"/>
                <a:gd name="T41" fmla="*/ 2147483646 h 1260"/>
                <a:gd name="T42" fmla="*/ 2147483646 w 1260"/>
                <a:gd name="T43" fmla="*/ 2147483646 h 1260"/>
                <a:gd name="T44" fmla="*/ 2147483646 w 1260"/>
                <a:gd name="T45" fmla="*/ 2147483646 h 1260"/>
                <a:gd name="T46" fmla="*/ 2147483646 w 1260"/>
                <a:gd name="T47" fmla="*/ 2147483646 h 1260"/>
                <a:gd name="T48" fmla="*/ 2147483646 w 1260"/>
                <a:gd name="T49" fmla="*/ 2147483646 h 1260"/>
                <a:gd name="T50" fmla="*/ 0 w 1260"/>
                <a:gd name="T51" fmla="*/ 2147483646 h 1260"/>
                <a:gd name="T52" fmla="*/ 2147483646 w 1260"/>
                <a:gd name="T53" fmla="*/ 2147483646 h 1260"/>
                <a:gd name="T54" fmla="*/ 2147483646 w 1260"/>
                <a:gd name="T55" fmla="*/ 2147483646 h 1260"/>
                <a:gd name="T56" fmla="*/ 2147483646 w 1260"/>
                <a:gd name="T57" fmla="*/ 2147483646 h 1260"/>
                <a:gd name="T58" fmla="*/ 2147483646 w 1260"/>
                <a:gd name="T59" fmla="*/ 2147483646 h 1260"/>
                <a:gd name="T60" fmla="*/ 0 w 1260"/>
                <a:gd name="T61" fmla="*/ 2147483646 h 1260"/>
                <a:gd name="T62" fmla="*/ 2147483646 w 1260"/>
                <a:gd name="T63" fmla="*/ 2147483646 h 1260"/>
                <a:gd name="T64" fmla="*/ 2147483646 w 1260"/>
                <a:gd name="T65" fmla="*/ 2147483646 h 1260"/>
                <a:gd name="T66" fmla="*/ 2147483646 w 1260"/>
                <a:gd name="T67" fmla="*/ 2147483646 h 1260"/>
                <a:gd name="T68" fmla="*/ 2147483646 w 1260"/>
                <a:gd name="T69" fmla="*/ 2147483646 h 1260"/>
                <a:gd name="T70" fmla="*/ 2147483646 w 1260"/>
                <a:gd name="T71" fmla="*/ 2147483646 h 1260"/>
                <a:gd name="T72" fmla="*/ 2147483646 w 1260"/>
                <a:gd name="T73" fmla="*/ 2147483646 h 1260"/>
                <a:gd name="T74" fmla="*/ 2147483646 w 1260"/>
                <a:gd name="T75" fmla="*/ 2147483646 h 1260"/>
                <a:gd name="T76" fmla="*/ 2147483646 w 1260"/>
                <a:gd name="T77" fmla="*/ 2147483646 h 1260"/>
                <a:gd name="T78" fmla="*/ 2147483646 w 1260"/>
                <a:gd name="T79" fmla="*/ 2147483646 h 1260"/>
                <a:gd name="T80" fmla="*/ 2147483646 w 1260"/>
                <a:gd name="T81" fmla="*/ 2147483646 h 1260"/>
                <a:gd name="T82" fmla="*/ 2147483646 w 1260"/>
                <a:gd name="T83" fmla="*/ 2147483646 h 1260"/>
                <a:gd name="T84" fmla="*/ 2147483646 w 1260"/>
                <a:gd name="T85" fmla="*/ 2147483646 h 1260"/>
                <a:gd name="T86" fmla="*/ 2147483646 w 1260"/>
                <a:gd name="T87" fmla="*/ 2147483646 h 1260"/>
                <a:gd name="T88" fmla="*/ 2147483646 w 1260"/>
                <a:gd name="T89" fmla="*/ 2147483646 h 1260"/>
                <a:gd name="T90" fmla="*/ 2147483646 w 1260"/>
                <a:gd name="T91" fmla="*/ 2147483646 h 1260"/>
                <a:gd name="T92" fmla="*/ 2147483646 w 1260"/>
                <a:gd name="T93" fmla="*/ 2147483646 h 1260"/>
                <a:gd name="T94" fmla="*/ 2147483646 w 1260"/>
                <a:gd name="T95" fmla="*/ 2147483646 h 1260"/>
                <a:gd name="T96" fmla="*/ 2147483646 w 1260"/>
                <a:gd name="T97" fmla="*/ 2147483646 h 1260"/>
                <a:gd name="T98" fmla="*/ 2147483646 w 1260"/>
                <a:gd name="T99" fmla="*/ 2147483646 h 1260"/>
                <a:gd name="T100" fmla="*/ 2147483646 w 1260"/>
                <a:gd name="T101" fmla="*/ 2147483646 h 1260"/>
                <a:gd name="T102" fmla="*/ 2147483646 w 1260"/>
                <a:gd name="T103" fmla="*/ 2147483646 h 1260"/>
                <a:gd name="T104" fmla="*/ 2147483646 w 1260"/>
                <a:gd name="T105" fmla="*/ 2147483646 h 1260"/>
                <a:gd name="T106" fmla="*/ 2147483646 w 1260"/>
                <a:gd name="T107" fmla="*/ 2147483646 h 1260"/>
                <a:gd name="T108" fmla="*/ 2147483646 w 1260"/>
                <a:gd name="T109" fmla="*/ 2147483646 h 1260"/>
                <a:gd name="T110" fmla="*/ 2147483646 w 1260"/>
                <a:gd name="T111" fmla="*/ 2147483646 h 126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260" h="1260">
                  <a:moveTo>
                    <a:pt x="1228" y="592"/>
                  </a:moveTo>
                  <a:lnTo>
                    <a:pt x="1228" y="592"/>
                  </a:lnTo>
                  <a:lnTo>
                    <a:pt x="1242" y="554"/>
                  </a:lnTo>
                  <a:lnTo>
                    <a:pt x="1252" y="514"/>
                  </a:lnTo>
                  <a:lnTo>
                    <a:pt x="1258" y="472"/>
                  </a:lnTo>
                  <a:lnTo>
                    <a:pt x="1260" y="430"/>
                  </a:lnTo>
                  <a:lnTo>
                    <a:pt x="1258" y="386"/>
                  </a:lnTo>
                  <a:lnTo>
                    <a:pt x="1250" y="344"/>
                  </a:lnTo>
                  <a:lnTo>
                    <a:pt x="1240" y="302"/>
                  </a:lnTo>
                  <a:lnTo>
                    <a:pt x="1226" y="264"/>
                  </a:lnTo>
                  <a:lnTo>
                    <a:pt x="1208" y="226"/>
                  </a:lnTo>
                  <a:lnTo>
                    <a:pt x="1186" y="190"/>
                  </a:lnTo>
                  <a:lnTo>
                    <a:pt x="1162" y="158"/>
                  </a:lnTo>
                  <a:lnTo>
                    <a:pt x="1134" y="126"/>
                  </a:lnTo>
                  <a:lnTo>
                    <a:pt x="1104" y="98"/>
                  </a:lnTo>
                  <a:lnTo>
                    <a:pt x="1070" y="74"/>
                  </a:lnTo>
                  <a:lnTo>
                    <a:pt x="1034" y="52"/>
                  </a:lnTo>
                  <a:lnTo>
                    <a:pt x="998" y="34"/>
                  </a:lnTo>
                  <a:lnTo>
                    <a:pt x="958" y="20"/>
                  </a:lnTo>
                  <a:lnTo>
                    <a:pt x="916" y="10"/>
                  </a:lnTo>
                  <a:lnTo>
                    <a:pt x="874" y="2"/>
                  </a:lnTo>
                  <a:lnTo>
                    <a:pt x="830" y="0"/>
                  </a:lnTo>
                  <a:lnTo>
                    <a:pt x="792" y="2"/>
                  </a:lnTo>
                  <a:lnTo>
                    <a:pt x="756" y="8"/>
                  </a:lnTo>
                  <a:lnTo>
                    <a:pt x="720" y="16"/>
                  </a:lnTo>
                  <a:lnTo>
                    <a:pt x="684" y="26"/>
                  </a:lnTo>
                  <a:lnTo>
                    <a:pt x="576" y="26"/>
                  </a:lnTo>
                  <a:lnTo>
                    <a:pt x="540" y="16"/>
                  </a:lnTo>
                  <a:lnTo>
                    <a:pt x="504" y="8"/>
                  </a:lnTo>
                  <a:lnTo>
                    <a:pt x="468" y="2"/>
                  </a:lnTo>
                  <a:lnTo>
                    <a:pt x="430" y="0"/>
                  </a:lnTo>
                  <a:lnTo>
                    <a:pt x="386" y="2"/>
                  </a:lnTo>
                  <a:lnTo>
                    <a:pt x="344" y="10"/>
                  </a:lnTo>
                  <a:lnTo>
                    <a:pt x="302" y="20"/>
                  </a:lnTo>
                  <a:lnTo>
                    <a:pt x="262" y="34"/>
                  </a:lnTo>
                  <a:lnTo>
                    <a:pt x="226" y="52"/>
                  </a:lnTo>
                  <a:lnTo>
                    <a:pt x="190" y="74"/>
                  </a:lnTo>
                  <a:lnTo>
                    <a:pt x="156" y="98"/>
                  </a:lnTo>
                  <a:lnTo>
                    <a:pt x="126" y="126"/>
                  </a:lnTo>
                  <a:lnTo>
                    <a:pt x="98" y="158"/>
                  </a:lnTo>
                  <a:lnTo>
                    <a:pt x="74" y="190"/>
                  </a:lnTo>
                  <a:lnTo>
                    <a:pt x="52" y="226"/>
                  </a:lnTo>
                  <a:lnTo>
                    <a:pt x="34" y="264"/>
                  </a:lnTo>
                  <a:lnTo>
                    <a:pt x="20" y="302"/>
                  </a:lnTo>
                  <a:lnTo>
                    <a:pt x="8" y="344"/>
                  </a:lnTo>
                  <a:lnTo>
                    <a:pt x="2" y="386"/>
                  </a:lnTo>
                  <a:lnTo>
                    <a:pt x="0" y="430"/>
                  </a:lnTo>
                  <a:lnTo>
                    <a:pt x="2" y="470"/>
                  </a:lnTo>
                  <a:lnTo>
                    <a:pt x="8" y="510"/>
                  </a:lnTo>
                  <a:lnTo>
                    <a:pt x="16" y="548"/>
                  </a:lnTo>
                  <a:lnTo>
                    <a:pt x="28" y="584"/>
                  </a:lnTo>
                  <a:lnTo>
                    <a:pt x="28" y="676"/>
                  </a:lnTo>
                  <a:lnTo>
                    <a:pt x="16" y="712"/>
                  </a:lnTo>
                  <a:lnTo>
                    <a:pt x="8" y="750"/>
                  </a:lnTo>
                  <a:lnTo>
                    <a:pt x="2" y="790"/>
                  </a:lnTo>
                  <a:lnTo>
                    <a:pt x="0" y="830"/>
                  </a:lnTo>
                  <a:lnTo>
                    <a:pt x="2" y="874"/>
                  </a:lnTo>
                  <a:lnTo>
                    <a:pt x="8" y="916"/>
                  </a:lnTo>
                  <a:lnTo>
                    <a:pt x="20" y="958"/>
                  </a:lnTo>
                  <a:lnTo>
                    <a:pt x="34" y="998"/>
                  </a:lnTo>
                  <a:lnTo>
                    <a:pt x="52" y="1036"/>
                  </a:lnTo>
                  <a:lnTo>
                    <a:pt x="74" y="1070"/>
                  </a:lnTo>
                  <a:lnTo>
                    <a:pt x="98" y="1104"/>
                  </a:lnTo>
                  <a:lnTo>
                    <a:pt x="126" y="1134"/>
                  </a:lnTo>
                  <a:lnTo>
                    <a:pt x="156" y="1162"/>
                  </a:lnTo>
                  <a:lnTo>
                    <a:pt x="190" y="1186"/>
                  </a:lnTo>
                  <a:lnTo>
                    <a:pt x="226" y="1208"/>
                  </a:lnTo>
                  <a:lnTo>
                    <a:pt x="262" y="1226"/>
                  </a:lnTo>
                  <a:lnTo>
                    <a:pt x="302" y="1240"/>
                  </a:lnTo>
                  <a:lnTo>
                    <a:pt x="344" y="1252"/>
                  </a:lnTo>
                  <a:lnTo>
                    <a:pt x="386" y="1258"/>
                  </a:lnTo>
                  <a:lnTo>
                    <a:pt x="430" y="1260"/>
                  </a:lnTo>
                  <a:lnTo>
                    <a:pt x="468" y="1258"/>
                  </a:lnTo>
                  <a:lnTo>
                    <a:pt x="504" y="1254"/>
                  </a:lnTo>
                  <a:lnTo>
                    <a:pt x="540" y="1246"/>
                  </a:lnTo>
                  <a:lnTo>
                    <a:pt x="576" y="1234"/>
                  </a:lnTo>
                  <a:lnTo>
                    <a:pt x="684" y="1234"/>
                  </a:lnTo>
                  <a:lnTo>
                    <a:pt x="718" y="1246"/>
                  </a:lnTo>
                  <a:lnTo>
                    <a:pt x="754" y="1254"/>
                  </a:lnTo>
                  <a:lnTo>
                    <a:pt x="792" y="1258"/>
                  </a:lnTo>
                  <a:lnTo>
                    <a:pt x="830" y="1260"/>
                  </a:lnTo>
                  <a:lnTo>
                    <a:pt x="874" y="1258"/>
                  </a:lnTo>
                  <a:lnTo>
                    <a:pt x="916" y="1252"/>
                  </a:lnTo>
                  <a:lnTo>
                    <a:pt x="958" y="1240"/>
                  </a:lnTo>
                  <a:lnTo>
                    <a:pt x="998" y="1226"/>
                  </a:lnTo>
                  <a:lnTo>
                    <a:pt x="1034" y="1208"/>
                  </a:lnTo>
                  <a:lnTo>
                    <a:pt x="1070" y="1186"/>
                  </a:lnTo>
                  <a:lnTo>
                    <a:pt x="1104" y="1162"/>
                  </a:lnTo>
                  <a:lnTo>
                    <a:pt x="1134" y="1134"/>
                  </a:lnTo>
                  <a:lnTo>
                    <a:pt x="1162" y="1104"/>
                  </a:lnTo>
                  <a:lnTo>
                    <a:pt x="1186" y="1070"/>
                  </a:lnTo>
                  <a:lnTo>
                    <a:pt x="1208" y="1036"/>
                  </a:lnTo>
                  <a:lnTo>
                    <a:pt x="1226" y="998"/>
                  </a:lnTo>
                  <a:lnTo>
                    <a:pt x="1240" y="958"/>
                  </a:lnTo>
                  <a:lnTo>
                    <a:pt x="1250" y="916"/>
                  </a:lnTo>
                  <a:lnTo>
                    <a:pt x="1258" y="874"/>
                  </a:lnTo>
                  <a:lnTo>
                    <a:pt x="1260" y="830"/>
                  </a:lnTo>
                  <a:lnTo>
                    <a:pt x="1258" y="788"/>
                  </a:lnTo>
                  <a:lnTo>
                    <a:pt x="1252" y="746"/>
                  </a:lnTo>
                  <a:lnTo>
                    <a:pt x="1242" y="706"/>
                  </a:lnTo>
                  <a:lnTo>
                    <a:pt x="1228" y="668"/>
                  </a:lnTo>
                  <a:lnTo>
                    <a:pt x="1228" y="592"/>
                  </a:lnTo>
                  <a:close/>
                </a:path>
              </a:pathLst>
            </a:custGeom>
            <a:noFill/>
            <a:ln w="1016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MH_SubTitle_1">
              <a:extLst>
                <a:ext uri="{FF2B5EF4-FFF2-40B4-BE49-F238E27FC236}">
                  <a16:creationId xmlns:a16="http://schemas.microsoft.com/office/drawing/2014/main" id="{B524C180-BD5E-4DC1-BC73-F80E70531D6F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1506849" y="1845661"/>
              <a:ext cx="923660" cy="29890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b="1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anose="020B0604020202020204" pitchFamily="34" charset="0"/>
                </a:rPr>
                <a:t>XXX</a:t>
              </a:r>
              <a:endParaRPr lang="zh-CN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B8608AE-F2EF-49FB-8A51-42EF959DB099}"/>
              </a:ext>
            </a:extLst>
          </p:cNvPr>
          <p:cNvGrpSpPr/>
          <p:nvPr/>
        </p:nvGrpSpPr>
        <p:grpSpPr>
          <a:xfrm>
            <a:off x="4297758" y="1992211"/>
            <a:ext cx="1344439" cy="1344439"/>
            <a:chOff x="3223318" y="1494158"/>
            <a:chExt cx="1008329" cy="1008329"/>
          </a:xfrm>
        </p:grpSpPr>
        <p:sp>
          <p:nvSpPr>
            <p:cNvPr id="17" name="MH_Other_9">
              <a:extLst>
                <a:ext uri="{FF2B5EF4-FFF2-40B4-BE49-F238E27FC236}">
                  <a16:creationId xmlns:a16="http://schemas.microsoft.com/office/drawing/2014/main" id="{A9800DA7-5D2D-4583-86B5-4E0E4717A46C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 rot="18900000">
              <a:off x="3223318" y="1494158"/>
              <a:ext cx="1008329" cy="1008329"/>
            </a:xfrm>
            <a:custGeom>
              <a:avLst/>
              <a:gdLst>
                <a:gd name="T0" fmla="*/ 2147483646 w 1260"/>
                <a:gd name="T1" fmla="*/ 2147483646 h 1260"/>
                <a:gd name="T2" fmla="*/ 2147483646 w 1260"/>
                <a:gd name="T3" fmla="*/ 2147483646 h 1260"/>
                <a:gd name="T4" fmla="*/ 2147483646 w 1260"/>
                <a:gd name="T5" fmla="*/ 2147483646 h 1260"/>
                <a:gd name="T6" fmla="*/ 2147483646 w 1260"/>
                <a:gd name="T7" fmla="*/ 2147483646 h 1260"/>
                <a:gd name="T8" fmla="*/ 2147483646 w 1260"/>
                <a:gd name="T9" fmla="*/ 2147483646 h 1260"/>
                <a:gd name="T10" fmla="*/ 2147483646 w 1260"/>
                <a:gd name="T11" fmla="*/ 2147483646 h 1260"/>
                <a:gd name="T12" fmla="*/ 2147483646 w 1260"/>
                <a:gd name="T13" fmla="*/ 2147483646 h 1260"/>
                <a:gd name="T14" fmla="*/ 2147483646 w 1260"/>
                <a:gd name="T15" fmla="*/ 2147483646 h 1260"/>
                <a:gd name="T16" fmla="*/ 2147483646 w 1260"/>
                <a:gd name="T17" fmla="*/ 2147483646 h 1260"/>
                <a:gd name="T18" fmla="*/ 2147483646 w 1260"/>
                <a:gd name="T19" fmla="*/ 2147483646 h 1260"/>
                <a:gd name="T20" fmla="*/ 2147483646 w 1260"/>
                <a:gd name="T21" fmla="*/ 2147483646 h 1260"/>
                <a:gd name="T22" fmla="*/ 2147483646 w 1260"/>
                <a:gd name="T23" fmla="*/ 0 h 1260"/>
                <a:gd name="T24" fmla="*/ 2147483646 w 1260"/>
                <a:gd name="T25" fmla="*/ 2147483646 h 1260"/>
                <a:gd name="T26" fmla="*/ 2147483646 w 1260"/>
                <a:gd name="T27" fmla="*/ 2147483646 h 1260"/>
                <a:gd name="T28" fmla="*/ 2147483646 w 1260"/>
                <a:gd name="T29" fmla="*/ 2147483646 h 1260"/>
                <a:gd name="T30" fmla="*/ 2147483646 w 1260"/>
                <a:gd name="T31" fmla="*/ 2147483646 h 1260"/>
                <a:gd name="T32" fmla="*/ 2147483646 w 1260"/>
                <a:gd name="T33" fmla="*/ 0 h 1260"/>
                <a:gd name="T34" fmla="*/ 2147483646 w 1260"/>
                <a:gd name="T35" fmla="*/ 2147483646 h 1260"/>
                <a:gd name="T36" fmla="*/ 2147483646 w 1260"/>
                <a:gd name="T37" fmla="*/ 2147483646 h 1260"/>
                <a:gd name="T38" fmla="*/ 2147483646 w 1260"/>
                <a:gd name="T39" fmla="*/ 2147483646 h 1260"/>
                <a:gd name="T40" fmla="*/ 2147483646 w 1260"/>
                <a:gd name="T41" fmla="*/ 2147483646 h 1260"/>
                <a:gd name="T42" fmla="*/ 2147483646 w 1260"/>
                <a:gd name="T43" fmla="*/ 2147483646 h 1260"/>
                <a:gd name="T44" fmla="*/ 2147483646 w 1260"/>
                <a:gd name="T45" fmla="*/ 2147483646 h 1260"/>
                <a:gd name="T46" fmla="*/ 2147483646 w 1260"/>
                <a:gd name="T47" fmla="*/ 2147483646 h 1260"/>
                <a:gd name="T48" fmla="*/ 2147483646 w 1260"/>
                <a:gd name="T49" fmla="*/ 2147483646 h 1260"/>
                <a:gd name="T50" fmla="*/ 0 w 1260"/>
                <a:gd name="T51" fmla="*/ 2147483646 h 1260"/>
                <a:gd name="T52" fmla="*/ 2147483646 w 1260"/>
                <a:gd name="T53" fmla="*/ 2147483646 h 1260"/>
                <a:gd name="T54" fmla="*/ 2147483646 w 1260"/>
                <a:gd name="T55" fmla="*/ 2147483646 h 1260"/>
                <a:gd name="T56" fmla="*/ 2147483646 w 1260"/>
                <a:gd name="T57" fmla="*/ 2147483646 h 1260"/>
                <a:gd name="T58" fmla="*/ 2147483646 w 1260"/>
                <a:gd name="T59" fmla="*/ 2147483646 h 1260"/>
                <a:gd name="T60" fmla="*/ 0 w 1260"/>
                <a:gd name="T61" fmla="*/ 2147483646 h 1260"/>
                <a:gd name="T62" fmla="*/ 2147483646 w 1260"/>
                <a:gd name="T63" fmla="*/ 2147483646 h 1260"/>
                <a:gd name="T64" fmla="*/ 2147483646 w 1260"/>
                <a:gd name="T65" fmla="*/ 2147483646 h 1260"/>
                <a:gd name="T66" fmla="*/ 2147483646 w 1260"/>
                <a:gd name="T67" fmla="*/ 2147483646 h 1260"/>
                <a:gd name="T68" fmla="*/ 2147483646 w 1260"/>
                <a:gd name="T69" fmla="*/ 2147483646 h 1260"/>
                <a:gd name="T70" fmla="*/ 2147483646 w 1260"/>
                <a:gd name="T71" fmla="*/ 2147483646 h 1260"/>
                <a:gd name="T72" fmla="*/ 2147483646 w 1260"/>
                <a:gd name="T73" fmla="*/ 2147483646 h 1260"/>
                <a:gd name="T74" fmla="*/ 2147483646 w 1260"/>
                <a:gd name="T75" fmla="*/ 2147483646 h 1260"/>
                <a:gd name="T76" fmla="*/ 2147483646 w 1260"/>
                <a:gd name="T77" fmla="*/ 2147483646 h 1260"/>
                <a:gd name="T78" fmla="*/ 2147483646 w 1260"/>
                <a:gd name="T79" fmla="*/ 2147483646 h 1260"/>
                <a:gd name="T80" fmla="*/ 2147483646 w 1260"/>
                <a:gd name="T81" fmla="*/ 2147483646 h 1260"/>
                <a:gd name="T82" fmla="*/ 2147483646 w 1260"/>
                <a:gd name="T83" fmla="*/ 2147483646 h 1260"/>
                <a:gd name="T84" fmla="*/ 2147483646 w 1260"/>
                <a:gd name="T85" fmla="*/ 2147483646 h 1260"/>
                <a:gd name="T86" fmla="*/ 2147483646 w 1260"/>
                <a:gd name="T87" fmla="*/ 2147483646 h 1260"/>
                <a:gd name="T88" fmla="*/ 2147483646 w 1260"/>
                <a:gd name="T89" fmla="*/ 2147483646 h 1260"/>
                <a:gd name="T90" fmla="*/ 2147483646 w 1260"/>
                <a:gd name="T91" fmla="*/ 2147483646 h 1260"/>
                <a:gd name="T92" fmla="*/ 2147483646 w 1260"/>
                <a:gd name="T93" fmla="*/ 2147483646 h 1260"/>
                <a:gd name="T94" fmla="*/ 2147483646 w 1260"/>
                <a:gd name="T95" fmla="*/ 2147483646 h 1260"/>
                <a:gd name="T96" fmla="*/ 2147483646 w 1260"/>
                <a:gd name="T97" fmla="*/ 2147483646 h 1260"/>
                <a:gd name="T98" fmla="*/ 2147483646 w 1260"/>
                <a:gd name="T99" fmla="*/ 2147483646 h 1260"/>
                <a:gd name="T100" fmla="*/ 2147483646 w 1260"/>
                <a:gd name="T101" fmla="*/ 2147483646 h 1260"/>
                <a:gd name="T102" fmla="*/ 2147483646 w 1260"/>
                <a:gd name="T103" fmla="*/ 2147483646 h 1260"/>
                <a:gd name="T104" fmla="*/ 2147483646 w 1260"/>
                <a:gd name="T105" fmla="*/ 2147483646 h 1260"/>
                <a:gd name="T106" fmla="*/ 2147483646 w 1260"/>
                <a:gd name="T107" fmla="*/ 2147483646 h 1260"/>
                <a:gd name="T108" fmla="*/ 2147483646 w 1260"/>
                <a:gd name="T109" fmla="*/ 2147483646 h 1260"/>
                <a:gd name="T110" fmla="*/ 2147483646 w 1260"/>
                <a:gd name="T111" fmla="*/ 2147483646 h 126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260" h="1260">
                  <a:moveTo>
                    <a:pt x="1228" y="592"/>
                  </a:moveTo>
                  <a:lnTo>
                    <a:pt x="1228" y="592"/>
                  </a:lnTo>
                  <a:lnTo>
                    <a:pt x="1242" y="554"/>
                  </a:lnTo>
                  <a:lnTo>
                    <a:pt x="1252" y="514"/>
                  </a:lnTo>
                  <a:lnTo>
                    <a:pt x="1258" y="472"/>
                  </a:lnTo>
                  <a:lnTo>
                    <a:pt x="1260" y="430"/>
                  </a:lnTo>
                  <a:lnTo>
                    <a:pt x="1258" y="386"/>
                  </a:lnTo>
                  <a:lnTo>
                    <a:pt x="1250" y="344"/>
                  </a:lnTo>
                  <a:lnTo>
                    <a:pt x="1240" y="302"/>
                  </a:lnTo>
                  <a:lnTo>
                    <a:pt x="1226" y="264"/>
                  </a:lnTo>
                  <a:lnTo>
                    <a:pt x="1208" y="226"/>
                  </a:lnTo>
                  <a:lnTo>
                    <a:pt x="1186" y="190"/>
                  </a:lnTo>
                  <a:lnTo>
                    <a:pt x="1162" y="158"/>
                  </a:lnTo>
                  <a:lnTo>
                    <a:pt x="1134" y="126"/>
                  </a:lnTo>
                  <a:lnTo>
                    <a:pt x="1104" y="98"/>
                  </a:lnTo>
                  <a:lnTo>
                    <a:pt x="1070" y="74"/>
                  </a:lnTo>
                  <a:lnTo>
                    <a:pt x="1034" y="52"/>
                  </a:lnTo>
                  <a:lnTo>
                    <a:pt x="998" y="34"/>
                  </a:lnTo>
                  <a:lnTo>
                    <a:pt x="958" y="20"/>
                  </a:lnTo>
                  <a:lnTo>
                    <a:pt x="916" y="10"/>
                  </a:lnTo>
                  <a:lnTo>
                    <a:pt x="874" y="2"/>
                  </a:lnTo>
                  <a:lnTo>
                    <a:pt x="830" y="0"/>
                  </a:lnTo>
                  <a:lnTo>
                    <a:pt x="792" y="2"/>
                  </a:lnTo>
                  <a:lnTo>
                    <a:pt x="756" y="8"/>
                  </a:lnTo>
                  <a:lnTo>
                    <a:pt x="720" y="16"/>
                  </a:lnTo>
                  <a:lnTo>
                    <a:pt x="684" y="26"/>
                  </a:lnTo>
                  <a:lnTo>
                    <a:pt x="576" y="26"/>
                  </a:lnTo>
                  <a:lnTo>
                    <a:pt x="540" y="16"/>
                  </a:lnTo>
                  <a:lnTo>
                    <a:pt x="504" y="8"/>
                  </a:lnTo>
                  <a:lnTo>
                    <a:pt x="468" y="2"/>
                  </a:lnTo>
                  <a:lnTo>
                    <a:pt x="430" y="0"/>
                  </a:lnTo>
                  <a:lnTo>
                    <a:pt x="386" y="2"/>
                  </a:lnTo>
                  <a:lnTo>
                    <a:pt x="344" y="10"/>
                  </a:lnTo>
                  <a:lnTo>
                    <a:pt x="302" y="20"/>
                  </a:lnTo>
                  <a:lnTo>
                    <a:pt x="262" y="34"/>
                  </a:lnTo>
                  <a:lnTo>
                    <a:pt x="226" y="52"/>
                  </a:lnTo>
                  <a:lnTo>
                    <a:pt x="190" y="74"/>
                  </a:lnTo>
                  <a:lnTo>
                    <a:pt x="156" y="98"/>
                  </a:lnTo>
                  <a:lnTo>
                    <a:pt x="126" y="126"/>
                  </a:lnTo>
                  <a:lnTo>
                    <a:pt x="98" y="158"/>
                  </a:lnTo>
                  <a:lnTo>
                    <a:pt x="74" y="190"/>
                  </a:lnTo>
                  <a:lnTo>
                    <a:pt x="52" y="226"/>
                  </a:lnTo>
                  <a:lnTo>
                    <a:pt x="34" y="264"/>
                  </a:lnTo>
                  <a:lnTo>
                    <a:pt x="20" y="302"/>
                  </a:lnTo>
                  <a:lnTo>
                    <a:pt x="8" y="344"/>
                  </a:lnTo>
                  <a:lnTo>
                    <a:pt x="2" y="386"/>
                  </a:lnTo>
                  <a:lnTo>
                    <a:pt x="0" y="430"/>
                  </a:lnTo>
                  <a:lnTo>
                    <a:pt x="2" y="470"/>
                  </a:lnTo>
                  <a:lnTo>
                    <a:pt x="8" y="510"/>
                  </a:lnTo>
                  <a:lnTo>
                    <a:pt x="16" y="548"/>
                  </a:lnTo>
                  <a:lnTo>
                    <a:pt x="28" y="584"/>
                  </a:lnTo>
                  <a:lnTo>
                    <a:pt x="28" y="676"/>
                  </a:lnTo>
                  <a:lnTo>
                    <a:pt x="16" y="712"/>
                  </a:lnTo>
                  <a:lnTo>
                    <a:pt x="8" y="750"/>
                  </a:lnTo>
                  <a:lnTo>
                    <a:pt x="2" y="790"/>
                  </a:lnTo>
                  <a:lnTo>
                    <a:pt x="0" y="830"/>
                  </a:lnTo>
                  <a:lnTo>
                    <a:pt x="2" y="874"/>
                  </a:lnTo>
                  <a:lnTo>
                    <a:pt x="8" y="916"/>
                  </a:lnTo>
                  <a:lnTo>
                    <a:pt x="20" y="958"/>
                  </a:lnTo>
                  <a:lnTo>
                    <a:pt x="34" y="998"/>
                  </a:lnTo>
                  <a:lnTo>
                    <a:pt x="52" y="1036"/>
                  </a:lnTo>
                  <a:lnTo>
                    <a:pt x="74" y="1070"/>
                  </a:lnTo>
                  <a:lnTo>
                    <a:pt x="98" y="1104"/>
                  </a:lnTo>
                  <a:lnTo>
                    <a:pt x="126" y="1134"/>
                  </a:lnTo>
                  <a:lnTo>
                    <a:pt x="156" y="1162"/>
                  </a:lnTo>
                  <a:lnTo>
                    <a:pt x="190" y="1186"/>
                  </a:lnTo>
                  <a:lnTo>
                    <a:pt x="226" y="1208"/>
                  </a:lnTo>
                  <a:lnTo>
                    <a:pt x="262" y="1226"/>
                  </a:lnTo>
                  <a:lnTo>
                    <a:pt x="302" y="1240"/>
                  </a:lnTo>
                  <a:lnTo>
                    <a:pt x="344" y="1252"/>
                  </a:lnTo>
                  <a:lnTo>
                    <a:pt x="386" y="1258"/>
                  </a:lnTo>
                  <a:lnTo>
                    <a:pt x="430" y="1260"/>
                  </a:lnTo>
                  <a:lnTo>
                    <a:pt x="468" y="1258"/>
                  </a:lnTo>
                  <a:lnTo>
                    <a:pt x="504" y="1254"/>
                  </a:lnTo>
                  <a:lnTo>
                    <a:pt x="540" y="1246"/>
                  </a:lnTo>
                  <a:lnTo>
                    <a:pt x="576" y="1234"/>
                  </a:lnTo>
                  <a:lnTo>
                    <a:pt x="684" y="1234"/>
                  </a:lnTo>
                  <a:lnTo>
                    <a:pt x="718" y="1246"/>
                  </a:lnTo>
                  <a:lnTo>
                    <a:pt x="754" y="1254"/>
                  </a:lnTo>
                  <a:lnTo>
                    <a:pt x="792" y="1258"/>
                  </a:lnTo>
                  <a:lnTo>
                    <a:pt x="830" y="1260"/>
                  </a:lnTo>
                  <a:lnTo>
                    <a:pt x="874" y="1258"/>
                  </a:lnTo>
                  <a:lnTo>
                    <a:pt x="916" y="1252"/>
                  </a:lnTo>
                  <a:lnTo>
                    <a:pt x="958" y="1240"/>
                  </a:lnTo>
                  <a:lnTo>
                    <a:pt x="998" y="1226"/>
                  </a:lnTo>
                  <a:lnTo>
                    <a:pt x="1034" y="1208"/>
                  </a:lnTo>
                  <a:lnTo>
                    <a:pt x="1070" y="1186"/>
                  </a:lnTo>
                  <a:lnTo>
                    <a:pt x="1104" y="1162"/>
                  </a:lnTo>
                  <a:lnTo>
                    <a:pt x="1134" y="1134"/>
                  </a:lnTo>
                  <a:lnTo>
                    <a:pt x="1162" y="1104"/>
                  </a:lnTo>
                  <a:lnTo>
                    <a:pt x="1186" y="1070"/>
                  </a:lnTo>
                  <a:lnTo>
                    <a:pt x="1208" y="1036"/>
                  </a:lnTo>
                  <a:lnTo>
                    <a:pt x="1226" y="998"/>
                  </a:lnTo>
                  <a:lnTo>
                    <a:pt x="1240" y="958"/>
                  </a:lnTo>
                  <a:lnTo>
                    <a:pt x="1250" y="916"/>
                  </a:lnTo>
                  <a:lnTo>
                    <a:pt x="1258" y="874"/>
                  </a:lnTo>
                  <a:lnTo>
                    <a:pt x="1260" y="830"/>
                  </a:lnTo>
                  <a:lnTo>
                    <a:pt x="1258" y="788"/>
                  </a:lnTo>
                  <a:lnTo>
                    <a:pt x="1252" y="746"/>
                  </a:lnTo>
                  <a:lnTo>
                    <a:pt x="1242" y="706"/>
                  </a:lnTo>
                  <a:lnTo>
                    <a:pt x="1228" y="668"/>
                  </a:lnTo>
                  <a:lnTo>
                    <a:pt x="1228" y="592"/>
                  </a:lnTo>
                  <a:close/>
                </a:path>
              </a:pathLst>
            </a:custGeom>
            <a:noFill/>
            <a:ln w="1016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MH_SubTitle_2">
              <a:extLst>
                <a:ext uri="{FF2B5EF4-FFF2-40B4-BE49-F238E27FC236}">
                  <a16:creationId xmlns:a16="http://schemas.microsoft.com/office/drawing/2014/main" id="{DA3F3A03-FFC7-4076-A7DA-7C33DF9FF049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3265652" y="1849511"/>
              <a:ext cx="923660" cy="2989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b="1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anose="020B0604020202020204" pitchFamily="34" charset="0"/>
                </a:rPr>
                <a:t>XXX</a:t>
              </a:r>
              <a:endParaRPr lang="zh-CN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DC6D6B3-14A2-4E83-B16B-74C7889C6585}"/>
              </a:ext>
            </a:extLst>
          </p:cNvPr>
          <p:cNvGrpSpPr/>
          <p:nvPr/>
        </p:nvGrpSpPr>
        <p:grpSpPr>
          <a:xfrm>
            <a:off x="6549805" y="1987081"/>
            <a:ext cx="1344439" cy="1344439"/>
            <a:chOff x="4912353" y="1490310"/>
            <a:chExt cx="1008329" cy="1008329"/>
          </a:xfrm>
        </p:grpSpPr>
        <p:sp>
          <p:nvSpPr>
            <p:cNvPr id="30" name="MH_Other_1">
              <a:extLst>
                <a:ext uri="{FF2B5EF4-FFF2-40B4-BE49-F238E27FC236}">
                  <a16:creationId xmlns:a16="http://schemas.microsoft.com/office/drawing/2014/main" id="{DC8A0047-2626-4DF2-8182-96AAF261E2C0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rot="18900000">
              <a:off x="4912353" y="1490310"/>
              <a:ext cx="1008329" cy="1008329"/>
            </a:xfrm>
            <a:custGeom>
              <a:avLst/>
              <a:gdLst>
                <a:gd name="T0" fmla="*/ 2147483646 w 1260"/>
                <a:gd name="T1" fmla="*/ 2147483646 h 1260"/>
                <a:gd name="T2" fmla="*/ 2147483646 w 1260"/>
                <a:gd name="T3" fmla="*/ 2147483646 h 1260"/>
                <a:gd name="T4" fmla="*/ 2147483646 w 1260"/>
                <a:gd name="T5" fmla="*/ 2147483646 h 1260"/>
                <a:gd name="T6" fmla="*/ 2147483646 w 1260"/>
                <a:gd name="T7" fmla="*/ 2147483646 h 1260"/>
                <a:gd name="T8" fmla="*/ 2147483646 w 1260"/>
                <a:gd name="T9" fmla="*/ 2147483646 h 1260"/>
                <a:gd name="T10" fmla="*/ 2147483646 w 1260"/>
                <a:gd name="T11" fmla="*/ 2147483646 h 1260"/>
                <a:gd name="T12" fmla="*/ 2147483646 w 1260"/>
                <a:gd name="T13" fmla="*/ 2147483646 h 1260"/>
                <a:gd name="T14" fmla="*/ 2147483646 w 1260"/>
                <a:gd name="T15" fmla="*/ 2147483646 h 1260"/>
                <a:gd name="T16" fmla="*/ 2147483646 w 1260"/>
                <a:gd name="T17" fmla="*/ 2147483646 h 1260"/>
                <a:gd name="T18" fmla="*/ 2147483646 w 1260"/>
                <a:gd name="T19" fmla="*/ 2147483646 h 1260"/>
                <a:gd name="T20" fmla="*/ 2147483646 w 1260"/>
                <a:gd name="T21" fmla="*/ 2147483646 h 1260"/>
                <a:gd name="T22" fmla="*/ 2147483646 w 1260"/>
                <a:gd name="T23" fmla="*/ 0 h 1260"/>
                <a:gd name="T24" fmla="*/ 2147483646 w 1260"/>
                <a:gd name="T25" fmla="*/ 2147483646 h 1260"/>
                <a:gd name="T26" fmla="*/ 2147483646 w 1260"/>
                <a:gd name="T27" fmla="*/ 2147483646 h 1260"/>
                <a:gd name="T28" fmla="*/ 2147483646 w 1260"/>
                <a:gd name="T29" fmla="*/ 2147483646 h 1260"/>
                <a:gd name="T30" fmla="*/ 2147483646 w 1260"/>
                <a:gd name="T31" fmla="*/ 2147483646 h 1260"/>
                <a:gd name="T32" fmla="*/ 2147483646 w 1260"/>
                <a:gd name="T33" fmla="*/ 0 h 1260"/>
                <a:gd name="T34" fmla="*/ 2147483646 w 1260"/>
                <a:gd name="T35" fmla="*/ 2147483646 h 1260"/>
                <a:gd name="T36" fmla="*/ 2147483646 w 1260"/>
                <a:gd name="T37" fmla="*/ 2147483646 h 1260"/>
                <a:gd name="T38" fmla="*/ 2147483646 w 1260"/>
                <a:gd name="T39" fmla="*/ 2147483646 h 1260"/>
                <a:gd name="T40" fmla="*/ 2147483646 w 1260"/>
                <a:gd name="T41" fmla="*/ 2147483646 h 1260"/>
                <a:gd name="T42" fmla="*/ 2147483646 w 1260"/>
                <a:gd name="T43" fmla="*/ 2147483646 h 1260"/>
                <a:gd name="T44" fmla="*/ 2147483646 w 1260"/>
                <a:gd name="T45" fmla="*/ 2147483646 h 1260"/>
                <a:gd name="T46" fmla="*/ 2147483646 w 1260"/>
                <a:gd name="T47" fmla="*/ 2147483646 h 1260"/>
                <a:gd name="T48" fmla="*/ 2147483646 w 1260"/>
                <a:gd name="T49" fmla="*/ 2147483646 h 1260"/>
                <a:gd name="T50" fmla="*/ 0 w 1260"/>
                <a:gd name="T51" fmla="*/ 2147483646 h 1260"/>
                <a:gd name="T52" fmla="*/ 2147483646 w 1260"/>
                <a:gd name="T53" fmla="*/ 2147483646 h 1260"/>
                <a:gd name="T54" fmla="*/ 2147483646 w 1260"/>
                <a:gd name="T55" fmla="*/ 2147483646 h 1260"/>
                <a:gd name="T56" fmla="*/ 2147483646 w 1260"/>
                <a:gd name="T57" fmla="*/ 2147483646 h 1260"/>
                <a:gd name="T58" fmla="*/ 2147483646 w 1260"/>
                <a:gd name="T59" fmla="*/ 2147483646 h 1260"/>
                <a:gd name="T60" fmla="*/ 0 w 1260"/>
                <a:gd name="T61" fmla="*/ 2147483646 h 1260"/>
                <a:gd name="T62" fmla="*/ 2147483646 w 1260"/>
                <a:gd name="T63" fmla="*/ 2147483646 h 1260"/>
                <a:gd name="T64" fmla="*/ 2147483646 w 1260"/>
                <a:gd name="T65" fmla="*/ 2147483646 h 1260"/>
                <a:gd name="T66" fmla="*/ 2147483646 w 1260"/>
                <a:gd name="T67" fmla="*/ 2147483646 h 1260"/>
                <a:gd name="T68" fmla="*/ 2147483646 w 1260"/>
                <a:gd name="T69" fmla="*/ 2147483646 h 1260"/>
                <a:gd name="T70" fmla="*/ 2147483646 w 1260"/>
                <a:gd name="T71" fmla="*/ 2147483646 h 1260"/>
                <a:gd name="T72" fmla="*/ 2147483646 w 1260"/>
                <a:gd name="T73" fmla="*/ 2147483646 h 1260"/>
                <a:gd name="T74" fmla="*/ 2147483646 w 1260"/>
                <a:gd name="T75" fmla="*/ 2147483646 h 1260"/>
                <a:gd name="T76" fmla="*/ 2147483646 w 1260"/>
                <a:gd name="T77" fmla="*/ 2147483646 h 1260"/>
                <a:gd name="T78" fmla="*/ 2147483646 w 1260"/>
                <a:gd name="T79" fmla="*/ 2147483646 h 1260"/>
                <a:gd name="T80" fmla="*/ 2147483646 w 1260"/>
                <a:gd name="T81" fmla="*/ 2147483646 h 1260"/>
                <a:gd name="T82" fmla="*/ 2147483646 w 1260"/>
                <a:gd name="T83" fmla="*/ 2147483646 h 1260"/>
                <a:gd name="T84" fmla="*/ 2147483646 w 1260"/>
                <a:gd name="T85" fmla="*/ 2147483646 h 1260"/>
                <a:gd name="T86" fmla="*/ 2147483646 w 1260"/>
                <a:gd name="T87" fmla="*/ 2147483646 h 1260"/>
                <a:gd name="T88" fmla="*/ 2147483646 w 1260"/>
                <a:gd name="T89" fmla="*/ 2147483646 h 1260"/>
                <a:gd name="T90" fmla="*/ 2147483646 w 1260"/>
                <a:gd name="T91" fmla="*/ 2147483646 h 1260"/>
                <a:gd name="T92" fmla="*/ 2147483646 w 1260"/>
                <a:gd name="T93" fmla="*/ 2147483646 h 1260"/>
                <a:gd name="T94" fmla="*/ 2147483646 w 1260"/>
                <a:gd name="T95" fmla="*/ 2147483646 h 1260"/>
                <a:gd name="T96" fmla="*/ 2147483646 w 1260"/>
                <a:gd name="T97" fmla="*/ 2147483646 h 1260"/>
                <a:gd name="T98" fmla="*/ 2147483646 w 1260"/>
                <a:gd name="T99" fmla="*/ 2147483646 h 1260"/>
                <a:gd name="T100" fmla="*/ 2147483646 w 1260"/>
                <a:gd name="T101" fmla="*/ 2147483646 h 1260"/>
                <a:gd name="T102" fmla="*/ 2147483646 w 1260"/>
                <a:gd name="T103" fmla="*/ 2147483646 h 1260"/>
                <a:gd name="T104" fmla="*/ 2147483646 w 1260"/>
                <a:gd name="T105" fmla="*/ 2147483646 h 1260"/>
                <a:gd name="T106" fmla="*/ 2147483646 w 1260"/>
                <a:gd name="T107" fmla="*/ 2147483646 h 1260"/>
                <a:gd name="T108" fmla="*/ 2147483646 w 1260"/>
                <a:gd name="T109" fmla="*/ 2147483646 h 1260"/>
                <a:gd name="T110" fmla="*/ 2147483646 w 1260"/>
                <a:gd name="T111" fmla="*/ 2147483646 h 126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260" h="1260">
                  <a:moveTo>
                    <a:pt x="1228" y="592"/>
                  </a:moveTo>
                  <a:lnTo>
                    <a:pt x="1228" y="592"/>
                  </a:lnTo>
                  <a:lnTo>
                    <a:pt x="1242" y="554"/>
                  </a:lnTo>
                  <a:lnTo>
                    <a:pt x="1252" y="514"/>
                  </a:lnTo>
                  <a:lnTo>
                    <a:pt x="1258" y="472"/>
                  </a:lnTo>
                  <a:lnTo>
                    <a:pt x="1260" y="430"/>
                  </a:lnTo>
                  <a:lnTo>
                    <a:pt x="1258" y="386"/>
                  </a:lnTo>
                  <a:lnTo>
                    <a:pt x="1250" y="344"/>
                  </a:lnTo>
                  <a:lnTo>
                    <a:pt x="1240" y="302"/>
                  </a:lnTo>
                  <a:lnTo>
                    <a:pt x="1226" y="264"/>
                  </a:lnTo>
                  <a:lnTo>
                    <a:pt x="1208" y="226"/>
                  </a:lnTo>
                  <a:lnTo>
                    <a:pt x="1186" y="190"/>
                  </a:lnTo>
                  <a:lnTo>
                    <a:pt x="1162" y="158"/>
                  </a:lnTo>
                  <a:lnTo>
                    <a:pt x="1134" y="126"/>
                  </a:lnTo>
                  <a:lnTo>
                    <a:pt x="1104" y="98"/>
                  </a:lnTo>
                  <a:lnTo>
                    <a:pt x="1070" y="74"/>
                  </a:lnTo>
                  <a:lnTo>
                    <a:pt x="1034" y="52"/>
                  </a:lnTo>
                  <a:lnTo>
                    <a:pt x="998" y="34"/>
                  </a:lnTo>
                  <a:lnTo>
                    <a:pt x="958" y="20"/>
                  </a:lnTo>
                  <a:lnTo>
                    <a:pt x="916" y="10"/>
                  </a:lnTo>
                  <a:lnTo>
                    <a:pt x="874" y="2"/>
                  </a:lnTo>
                  <a:lnTo>
                    <a:pt x="830" y="0"/>
                  </a:lnTo>
                  <a:lnTo>
                    <a:pt x="792" y="2"/>
                  </a:lnTo>
                  <a:lnTo>
                    <a:pt x="756" y="8"/>
                  </a:lnTo>
                  <a:lnTo>
                    <a:pt x="720" y="16"/>
                  </a:lnTo>
                  <a:lnTo>
                    <a:pt x="684" y="26"/>
                  </a:lnTo>
                  <a:lnTo>
                    <a:pt x="576" y="26"/>
                  </a:lnTo>
                  <a:lnTo>
                    <a:pt x="540" y="16"/>
                  </a:lnTo>
                  <a:lnTo>
                    <a:pt x="504" y="8"/>
                  </a:lnTo>
                  <a:lnTo>
                    <a:pt x="468" y="2"/>
                  </a:lnTo>
                  <a:lnTo>
                    <a:pt x="430" y="0"/>
                  </a:lnTo>
                  <a:lnTo>
                    <a:pt x="386" y="2"/>
                  </a:lnTo>
                  <a:lnTo>
                    <a:pt x="344" y="10"/>
                  </a:lnTo>
                  <a:lnTo>
                    <a:pt x="302" y="20"/>
                  </a:lnTo>
                  <a:lnTo>
                    <a:pt x="262" y="34"/>
                  </a:lnTo>
                  <a:lnTo>
                    <a:pt x="226" y="52"/>
                  </a:lnTo>
                  <a:lnTo>
                    <a:pt x="190" y="74"/>
                  </a:lnTo>
                  <a:lnTo>
                    <a:pt x="156" y="98"/>
                  </a:lnTo>
                  <a:lnTo>
                    <a:pt x="126" y="126"/>
                  </a:lnTo>
                  <a:lnTo>
                    <a:pt x="98" y="158"/>
                  </a:lnTo>
                  <a:lnTo>
                    <a:pt x="74" y="190"/>
                  </a:lnTo>
                  <a:lnTo>
                    <a:pt x="52" y="226"/>
                  </a:lnTo>
                  <a:lnTo>
                    <a:pt x="34" y="264"/>
                  </a:lnTo>
                  <a:lnTo>
                    <a:pt x="20" y="302"/>
                  </a:lnTo>
                  <a:lnTo>
                    <a:pt x="8" y="344"/>
                  </a:lnTo>
                  <a:lnTo>
                    <a:pt x="2" y="386"/>
                  </a:lnTo>
                  <a:lnTo>
                    <a:pt x="0" y="430"/>
                  </a:lnTo>
                  <a:lnTo>
                    <a:pt x="2" y="470"/>
                  </a:lnTo>
                  <a:lnTo>
                    <a:pt x="8" y="510"/>
                  </a:lnTo>
                  <a:lnTo>
                    <a:pt x="16" y="548"/>
                  </a:lnTo>
                  <a:lnTo>
                    <a:pt x="28" y="584"/>
                  </a:lnTo>
                  <a:lnTo>
                    <a:pt x="28" y="676"/>
                  </a:lnTo>
                  <a:lnTo>
                    <a:pt x="16" y="712"/>
                  </a:lnTo>
                  <a:lnTo>
                    <a:pt x="8" y="750"/>
                  </a:lnTo>
                  <a:lnTo>
                    <a:pt x="2" y="790"/>
                  </a:lnTo>
                  <a:lnTo>
                    <a:pt x="0" y="830"/>
                  </a:lnTo>
                  <a:lnTo>
                    <a:pt x="2" y="874"/>
                  </a:lnTo>
                  <a:lnTo>
                    <a:pt x="8" y="916"/>
                  </a:lnTo>
                  <a:lnTo>
                    <a:pt x="20" y="958"/>
                  </a:lnTo>
                  <a:lnTo>
                    <a:pt x="34" y="998"/>
                  </a:lnTo>
                  <a:lnTo>
                    <a:pt x="52" y="1036"/>
                  </a:lnTo>
                  <a:lnTo>
                    <a:pt x="74" y="1070"/>
                  </a:lnTo>
                  <a:lnTo>
                    <a:pt x="98" y="1104"/>
                  </a:lnTo>
                  <a:lnTo>
                    <a:pt x="126" y="1134"/>
                  </a:lnTo>
                  <a:lnTo>
                    <a:pt x="156" y="1162"/>
                  </a:lnTo>
                  <a:lnTo>
                    <a:pt x="190" y="1186"/>
                  </a:lnTo>
                  <a:lnTo>
                    <a:pt x="226" y="1208"/>
                  </a:lnTo>
                  <a:lnTo>
                    <a:pt x="262" y="1226"/>
                  </a:lnTo>
                  <a:lnTo>
                    <a:pt x="302" y="1240"/>
                  </a:lnTo>
                  <a:lnTo>
                    <a:pt x="344" y="1252"/>
                  </a:lnTo>
                  <a:lnTo>
                    <a:pt x="386" y="1258"/>
                  </a:lnTo>
                  <a:lnTo>
                    <a:pt x="430" y="1260"/>
                  </a:lnTo>
                  <a:lnTo>
                    <a:pt x="468" y="1258"/>
                  </a:lnTo>
                  <a:lnTo>
                    <a:pt x="504" y="1254"/>
                  </a:lnTo>
                  <a:lnTo>
                    <a:pt x="540" y="1246"/>
                  </a:lnTo>
                  <a:lnTo>
                    <a:pt x="576" y="1234"/>
                  </a:lnTo>
                  <a:lnTo>
                    <a:pt x="684" y="1234"/>
                  </a:lnTo>
                  <a:lnTo>
                    <a:pt x="718" y="1246"/>
                  </a:lnTo>
                  <a:lnTo>
                    <a:pt x="754" y="1254"/>
                  </a:lnTo>
                  <a:lnTo>
                    <a:pt x="792" y="1258"/>
                  </a:lnTo>
                  <a:lnTo>
                    <a:pt x="830" y="1260"/>
                  </a:lnTo>
                  <a:lnTo>
                    <a:pt x="874" y="1258"/>
                  </a:lnTo>
                  <a:lnTo>
                    <a:pt x="916" y="1252"/>
                  </a:lnTo>
                  <a:lnTo>
                    <a:pt x="958" y="1240"/>
                  </a:lnTo>
                  <a:lnTo>
                    <a:pt x="998" y="1226"/>
                  </a:lnTo>
                  <a:lnTo>
                    <a:pt x="1034" y="1208"/>
                  </a:lnTo>
                  <a:lnTo>
                    <a:pt x="1070" y="1186"/>
                  </a:lnTo>
                  <a:lnTo>
                    <a:pt x="1104" y="1162"/>
                  </a:lnTo>
                  <a:lnTo>
                    <a:pt x="1134" y="1134"/>
                  </a:lnTo>
                  <a:lnTo>
                    <a:pt x="1162" y="1104"/>
                  </a:lnTo>
                  <a:lnTo>
                    <a:pt x="1186" y="1070"/>
                  </a:lnTo>
                  <a:lnTo>
                    <a:pt x="1208" y="1036"/>
                  </a:lnTo>
                  <a:lnTo>
                    <a:pt x="1226" y="998"/>
                  </a:lnTo>
                  <a:lnTo>
                    <a:pt x="1240" y="958"/>
                  </a:lnTo>
                  <a:lnTo>
                    <a:pt x="1250" y="916"/>
                  </a:lnTo>
                  <a:lnTo>
                    <a:pt x="1258" y="874"/>
                  </a:lnTo>
                  <a:lnTo>
                    <a:pt x="1260" y="830"/>
                  </a:lnTo>
                  <a:lnTo>
                    <a:pt x="1258" y="788"/>
                  </a:lnTo>
                  <a:lnTo>
                    <a:pt x="1252" y="746"/>
                  </a:lnTo>
                  <a:lnTo>
                    <a:pt x="1242" y="706"/>
                  </a:lnTo>
                  <a:lnTo>
                    <a:pt x="1228" y="668"/>
                  </a:lnTo>
                  <a:lnTo>
                    <a:pt x="1228" y="592"/>
                  </a:lnTo>
                  <a:close/>
                </a:path>
              </a:pathLst>
            </a:custGeom>
            <a:noFill/>
            <a:ln w="10160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MH_SubTitle_1">
              <a:extLst>
                <a:ext uri="{FF2B5EF4-FFF2-40B4-BE49-F238E27FC236}">
                  <a16:creationId xmlns:a16="http://schemas.microsoft.com/office/drawing/2014/main" id="{B9CA401F-1947-4735-8612-12026B68CD61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4954687" y="1845661"/>
              <a:ext cx="923660" cy="29890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b="1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anose="020B0604020202020204" pitchFamily="34" charset="0"/>
                </a:rPr>
                <a:t>XXX</a:t>
              </a:r>
              <a:endParaRPr lang="zh-CN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C86DF29-D50D-4F6D-A0FB-1A7E4B6E6D7F}"/>
              </a:ext>
            </a:extLst>
          </p:cNvPr>
          <p:cNvGrpSpPr/>
          <p:nvPr/>
        </p:nvGrpSpPr>
        <p:grpSpPr>
          <a:xfrm>
            <a:off x="8894875" y="1992211"/>
            <a:ext cx="1344439" cy="1344439"/>
            <a:chOff x="6671156" y="1494158"/>
            <a:chExt cx="1008329" cy="1008329"/>
          </a:xfrm>
        </p:grpSpPr>
        <p:sp>
          <p:nvSpPr>
            <p:cNvPr id="32" name="MH_Other_9">
              <a:extLst>
                <a:ext uri="{FF2B5EF4-FFF2-40B4-BE49-F238E27FC236}">
                  <a16:creationId xmlns:a16="http://schemas.microsoft.com/office/drawing/2014/main" id="{A528F871-8A0D-4E87-A02E-AF337675427F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 rot="18900000">
              <a:off x="6671156" y="1494158"/>
              <a:ext cx="1008329" cy="1008329"/>
            </a:xfrm>
            <a:custGeom>
              <a:avLst/>
              <a:gdLst>
                <a:gd name="T0" fmla="*/ 2147483646 w 1260"/>
                <a:gd name="T1" fmla="*/ 2147483646 h 1260"/>
                <a:gd name="T2" fmla="*/ 2147483646 w 1260"/>
                <a:gd name="T3" fmla="*/ 2147483646 h 1260"/>
                <a:gd name="T4" fmla="*/ 2147483646 w 1260"/>
                <a:gd name="T5" fmla="*/ 2147483646 h 1260"/>
                <a:gd name="T6" fmla="*/ 2147483646 w 1260"/>
                <a:gd name="T7" fmla="*/ 2147483646 h 1260"/>
                <a:gd name="T8" fmla="*/ 2147483646 w 1260"/>
                <a:gd name="T9" fmla="*/ 2147483646 h 1260"/>
                <a:gd name="T10" fmla="*/ 2147483646 w 1260"/>
                <a:gd name="T11" fmla="*/ 2147483646 h 1260"/>
                <a:gd name="T12" fmla="*/ 2147483646 w 1260"/>
                <a:gd name="T13" fmla="*/ 2147483646 h 1260"/>
                <a:gd name="T14" fmla="*/ 2147483646 w 1260"/>
                <a:gd name="T15" fmla="*/ 2147483646 h 1260"/>
                <a:gd name="T16" fmla="*/ 2147483646 w 1260"/>
                <a:gd name="T17" fmla="*/ 2147483646 h 1260"/>
                <a:gd name="T18" fmla="*/ 2147483646 w 1260"/>
                <a:gd name="T19" fmla="*/ 2147483646 h 1260"/>
                <a:gd name="T20" fmla="*/ 2147483646 w 1260"/>
                <a:gd name="T21" fmla="*/ 2147483646 h 1260"/>
                <a:gd name="T22" fmla="*/ 2147483646 w 1260"/>
                <a:gd name="T23" fmla="*/ 0 h 1260"/>
                <a:gd name="T24" fmla="*/ 2147483646 w 1260"/>
                <a:gd name="T25" fmla="*/ 2147483646 h 1260"/>
                <a:gd name="T26" fmla="*/ 2147483646 w 1260"/>
                <a:gd name="T27" fmla="*/ 2147483646 h 1260"/>
                <a:gd name="T28" fmla="*/ 2147483646 w 1260"/>
                <a:gd name="T29" fmla="*/ 2147483646 h 1260"/>
                <a:gd name="T30" fmla="*/ 2147483646 w 1260"/>
                <a:gd name="T31" fmla="*/ 2147483646 h 1260"/>
                <a:gd name="T32" fmla="*/ 2147483646 w 1260"/>
                <a:gd name="T33" fmla="*/ 0 h 1260"/>
                <a:gd name="T34" fmla="*/ 2147483646 w 1260"/>
                <a:gd name="T35" fmla="*/ 2147483646 h 1260"/>
                <a:gd name="T36" fmla="*/ 2147483646 w 1260"/>
                <a:gd name="T37" fmla="*/ 2147483646 h 1260"/>
                <a:gd name="T38" fmla="*/ 2147483646 w 1260"/>
                <a:gd name="T39" fmla="*/ 2147483646 h 1260"/>
                <a:gd name="T40" fmla="*/ 2147483646 w 1260"/>
                <a:gd name="T41" fmla="*/ 2147483646 h 1260"/>
                <a:gd name="T42" fmla="*/ 2147483646 w 1260"/>
                <a:gd name="T43" fmla="*/ 2147483646 h 1260"/>
                <a:gd name="T44" fmla="*/ 2147483646 w 1260"/>
                <a:gd name="T45" fmla="*/ 2147483646 h 1260"/>
                <a:gd name="T46" fmla="*/ 2147483646 w 1260"/>
                <a:gd name="T47" fmla="*/ 2147483646 h 1260"/>
                <a:gd name="T48" fmla="*/ 2147483646 w 1260"/>
                <a:gd name="T49" fmla="*/ 2147483646 h 1260"/>
                <a:gd name="T50" fmla="*/ 0 w 1260"/>
                <a:gd name="T51" fmla="*/ 2147483646 h 1260"/>
                <a:gd name="T52" fmla="*/ 2147483646 w 1260"/>
                <a:gd name="T53" fmla="*/ 2147483646 h 1260"/>
                <a:gd name="T54" fmla="*/ 2147483646 w 1260"/>
                <a:gd name="T55" fmla="*/ 2147483646 h 1260"/>
                <a:gd name="T56" fmla="*/ 2147483646 w 1260"/>
                <a:gd name="T57" fmla="*/ 2147483646 h 1260"/>
                <a:gd name="T58" fmla="*/ 2147483646 w 1260"/>
                <a:gd name="T59" fmla="*/ 2147483646 h 1260"/>
                <a:gd name="T60" fmla="*/ 0 w 1260"/>
                <a:gd name="T61" fmla="*/ 2147483646 h 1260"/>
                <a:gd name="T62" fmla="*/ 2147483646 w 1260"/>
                <a:gd name="T63" fmla="*/ 2147483646 h 1260"/>
                <a:gd name="T64" fmla="*/ 2147483646 w 1260"/>
                <a:gd name="T65" fmla="*/ 2147483646 h 1260"/>
                <a:gd name="T66" fmla="*/ 2147483646 w 1260"/>
                <a:gd name="T67" fmla="*/ 2147483646 h 1260"/>
                <a:gd name="T68" fmla="*/ 2147483646 w 1260"/>
                <a:gd name="T69" fmla="*/ 2147483646 h 1260"/>
                <a:gd name="T70" fmla="*/ 2147483646 w 1260"/>
                <a:gd name="T71" fmla="*/ 2147483646 h 1260"/>
                <a:gd name="T72" fmla="*/ 2147483646 w 1260"/>
                <a:gd name="T73" fmla="*/ 2147483646 h 1260"/>
                <a:gd name="T74" fmla="*/ 2147483646 w 1260"/>
                <a:gd name="T75" fmla="*/ 2147483646 h 1260"/>
                <a:gd name="T76" fmla="*/ 2147483646 w 1260"/>
                <a:gd name="T77" fmla="*/ 2147483646 h 1260"/>
                <a:gd name="T78" fmla="*/ 2147483646 w 1260"/>
                <a:gd name="T79" fmla="*/ 2147483646 h 1260"/>
                <a:gd name="T80" fmla="*/ 2147483646 w 1260"/>
                <a:gd name="T81" fmla="*/ 2147483646 h 1260"/>
                <a:gd name="T82" fmla="*/ 2147483646 w 1260"/>
                <a:gd name="T83" fmla="*/ 2147483646 h 1260"/>
                <a:gd name="T84" fmla="*/ 2147483646 w 1260"/>
                <a:gd name="T85" fmla="*/ 2147483646 h 1260"/>
                <a:gd name="T86" fmla="*/ 2147483646 w 1260"/>
                <a:gd name="T87" fmla="*/ 2147483646 h 1260"/>
                <a:gd name="T88" fmla="*/ 2147483646 w 1260"/>
                <a:gd name="T89" fmla="*/ 2147483646 h 1260"/>
                <a:gd name="T90" fmla="*/ 2147483646 w 1260"/>
                <a:gd name="T91" fmla="*/ 2147483646 h 1260"/>
                <a:gd name="T92" fmla="*/ 2147483646 w 1260"/>
                <a:gd name="T93" fmla="*/ 2147483646 h 1260"/>
                <a:gd name="T94" fmla="*/ 2147483646 w 1260"/>
                <a:gd name="T95" fmla="*/ 2147483646 h 1260"/>
                <a:gd name="T96" fmla="*/ 2147483646 w 1260"/>
                <a:gd name="T97" fmla="*/ 2147483646 h 1260"/>
                <a:gd name="T98" fmla="*/ 2147483646 w 1260"/>
                <a:gd name="T99" fmla="*/ 2147483646 h 1260"/>
                <a:gd name="T100" fmla="*/ 2147483646 w 1260"/>
                <a:gd name="T101" fmla="*/ 2147483646 h 1260"/>
                <a:gd name="T102" fmla="*/ 2147483646 w 1260"/>
                <a:gd name="T103" fmla="*/ 2147483646 h 1260"/>
                <a:gd name="T104" fmla="*/ 2147483646 w 1260"/>
                <a:gd name="T105" fmla="*/ 2147483646 h 1260"/>
                <a:gd name="T106" fmla="*/ 2147483646 w 1260"/>
                <a:gd name="T107" fmla="*/ 2147483646 h 1260"/>
                <a:gd name="T108" fmla="*/ 2147483646 w 1260"/>
                <a:gd name="T109" fmla="*/ 2147483646 h 1260"/>
                <a:gd name="T110" fmla="*/ 2147483646 w 1260"/>
                <a:gd name="T111" fmla="*/ 2147483646 h 126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260" h="1260">
                  <a:moveTo>
                    <a:pt x="1228" y="592"/>
                  </a:moveTo>
                  <a:lnTo>
                    <a:pt x="1228" y="592"/>
                  </a:lnTo>
                  <a:lnTo>
                    <a:pt x="1242" y="554"/>
                  </a:lnTo>
                  <a:lnTo>
                    <a:pt x="1252" y="514"/>
                  </a:lnTo>
                  <a:lnTo>
                    <a:pt x="1258" y="472"/>
                  </a:lnTo>
                  <a:lnTo>
                    <a:pt x="1260" y="430"/>
                  </a:lnTo>
                  <a:lnTo>
                    <a:pt x="1258" y="386"/>
                  </a:lnTo>
                  <a:lnTo>
                    <a:pt x="1250" y="344"/>
                  </a:lnTo>
                  <a:lnTo>
                    <a:pt x="1240" y="302"/>
                  </a:lnTo>
                  <a:lnTo>
                    <a:pt x="1226" y="264"/>
                  </a:lnTo>
                  <a:lnTo>
                    <a:pt x="1208" y="226"/>
                  </a:lnTo>
                  <a:lnTo>
                    <a:pt x="1186" y="190"/>
                  </a:lnTo>
                  <a:lnTo>
                    <a:pt x="1162" y="158"/>
                  </a:lnTo>
                  <a:lnTo>
                    <a:pt x="1134" y="126"/>
                  </a:lnTo>
                  <a:lnTo>
                    <a:pt x="1104" y="98"/>
                  </a:lnTo>
                  <a:lnTo>
                    <a:pt x="1070" y="74"/>
                  </a:lnTo>
                  <a:lnTo>
                    <a:pt x="1034" y="52"/>
                  </a:lnTo>
                  <a:lnTo>
                    <a:pt x="998" y="34"/>
                  </a:lnTo>
                  <a:lnTo>
                    <a:pt x="958" y="20"/>
                  </a:lnTo>
                  <a:lnTo>
                    <a:pt x="916" y="10"/>
                  </a:lnTo>
                  <a:lnTo>
                    <a:pt x="874" y="2"/>
                  </a:lnTo>
                  <a:lnTo>
                    <a:pt x="830" y="0"/>
                  </a:lnTo>
                  <a:lnTo>
                    <a:pt x="792" y="2"/>
                  </a:lnTo>
                  <a:lnTo>
                    <a:pt x="756" y="8"/>
                  </a:lnTo>
                  <a:lnTo>
                    <a:pt x="720" y="16"/>
                  </a:lnTo>
                  <a:lnTo>
                    <a:pt x="684" y="26"/>
                  </a:lnTo>
                  <a:lnTo>
                    <a:pt x="576" y="26"/>
                  </a:lnTo>
                  <a:lnTo>
                    <a:pt x="540" y="16"/>
                  </a:lnTo>
                  <a:lnTo>
                    <a:pt x="504" y="8"/>
                  </a:lnTo>
                  <a:lnTo>
                    <a:pt x="468" y="2"/>
                  </a:lnTo>
                  <a:lnTo>
                    <a:pt x="430" y="0"/>
                  </a:lnTo>
                  <a:lnTo>
                    <a:pt x="386" y="2"/>
                  </a:lnTo>
                  <a:lnTo>
                    <a:pt x="344" y="10"/>
                  </a:lnTo>
                  <a:lnTo>
                    <a:pt x="302" y="20"/>
                  </a:lnTo>
                  <a:lnTo>
                    <a:pt x="262" y="34"/>
                  </a:lnTo>
                  <a:lnTo>
                    <a:pt x="226" y="52"/>
                  </a:lnTo>
                  <a:lnTo>
                    <a:pt x="190" y="74"/>
                  </a:lnTo>
                  <a:lnTo>
                    <a:pt x="156" y="98"/>
                  </a:lnTo>
                  <a:lnTo>
                    <a:pt x="126" y="126"/>
                  </a:lnTo>
                  <a:lnTo>
                    <a:pt x="98" y="158"/>
                  </a:lnTo>
                  <a:lnTo>
                    <a:pt x="74" y="190"/>
                  </a:lnTo>
                  <a:lnTo>
                    <a:pt x="52" y="226"/>
                  </a:lnTo>
                  <a:lnTo>
                    <a:pt x="34" y="264"/>
                  </a:lnTo>
                  <a:lnTo>
                    <a:pt x="20" y="302"/>
                  </a:lnTo>
                  <a:lnTo>
                    <a:pt x="8" y="344"/>
                  </a:lnTo>
                  <a:lnTo>
                    <a:pt x="2" y="386"/>
                  </a:lnTo>
                  <a:lnTo>
                    <a:pt x="0" y="430"/>
                  </a:lnTo>
                  <a:lnTo>
                    <a:pt x="2" y="470"/>
                  </a:lnTo>
                  <a:lnTo>
                    <a:pt x="8" y="510"/>
                  </a:lnTo>
                  <a:lnTo>
                    <a:pt x="16" y="548"/>
                  </a:lnTo>
                  <a:lnTo>
                    <a:pt x="28" y="584"/>
                  </a:lnTo>
                  <a:lnTo>
                    <a:pt x="28" y="676"/>
                  </a:lnTo>
                  <a:lnTo>
                    <a:pt x="16" y="712"/>
                  </a:lnTo>
                  <a:lnTo>
                    <a:pt x="8" y="750"/>
                  </a:lnTo>
                  <a:lnTo>
                    <a:pt x="2" y="790"/>
                  </a:lnTo>
                  <a:lnTo>
                    <a:pt x="0" y="830"/>
                  </a:lnTo>
                  <a:lnTo>
                    <a:pt x="2" y="874"/>
                  </a:lnTo>
                  <a:lnTo>
                    <a:pt x="8" y="916"/>
                  </a:lnTo>
                  <a:lnTo>
                    <a:pt x="20" y="958"/>
                  </a:lnTo>
                  <a:lnTo>
                    <a:pt x="34" y="998"/>
                  </a:lnTo>
                  <a:lnTo>
                    <a:pt x="52" y="1036"/>
                  </a:lnTo>
                  <a:lnTo>
                    <a:pt x="74" y="1070"/>
                  </a:lnTo>
                  <a:lnTo>
                    <a:pt x="98" y="1104"/>
                  </a:lnTo>
                  <a:lnTo>
                    <a:pt x="126" y="1134"/>
                  </a:lnTo>
                  <a:lnTo>
                    <a:pt x="156" y="1162"/>
                  </a:lnTo>
                  <a:lnTo>
                    <a:pt x="190" y="1186"/>
                  </a:lnTo>
                  <a:lnTo>
                    <a:pt x="226" y="1208"/>
                  </a:lnTo>
                  <a:lnTo>
                    <a:pt x="262" y="1226"/>
                  </a:lnTo>
                  <a:lnTo>
                    <a:pt x="302" y="1240"/>
                  </a:lnTo>
                  <a:lnTo>
                    <a:pt x="344" y="1252"/>
                  </a:lnTo>
                  <a:lnTo>
                    <a:pt x="386" y="1258"/>
                  </a:lnTo>
                  <a:lnTo>
                    <a:pt x="430" y="1260"/>
                  </a:lnTo>
                  <a:lnTo>
                    <a:pt x="468" y="1258"/>
                  </a:lnTo>
                  <a:lnTo>
                    <a:pt x="504" y="1254"/>
                  </a:lnTo>
                  <a:lnTo>
                    <a:pt x="540" y="1246"/>
                  </a:lnTo>
                  <a:lnTo>
                    <a:pt x="576" y="1234"/>
                  </a:lnTo>
                  <a:lnTo>
                    <a:pt x="684" y="1234"/>
                  </a:lnTo>
                  <a:lnTo>
                    <a:pt x="718" y="1246"/>
                  </a:lnTo>
                  <a:lnTo>
                    <a:pt x="754" y="1254"/>
                  </a:lnTo>
                  <a:lnTo>
                    <a:pt x="792" y="1258"/>
                  </a:lnTo>
                  <a:lnTo>
                    <a:pt x="830" y="1260"/>
                  </a:lnTo>
                  <a:lnTo>
                    <a:pt x="874" y="1258"/>
                  </a:lnTo>
                  <a:lnTo>
                    <a:pt x="916" y="1252"/>
                  </a:lnTo>
                  <a:lnTo>
                    <a:pt x="958" y="1240"/>
                  </a:lnTo>
                  <a:lnTo>
                    <a:pt x="998" y="1226"/>
                  </a:lnTo>
                  <a:lnTo>
                    <a:pt x="1034" y="1208"/>
                  </a:lnTo>
                  <a:lnTo>
                    <a:pt x="1070" y="1186"/>
                  </a:lnTo>
                  <a:lnTo>
                    <a:pt x="1104" y="1162"/>
                  </a:lnTo>
                  <a:lnTo>
                    <a:pt x="1134" y="1134"/>
                  </a:lnTo>
                  <a:lnTo>
                    <a:pt x="1162" y="1104"/>
                  </a:lnTo>
                  <a:lnTo>
                    <a:pt x="1186" y="1070"/>
                  </a:lnTo>
                  <a:lnTo>
                    <a:pt x="1208" y="1036"/>
                  </a:lnTo>
                  <a:lnTo>
                    <a:pt x="1226" y="998"/>
                  </a:lnTo>
                  <a:lnTo>
                    <a:pt x="1240" y="958"/>
                  </a:lnTo>
                  <a:lnTo>
                    <a:pt x="1250" y="916"/>
                  </a:lnTo>
                  <a:lnTo>
                    <a:pt x="1258" y="874"/>
                  </a:lnTo>
                  <a:lnTo>
                    <a:pt x="1260" y="830"/>
                  </a:lnTo>
                  <a:lnTo>
                    <a:pt x="1258" y="788"/>
                  </a:lnTo>
                  <a:lnTo>
                    <a:pt x="1252" y="746"/>
                  </a:lnTo>
                  <a:lnTo>
                    <a:pt x="1242" y="706"/>
                  </a:lnTo>
                  <a:lnTo>
                    <a:pt x="1228" y="668"/>
                  </a:lnTo>
                  <a:lnTo>
                    <a:pt x="1228" y="592"/>
                  </a:lnTo>
                  <a:close/>
                </a:path>
              </a:pathLst>
            </a:custGeom>
            <a:noFill/>
            <a:ln w="1016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MH_SubTitle_2">
              <a:extLst>
                <a:ext uri="{FF2B5EF4-FFF2-40B4-BE49-F238E27FC236}">
                  <a16:creationId xmlns:a16="http://schemas.microsoft.com/office/drawing/2014/main" id="{7C86234E-4629-47B7-B405-25BE172E38ED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6713490" y="1849511"/>
              <a:ext cx="923660" cy="2989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normAutofit/>
            </a:bodyPr>
            <a:lstStyle/>
            <a:p>
              <a:pPr algn="ctr">
                <a:defRPr/>
              </a:pPr>
              <a:r>
                <a:rPr lang="en-US" altLang="zh-CN" b="1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anose="020B0604020202020204" pitchFamily="34" charset="0"/>
                </a:rPr>
                <a:t>XXX</a:t>
              </a:r>
              <a:endParaRPr lang="zh-CN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18" name="MH_Other_10">
            <a:extLst>
              <a:ext uri="{FF2B5EF4-FFF2-40B4-BE49-F238E27FC236}">
                <a16:creationId xmlns:a16="http://schemas.microsoft.com/office/drawing/2014/main" id="{35520E43-6385-4E01-8840-49A0D369EAC4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492966" y="3791636"/>
            <a:ext cx="9206071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Desc_1">
            <a:extLst>
              <a:ext uri="{FF2B5EF4-FFF2-40B4-BE49-F238E27FC236}">
                <a16:creationId xmlns:a16="http://schemas.microsoft.com/office/drawing/2014/main" id="{AAA8B758-7D63-4E3F-9630-DE33CEB8956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05867" y="3968182"/>
            <a:ext cx="6580267" cy="189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8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8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8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8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8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8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8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8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867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867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867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867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E672410-05C1-4387-AE52-7D129A7B931D}"/>
              </a:ext>
            </a:extLst>
          </p:cNvPr>
          <p:cNvGrpSpPr/>
          <p:nvPr/>
        </p:nvGrpSpPr>
        <p:grpSpPr>
          <a:xfrm>
            <a:off x="3250942" y="2536144"/>
            <a:ext cx="615775" cy="263413"/>
            <a:chOff x="2097853" y="1902108"/>
            <a:chExt cx="461831" cy="197560"/>
          </a:xfrm>
        </p:grpSpPr>
        <p:sp>
          <p:nvSpPr>
            <p:cNvPr id="10" name="MH_Other_2">
              <a:extLst>
                <a:ext uri="{FF2B5EF4-FFF2-40B4-BE49-F238E27FC236}">
                  <a16:creationId xmlns:a16="http://schemas.microsoft.com/office/drawing/2014/main" id="{B926074F-CAF8-4619-848F-E1045BFDE33F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rot="10800000">
              <a:off x="2097853" y="1902108"/>
              <a:ext cx="197560" cy="19756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ko-KR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1" name="MH_Other_3">
              <a:extLst>
                <a:ext uri="{FF2B5EF4-FFF2-40B4-BE49-F238E27FC236}">
                  <a16:creationId xmlns:a16="http://schemas.microsoft.com/office/drawing/2014/main" id="{F7715EE6-2EBF-4789-A95E-9DB4F77265FE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10800000">
              <a:off x="2151733" y="1955988"/>
              <a:ext cx="89801" cy="898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ko-KR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2" name="MH_Other_4">
              <a:extLst>
                <a:ext uri="{FF2B5EF4-FFF2-40B4-BE49-F238E27FC236}">
                  <a16:creationId xmlns:a16="http://schemas.microsoft.com/office/drawing/2014/main" id="{243B2ABF-C7DA-4A6E-879A-C051728E709F}"/>
                </a:ext>
              </a:extLst>
            </p:cNvPr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rot="10800000">
              <a:off x="2268474" y="2009868"/>
              <a:ext cx="291210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7A99E5C-9676-4F15-91A7-D6F99535829C}"/>
              </a:ext>
            </a:extLst>
          </p:cNvPr>
          <p:cNvGrpSpPr/>
          <p:nvPr/>
        </p:nvGrpSpPr>
        <p:grpSpPr>
          <a:xfrm>
            <a:off x="5597905" y="2552412"/>
            <a:ext cx="615775" cy="263413"/>
            <a:chOff x="2097853" y="1902108"/>
            <a:chExt cx="461831" cy="197560"/>
          </a:xfrm>
        </p:grpSpPr>
        <p:sp>
          <p:nvSpPr>
            <p:cNvPr id="25" name="MH_Other_2">
              <a:extLst>
                <a:ext uri="{FF2B5EF4-FFF2-40B4-BE49-F238E27FC236}">
                  <a16:creationId xmlns:a16="http://schemas.microsoft.com/office/drawing/2014/main" id="{881A4A4E-4766-4466-B203-B973340D27D5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097853" y="1902108"/>
              <a:ext cx="197560" cy="1975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ko-KR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26" name="MH_Other_3">
              <a:extLst>
                <a:ext uri="{FF2B5EF4-FFF2-40B4-BE49-F238E27FC236}">
                  <a16:creationId xmlns:a16="http://schemas.microsoft.com/office/drawing/2014/main" id="{A1CCEFA1-482B-4A6C-989F-AED9CB4A36C0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2151733" y="1955988"/>
              <a:ext cx="89801" cy="898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ko-KR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27" name="MH_Other_4">
              <a:extLst>
                <a:ext uri="{FF2B5EF4-FFF2-40B4-BE49-F238E27FC236}">
                  <a16:creationId xmlns:a16="http://schemas.microsoft.com/office/drawing/2014/main" id="{030D4BD2-EAAA-4EC5-B31E-D35128F3FA7B}"/>
                </a:ext>
              </a:extLst>
            </p:cNvPr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rot="10800000">
              <a:off x="2268474" y="2009868"/>
              <a:ext cx="291210" cy="0"/>
            </a:xfrm>
            <a:prstGeom prst="line">
              <a:avLst/>
            </a:prstGeom>
            <a:noFill/>
            <a:ln w="19050" cap="rnd">
              <a:solidFill>
                <a:schemeClr val="accent2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5B37192-EF66-4F7A-97A9-3421D9BFB4E3}"/>
              </a:ext>
            </a:extLst>
          </p:cNvPr>
          <p:cNvGrpSpPr/>
          <p:nvPr/>
        </p:nvGrpSpPr>
        <p:grpSpPr>
          <a:xfrm>
            <a:off x="7848059" y="2536144"/>
            <a:ext cx="615775" cy="263413"/>
            <a:chOff x="2097853" y="1902108"/>
            <a:chExt cx="461831" cy="197560"/>
          </a:xfrm>
        </p:grpSpPr>
        <p:sp>
          <p:nvSpPr>
            <p:cNvPr id="39" name="MH_Other_2">
              <a:extLst>
                <a:ext uri="{FF2B5EF4-FFF2-40B4-BE49-F238E27FC236}">
                  <a16:creationId xmlns:a16="http://schemas.microsoft.com/office/drawing/2014/main" id="{D957E8BC-734C-43BC-9C76-CAF22FDC9FFC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097853" y="1902108"/>
              <a:ext cx="197560" cy="19756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ko-KR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0" name="MH_Other_3">
              <a:extLst>
                <a:ext uri="{FF2B5EF4-FFF2-40B4-BE49-F238E27FC236}">
                  <a16:creationId xmlns:a16="http://schemas.microsoft.com/office/drawing/2014/main" id="{2D8628E4-F860-448D-92F8-5897F90C859B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10800000">
              <a:off x="2151733" y="1955988"/>
              <a:ext cx="89801" cy="898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ko-KR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1" name="MH_Other_4">
              <a:extLst>
                <a:ext uri="{FF2B5EF4-FFF2-40B4-BE49-F238E27FC236}">
                  <a16:creationId xmlns:a16="http://schemas.microsoft.com/office/drawing/2014/main" id="{A837B44F-1ECD-4464-B0EC-21D274192C1A}"/>
                </a:ext>
              </a:extLst>
            </p:cNvPr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rot="10800000">
              <a:off x="2268474" y="2009868"/>
              <a:ext cx="291210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8" name="Parallelogram 13">
            <a:extLst>
              <a:ext uri="{FF2B5EF4-FFF2-40B4-BE49-F238E27FC236}">
                <a16:creationId xmlns:a16="http://schemas.microsoft.com/office/drawing/2014/main" id="{FEE5F4F0-5C39-490F-BEAF-EAFE8DC25666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8F51FE1-6763-4039-9DF8-8674A657646D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F0E837E-43E0-45E5-97B0-580F64090375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19813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800">
        <p:random/>
      </p:transition>
    </mc:Choice>
    <mc:Fallback xmlns="">
      <p:transition spd="slow" advTm="48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13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3"/>
          <p:cNvSpPr/>
          <p:nvPr/>
        </p:nvSpPr>
        <p:spPr bwMode="auto">
          <a:xfrm>
            <a:off x="11235801" y="4472683"/>
            <a:ext cx="969435" cy="959229"/>
          </a:xfrm>
          <a:custGeom>
            <a:avLst/>
            <a:gdLst>
              <a:gd name="T0" fmla="*/ 820 w 820"/>
              <a:gd name="T1" fmla="*/ 620 h 620"/>
              <a:gd name="T2" fmla="*/ 0 w 820"/>
              <a:gd name="T3" fmla="*/ 228 h 620"/>
              <a:gd name="T4" fmla="*/ 0 w 820"/>
              <a:gd name="T5" fmla="*/ 0 h 620"/>
              <a:gd name="T6" fmla="*/ 820 w 820"/>
              <a:gd name="T7" fmla="*/ 129 h 620"/>
              <a:gd name="T8" fmla="*/ 820 w 820"/>
              <a:gd name="T9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620">
                <a:moveTo>
                  <a:pt x="820" y="620"/>
                </a:moveTo>
                <a:lnTo>
                  <a:pt x="0" y="228"/>
                </a:lnTo>
                <a:lnTo>
                  <a:pt x="0" y="0"/>
                </a:lnTo>
                <a:lnTo>
                  <a:pt x="820" y="129"/>
                </a:lnTo>
                <a:lnTo>
                  <a:pt x="820" y="620"/>
                </a:lnTo>
                <a:close/>
              </a:path>
            </a:pathLst>
          </a:custGeom>
          <a:solidFill>
            <a:schemeClr val="accent2">
              <a:lumMod val="10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Freeform 10"/>
          <p:cNvSpPr/>
          <p:nvPr/>
        </p:nvSpPr>
        <p:spPr bwMode="auto">
          <a:xfrm>
            <a:off x="11235801" y="5129922"/>
            <a:ext cx="969435" cy="1366128"/>
          </a:xfrm>
          <a:custGeom>
            <a:avLst/>
            <a:gdLst>
              <a:gd name="T0" fmla="*/ 820 w 820"/>
              <a:gd name="T1" fmla="*/ 883 h 883"/>
              <a:gd name="T2" fmla="*/ 0 w 820"/>
              <a:gd name="T3" fmla="*/ 229 h 883"/>
              <a:gd name="T4" fmla="*/ 0 w 820"/>
              <a:gd name="T5" fmla="*/ 0 h 883"/>
              <a:gd name="T6" fmla="*/ 820 w 820"/>
              <a:gd name="T7" fmla="*/ 392 h 883"/>
              <a:gd name="T8" fmla="*/ 820 w 820"/>
              <a:gd name="T9" fmla="*/ 883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883">
                <a:moveTo>
                  <a:pt x="820" y="883"/>
                </a:moveTo>
                <a:lnTo>
                  <a:pt x="0" y="229"/>
                </a:lnTo>
                <a:lnTo>
                  <a:pt x="0" y="0"/>
                </a:lnTo>
                <a:lnTo>
                  <a:pt x="820" y="392"/>
                </a:lnTo>
                <a:lnTo>
                  <a:pt x="820" y="883"/>
                </a:lnTo>
                <a:close/>
              </a:path>
            </a:pathLst>
          </a:custGeom>
          <a:solidFill>
            <a:srgbClr val="BABDC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0" name="Freeform 19"/>
          <p:cNvSpPr/>
          <p:nvPr/>
        </p:nvSpPr>
        <p:spPr bwMode="auto">
          <a:xfrm>
            <a:off x="11235801" y="2551724"/>
            <a:ext cx="969435" cy="963871"/>
          </a:xfrm>
          <a:custGeom>
            <a:avLst/>
            <a:gdLst>
              <a:gd name="T0" fmla="*/ 820 w 820"/>
              <a:gd name="T1" fmla="*/ 0 h 623"/>
              <a:gd name="T2" fmla="*/ 0 w 820"/>
              <a:gd name="T3" fmla="*/ 392 h 623"/>
              <a:gd name="T4" fmla="*/ 0 w 820"/>
              <a:gd name="T5" fmla="*/ 623 h 623"/>
              <a:gd name="T6" fmla="*/ 820 w 820"/>
              <a:gd name="T7" fmla="*/ 492 h 623"/>
              <a:gd name="T8" fmla="*/ 820 w 820"/>
              <a:gd name="T9" fmla="*/ 0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623">
                <a:moveTo>
                  <a:pt x="820" y="0"/>
                </a:moveTo>
                <a:lnTo>
                  <a:pt x="0" y="392"/>
                </a:lnTo>
                <a:lnTo>
                  <a:pt x="0" y="623"/>
                </a:lnTo>
                <a:lnTo>
                  <a:pt x="820" y="492"/>
                </a:lnTo>
                <a:lnTo>
                  <a:pt x="820" y="0"/>
                </a:lnTo>
                <a:close/>
              </a:path>
            </a:pathLst>
          </a:custGeom>
          <a:solidFill>
            <a:schemeClr val="accent2">
              <a:lumMod val="10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1" name="Freeform 16"/>
          <p:cNvSpPr/>
          <p:nvPr/>
        </p:nvSpPr>
        <p:spPr bwMode="auto">
          <a:xfrm>
            <a:off x="11235799" y="1492224"/>
            <a:ext cx="969435" cy="1366128"/>
          </a:xfrm>
          <a:custGeom>
            <a:avLst/>
            <a:gdLst>
              <a:gd name="T0" fmla="*/ 820 w 820"/>
              <a:gd name="T1" fmla="*/ 0 h 883"/>
              <a:gd name="T2" fmla="*/ 0 w 820"/>
              <a:gd name="T3" fmla="*/ 652 h 883"/>
              <a:gd name="T4" fmla="*/ 0 w 820"/>
              <a:gd name="T5" fmla="*/ 883 h 883"/>
              <a:gd name="T6" fmla="*/ 820 w 820"/>
              <a:gd name="T7" fmla="*/ 489 h 883"/>
              <a:gd name="T8" fmla="*/ 820 w 820"/>
              <a:gd name="T9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883">
                <a:moveTo>
                  <a:pt x="820" y="0"/>
                </a:moveTo>
                <a:lnTo>
                  <a:pt x="0" y="652"/>
                </a:lnTo>
                <a:lnTo>
                  <a:pt x="0" y="883"/>
                </a:lnTo>
                <a:lnTo>
                  <a:pt x="820" y="489"/>
                </a:lnTo>
                <a:lnTo>
                  <a:pt x="820" y="0"/>
                </a:lnTo>
                <a:close/>
              </a:path>
            </a:pathLst>
          </a:custGeom>
          <a:solidFill>
            <a:srgbClr val="BABDC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11235801" y="3616819"/>
            <a:ext cx="969435" cy="756554"/>
          </a:xfrm>
          <a:custGeom>
            <a:avLst/>
            <a:gdLst>
              <a:gd name="T0" fmla="*/ 820 w 820"/>
              <a:gd name="T1" fmla="*/ 489 h 489"/>
              <a:gd name="T2" fmla="*/ 0 w 820"/>
              <a:gd name="T3" fmla="*/ 360 h 489"/>
              <a:gd name="T4" fmla="*/ 0 w 820"/>
              <a:gd name="T5" fmla="*/ 129 h 489"/>
              <a:gd name="T6" fmla="*/ 820 w 820"/>
              <a:gd name="T7" fmla="*/ 0 h 489"/>
              <a:gd name="T8" fmla="*/ 820 w 820"/>
              <a:gd name="T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489">
                <a:moveTo>
                  <a:pt x="820" y="489"/>
                </a:moveTo>
                <a:lnTo>
                  <a:pt x="0" y="360"/>
                </a:lnTo>
                <a:lnTo>
                  <a:pt x="0" y="129"/>
                </a:lnTo>
                <a:lnTo>
                  <a:pt x="820" y="0"/>
                </a:lnTo>
                <a:lnTo>
                  <a:pt x="820" y="489"/>
                </a:lnTo>
                <a:close/>
              </a:path>
            </a:pathLst>
          </a:custGeom>
          <a:solidFill>
            <a:srgbClr val="BABDC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3" name="그룹 48"/>
          <p:cNvGrpSpPr/>
          <p:nvPr/>
        </p:nvGrpSpPr>
        <p:grpSpPr>
          <a:xfrm>
            <a:off x="7860343" y="4333261"/>
            <a:ext cx="3383995" cy="636240"/>
            <a:chOff x="5907452" y="2825270"/>
            <a:chExt cx="2515821" cy="473011"/>
          </a:xfrm>
          <a:solidFill>
            <a:schemeClr val="accent2"/>
          </a:solidFill>
        </p:grpSpPr>
        <p:sp>
          <p:nvSpPr>
            <p:cNvPr id="14" name="이등변 삼각형 28"/>
            <p:cNvSpPr/>
            <p:nvPr/>
          </p:nvSpPr>
          <p:spPr>
            <a:xfrm rot="16200000">
              <a:off x="5887571" y="2845151"/>
              <a:ext cx="473011" cy="4332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5" name="직사각형 29"/>
            <p:cNvSpPr/>
            <p:nvPr/>
          </p:nvSpPr>
          <p:spPr>
            <a:xfrm rot="10800000">
              <a:off x="6338308" y="2928921"/>
              <a:ext cx="2084965" cy="265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6" name="그룹 49"/>
          <p:cNvGrpSpPr/>
          <p:nvPr/>
        </p:nvGrpSpPr>
        <p:grpSpPr>
          <a:xfrm>
            <a:off x="8642745" y="4990501"/>
            <a:ext cx="2601593" cy="636240"/>
            <a:chOff x="6489126" y="3313893"/>
            <a:chExt cx="1934147" cy="473011"/>
          </a:xfrm>
          <a:solidFill>
            <a:srgbClr val="BABDC4"/>
          </a:solidFill>
        </p:grpSpPr>
        <p:sp>
          <p:nvSpPr>
            <p:cNvPr id="17" name="이등변 삼각형 31"/>
            <p:cNvSpPr/>
            <p:nvPr/>
          </p:nvSpPr>
          <p:spPr>
            <a:xfrm rot="16200000">
              <a:off x="6469245" y="3333774"/>
              <a:ext cx="473011" cy="4332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8" name="직사각형 32"/>
            <p:cNvSpPr/>
            <p:nvPr/>
          </p:nvSpPr>
          <p:spPr>
            <a:xfrm rot="10800000">
              <a:off x="6919983" y="3417543"/>
              <a:ext cx="1503290" cy="265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9" name="그룹 46"/>
          <p:cNvGrpSpPr/>
          <p:nvPr/>
        </p:nvGrpSpPr>
        <p:grpSpPr>
          <a:xfrm>
            <a:off x="7860343" y="3018780"/>
            <a:ext cx="3383997" cy="636240"/>
            <a:chOff x="5907452" y="1848023"/>
            <a:chExt cx="2515823" cy="473011"/>
          </a:xfrm>
          <a:solidFill>
            <a:schemeClr val="accent2"/>
          </a:solidFill>
        </p:grpSpPr>
        <p:sp>
          <p:nvSpPr>
            <p:cNvPr id="20" name="이등변 삼각형 34"/>
            <p:cNvSpPr/>
            <p:nvPr/>
          </p:nvSpPr>
          <p:spPr>
            <a:xfrm rot="16200000">
              <a:off x="5887571" y="1867904"/>
              <a:ext cx="473011" cy="4332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1" name="직사각형 35"/>
            <p:cNvSpPr/>
            <p:nvPr/>
          </p:nvSpPr>
          <p:spPr>
            <a:xfrm rot="10800000">
              <a:off x="6338309" y="1951675"/>
              <a:ext cx="2084966" cy="265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2" name="그룹 45"/>
          <p:cNvGrpSpPr/>
          <p:nvPr/>
        </p:nvGrpSpPr>
        <p:grpSpPr>
          <a:xfrm>
            <a:off x="8642745" y="2361541"/>
            <a:ext cx="2601595" cy="636240"/>
            <a:chOff x="6489126" y="1359400"/>
            <a:chExt cx="1934148" cy="473011"/>
          </a:xfrm>
          <a:solidFill>
            <a:srgbClr val="BABDC4"/>
          </a:solidFill>
        </p:grpSpPr>
        <p:sp>
          <p:nvSpPr>
            <p:cNvPr id="23" name="이등변 삼각형 37"/>
            <p:cNvSpPr/>
            <p:nvPr/>
          </p:nvSpPr>
          <p:spPr>
            <a:xfrm rot="16200000">
              <a:off x="6469245" y="1379281"/>
              <a:ext cx="473011" cy="4332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4" name="직사각형 38"/>
            <p:cNvSpPr/>
            <p:nvPr/>
          </p:nvSpPr>
          <p:spPr>
            <a:xfrm rot="10800000">
              <a:off x="6919981" y="1463050"/>
              <a:ext cx="1503293" cy="265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5" name="그룹 47"/>
          <p:cNvGrpSpPr/>
          <p:nvPr/>
        </p:nvGrpSpPr>
        <p:grpSpPr>
          <a:xfrm>
            <a:off x="6516514" y="3676022"/>
            <a:ext cx="4727827" cy="636240"/>
            <a:chOff x="4908386" y="2336647"/>
            <a:chExt cx="3514889" cy="473011"/>
          </a:xfrm>
          <a:solidFill>
            <a:srgbClr val="BABDC4"/>
          </a:solidFill>
        </p:grpSpPr>
        <p:sp>
          <p:nvSpPr>
            <p:cNvPr id="26" name="이등변 삼각형 24"/>
            <p:cNvSpPr/>
            <p:nvPr/>
          </p:nvSpPr>
          <p:spPr>
            <a:xfrm rot="16200000">
              <a:off x="4888505" y="2356528"/>
              <a:ext cx="473011" cy="4332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7" name="직사각형 25"/>
            <p:cNvSpPr/>
            <p:nvPr/>
          </p:nvSpPr>
          <p:spPr>
            <a:xfrm rot="10800000">
              <a:off x="5339241" y="2440298"/>
              <a:ext cx="3084034" cy="265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cxnSp>
        <p:nvCxnSpPr>
          <p:cNvPr id="28" name="Straight Connector 44"/>
          <p:cNvCxnSpPr/>
          <p:nvPr/>
        </p:nvCxnSpPr>
        <p:spPr>
          <a:xfrm flipV="1">
            <a:off x="3305208" y="1974108"/>
            <a:ext cx="0" cy="4305264"/>
          </a:xfrm>
          <a:prstGeom prst="line">
            <a:avLst/>
          </a:prstGeom>
          <a:ln w="22225">
            <a:solidFill>
              <a:schemeClr val="accent2">
                <a:lumMod val="10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9" name="Group 95"/>
          <p:cNvGrpSpPr/>
          <p:nvPr/>
        </p:nvGrpSpPr>
        <p:grpSpPr>
          <a:xfrm>
            <a:off x="6374505" y="2214944"/>
            <a:ext cx="2268239" cy="457482"/>
            <a:chOff x="4809160" y="1591378"/>
            <a:chExt cx="1686316" cy="340114"/>
          </a:xfrm>
          <a:solidFill>
            <a:srgbClr val="EBB507"/>
          </a:solidFill>
        </p:grpSpPr>
        <p:cxnSp>
          <p:nvCxnSpPr>
            <p:cNvPr id="30" name="직선 연결선 250"/>
            <p:cNvCxnSpPr/>
            <p:nvPr/>
          </p:nvCxnSpPr>
          <p:spPr>
            <a:xfrm>
              <a:off x="5627736" y="1931492"/>
              <a:ext cx="867740" cy="0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250"/>
            <p:cNvCxnSpPr/>
            <p:nvPr/>
          </p:nvCxnSpPr>
          <p:spPr>
            <a:xfrm>
              <a:off x="4809160" y="1591378"/>
              <a:ext cx="818576" cy="0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250"/>
            <p:cNvCxnSpPr/>
            <p:nvPr/>
          </p:nvCxnSpPr>
          <p:spPr>
            <a:xfrm flipV="1">
              <a:off x="5627736" y="1591379"/>
              <a:ext cx="0" cy="340113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94"/>
          <p:cNvGrpSpPr/>
          <p:nvPr/>
        </p:nvGrpSpPr>
        <p:grpSpPr>
          <a:xfrm>
            <a:off x="6374505" y="3098617"/>
            <a:ext cx="1485838" cy="240032"/>
            <a:chOff x="4809160" y="2248342"/>
            <a:chExt cx="1104642" cy="178451"/>
          </a:xfrm>
          <a:solidFill>
            <a:srgbClr val="EBB507"/>
          </a:solidFill>
        </p:grpSpPr>
        <p:cxnSp>
          <p:nvCxnSpPr>
            <p:cNvPr id="34" name="직선 연결선 250"/>
            <p:cNvCxnSpPr/>
            <p:nvPr/>
          </p:nvCxnSpPr>
          <p:spPr>
            <a:xfrm>
              <a:off x="5627736" y="2426792"/>
              <a:ext cx="286066" cy="0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250"/>
            <p:cNvCxnSpPr/>
            <p:nvPr/>
          </p:nvCxnSpPr>
          <p:spPr>
            <a:xfrm flipV="1">
              <a:off x="5627736" y="2248342"/>
              <a:ext cx="0" cy="178451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250"/>
            <p:cNvCxnSpPr/>
            <p:nvPr/>
          </p:nvCxnSpPr>
          <p:spPr>
            <a:xfrm>
              <a:off x="4809160" y="2248342"/>
              <a:ext cx="818576" cy="0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93"/>
          <p:cNvGrpSpPr/>
          <p:nvPr/>
        </p:nvGrpSpPr>
        <p:grpSpPr>
          <a:xfrm>
            <a:off x="6374505" y="4642901"/>
            <a:ext cx="1485838" cy="215001"/>
            <a:chOff x="4809160" y="3396436"/>
            <a:chExt cx="1104642" cy="159842"/>
          </a:xfrm>
          <a:solidFill>
            <a:srgbClr val="EBB507"/>
          </a:solidFill>
        </p:grpSpPr>
        <p:cxnSp>
          <p:nvCxnSpPr>
            <p:cNvPr id="38" name="직선 연결선 250"/>
            <p:cNvCxnSpPr/>
            <p:nvPr/>
          </p:nvCxnSpPr>
          <p:spPr>
            <a:xfrm>
              <a:off x="5627736" y="3398342"/>
              <a:ext cx="286066" cy="0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250"/>
            <p:cNvCxnSpPr/>
            <p:nvPr/>
          </p:nvCxnSpPr>
          <p:spPr>
            <a:xfrm flipV="1">
              <a:off x="5627736" y="3396436"/>
              <a:ext cx="0" cy="159842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250"/>
            <p:cNvCxnSpPr/>
            <p:nvPr/>
          </p:nvCxnSpPr>
          <p:spPr>
            <a:xfrm>
              <a:off x="4809160" y="3556278"/>
              <a:ext cx="818576" cy="0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92"/>
          <p:cNvGrpSpPr/>
          <p:nvPr/>
        </p:nvGrpSpPr>
        <p:grpSpPr>
          <a:xfrm>
            <a:off x="6374505" y="5311686"/>
            <a:ext cx="2268239" cy="431725"/>
            <a:chOff x="4809160" y="3893642"/>
            <a:chExt cx="1686316" cy="320965"/>
          </a:xfrm>
          <a:solidFill>
            <a:srgbClr val="EBB507"/>
          </a:solidFill>
        </p:grpSpPr>
        <p:cxnSp>
          <p:nvCxnSpPr>
            <p:cNvPr id="42" name="직선 연결선 250"/>
            <p:cNvCxnSpPr/>
            <p:nvPr/>
          </p:nvCxnSpPr>
          <p:spPr>
            <a:xfrm>
              <a:off x="5627736" y="3893642"/>
              <a:ext cx="867740" cy="0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250"/>
            <p:cNvCxnSpPr/>
            <p:nvPr/>
          </p:nvCxnSpPr>
          <p:spPr>
            <a:xfrm flipV="1">
              <a:off x="5627736" y="3893643"/>
              <a:ext cx="0" cy="320964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250"/>
            <p:cNvCxnSpPr/>
            <p:nvPr/>
          </p:nvCxnSpPr>
          <p:spPr>
            <a:xfrm>
              <a:off x="4809160" y="4214607"/>
              <a:ext cx="818576" cy="0"/>
            </a:xfrm>
            <a:prstGeom prst="line">
              <a:avLst/>
            </a:prstGeom>
            <a:grpFill/>
            <a:ln w="6350">
              <a:solidFill>
                <a:schemeClr val="accent2">
                  <a:lumMod val="10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矩形 44"/>
          <p:cNvSpPr/>
          <p:nvPr/>
        </p:nvSpPr>
        <p:spPr>
          <a:xfrm>
            <a:off x="130175" y="2438536"/>
            <a:ext cx="3066545" cy="378565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322567" y="1916183"/>
            <a:ext cx="3100969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256307" y="2866661"/>
            <a:ext cx="3100969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505937" y="3561077"/>
            <a:ext cx="2664797" cy="7875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305207" y="5451200"/>
            <a:ext cx="3100969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287850" y="4633021"/>
            <a:ext cx="3100969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1" name="Parallelogram 13">
            <a:extLst>
              <a:ext uri="{FF2B5EF4-FFF2-40B4-BE49-F238E27FC236}">
                <a16:creationId xmlns:a16="http://schemas.microsoft.com/office/drawing/2014/main" id="{B7E4E017-AA83-462D-A151-B4A4031F4E94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FF2DCA86-C982-47F6-A166-C0867B7AAC04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715B3F0-95C6-49B3-8852-297914EB596C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22560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9176A-E355-4B16-A26B-9068CF3504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0411425-6F24-4344-94D6-3211F01D7D55}"/>
              </a:ext>
            </a:extLst>
          </p:cNvPr>
          <p:cNvSpPr/>
          <p:nvPr/>
        </p:nvSpPr>
        <p:spPr>
          <a:xfrm>
            <a:off x="0" y="1889760"/>
            <a:ext cx="12192000" cy="3078480"/>
          </a:xfrm>
          <a:prstGeom prst="rect">
            <a:avLst/>
          </a:prstGeom>
          <a:solidFill>
            <a:srgbClr val="000000">
              <a:alpha val="7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/>
          </a:p>
        </p:txBody>
      </p:sp>
      <p:sp>
        <p:nvSpPr>
          <p:cNvPr id="31" name="矩形 60">
            <a:extLst>
              <a:ext uri="{FF2B5EF4-FFF2-40B4-BE49-F238E27FC236}">
                <a16:creationId xmlns:a16="http://schemas.microsoft.com/office/drawing/2014/main" id="{D0371BB9-02E6-426B-A1C2-F31ABB2AD773}"/>
              </a:ext>
            </a:extLst>
          </p:cNvPr>
          <p:cNvSpPr/>
          <p:nvPr/>
        </p:nvSpPr>
        <p:spPr>
          <a:xfrm>
            <a:off x="2292350" y="3269229"/>
            <a:ext cx="7632700" cy="1107996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单击输入标题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71C7021-4304-4796-9C7C-59DBED41D3B6}"/>
              </a:ext>
            </a:extLst>
          </p:cNvPr>
          <p:cNvSpPr txBox="1"/>
          <p:nvPr/>
        </p:nvSpPr>
        <p:spPr>
          <a:xfrm>
            <a:off x="5087620" y="2087200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717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9176A-E355-4B16-A26B-9068CF3504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200EE1-4D30-433B-BED0-83FB7511E71F}"/>
              </a:ext>
            </a:extLst>
          </p:cNvPr>
          <p:cNvSpPr txBox="1"/>
          <p:nvPr/>
        </p:nvSpPr>
        <p:spPr>
          <a:xfrm>
            <a:off x="1304987" y="2620958"/>
            <a:ext cx="2962671" cy="140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267" b="1" dirty="0">
                <a:solidFill>
                  <a:schemeClr val="bg1"/>
                </a:solidFill>
              </a:rPr>
              <a:t>CONTENTS</a:t>
            </a:r>
          </a:p>
          <a:p>
            <a:pPr algn="ctr"/>
            <a:r>
              <a:rPr kumimoji="1" lang="zh-CN" altLang="en-US" sz="4267" b="1" dirty="0">
                <a:solidFill>
                  <a:schemeClr val="bg1"/>
                </a:solidFill>
              </a:rPr>
              <a:t>目录</a:t>
            </a:r>
          </a:p>
        </p:txBody>
      </p:sp>
      <p:grpSp>
        <p:nvGrpSpPr>
          <p:cNvPr id="12" name="组 2">
            <a:extLst>
              <a:ext uri="{FF2B5EF4-FFF2-40B4-BE49-F238E27FC236}">
                <a16:creationId xmlns:a16="http://schemas.microsoft.com/office/drawing/2014/main" id="{4A4FD34F-D0DF-43E9-BA7D-D0FF97F70B9B}"/>
              </a:ext>
            </a:extLst>
          </p:cNvPr>
          <p:cNvGrpSpPr/>
          <p:nvPr/>
        </p:nvGrpSpPr>
        <p:grpSpPr>
          <a:xfrm>
            <a:off x="5889186" y="567817"/>
            <a:ext cx="5680125" cy="1077218"/>
            <a:chOff x="1880328" y="1151136"/>
            <a:chExt cx="4260094" cy="80791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661B5AA-D66B-4F48-AAB5-4B03510A47DC}"/>
                </a:ext>
              </a:extLst>
            </p:cNvPr>
            <p:cNvSpPr txBox="1"/>
            <p:nvPr/>
          </p:nvSpPr>
          <p:spPr>
            <a:xfrm>
              <a:off x="1880328" y="1151136"/>
              <a:ext cx="787716" cy="8079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6400" dirty="0">
                  <a:solidFill>
                    <a:schemeClr val="bg1"/>
                  </a:solidFill>
                </a:rPr>
                <a:t>01</a:t>
              </a:r>
              <a:endParaRPr kumimoji="1" lang="zh-CN" altLang="en-US" sz="6400" dirty="0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9225D57-E035-488B-843B-67737F59EA2A}"/>
                </a:ext>
              </a:extLst>
            </p:cNvPr>
            <p:cNvSpPr txBox="1"/>
            <p:nvPr/>
          </p:nvSpPr>
          <p:spPr>
            <a:xfrm>
              <a:off x="2956426" y="1366579"/>
              <a:ext cx="3183996" cy="389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zh-CN" altLang="en-US" sz="2133" b="1" dirty="0">
                  <a:solidFill>
                    <a:schemeClr val="bg1"/>
                  </a:solidFill>
                </a:rPr>
                <a:t>项目背景介绍</a:t>
              </a:r>
            </a:p>
          </p:txBody>
        </p:sp>
        <p:cxnSp>
          <p:nvCxnSpPr>
            <p:cNvPr id="17" name="直线连接符 5">
              <a:extLst>
                <a:ext uri="{FF2B5EF4-FFF2-40B4-BE49-F238E27FC236}">
                  <a16:creationId xmlns:a16="http://schemas.microsoft.com/office/drawing/2014/main" id="{7EBD53DF-CF3B-413A-B302-16A2BD4B154F}"/>
                </a:ext>
              </a:extLst>
            </p:cNvPr>
            <p:cNvCxnSpPr/>
            <p:nvPr/>
          </p:nvCxnSpPr>
          <p:spPr>
            <a:xfrm>
              <a:off x="2765775" y="1366579"/>
              <a:ext cx="0" cy="480882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 6">
            <a:extLst>
              <a:ext uri="{FF2B5EF4-FFF2-40B4-BE49-F238E27FC236}">
                <a16:creationId xmlns:a16="http://schemas.microsoft.com/office/drawing/2014/main" id="{2A284A44-AB99-48E0-B034-09F777C2D77B}"/>
              </a:ext>
            </a:extLst>
          </p:cNvPr>
          <p:cNvGrpSpPr/>
          <p:nvPr/>
        </p:nvGrpSpPr>
        <p:grpSpPr>
          <a:xfrm>
            <a:off x="5889185" y="2035534"/>
            <a:ext cx="5680127" cy="1077218"/>
            <a:chOff x="1880328" y="1847461"/>
            <a:chExt cx="4091478" cy="80791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E81942D-B010-4886-927A-71FB1B65A88F}"/>
                </a:ext>
              </a:extLst>
            </p:cNvPr>
            <p:cNvSpPr txBox="1"/>
            <p:nvPr/>
          </p:nvSpPr>
          <p:spPr>
            <a:xfrm>
              <a:off x="2956426" y="2062904"/>
              <a:ext cx="3015380" cy="389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zh-CN" altLang="en-US" sz="2133" b="1" dirty="0">
                  <a:solidFill>
                    <a:schemeClr val="bg1"/>
                  </a:solidFill>
                </a:rPr>
                <a:t>项目产品运营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B3C9D59-96F6-43EC-ADA0-2FEDA72054E1}"/>
                </a:ext>
              </a:extLst>
            </p:cNvPr>
            <p:cNvSpPr txBox="1"/>
            <p:nvPr/>
          </p:nvSpPr>
          <p:spPr>
            <a:xfrm>
              <a:off x="1880328" y="1847461"/>
              <a:ext cx="756538" cy="8079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6400" dirty="0">
                  <a:solidFill>
                    <a:schemeClr val="bg1"/>
                  </a:solidFill>
                </a:rPr>
                <a:t>02</a:t>
              </a:r>
              <a:endParaRPr kumimoji="1" lang="zh-CN" altLang="en-US" sz="6400" dirty="0">
                <a:solidFill>
                  <a:schemeClr val="bg1"/>
                </a:solidFill>
              </a:endParaRPr>
            </a:p>
          </p:txBody>
        </p:sp>
        <p:cxnSp>
          <p:nvCxnSpPr>
            <p:cNvPr id="21" name="直线连接符 9">
              <a:extLst>
                <a:ext uri="{FF2B5EF4-FFF2-40B4-BE49-F238E27FC236}">
                  <a16:creationId xmlns:a16="http://schemas.microsoft.com/office/drawing/2014/main" id="{67E03900-B4B2-4C14-AE86-1B6F710A4FED}"/>
                </a:ext>
              </a:extLst>
            </p:cNvPr>
            <p:cNvCxnSpPr/>
            <p:nvPr/>
          </p:nvCxnSpPr>
          <p:spPr>
            <a:xfrm>
              <a:off x="2765775" y="2022518"/>
              <a:ext cx="0" cy="480882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 10">
            <a:extLst>
              <a:ext uri="{FF2B5EF4-FFF2-40B4-BE49-F238E27FC236}">
                <a16:creationId xmlns:a16="http://schemas.microsoft.com/office/drawing/2014/main" id="{A36C6411-39DF-49FA-9808-3A887C068BEA}"/>
              </a:ext>
            </a:extLst>
          </p:cNvPr>
          <p:cNvGrpSpPr/>
          <p:nvPr/>
        </p:nvGrpSpPr>
        <p:grpSpPr>
          <a:xfrm>
            <a:off x="5889185" y="3503252"/>
            <a:ext cx="5787651" cy="1077218"/>
            <a:chOff x="1880328" y="2857083"/>
            <a:chExt cx="4340738" cy="80791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6EF880D-2A20-4EE4-A46B-46186E2EE0D3}"/>
                </a:ext>
              </a:extLst>
            </p:cNvPr>
            <p:cNvSpPr txBox="1"/>
            <p:nvPr/>
          </p:nvSpPr>
          <p:spPr>
            <a:xfrm>
              <a:off x="2956426" y="3072526"/>
              <a:ext cx="3264640" cy="389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zh-CN" altLang="en-US" sz="2133" b="1" dirty="0">
                  <a:solidFill>
                    <a:schemeClr val="bg1"/>
                  </a:solidFill>
                </a:rPr>
                <a:t>项目发展计划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56F878F-80DD-4936-9699-733764B39915}"/>
                </a:ext>
              </a:extLst>
            </p:cNvPr>
            <p:cNvSpPr txBox="1"/>
            <p:nvPr/>
          </p:nvSpPr>
          <p:spPr>
            <a:xfrm>
              <a:off x="1880328" y="2857083"/>
              <a:ext cx="787716" cy="8079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6400" dirty="0">
                  <a:solidFill>
                    <a:schemeClr val="bg1"/>
                  </a:solidFill>
                </a:rPr>
                <a:t>03</a:t>
              </a:r>
              <a:endParaRPr kumimoji="1" lang="zh-CN" altLang="en-US" sz="6400" dirty="0">
                <a:solidFill>
                  <a:schemeClr val="bg1"/>
                </a:solidFill>
              </a:endParaRPr>
            </a:p>
          </p:txBody>
        </p:sp>
        <p:cxnSp>
          <p:nvCxnSpPr>
            <p:cNvPr id="25" name="直线连接符 13">
              <a:extLst>
                <a:ext uri="{FF2B5EF4-FFF2-40B4-BE49-F238E27FC236}">
                  <a16:creationId xmlns:a16="http://schemas.microsoft.com/office/drawing/2014/main" id="{CBEFC165-9BFA-4293-9ACC-E6704561AEC5}"/>
                </a:ext>
              </a:extLst>
            </p:cNvPr>
            <p:cNvCxnSpPr/>
            <p:nvPr/>
          </p:nvCxnSpPr>
          <p:spPr>
            <a:xfrm>
              <a:off x="2765775" y="3032140"/>
              <a:ext cx="0" cy="480882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 14">
            <a:extLst>
              <a:ext uri="{FF2B5EF4-FFF2-40B4-BE49-F238E27FC236}">
                <a16:creationId xmlns:a16="http://schemas.microsoft.com/office/drawing/2014/main" id="{B584D3CA-2429-4E73-A556-59F5B9E99AFA}"/>
              </a:ext>
            </a:extLst>
          </p:cNvPr>
          <p:cNvGrpSpPr/>
          <p:nvPr/>
        </p:nvGrpSpPr>
        <p:grpSpPr>
          <a:xfrm>
            <a:off x="5889186" y="4970970"/>
            <a:ext cx="5680127" cy="1077218"/>
            <a:chOff x="1880328" y="3822801"/>
            <a:chExt cx="4260095" cy="80791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F9F9744-3AA1-4356-B440-DCF1EBA1370B}"/>
                </a:ext>
              </a:extLst>
            </p:cNvPr>
            <p:cNvSpPr txBox="1"/>
            <p:nvPr/>
          </p:nvSpPr>
          <p:spPr>
            <a:xfrm>
              <a:off x="2956426" y="4038244"/>
              <a:ext cx="3183997" cy="389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zh-CN" altLang="en-US" sz="2133" b="1" dirty="0">
                  <a:solidFill>
                    <a:schemeClr val="bg1"/>
                  </a:solidFill>
                </a:rPr>
                <a:t>投资回报分析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3BEF4E-9AC8-45FE-AC2F-C635176AE933}"/>
                </a:ext>
              </a:extLst>
            </p:cNvPr>
            <p:cNvSpPr txBox="1"/>
            <p:nvPr/>
          </p:nvSpPr>
          <p:spPr>
            <a:xfrm>
              <a:off x="1880328" y="3822801"/>
              <a:ext cx="787716" cy="8079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6400" dirty="0">
                  <a:solidFill>
                    <a:schemeClr val="bg1"/>
                  </a:solidFill>
                </a:rPr>
                <a:t>04</a:t>
              </a:r>
              <a:endParaRPr kumimoji="1" lang="zh-CN" altLang="en-US" sz="6400" dirty="0">
                <a:solidFill>
                  <a:schemeClr val="bg1"/>
                </a:solidFill>
              </a:endParaRPr>
            </a:p>
          </p:txBody>
        </p:sp>
        <p:cxnSp>
          <p:nvCxnSpPr>
            <p:cNvPr id="29" name="直线连接符 17">
              <a:extLst>
                <a:ext uri="{FF2B5EF4-FFF2-40B4-BE49-F238E27FC236}">
                  <a16:creationId xmlns:a16="http://schemas.microsoft.com/office/drawing/2014/main" id="{6E45D79F-FEEF-46FF-9DDA-1EDB13F4292B}"/>
                </a:ext>
              </a:extLst>
            </p:cNvPr>
            <p:cNvCxnSpPr/>
            <p:nvPr/>
          </p:nvCxnSpPr>
          <p:spPr>
            <a:xfrm>
              <a:off x="2765775" y="3997858"/>
              <a:ext cx="0" cy="480882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291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/>
          <p:nvPr/>
        </p:nvSpPr>
        <p:spPr>
          <a:xfrm>
            <a:off x="773342" y="1889262"/>
            <a:ext cx="1720163" cy="1551163"/>
          </a:xfrm>
          <a:prstGeom prst="rect">
            <a:avLst/>
          </a:prstGeom>
          <a:solidFill>
            <a:srgbClr val="BABDC4">
              <a:alpha val="30000"/>
            </a:srgbClr>
          </a:solidFill>
          <a:ln w="25400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 Light" pitchFamily="34" charset="0"/>
              </a:rPr>
              <a:t>78%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 Light" pitchFamily="34" charset="0"/>
            </a:endParaRPr>
          </a:p>
        </p:txBody>
      </p:sp>
      <p:sp>
        <p:nvSpPr>
          <p:cNvPr id="11" name="Rounded Rectangle 6"/>
          <p:cNvSpPr/>
          <p:nvPr/>
        </p:nvSpPr>
        <p:spPr>
          <a:xfrm>
            <a:off x="1086262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3658918" y="1889262"/>
            <a:ext cx="1720163" cy="1551163"/>
          </a:xfrm>
          <a:prstGeom prst="rect">
            <a:avLst/>
          </a:prstGeom>
          <a:solidFill>
            <a:srgbClr val="BABDC4">
              <a:alpha val="30000"/>
            </a:srgbClr>
          </a:solidFill>
          <a:ln w="25400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 Light" pitchFamily="34" charset="0"/>
              </a:rPr>
              <a:t>50%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Rounded Rectangle 8"/>
          <p:cNvSpPr/>
          <p:nvPr/>
        </p:nvSpPr>
        <p:spPr>
          <a:xfrm>
            <a:off x="3971838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4" name="Rectangle 9"/>
          <p:cNvSpPr/>
          <p:nvPr/>
        </p:nvSpPr>
        <p:spPr>
          <a:xfrm>
            <a:off x="6832117" y="1889262"/>
            <a:ext cx="1720163" cy="1551163"/>
          </a:xfrm>
          <a:prstGeom prst="rect">
            <a:avLst/>
          </a:prstGeom>
          <a:solidFill>
            <a:srgbClr val="BABDC4">
              <a:alpha val="30000"/>
            </a:srgbClr>
          </a:solidFill>
          <a:ln w="25400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 Light" pitchFamily="34" charset="0"/>
              </a:rPr>
              <a:t>30%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Rounded Rectangle 10"/>
          <p:cNvSpPr/>
          <p:nvPr/>
        </p:nvSpPr>
        <p:spPr>
          <a:xfrm>
            <a:off x="7145037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9714466" y="1889262"/>
            <a:ext cx="1720163" cy="1551163"/>
          </a:xfrm>
          <a:prstGeom prst="rect">
            <a:avLst/>
          </a:prstGeom>
          <a:solidFill>
            <a:srgbClr val="BABDC4">
              <a:alpha val="30000"/>
            </a:srgbClr>
          </a:solidFill>
          <a:ln w="25400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 Light" pitchFamily="34" charset="0"/>
              </a:rPr>
              <a:t>85%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Rounded Rectangle 12"/>
          <p:cNvSpPr/>
          <p:nvPr/>
        </p:nvSpPr>
        <p:spPr>
          <a:xfrm>
            <a:off x="10027386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439455" y="2924544"/>
            <a:ext cx="389630" cy="679223"/>
            <a:chOff x="5734050" y="3273426"/>
            <a:chExt cx="117475" cy="204788"/>
          </a:xfrm>
          <a:solidFill>
            <a:schemeClr val="bg1"/>
          </a:solidFill>
        </p:grpSpPr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5756275" y="3273426"/>
              <a:ext cx="95250" cy="204788"/>
            </a:xfrm>
            <a:custGeom>
              <a:avLst/>
              <a:gdLst>
                <a:gd name="T0" fmla="*/ 53 w 59"/>
                <a:gd name="T1" fmla="*/ 6 h 126"/>
                <a:gd name="T2" fmla="*/ 9 w 59"/>
                <a:gd name="T3" fmla="*/ 38 h 126"/>
                <a:gd name="T4" fmla="*/ 0 w 59"/>
                <a:gd name="T5" fmla="*/ 40 h 126"/>
                <a:gd name="T6" fmla="*/ 0 w 59"/>
                <a:gd name="T7" fmla="*/ 87 h 126"/>
                <a:gd name="T8" fmla="*/ 9 w 59"/>
                <a:gd name="T9" fmla="*/ 88 h 126"/>
                <a:gd name="T10" fmla="*/ 52 w 59"/>
                <a:gd name="T11" fmla="*/ 120 h 126"/>
                <a:gd name="T12" fmla="*/ 59 w 59"/>
                <a:gd name="T13" fmla="*/ 120 h 126"/>
                <a:gd name="T14" fmla="*/ 59 w 59"/>
                <a:gd name="T15" fmla="*/ 6 h 126"/>
                <a:gd name="T16" fmla="*/ 53 w 59"/>
                <a:gd name="T17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3" y="6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4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88"/>
                    <a:pt x="9" y="88"/>
                    <a:pt x="9" y="88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9" y="126"/>
                    <a:pt x="59" y="120"/>
                  </a:cubicBezTo>
                  <a:cubicBezTo>
                    <a:pt x="59" y="113"/>
                    <a:pt x="59" y="12"/>
                    <a:pt x="59" y="6"/>
                  </a:cubicBezTo>
                  <a:cubicBezTo>
                    <a:pt x="59" y="0"/>
                    <a:pt x="53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5734050" y="3341688"/>
              <a:ext cx="11113" cy="6985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37 h 43"/>
                <a:gd name="T4" fmla="*/ 7 w 7"/>
                <a:gd name="T5" fmla="*/ 43 h 43"/>
                <a:gd name="T6" fmla="*/ 7 w 7"/>
                <a:gd name="T7" fmla="*/ 0 h 43"/>
                <a:gd name="T8" fmla="*/ 0 w 7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cubicBezTo>
                    <a:pt x="0" y="16"/>
                    <a:pt x="0" y="31"/>
                    <a:pt x="0" y="37"/>
                  </a:cubicBezTo>
                  <a:cubicBezTo>
                    <a:pt x="0" y="40"/>
                    <a:pt x="3" y="42"/>
                    <a:pt x="7" y="4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sp>
        <p:nvSpPr>
          <p:cNvPr id="21" name="Freeform 58"/>
          <p:cNvSpPr>
            <a:spLocks/>
          </p:cNvSpPr>
          <p:nvPr/>
        </p:nvSpPr>
        <p:spPr bwMode="auto">
          <a:xfrm>
            <a:off x="4279970" y="3043635"/>
            <a:ext cx="478057" cy="495544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389628" y="2987168"/>
            <a:ext cx="366922" cy="553973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23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4" name="Freeform 63"/>
            <p:cNvSpPr>
              <a:spLocks/>
            </p:cNvSpPr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sp>
        <p:nvSpPr>
          <p:cNvPr id="25" name="Freeform 33"/>
          <p:cNvSpPr>
            <a:spLocks noEditPoints="1"/>
          </p:cNvSpPr>
          <p:nvPr/>
        </p:nvSpPr>
        <p:spPr bwMode="auto">
          <a:xfrm>
            <a:off x="1328594" y="3074375"/>
            <a:ext cx="609657" cy="415086"/>
          </a:xfrm>
          <a:custGeom>
            <a:avLst/>
            <a:gdLst>
              <a:gd name="T0" fmla="*/ 135 w 157"/>
              <a:gd name="T1" fmla="*/ 47 h 107"/>
              <a:gd name="T2" fmla="*/ 137 w 157"/>
              <a:gd name="T3" fmla="*/ 37 h 107"/>
              <a:gd name="T4" fmla="*/ 100 w 157"/>
              <a:gd name="T5" fmla="*/ 0 h 107"/>
              <a:gd name="T6" fmla="*/ 73 w 157"/>
              <a:gd name="T7" fmla="*/ 18 h 107"/>
              <a:gd name="T8" fmla="*/ 46 w 157"/>
              <a:gd name="T9" fmla="*/ 8 h 107"/>
              <a:gd name="T10" fmla="*/ 20 w 157"/>
              <a:gd name="T11" fmla="*/ 40 h 107"/>
              <a:gd name="T12" fmla="*/ 21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7 h 107"/>
              <a:gd name="T24" fmla="*/ 120 w 157"/>
              <a:gd name="T25" fmla="*/ 101 h 107"/>
              <a:gd name="T26" fmla="*/ 79 w 157"/>
              <a:gd name="T27" fmla="*/ 101 h 107"/>
              <a:gd name="T28" fmla="*/ 104 w 157"/>
              <a:gd name="T29" fmla="*/ 76 h 107"/>
              <a:gd name="T30" fmla="*/ 103 w 157"/>
              <a:gd name="T31" fmla="*/ 73 h 107"/>
              <a:gd name="T32" fmla="*/ 92 w 157"/>
              <a:gd name="T33" fmla="*/ 73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1 w 157"/>
              <a:gd name="T51" fmla="*/ 76 h 107"/>
              <a:gd name="T52" fmla="*/ 76 w 157"/>
              <a:gd name="T53" fmla="*/ 101 h 107"/>
              <a:gd name="T54" fmla="*/ 38 w 157"/>
              <a:gd name="T55" fmla="*/ 101 h 107"/>
              <a:gd name="T56" fmla="*/ 11 w 157"/>
              <a:gd name="T57" fmla="*/ 75 h 107"/>
              <a:gd name="T58" fmla="*/ 29 w 157"/>
              <a:gd name="T59" fmla="*/ 50 h 107"/>
              <a:gd name="T60" fmla="*/ 28 w 157"/>
              <a:gd name="T61" fmla="*/ 44 h 107"/>
              <a:gd name="T62" fmla="*/ 51 w 157"/>
              <a:gd name="T63" fmla="*/ 17 h 107"/>
              <a:gd name="T64" fmla="*/ 75 w 157"/>
              <a:gd name="T65" fmla="*/ 30 h 107"/>
              <a:gd name="T66" fmla="*/ 98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5 h 107"/>
              <a:gd name="T74" fmla="*/ 120 w 157"/>
              <a:gd name="T75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7"/>
                </a:moveTo>
                <a:cubicBezTo>
                  <a:pt x="136" y="44"/>
                  <a:pt x="137" y="40"/>
                  <a:pt x="137" y="37"/>
                </a:cubicBezTo>
                <a:cubicBezTo>
                  <a:pt x="137" y="17"/>
                  <a:pt x="120" y="0"/>
                  <a:pt x="100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6" y="8"/>
                </a:cubicBezTo>
                <a:cubicBezTo>
                  <a:pt x="30" y="11"/>
                  <a:pt x="20" y="25"/>
                  <a:pt x="20" y="40"/>
                </a:cubicBezTo>
                <a:cubicBezTo>
                  <a:pt x="20" y="42"/>
                  <a:pt x="20" y="45"/>
                  <a:pt x="21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1"/>
                  <a:pt x="135" y="47"/>
                </a:cubicBezTo>
                <a:close/>
                <a:moveTo>
                  <a:pt x="120" y="101"/>
                </a:moveTo>
                <a:cubicBezTo>
                  <a:pt x="79" y="101"/>
                  <a:pt x="79" y="101"/>
                  <a:pt x="79" y="101"/>
                </a:cubicBezTo>
                <a:cubicBezTo>
                  <a:pt x="82" y="97"/>
                  <a:pt x="104" y="76"/>
                  <a:pt x="104" y="76"/>
                </a:cubicBezTo>
                <a:cubicBezTo>
                  <a:pt x="104" y="76"/>
                  <a:pt x="107" y="73"/>
                  <a:pt x="103" y="73"/>
                </a:cubicBezTo>
                <a:cubicBezTo>
                  <a:pt x="99" y="73"/>
                  <a:pt x="92" y="73"/>
                  <a:pt x="92" y="73"/>
                </a:cubicBezTo>
                <a:cubicBezTo>
                  <a:pt x="92" y="73"/>
                  <a:pt x="92" y="71"/>
                  <a:pt x="92" y="68"/>
                </a:cubicBezTo>
                <a:cubicBezTo>
                  <a:pt x="92" y="60"/>
                  <a:pt x="92" y="44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2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8" y="73"/>
                  <a:pt x="51" y="76"/>
                  <a:pt x="51" y="76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9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1" y="17"/>
                </a:cubicBezTo>
                <a:cubicBezTo>
                  <a:pt x="66" y="16"/>
                  <a:pt x="75" y="30"/>
                  <a:pt x="75" y="30"/>
                </a:cubicBezTo>
                <a:cubicBezTo>
                  <a:pt x="75" y="30"/>
                  <a:pt x="77" y="11"/>
                  <a:pt x="98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8" y="48"/>
                  <a:pt x="127" y="50"/>
                </a:cubicBezTo>
                <a:cubicBezTo>
                  <a:pt x="138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884" y="4131986"/>
            <a:ext cx="18830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77460" y="4131986"/>
            <a:ext cx="18830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29589" y="4131986"/>
            <a:ext cx="1883076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604571" y="4131986"/>
            <a:ext cx="18830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Parallelogram 13">
            <a:extLst>
              <a:ext uri="{FF2B5EF4-FFF2-40B4-BE49-F238E27FC236}">
                <a16:creationId xmlns:a16="http://schemas.microsoft.com/office/drawing/2014/main" id="{EBDE4C6B-1F30-478A-8CE5-11AD0281102E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A7A6C74-5845-4E54-A045-B03EC1FCA5F8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0C07302-10D2-476C-804E-7D52960CF9C4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71149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3"/>
          <p:cNvSpPr/>
          <p:nvPr/>
        </p:nvSpPr>
        <p:spPr>
          <a:xfrm>
            <a:off x="5335678" y="2668678"/>
            <a:ext cx="1520644" cy="1520644"/>
          </a:xfrm>
          <a:prstGeom prst="ellipse">
            <a:avLst/>
          </a:prstGeom>
          <a:solidFill>
            <a:srgbClr val="BAB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1" name="Rounded Rectangle 6"/>
          <p:cNvSpPr/>
          <p:nvPr/>
        </p:nvSpPr>
        <p:spPr>
          <a:xfrm>
            <a:off x="3755454" y="2048492"/>
            <a:ext cx="930846" cy="899619"/>
          </a:xfrm>
          <a:prstGeom prst="roundRect">
            <a:avLst>
              <a:gd name="adj" fmla="val 7442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2" name="Rounded Rectangle 7"/>
          <p:cNvSpPr/>
          <p:nvPr/>
        </p:nvSpPr>
        <p:spPr>
          <a:xfrm>
            <a:off x="3771900" y="3911697"/>
            <a:ext cx="930846" cy="899619"/>
          </a:xfrm>
          <a:prstGeom prst="roundRect">
            <a:avLst>
              <a:gd name="adj" fmla="val 7442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3" name="Rounded Rectangle 8"/>
          <p:cNvSpPr/>
          <p:nvPr/>
        </p:nvSpPr>
        <p:spPr>
          <a:xfrm>
            <a:off x="7505700" y="2048492"/>
            <a:ext cx="930846" cy="899619"/>
          </a:xfrm>
          <a:prstGeom prst="roundRect">
            <a:avLst>
              <a:gd name="adj" fmla="val 7442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4" name="Rounded Rectangle 9"/>
          <p:cNvSpPr/>
          <p:nvPr/>
        </p:nvSpPr>
        <p:spPr>
          <a:xfrm>
            <a:off x="7505700" y="3911697"/>
            <a:ext cx="930846" cy="899619"/>
          </a:xfrm>
          <a:prstGeom prst="roundRect">
            <a:avLst>
              <a:gd name="adj" fmla="val 7442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cxnSp>
        <p:nvCxnSpPr>
          <p:cNvPr id="15" name="Straight Connector 12"/>
          <p:cNvCxnSpPr>
            <a:stCxn id="10" idx="2"/>
          </p:cNvCxnSpPr>
          <p:nvPr/>
        </p:nvCxnSpPr>
        <p:spPr>
          <a:xfrm flipH="1" flipV="1">
            <a:off x="4686300" y="2948111"/>
            <a:ext cx="649378" cy="48088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4"/>
          <p:cNvCxnSpPr>
            <a:stCxn id="10" idx="2"/>
          </p:cNvCxnSpPr>
          <p:nvPr/>
        </p:nvCxnSpPr>
        <p:spPr>
          <a:xfrm flipH="1">
            <a:off x="4702746" y="3429000"/>
            <a:ext cx="632932" cy="48269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0" idx="6"/>
          </p:cNvCxnSpPr>
          <p:nvPr/>
        </p:nvCxnSpPr>
        <p:spPr>
          <a:xfrm flipV="1">
            <a:off x="6856322" y="2948111"/>
            <a:ext cx="649378" cy="48088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8"/>
          <p:cNvCxnSpPr>
            <a:stCxn id="10" idx="6"/>
          </p:cNvCxnSpPr>
          <p:nvPr/>
        </p:nvCxnSpPr>
        <p:spPr>
          <a:xfrm>
            <a:off x="6856322" y="3429000"/>
            <a:ext cx="649378" cy="48269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23"/>
          <p:cNvGrpSpPr/>
          <p:nvPr/>
        </p:nvGrpSpPr>
        <p:grpSpPr>
          <a:xfrm>
            <a:off x="7634991" y="2306888"/>
            <a:ext cx="702801" cy="382827"/>
            <a:chOff x="6750050" y="3321051"/>
            <a:chExt cx="195263" cy="106363"/>
          </a:xfrm>
          <a:solidFill>
            <a:schemeClr val="bg1"/>
          </a:solidFill>
        </p:grpSpPr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1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2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23" name="Group 27"/>
          <p:cNvGrpSpPr/>
          <p:nvPr/>
        </p:nvGrpSpPr>
        <p:grpSpPr>
          <a:xfrm>
            <a:off x="3977574" y="2240206"/>
            <a:ext cx="519498" cy="516190"/>
            <a:chOff x="744538" y="3198813"/>
            <a:chExt cx="249237" cy="247650"/>
          </a:xfrm>
          <a:solidFill>
            <a:schemeClr val="bg1"/>
          </a:solidFill>
        </p:grpSpPr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28" name="Group 32"/>
          <p:cNvGrpSpPr/>
          <p:nvPr/>
        </p:nvGrpSpPr>
        <p:grpSpPr>
          <a:xfrm>
            <a:off x="3982264" y="4105865"/>
            <a:ext cx="514808" cy="511283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9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0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1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32" name="Group 36"/>
          <p:cNvGrpSpPr/>
          <p:nvPr/>
        </p:nvGrpSpPr>
        <p:grpSpPr>
          <a:xfrm>
            <a:off x="7714753" y="4079193"/>
            <a:ext cx="556508" cy="564626"/>
            <a:chOff x="2360613" y="2686051"/>
            <a:chExt cx="217488" cy="220662"/>
          </a:xfrm>
          <a:solidFill>
            <a:schemeClr val="bg1"/>
          </a:solidFill>
        </p:grpSpPr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427288" y="2686051"/>
              <a:ext cx="150813" cy="150813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2 w 79"/>
                <a:gd name="T5" fmla="*/ 63 h 79"/>
                <a:gd name="T6" fmla="*/ 12 w 79"/>
                <a:gd name="T7" fmla="*/ 63 h 79"/>
                <a:gd name="T8" fmla="*/ 17 w 79"/>
                <a:gd name="T9" fmla="*/ 68 h 79"/>
                <a:gd name="T10" fmla="*/ 65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9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1" y="27"/>
                    <a:pt x="0" y="48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5"/>
                    <a:pt x="15" y="66"/>
                    <a:pt x="17" y="68"/>
                  </a:cubicBezTo>
                  <a:cubicBezTo>
                    <a:pt x="31" y="79"/>
                    <a:pt x="52" y="78"/>
                    <a:pt x="65" y="65"/>
                  </a:cubicBezTo>
                  <a:cubicBezTo>
                    <a:pt x="79" y="51"/>
                    <a:pt x="79" y="28"/>
                    <a:pt x="65" y="14"/>
                  </a:cubicBezTo>
                  <a:close/>
                  <a:moveTo>
                    <a:pt x="58" y="59"/>
                  </a:moveTo>
                  <a:cubicBezTo>
                    <a:pt x="48" y="69"/>
                    <a:pt x="31" y="69"/>
                    <a:pt x="20" y="59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8" y="10"/>
                    <a:pt x="59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360613" y="2814638"/>
              <a:ext cx="92075" cy="92075"/>
            </a:xfrm>
            <a:custGeom>
              <a:avLst/>
              <a:gdLst>
                <a:gd name="T0" fmla="*/ 0 w 58"/>
                <a:gd name="T1" fmla="*/ 46 h 58"/>
                <a:gd name="T2" fmla="*/ 11 w 58"/>
                <a:gd name="T3" fmla="*/ 58 h 58"/>
                <a:gd name="T4" fmla="*/ 58 w 58"/>
                <a:gd name="T5" fmla="*/ 7 h 58"/>
                <a:gd name="T6" fmla="*/ 50 w 58"/>
                <a:gd name="T7" fmla="*/ 0 h 58"/>
                <a:gd name="T8" fmla="*/ 0 w 58"/>
                <a:gd name="T9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0" y="46"/>
                  </a:moveTo>
                  <a:lnTo>
                    <a:pt x="11" y="58"/>
                  </a:lnTo>
                  <a:lnTo>
                    <a:pt x="58" y="7"/>
                  </a:lnTo>
                  <a:lnTo>
                    <a:pt x="50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2505075" y="2736851"/>
              <a:ext cx="57150" cy="68263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1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36" name="Group 40"/>
          <p:cNvGrpSpPr/>
          <p:nvPr/>
        </p:nvGrpSpPr>
        <p:grpSpPr>
          <a:xfrm>
            <a:off x="5883818" y="3234557"/>
            <a:ext cx="424364" cy="408763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318841" y="2041069"/>
            <a:ext cx="32039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12869" y="3880611"/>
            <a:ext cx="3203972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718948" y="2082802"/>
            <a:ext cx="32039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18948" y="3855441"/>
            <a:ext cx="32039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497705" y="5511519"/>
            <a:ext cx="71942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Parallelogram 13">
            <a:extLst>
              <a:ext uri="{FF2B5EF4-FFF2-40B4-BE49-F238E27FC236}">
                <a16:creationId xmlns:a16="http://schemas.microsoft.com/office/drawing/2014/main" id="{6003A343-960E-498C-884E-238C00C5692B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DFE4DCC3-AE6C-41D7-810C-C2EB48B8B20B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7BEEDA3-A45E-427D-BF98-3B64929B2150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14270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066539" y="2418759"/>
            <a:ext cx="405384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08699" y="2429741"/>
            <a:ext cx="1166858" cy="109913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930144" y="2429741"/>
            <a:ext cx="1166858" cy="109913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093459" y="2413958"/>
            <a:ext cx="0" cy="163123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椭圆 20"/>
          <p:cNvSpPr/>
          <p:nvPr/>
        </p:nvSpPr>
        <p:spPr>
          <a:xfrm>
            <a:off x="3053080" y="196330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122921" y="196330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39688" y="336538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051048" y="336538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585465" y="4045181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199379" y="1524679"/>
            <a:ext cx="1788160" cy="1788160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312949" y="1998858"/>
            <a:ext cx="1644196" cy="615424"/>
          </a:xfrm>
          <a:prstGeom prst="rect">
            <a:avLst/>
          </a:prstGeom>
        </p:spPr>
        <p:txBody>
          <a:bodyPr wrap="square" lIns="121791" tIns="60896" rIns="121791" bIns="60896">
            <a:spAutoFit/>
          </a:bodyPr>
          <a:lstStyle/>
          <a:p>
            <a:pPr algn="ctr" defTabSz="1217295"/>
            <a:r>
              <a:rPr lang="en-US" altLang="zh-CN" sz="3200" dirty="0" smtClean="0">
                <a:solidFill>
                  <a:prstClr val="white"/>
                </a:solidFill>
                <a:cs typeface="+mn-ea"/>
                <a:sym typeface="+mn-lt"/>
              </a:rPr>
              <a:t>XXX</a:t>
            </a:r>
            <a:endParaRPr lang="zh-CN" alt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Freeform 338"/>
          <p:cNvSpPr>
            <a:spLocks noEditPoints="1"/>
          </p:cNvSpPr>
          <p:nvPr/>
        </p:nvSpPr>
        <p:spPr bwMode="auto">
          <a:xfrm>
            <a:off x="5840649" y="4375005"/>
            <a:ext cx="512696" cy="435792"/>
          </a:xfrm>
          <a:custGeom>
            <a:avLst/>
            <a:gdLst>
              <a:gd name="T0" fmla="*/ 58 w 76"/>
              <a:gd name="T1" fmla="*/ 2 h 65"/>
              <a:gd name="T2" fmla="*/ 69 w 76"/>
              <a:gd name="T3" fmla="*/ 2 h 65"/>
              <a:gd name="T4" fmla="*/ 76 w 76"/>
              <a:gd name="T5" fmla="*/ 8 h 65"/>
              <a:gd name="T6" fmla="*/ 76 w 76"/>
              <a:gd name="T7" fmla="*/ 62 h 65"/>
              <a:gd name="T8" fmla="*/ 73 w 76"/>
              <a:gd name="T9" fmla="*/ 65 h 65"/>
              <a:gd name="T10" fmla="*/ 12 w 76"/>
              <a:gd name="T11" fmla="*/ 62 h 65"/>
              <a:gd name="T12" fmla="*/ 8 w 76"/>
              <a:gd name="T13" fmla="*/ 58 h 65"/>
              <a:gd name="T14" fmla="*/ 0 w 76"/>
              <a:gd name="T15" fmla="*/ 45 h 65"/>
              <a:gd name="T16" fmla="*/ 10 w 76"/>
              <a:gd name="T17" fmla="*/ 47 h 65"/>
              <a:gd name="T18" fmla="*/ 49 w 76"/>
              <a:gd name="T19" fmla="*/ 47 h 65"/>
              <a:gd name="T20" fmla="*/ 10 w 76"/>
              <a:gd name="T21" fmla="*/ 44 h 65"/>
              <a:gd name="T22" fmla="*/ 10 w 76"/>
              <a:gd name="T23" fmla="*/ 41 h 65"/>
              <a:gd name="T24" fmla="*/ 49 w 76"/>
              <a:gd name="T25" fmla="*/ 39 h 65"/>
              <a:gd name="T26" fmla="*/ 10 w 76"/>
              <a:gd name="T27" fmla="*/ 31 h 65"/>
              <a:gd name="T28" fmla="*/ 49 w 76"/>
              <a:gd name="T29" fmla="*/ 31 h 65"/>
              <a:gd name="T30" fmla="*/ 42 w 76"/>
              <a:gd name="T31" fmla="*/ 23 h 65"/>
              <a:gd name="T32" fmla="*/ 50 w 76"/>
              <a:gd name="T33" fmla="*/ 21 h 65"/>
              <a:gd name="T34" fmla="*/ 45 w 76"/>
              <a:gd name="T35" fmla="*/ 14 h 65"/>
              <a:gd name="T36" fmla="*/ 46 w 76"/>
              <a:gd name="T37" fmla="*/ 12 h 65"/>
              <a:gd name="T38" fmla="*/ 50 w 76"/>
              <a:gd name="T39" fmla="*/ 12 h 65"/>
              <a:gd name="T40" fmla="*/ 42 w 76"/>
              <a:gd name="T41" fmla="*/ 15 h 65"/>
              <a:gd name="T42" fmla="*/ 46 w 76"/>
              <a:gd name="T43" fmla="*/ 21 h 65"/>
              <a:gd name="T44" fmla="*/ 45 w 76"/>
              <a:gd name="T45" fmla="*/ 23 h 65"/>
              <a:gd name="T46" fmla="*/ 18 w 76"/>
              <a:gd name="T47" fmla="*/ 26 h 65"/>
              <a:gd name="T48" fmla="*/ 15 w 76"/>
              <a:gd name="T49" fmla="*/ 17 h 65"/>
              <a:gd name="T50" fmla="*/ 9 w 76"/>
              <a:gd name="T51" fmla="*/ 26 h 65"/>
              <a:gd name="T52" fmla="*/ 15 w 76"/>
              <a:gd name="T53" fmla="*/ 26 h 65"/>
              <a:gd name="T54" fmla="*/ 26 w 76"/>
              <a:gd name="T55" fmla="*/ 24 h 65"/>
              <a:gd name="T56" fmla="*/ 26 w 76"/>
              <a:gd name="T57" fmla="*/ 18 h 65"/>
              <a:gd name="T58" fmla="*/ 23 w 76"/>
              <a:gd name="T59" fmla="*/ 12 h 65"/>
              <a:gd name="T60" fmla="*/ 19 w 76"/>
              <a:gd name="T61" fmla="*/ 10 h 65"/>
              <a:gd name="T62" fmla="*/ 41 w 76"/>
              <a:gd name="T63" fmla="*/ 10 h 65"/>
              <a:gd name="T64" fmla="*/ 36 w 76"/>
              <a:gd name="T65" fmla="*/ 10 h 65"/>
              <a:gd name="T66" fmla="*/ 30 w 76"/>
              <a:gd name="T67" fmla="*/ 10 h 65"/>
              <a:gd name="T68" fmla="*/ 32 w 76"/>
              <a:gd name="T69" fmla="*/ 26 h 65"/>
              <a:gd name="T70" fmla="*/ 39 w 76"/>
              <a:gd name="T71" fmla="*/ 26 h 65"/>
              <a:gd name="T72" fmla="*/ 58 w 76"/>
              <a:gd name="T73" fmla="*/ 44 h 65"/>
              <a:gd name="T74" fmla="*/ 61 w 76"/>
              <a:gd name="T75" fmla="*/ 53 h 65"/>
              <a:gd name="T76" fmla="*/ 63 w 76"/>
              <a:gd name="T77" fmla="*/ 44 h 65"/>
              <a:gd name="T78" fmla="*/ 63 w 76"/>
              <a:gd name="T79" fmla="*/ 8 h 65"/>
              <a:gd name="T80" fmla="*/ 59 w 76"/>
              <a:gd name="T81" fmla="*/ 7 h 65"/>
              <a:gd name="T82" fmla="*/ 68 w 76"/>
              <a:gd name="T83" fmla="*/ 7 h 65"/>
              <a:gd name="T84" fmla="*/ 68 w 76"/>
              <a:gd name="T85" fmla="*/ 8 h 65"/>
              <a:gd name="T86" fmla="*/ 67 w 76"/>
              <a:gd name="T87" fmla="*/ 53 h 65"/>
              <a:gd name="T88" fmla="*/ 62 w 76"/>
              <a:gd name="T89" fmla="*/ 58 h 65"/>
              <a:gd name="T90" fmla="*/ 71 w 76"/>
              <a:gd name="T91" fmla="*/ 59 h 65"/>
              <a:gd name="T92" fmla="*/ 71 w 76"/>
              <a:gd name="T93" fmla="*/ 8 h 65"/>
              <a:gd name="T94" fmla="*/ 69 w 76"/>
              <a:gd name="T95" fmla="*/ 7 h 65"/>
              <a:gd name="T96" fmla="*/ 5 w 76"/>
              <a:gd name="T97" fmla="*/ 5 h 65"/>
              <a:gd name="T98" fmla="*/ 5 w 76"/>
              <a:gd name="T99" fmla="*/ 45 h 65"/>
              <a:gd name="T100" fmla="*/ 54 w 76"/>
              <a:gd name="T101" fmla="*/ 53 h 65"/>
              <a:gd name="T102" fmla="*/ 53 w 76"/>
              <a:gd name="T103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" h="65">
                <a:moveTo>
                  <a:pt x="2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8" y="1"/>
                  <a:pt x="58" y="2"/>
                </a:cubicBezTo>
                <a:cubicBezTo>
                  <a:pt x="58" y="2"/>
                  <a:pt x="59" y="2"/>
                  <a:pt x="5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1" y="2"/>
                  <a:pt x="73" y="2"/>
                  <a:pt x="74" y="3"/>
                </a:cubicBezTo>
                <a:cubicBezTo>
                  <a:pt x="75" y="5"/>
                  <a:pt x="76" y="6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3"/>
                  <a:pt x="75" y="65"/>
                  <a:pt x="73" y="65"/>
                </a:cubicBezTo>
                <a:cubicBezTo>
                  <a:pt x="73" y="65"/>
                  <a:pt x="73" y="64"/>
                  <a:pt x="72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4"/>
                  <a:pt x="12" y="63"/>
                  <a:pt x="12" y="62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6" y="57"/>
                  <a:pt x="4" y="56"/>
                  <a:pt x="2" y="54"/>
                </a:cubicBezTo>
                <a:cubicBezTo>
                  <a:pt x="1" y="52"/>
                  <a:pt x="0" y="49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0" y="47"/>
                </a:moveTo>
                <a:cubicBezTo>
                  <a:pt x="10" y="49"/>
                  <a:pt x="10" y="49"/>
                  <a:pt x="1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7"/>
                  <a:pt x="49" y="47"/>
                  <a:pt x="49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10" y="41"/>
                </a:moveTo>
                <a:cubicBezTo>
                  <a:pt x="10" y="44"/>
                  <a:pt x="10" y="44"/>
                  <a:pt x="10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49" y="41"/>
                  <a:pt x="49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10" y="36"/>
                </a:moveTo>
                <a:cubicBezTo>
                  <a:pt x="10" y="39"/>
                  <a:pt x="10" y="39"/>
                  <a:pt x="1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6"/>
                  <a:pt x="49" y="36"/>
                  <a:pt x="49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10" y="31"/>
                </a:moveTo>
                <a:cubicBezTo>
                  <a:pt x="10" y="33"/>
                  <a:pt x="10" y="33"/>
                  <a:pt x="1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42" y="20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5"/>
                  <a:pt x="43" y="26"/>
                  <a:pt x="46" y="26"/>
                </a:cubicBezTo>
                <a:cubicBezTo>
                  <a:pt x="48" y="26"/>
                  <a:pt x="50" y="25"/>
                  <a:pt x="50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49" y="19"/>
                </a:cubicBezTo>
                <a:cubicBezTo>
                  <a:pt x="49" y="18"/>
                  <a:pt x="48" y="17"/>
                  <a:pt x="46" y="16"/>
                </a:cubicBezTo>
                <a:cubicBezTo>
                  <a:pt x="46" y="15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5"/>
                  <a:pt x="46" y="15"/>
                  <a:pt x="4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8" y="10"/>
                  <a:pt x="46" y="10"/>
                </a:cubicBezTo>
                <a:cubicBezTo>
                  <a:pt x="43" y="10"/>
                  <a:pt x="42" y="11"/>
                  <a:pt x="42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6"/>
                  <a:pt x="42" y="16"/>
                </a:cubicBezTo>
                <a:cubicBezTo>
                  <a:pt x="43" y="17"/>
                  <a:pt x="44" y="18"/>
                  <a:pt x="45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4"/>
                  <a:pt x="45" y="24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18" y="26"/>
                </a:moveTo>
                <a:cubicBezTo>
                  <a:pt x="18" y="10"/>
                  <a:pt x="18" y="10"/>
                  <a:pt x="18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6"/>
                  <a:pt x="9" y="26"/>
                  <a:pt x="9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6" y="26"/>
                </a:moveTo>
                <a:cubicBezTo>
                  <a:pt x="26" y="24"/>
                  <a:pt x="26" y="24"/>
                  <a:pt x="2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18"/>
                  <a:pt x="23" y="18"/>
                  <a:pt x="2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26"/>
                  <a:pt x="19" y="26"/>
                  <a:pt x="19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41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9" y="26"/>
                  <a:pt x="29" y="26"/>
                  <a:pt x="29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26"/>
                  <a:pt x="35" y="26"/>
                  <a:pt x="3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58" y="7"/>
                </a:move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ubicBezTo>
                  <a:pt x="58" y="48"/>
                  <a:pt x="58" y="50"/>
                  <a:pt x="59" y="52"/>
                </a:cubicBezTo>
                <a:cubicBezTo>
                  <a:pt x="60" y="52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2" y="52"/>
                  <a:pt x="62" y="51"/>
                </a:cubicBezTo>
                <a:cubicBezTo>
                  <a:pt x="62" y="50"/>
                  <a:pt x="63" y="47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7"/>
                  <a:pt x="6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8" y="7"/>
                  <a:pt x="58" y="7"/>
                </a:cubicBezTo>
                <a:close/>
                <a:moveTo>
                  <a:pt x="69" y="7"/>
                </a:moveTo>
                <a:cubicBezTo>
                  <a:pt x="69" y="7"/>
                  <a:pt x="68" y="7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8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8"/>
                  <a:pt x="67" y="51"/>
                  <a:pt x="67" y="53"/>
                </a:cubicBezTo>
                <a:cubicBezTo>
                  <a:pt x="66" y="56"/>
                  <a:pt x="64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lose/>
                <a:moveTo>
                  <a:pt x="53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5" y="50"/>
                  <a:pt x="6" y="51"/>
                </a:cubicBezTo>
                <a:cubicBezTo>
                  <a:pt x="7" y="52"/>
                  <a:pt x="8" y="52"/>
                  <a:pt x="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1"/>
                  <a:pt x="53" y="48"/>
                  <a:pt x="53" y="44"/>
                </a:cubicBezTo>
                <a:cubicBezTo>
                  <a:pt x="53" y="44"/>
                  <a:pt x="53" y="44"/>
                  <a:pt x="53" y="44"/>
                </a:cubicBezTo>
                <a:lnTo>
                  <a:pt x="53" y="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Freeform 373"/>
          <p:cNvSpPr>
            <a:spLocks noEditPoints="1"/>
          </p:cNvSpPr>
          <p:nvPr/>
        </p:nvSpPr>
        <p:spPr bwMode="auto">
          <a:xfrm>
            <a:off x="3331796" y="2238638"/>
            <a:ext cx="458581" cy="464278"/>
          </a:xfrm>
          <a:custGeom>
            <a:avLst/>
            <a:gdLst>
              <a:gd name="T0" fmla="*/ 65 w 68"/>
              <a:gd name="T1" fmla="*/ 29 h 69"/>
              <a:gd name="T2" fmla="*/ 68 w 68"/>
              <a:gd name="T3" fmla="*/ 34 h 69"/>
              <a:gd name="T4" fmla="*/ 68 w 68"/>
              <a:gd name="T5" fmla="*/ 63 h 69"/>
              <a:gd name="T6" fmla="*/ 61 w 68"/>
              <a:gd name="T7" fmla="*/ 69 h 69"/>
              <a:gd name="T8" fmla="*/ 7 w 68"/>
              <a:gd name="T9" fmla="*/ 69 h 69"/>
              <a:gd name="T10" fmla="*/ 0 w 68"/>
              <a:gd name="T11" fmla="*/ 63 h 69"/>
              <a:gd name="T12" fmla="*/ 0 w 68"/>
              <a:gd name="T13" fmla="*/ 34 h 69"/>
              <a:gd name="T14" fmla="*/ 2 w 68"/>
              <a:gd name="T15" fmla="*/ 30 h 69"/>
              <a:gd name="T16" fmla="*/ 2 w 68"/>
              <a:gd name="T17" fmla="*/ 30 h 69"/>
              <a:gd name="T18" fmla="*/ 2 w 68"/>
              <a:gd name="T19" fmla="*/ 30 h 69"/>
              <a:gd name="T20" fmla="*/ 2 w 68"/>
              <a:gd name="T21" fmla="*/ 29 h 69"/>
              <a:gd name="T22" fmla="*/ 30 w 68"/>
              <a:gd name="T23" fmla="*/ 2 h 69"/>
              <a:gd name="T24" fmla="*/ 38 w 68"/>
              <a:gd name="T25" fmla="*/ 2 h 69"/>
              <a:gd name="T26" fmla="*/ 65 w 68"/>
              <a:gd name="T27" fmla="*/ 29 h 69"/>
              <a:gd name="T28" fmla="*/ 12 w 68"/>
              <a:gd name="T29" fmla="*/ 22 h 69"/>
              <a:gd name="T30" fmla="*/ 12 w 68"/>
              <a:gd name="T31" fmla="*/ 39 h 69"/>
              <a:gd name="T32" fmla="*/ 34 w 68"/>
              <a:gd name="T33" fmla="*/ 56 h 69"/>
              <a:gd name="T34" fmla="*/ 55 w 68"/>
              <a:gd name="T35" fmla="*/ 40 h 69"/>
              <a:gd name="T36" fmla="*/ 55 w 68"/>
              <a:gd name="T37" fmla="*/ 22 h 69"/>
              <a:gd name="T38" fmla="*/ 12 w 68"/>
              <a:gd name="T39" fmla="*/ 22 h 69"/>
              <a:gd name="T40" fmla="*/ 19 w 68"/>
              <a:gd name="T41" fmla="*/ 26 h 69"/>
              <a:gd name="T42" fmla="*/ 19 w 68"/>
              <a:gd name="T43" fmla="*/ 29 h 69"/>
              <a:gd name="T44" fmla="*/ 48 w 68"/>
              <a:gd name="T45" fmla="*/ 29 h 69"/>
              <a:gd name="T46" fmla="*/ 48 w 68"/>
              <a:gd name="T47" fmla="*/ 26 h 69"/>
              <a:gd name="T48" fmla="*/ 19 w 68"/>
              <a:gd name="T49" fmla="*/ 26 h 69"/>
              <a:gd name="T50" fmla="*/ 19 w 68"/>
              <a:gd name="T51" fmla="*/ 38 h 69"/>
              <a:gd name="T52" fmla="*/ 19 w 68"/>
              <a:gd name="T53" fmla="*/ 41 h 69"/>
              <a:gd name="T54" fmla="*/ 48 w 68"/>
              <a:gd name="T55" fmla="*/ 41 h 69"/>
              <a:gd name="T56" fmla="*/ 48 w 68"/>
              <a:gd name="T57" fmla="*/ 38 h 69"/>
              <a:gd name="T58" fmla="*/ 19 w 68"/>
              <a:gd name="T59" fmla="*/ 38 h 69"/>
              <a:gd name="T60" fmla="*/ 19 w 68"/>
              <a:gd name="T61" fmla="*/ 32 h 69"/>
              <a:gd name="T62" fmla="*/ 19 w 68"/>
              <a:gd name="T63" fmla="*/ 35 h 69"/>
              <a:gd name="T64" fmla="*/ 48 w 68"/>
              <a:gd name="T65" fmla="*/ 35 h 69"/>
              <a:gd name="T66" fmla="*/ 48 w 68"/>
              <a:gd name="T67" fmla="*/ 32 h 69"/>
              <a:gd name="T68" fmla="*/ 19 w 68"/>
              <a:gd name="T69" fmla="*/ 32 h 69"/>
              <a:gd name="T70" fmla="*/ 8 w 68"/>
              <a:gd name="T71" fmla="*/ 65 h 69"/>
              <a:gd name="T72" fmla="*/ 21 w 68"/>
              <a:gd name="T73" fmla="*/ 52 h 69"/>
              <a:gd name="T74" fmla="*/ 21 w 68"/>
              <a:gd name="T75" fmla="*/ 50 h 69"/>
              <a:gd name="T76" fmla="*/ 19 w 68"/>
              <a:gd name="T77" fmla="*/ 50 h 69"/>
              <a:gd name="T78" fmla="*/ 6 w 68"/>
              <a:gd name="T79" fmla="*/ 63 h 69"/>
              <a:gd name="T80" fmla="*/ 6 w 68"/>
              <a:gd name="T81" fmla="*/ 65 h 69"/>
              <a:gd name="T82" fmla="*/ 8 w 68"/>
              <a:gd name="T83" fmla="*/ 65 h 69"/>
              <a:gd name="T84" fmla="*/ 63 w 68"/>
              <a:gd name="T85" fmla="*/ 63 h 69"/>
              <a:gd name="T86" fmla="*/ 50 w 68"/>
              <a:gd name="T87" fmla="*/ 50 h 69"/>
              <a:gd name="T88" fmla="*/ 48 w 68"/>
              <a:gd name="T89" fmla="*/ 50 h 69"/>
              <a:gd name="T90" fmla="*/ 48 w 68"/>
              <a:gd name="T91" fmla="*/ 52 h 69"/>
              <a:gd name="T92" fmla="*/ 61 w 68"/>
              <a:gd name="T93" fmla="*/ 65 h 69"/>
              <a:gd name="T94" fmla="*/ 64 w 68"/>
              <a:gd name="T95" fmla="*/ 65 h 69"/>
              <a:gd name="T96" fmla="*/ 63 w 68"/>
              <a:gd name="T97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Freeform 447"/>
          <p:cNvSpPr>
            <a:spLocks noEditPoints="1"/>
          </p:cNvSpPr>
          <p:nvPr/>
        </p:nvSpPr>
        <p:spPr bwMode="auto">
          <a:xfrm>
            <a:off x="7455427" y="3614190"/>
            <a:ext cx="384525" cy="518392"/>
          </a:xfrm>
          <a:custGeom>
            <a:avLst/>
            <a:gdLst>
              <a:gd name="T0" fmla="*/ 10 w 57"/>
              <a:gd name="T1" fmla="*/ 24 h 77"/>
              <a:gd name="T2" fmla="*/ 26 w 57"/>
              <a:gd name="T3" fmla="*/ 53 h 77"/>
              <a:gd name="T4" fmla="*/ 55 w 57"/>
              <a:gd name="T5" fmla="*/ 38 h 77"/>
              <a:gd name="T6" fmla="*/ 40 w 57"/>
              <a:gd name="T7" fmla="*/ 9 h 77"/>
              <a:gd name="T8" fmla="*/ 23 w 57"/>
              <a:gd name="T9" fmla="*/ 46 h 77"/>
              <a:gd name="T10" fmla="*/ 32 w 57"/>
              <a:gd name="T11" fmla="*/ 49 h 77"/>
              <a:gd name="T12" fmla="*/ 23 w 57"/>
              <a:gd name="T13" fmla="*/ 46 h 77"/>
              <a:gd name="T14" fmla="*/ 38 w 57"/>
              <a:gd name="T15" fmla="*/ 42 h 77"/>
              <a:gd name="T16" fmla="*/ 43 w 57"/>
              <a:gd name="T17" fmla="*/ 41 h 77"/>
              <a:gd name="T18" fmla="*/ 35 w 57"/>
              <a:gd name="T19" fmla="*/ 45 h 77"/>
              <a:gd name="T20" fmla="*/ 47 w 57"/>
              <a:gd name="T21" fmla="*/ 36 h 77"/>
              <a:gd name="T22" fmla="*/ 50 w 57"/>
              <a:gd name="T23" fmla="*/ 36 h 77"/>
              <a:gd name="T24" fmla="*/ 47 w 57"/>
              <a:gd name="T25" fmla="*/ 36 h 77"/>
              <a:gd name="T26" fmla="*/ 37 w 57"/>
              <a:gd name="T27" fmla="*/ 16 h 77"/>
              <a:gd name="T28" fmla="*/ 38 w 57"/>
              <a:gd name="T29" fmla="*/ 14 h 77"/>
              <a:gd name="T30" fmla="*/ 32 w 57"/>
              <a:gd name="T31" fmla="*/ 18 h 77"/>
              <a:gd name="T32" fmla="*/ 23 w 57"/>
              <a:gd name="T33" fmla="*/ 23 h 77"/>
              <a:gd name="T34" fmla="*/ 24 w 57"/>
              <a:gd name="T35" fmla="*/ 15 h 77"/>
              <a:gd name="T36" fmla="*/ 32 w 57"/>
              <a:gd name="T37" fmla="*/ 18 h 77"/>
              <a:gd name="T38" fmla="*/ 15 w 57"/>
              <a:gd name="T39" fmla="*/ 30 h 77"/>
              <a:gd name="T40" fmla="*/ 17 w 57"/>
              <a:gd name="T41" fmla="*/ 22 h 77"/>
              <a:gd name="T42" fmla="*/ 23 w 57"/>
              <a:gd name="T43" fmla="*/ 41 h 77"/>
              <a:gd name="T44" fmla="*/ 19 w 57"/>
              <a:gd name="T45" fmla="*/ 33 h 77"/>
              <a:gd name="T46" fmla="*/ 22 w 57"/>
              <a:gd name="T47" fmla="*/ 37 h 77"/>
              <a:gd name="T48" fmla="*/ 23 w 57"/>
              <a:gd name="T49" fmla="*/ 41 h 77"/>
              <a:gd name="T50" fmla="*/ 29 w 57"/>
              <a:gd name="T51" fmla="*/ 25 h 77"/>
              <a:gd name="T52" fmla="*/ 39 w 57"/>
              <a:gd name="T53" fmla="*/ 28 h 77"/>
              <a:gd name="T54" fmla="*/ 36 w 57"/>
              <a:gd name="T55" fmla="*/ 37 h 77"/>
              <a:gd name="T56" fmla="*/ 27 w 57"/>
              <a:gd name="T57" fmla="*/ 34 h 77"/>
              <a:gd name="T58" fmla="*/ 41 w 57"/>
              <a:gd name="T59" fmla="*/ 21 h 77"/>
              <a:gd name="T60" fmla="*/ 49 w 57"/>
              <a:gd name="T61" fmla="*/ 23 h 77"/>
              <a:gd name="T62" fmla="*/ 46 w 57"/>
              <a:gd name="T63" fmla="*/ 30 h 77"/>
              <a:gd name="T64" fmla="*/ 41 w 57"/>
              <a:gd name="T65" fmla="*/ 21 h 77"/>
              <a:gd name="T66" fmla="*/ 49 w 57"/>
              <a:gd name="T67" fmla="*/ 77 h 77"/>
              <a:gd name="T68" fmla="*/ 21 w 57"/>
              <a:gd name="T69" fmla="*/ 71 h 77"/>
              <a:gd name="T70" fmla="*/ 30 w 57"/>
              <a:gd name="T71" fmla="*/ 64 h 77"/>
              <a:gd name="T72" fmla="*/ 0 w 57"/>
              <a:gd name="T73" fmla="*/ 31 h 77"/>
              <a:gd name="T74" fmla="*/ 22 w 57"/>
              <a:gd name="T75" fmla="*/ 0 h 77"/>
              <a:gd name="T76" fmla="*/ 14 w 57"/>
              <a:gd name="T77" fmla="*/ 13 h 77"/>
              <a:gd name="T78" fmla="*/ 14 w 57"/>
              <a:gd name="T79" fmla="*/ 50 h 77"/>
              <a:gd name="T80" fmla="*/ 49 w 57"/>
              <a:gd name="T81" fmla="*/ 51 h 77"/>
              <a:gd name="T82" fmla="*/ 38 w 57"/>
              <a:gd name="T83" fmla="*/ 63 h 77"/>
              <a:gd name="T84" fmla="*/ 49 w 57"/>
              <a:gd name="T85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" h="77">
                <a:moveTo>
                  <a:pt x="22" y="10"/>
                </a:moveTo>
                <a:cubicBezTo>
                  <a:pt x="16" y="13"/>
                  <a:pt x="12" y="18"/>
                  <a:pt x="10" y="24"/>
                </a:cubicBezTo>
                <a:cubicBezTo>
                  <a:pt x="9" y="30"/>
                  <a:pt x="9" y="36"/>
                  <a:pt x="12" y="42"/>
                </a:cubicBezTo>
                <a:cubicBezTo>
                  <a:pt x="15" y="47"/>
                  <a:pt x="20" y="51"/>
                  <a:pt x="26" y="53"/>
                </a:cubicBezTo>
                <a:cubicBezTo>
                  <a:pt x="31" y="55"/>
                  <a:pt x="38" y="55"/>
                  <a:pt x="43" y="52"/>
                </a:cubicBezTo>
                <a:cubicBezTo>
                  <a:pt x="49" y="49"/>
                  <a:pt x="53" y="44"/>
                  <a:pt x="55" y="38"/>
                </a:cubicBezTo>
                <a:cubicBezTo>
                  <a:pt x="57" y="32"/>
                  <a:pt x="56" y="26"/>
                  <a:pt x="53" y="20"/>
                </a:cubicBezTo>
                <a:cubicBezTo>
                  <a:pt x="50" y="14"/>
                  <a:pt x="45" y="11"/>
                  <a:pt x="40" y="9"/>
                </a:cubicBezTo>
                <a:cubicBezTo>
                  <a:pt x="34" y="7"/>
                  <a:pt x="28" y="7"/>
                  <a:pt x="22" y="10"/>
                </a:cubicBezTo>
                <a:close/>
                <a:moveTo>
                  <a:pt x="23" y="46"/>
                </a:moveTo>
                <a:cubicBezTo>
                  <a:pt x="25" y="46"/>
                  <a:pt x="26" y="46"/>
                  <a:pt x="28" y="46"/>
                </a:cubicBezTo>
                <a:cubicBezTo>
                  <a:pt x="29" y="47"/>
                  <a:pt x="31" y="48"/>
                  <a:pt x="32" y="49"/>
                </a:cubicBezTo>
                <a:cubicBezTo>
                  <a:pt x="30" y="49"/>
                  <a:pt x="29" y="49"/>
                  <a:pt x="27" y="48"/>
                </a:cubicBezTo>
                <a:cubicBezTo>
                  <a:pt x="26" y="48"/>
                  <a:pt x="24" y="47"/>
                  <a:pt x="23" y="46"/>
                </a:cubicBezTo>
                <a:close/>
                <a:moveTo>
                  <a:pt x="34" y="44"/>
                </a:moveTo>
                <a:cubicBezTo>
                  <a:pt x="35" y="43"/>
                  <a:pt x="37" y="43"/>
                  <a:pt x="38" y="42"/>
                </a:cubicBezTo>
                <a:cubicBezTo>
                  <a:pt x="40" y="41"/>
                  <a:pt x="41" y="40"/>
                  <a:pt x="43" y="39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4"/>
                  <a:pt x="42" y="46"/>
                  <a:pt x="41" y="47"/>
                </a:cubicBezTo>
                <a:cubicBezTo>
                  <a:pt x="40" y="48"/>
                  <a:pt x="38" y="47"/>
                  <a:pt x="35" y="45"/>
                </a:cubicBezTo>
                <a:cubicBezTo>
                  <a:pt x="35" y="45"/>
                  <a:pt x="34" y="44"/>
                  <a:pt x="34" y="44"/>
                </a:cubicBezTo>
                <a:close/>
                <a:moveTo>
                  <a:pt x="47" y="36"/>
                </a:moveTo>
                <a:cubicBezTo>
                  <a:pt x="49" y="34"/>
                  <a:pt x="50" y="33"/>
                  <a:pt x="51" y="32"/>
                </a:cubicBezTo>
                <a:cubicBezTo>
                  <a:pt x="51" y="33"/>
                  <a:pt x="50" y="35"/>
                  <a:pt x="50" y="36"/>
                </a:cubicBezTo>
                <a:cubicBezTo>
                  <a:pt x="49" y="38"/>
                  <a:pt x="49" y="39"/>
                  <a:pt x="48" y="40"/>
                </a:cubicBezTo>
                <a:cubicBezTo>
                  <a:pt x="48" y="39"/>
                  <a:pt x="48" y="37"/>
                  <a:pt x="47" y="36"/>
                </a:cubicBezTo>
                <a:close/>
                <a:moveTo>
                  <a:pt x="42" y="16"/>
                </a:moveTo>
                <a:cubicBezTo>
                  <a:pt x="41" y="16"/>
                  <a:pt x="39" y="16"/>
                  <a:pt x="37" y="16"/>
                </a:cubicBezTo>
                <a:cubicBezTo>
                  <a:pt x="36" y="15"/>
                  <a:pt x="35" y="14"/>
                  <a:pt x="34" y="13"/>
                </a:cubicBezTo>
                <a:cubicBezTo>
                  <a:pt x="35" y="13"/>
                  <a:pt x="37" y="13"/>
                  <a:pt x="38" y="14"/>
                </a:cubicBezTo>
                <a:cubicBezTo>
                  <a:pt x="39" y="14"/>
                  <a:pt x="41" y="15"/>
                  <a:pt x="42" y="16"/>
                </a:cubicBezTo>
                <a:close/>
                <a:moveTo>
                  <a:pt x="32" y="18"/>
                </a:moveTo>
                <a:cubicBezTo>
                  <a:pt x="30" y="19"/>
                  <a:pt x="29" y="19"/>
                  <a:pt x="27" y="20"/>
                </a:cubicBezTo>
                <a:cubicBezTo>
                  <a:pt x="25" y="21"/>
                  <a:pt x="24" y="22"/>
                  <a:pt x="23" y="23"/>
                </a:cubicBezTo>
                <a:cubicBezTo>
                  <a:pt x="23" y="22"/>
                  <a:pt x="23" y="22"/>
                  <a:pt x="23" y="21"/>
                </a:cubicBezTo>
                <a:cubicBezTo>
                  <a:pt x="22" y="18"/>
                  <a:pt x="23" y="16"/>
                  <a:pt x="24" y="15"/>
                </a:cubicBezTo>
                <a:cubicBezTo>
                  <a:pt x="26" y="14"/>
                  <a:pt x="28" y="15"/>
                  <a:pt x="30" y="17"/>
                </a:cubicBezTo>
                <a:cubicBezTo>
                  <a:pt x="31" y="17"/>
                  <a:pt x="31" y="18"/>
                  <a:pt x="32" y="18"/>
                </a:cubicBezTo>
                <a:close/>
                <a:moveTo>
                  <a:pt x="18" y="26"/>
                </a:moveTo>
                <a:cubicBezTo>
                  <a:pt x="17" y="28"/>
                  <a:pt x="16" y="29"/>
                  <a:pt x="15" y="30"/>
                </a:cubicBezTo>
                <a:cubicBezTo>
                  <a:pt x="15" y="29"/>
                  <a:pt x="15" y="27"/>
                  <a:pt x="15" y="26"/>
                </a:cubicBezTo>
                <a:cubicBezTo>
                  <a:pt x="16" y="24"/>
                  <a:pt x="17" y="23"/>
                  <a:pt x="17" y="22"/>
                </a:cubicBezTo>
                <a:cubicBezTo>
                  <a:pt x="17" y="23"/>
                  <a:pt x="18" y="25"/>
                  <a:pt x="18" y="26"/>
                </a:cubicBezTo>
                <a:close/>
                <a:moveTo>
                  <a:pt x="23" y="41"/>
                </a:moveTo>
                <a:cubicBezTo>
                  <a:pt x="20" y="41"/>
                  <a:pt x="17" y="41"/>
                  <a:pt x="17" y="39"/>
                </a:cubicBezTo>
                <a:cubicBezTo>
                  <a:pt x="16" y="38"/>
                  <a:pt x="17" y="36"/>
                  <a:pt x="19" y="33"/>
                </a:cubicBezTo>
                <a:cubicBezTo>
                  <a:pt x="19" y="33"/>
                  <a:pt x="19" y="32"/>
                  <a:pt x="20" y="32"/>
                </a:cubicBezTo>
                <a:cubicBezTo>
                  <a:pt x="20" y="34"/>
                  <a:pt x="21" y="35"/>
                  <a:pt x="22" y="37"/>
                </a:cubicBezTo>
                <a:cubicBezTo>
                  <a:pt x="23" y="38"/>
                  <a:pt x="24" y="40"/>
                  <a:pt x="24" y="41"/>
                </a:cubicBezTo>
                <a:cubicBezTo>
                  <a:pt x="24" y="41"/>
                  <a:pt x="23" y="41"/>
                  <a:pt x="23" y="41"/>
                </a:cubicBezTo>
                <a:close/>
                <a:moveTo>
                  <a:pt x="24" y="28"/>
                </a:moveTo>
                <a:cubicBezTo>
                  <a:pt x="26" y="27"/>
                  <a:pt x="27" y="26"/>
                  <a:pt x="29" y="25"/>
                </a:cubicBezTo>
                <a:cubicBezTo>
                  <a:pt x="31" y="24"/>
                  <a:pt x="33" y="23"/>
                  <a:pt x="35" y="22"/>
                </a:cubicBezTo>
                <a:cubicBezTo>
                  <a:pt x="37" y="24"/>
                  <a:pt x="38" y="26"/>
                  <a:pt x="39" y="28"/>
                </a:cubicBezTo>
                <a:cubicBezTo>
                  <a:pt x="40" y="30"/>
                  <a:pt x="41" y="32"/>
                  <a:pt x="41" y="34"/>
                </a:cubicBezTo>
                <a:cubicBezTo>
                  <a:pt x="40" y="35"/>
                  <a:pt x="38" y="36"/>
                  <a:pt x="36" y="37"/>
                </a:cubicBezTo>
                <a:cubicBezTo>
                  <a:pt x="34" y="38"/>
                  <a:pt x="32" y="39"/>
                  <a:pt x="30" y="40"/>
                </a:cubicBezTo>
                <a:cubicBezTo>
                  <a:pt x="29" y="38"/>
                  <a:pt x="28" y="36"/>
                  <a:pt x="27" y="34"/>
                </a:cubicBezTo>
                <a:cubicBezTo>
                  <a:pt x="25" y="32"/>
                  <a:pt x="25" y="30"/>
                  <a:pt x="24" y="28"/>
                </a:cubicBezTo>
                <a:close/>
                <a:moveTo>
                  <a:pt x="41" y="21"/>
                </a:moveTo>
                <a:cubicBezTo>
                  <a:pt x="41" y="21"/>
                  <a:pt x="42" y="21"/>
                  <a:pt x="43" y="21"/>
                </a:cubicBezTo>
                <a:cubicBezTo>
                  <a:pt x="46" y="21"/>
                  <a:pt x="48" y="21"/>
                  <a:pt x="49" y="23"/>
                </a:cubicBezTo>
                <a:cubicBezTo>
                  <a:pt x="49" y="24"/>
                  <a:pt x="49" y="26"/>
                  <a:pt x="47" y="29"/>
                </a:cubicBezTo>
                <a:cubicBezTo>
                  <a:pt x="46" y="29"/>
                  <a:pt x="46" y="29"/>
                  <a:pt x="46" y="30"/>
                </a:cubicBezTo>
                <a:cubicBezTo>
                  <a:pt x="45" y="28"/>
                  <a:pt x="44" y="27"/>
                  <a:pt x="43" y="25"/>
                </a:cubicBezTo>
                <a:cubicBezTo>
                  <a:pt x="43" y="24"/>
                  <a:pt x="42" y="22"/>
                  <a:pt x="41" y="21"/>
                </a:cubicBezTo>
                <a:close/>
                <a:moveTo>
                  <a:pt x="49" y="71"/>
                </a:moveTo>
                <a:cubicBezTo>
                  <a:pt x="49" y="77"/>
                  <a:pt x="49" y="77"/>
                  <a:pt x="49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1"/>
                  <a:pt x="21" y="71"/>
                  <a:pt x="21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64"/>
                  <a:pt x="30" y="64"/>
                  <a:pt x="30" y="64"/>
                </a:cubicBezTo>
                <a:cubicBezTo>
                  <a:pt x="22" y="63"/>
                  <a:pt x="15" y="60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2"/>
                  <a:pt x="3" y="14"/>
                  <a:pt x="9" y="8"/>
                </a:cubicBezTo>
                <a:cubicBezTo>
                  <a:pt x="13" y="4"/>
                  <a:pt x="17" y="2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1" y="7"/>
                  <a:pt x="17" y="9"/>
                  <a:pt x="14" y="13"/>
                </a:cubicBezTo>
                <a:cubicBezTo>
                  <a:pt x="9" y="17"/>
                  <a:pt x="6" y="24"/>
                  <a:pt x="6" y="31"/>
                </a:cubicBezTo>
                <a:cubicBezTo>
                  <a:pt x="6" y="38"/>
                  <a:pt x="9" y="45"/>
                  <a:pt x="14" y="50"/>
                </a:cubicBezTo>
                <a:cubicBezTo>
                  <a:pt x="19" y="54"/>
                  <a:pt x="25" y="57"/>
                  <a:pt x="33" y="57"/>
                </a:cubicBezTo>
                <a:cubicBezTo>
                  <a:pt x="39" y="57"/>
                  <a:pt x="45" y="55"/>
                  <a:pt x="49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48" y="60"/>
                  <a:pt x="43" y="62"/>
                  <a:pt x="38" y="63"/>
                </a:cubicBezTo>
                <a:cubicBezTo>
                  <a:pt x="38" y="71"/>
                  <a:pt x="38" y="71"/>
                  <a:pt x="38" y="71"/>
                </a:cubicBezTo>
                <a:lnTo>
                  <a:pt x="49" y="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Freeform 454"/>
          <p:cNvSpPr>
            <a:spLocks noEditPoints="1"/>
          </p:cNvSpPr>
          <p:nvPr/>
        </p:nvSpPr>
        <p:spPr bwMode="auto">
          <a:xfrm>
            <a:off x="8384540" y="2222078"/>
            <a:ext cx="492760" cy="498456"/>
          </a:xfrm>
          <a:custGeom>
            <a:avLst/>
            <a:gdLst>
              <a:gd name="T0" fmla="*/ 33 w 73"/>
              <a:gd name="T1" fmla="*/ 12 h 74"/>
              <a:gd name="T2" fmla="*/ 55 w 73"/>
              <a:gd name="T3" fmla="*/ 18 h 74"/>
              <a:gd name="T4" fmla="*/ 66 w 73"/>
              <a:gd name="T5" fmla="*/ 38 h 74"/>
              <a:gd name="T6" fmla="*/ 60 w 73"/>
              <a:gd name="T7" fmla="*/ 59 h 74"/>
              <a:gd name="T8" fmla="*/ 62 w 73"/>
              <a:gd name="T9" fmla="*/ 74 h 74"/>
              <a:gd name="T10" fmla="*/ 58 w 73"/>
              <a:gd name="T11" fmla="*/ 74 h 74"/>
              <a:gd name="T12" fmla="*/ 53 w 73"/>
              <a:gd name="T13" fmla="*/ 67 h 74"/>
              <a:gd name="T14" fmla="*/ 39 w 73"/>
              <a:gd name="T15" fmla="*/ 72 h 74"/>
              <a:gd name="T16" fmla="*/ 39 w 73"/>
              <a:gd name="T17" fmla="*/ 72 h 74"/>
              <a:gd name="T18" fmla="*/ 39 w 73"/>
              <a:gd name="T19" fmla="*/ 72 h 74"/>
              <a:gd name="T20" fmla="*/ 20 w 73"/>
              <a:gd name="T21" fmla="*/ 67 h 74"/>
              <a:gd name="T22" fmla="*/ 15 w 73"/>
              <a:gd name="T23" fmla="*/ 74 h 74"/>
              <a:gd name="T24" fmla="*/ 11 w 73"/>
              <a:gd name="T25" fmla="*/ 74 h 74"/>
              <a:gd name="T26" fmla="*/ 13 w 73"/>
              <a:gd name="T27" fmla="*/ 60 h 74"/>
              <a:gd name="T28" fmla="*/ 6 w 73"/>
              <a:gd name="T29" fmla="*/ 45 h 74"/>
              <a:gd name="T30" fmla="*/ 6 w 73"/>
              <a:gd name="T31" fmla="*/ 45 h 74"/>
              <a:gd name="T32" fmla="*/ 6 w 73"/>
              <a:gd name="T33" fmla="*/ 45 h 74"/>
              <a:gd name="T34" fmla="*/ 33 w 73"/>
              <a:gd name="T35" fmla="*/ 12 h 74"/>
              <a:gd name="T36" fmla="*/ 37 w 73"/>
              <a:gd name="T37" fmla="*/ 37 h 74"/>
              <a:gd name="T38" fmla="*/ 34 w 73"/>
              <a:gd name="T39" fmla="*/ 37 h 74"/>
              <a:gd name="T40" fmla="*/ 26 w 73"/>
              <a:gd name="T41" fmla="*/ 24 h 74"/>
              <a:gd name="T42" fmla="*/ 25 w 73"/>
              <a:gd name="T43" fmla="*/ 24 h 74"/>
              <a:gd name="T44" fmla="*/ 33 w 73"/>
              <a:gd name="T45" fmla="*/ 38 h 74"/>
              <a:gd name="T46" fmla="*/ 32 w 73"/>
              <a:gd name="T47" fmla="*/ 42 h 74"/>
              <a:gd name="T48" fmla="*/ 37 w 73"/>
              <a:gd name="T49" fmla="*/ 47 h 74"/>
              <a:gd name="T50" fmla="*/ 42 w 73"/>
              <a:gd name="T51" fmla="*/ 42 h 74"/>
              <a:gd name="T52" fmla="*/ 42 w 73"/>
              <a:gd name="T53" fmla="*/ 41 h 74"/>
              <a:gd name="T54" fmla="*/ 51 w 73"/>
              <a:gd name="T55" fmla="*/ 31 h 74"/>
              <a:gd name="T56" fmla="*/ 48 w 73"/>
              <a:gd name="T57" fmla="*/ 28 h 74"/>
              <a:gd name="T58" fmla="*/ 39 w 73"/>
              <a:gd name="T59" fmla="*/ 37 h 74"/>
              <a:gd name="T60" fmla="*/ 37 w 73"/>
              <a:gd name="T61" fmla="*/ 37 h 74"/>
              <a:gd name="T62" fmla="*/ 67 w 73"/>
              <a:gd name="T63" fmla="*/ 0 h 74"/>
              <a:gd name="T64" fmla="*/ 63 w 73"/>
              <a:gd name="T65" fmla="*/ 3 h 74"/>
              <a:gd name="T66" fmla="*/ 45 w 73"/>
              <a:gd name="T67" fmla="*/ 7 h 74"/>
              <a:gd name="T68" fmla="*/ 45 w 73"/>
              <a:gd name="T69" fmla="*/ 7 h 74"/>
              <a:gd name="T70" fmla="*/ 68 w 73"/>
              <a:gd name="T71" fmla="*/ 27 h 74"/>
              <a:gd name="T72" fmla="*/ 68 w 73"/>
              <a:gd name="T73" fmla="*/ 26 h 74"/>
              <a:gd name="T74" fmla="*/ 68 w 73"/>
              <a:gd name="T75" fmla="*/ 7 h 74"/>
              <a:gd name="T76" fmla="*/ 70 w 73"/>
              <a:gd name="T77" fmla="*/ 2 h 74"/>
              <a:gd name="T78" fmla="*/ 67 w 73"/>
              <a:gd name="T79" fmla="*/ 0 h 74"/>
              <a:gd name="T80" fmla="*/ 5 w 73"/>
              <a:gd name="T81" fmla="*/ 2 h 74"/>
              <a:gd name="T82" fmla="*/ 6 w 73"/>
              <a:gd name="T83" fmla="*/ 6 h 74"/>
              <a:gd name="T84" fmla="*/ 4 w 73"/>
              <a:gd name="T85" fmla="*/ 25 h 74"/>
              <a:gd name="T86" fmla="*/ 4 w 73"/>
              <a:gd name="T87" fmla="*/ 25 h 74"/>
              <a:gd name="T88" fmla="*/ 29 w 73"/>
              <a:gd name="T89" fmla="*/ 8 h 74"/>
              <a:gd name="T90" fmla="*/ 29 w 73"/>
              <a:gd name="T91" fmla="*/ 8 h 74"/>
              <a:gd name="T92" fmla="*/ 11 w 73"/>
              <a:gd name="T93" fmla="*/ 3 h 74"/>
              <a:gd name="T94" fmla="*/ 7 w 73"/>
              <a:gd name="T95" fmla="*/ 0 h 74"/>
              <a:gd name="T96" fmla="*/ 5 w 73"/>
              <a:gd name="T97" fmla="*/ 2 h 74"/>
              <a:gd name="T98" fmla="*/ 51 w 73"/>
              <a:gd name="T99" fmla="*/ 23 h 74"/>
              <a:gd name="T100" fmla="*/ 33 w 73"/>
              <a:gd name="T101" fmla="*/ 18 h 74"/>
              <a:gd name="T102" fmla="*/ 17 w 73"/>
              <a:gd name="T103" fmla="*/ 27 h 74"/>
              <a:gd name="T104" fmla="*/ 12 w 73"/>
              <a:gd name="T105" fmla="*/ 44 h 74"/>
              <a:gd name="T106" fmla="*/ 12 w 73"/>
              <a:gd name="T107" fmla="*/ 44 h 74"/>
              <a:gd name="T108" fmla="*/ 21 w 73"/>
              <a:gd name="T109" fmla="*/ 60 h 74"/>
              <a:gd name="T110" fmla="*/ 39 w 73"/>
              <a:gd name="T111" fmla="*/ 65 h 74"/>
              <a:gd name="T112" fmla="*/ 39 w 73"/>
              <a:gd name="T113" fmla="*/ 65 h 74"/>
              <a:gd name="T114" fmla="*/ 55 w 73"/>
              <a:gd name="T115" fmla="*/ 57 h 74"/>
              <a:gd name="T116" fmla="*/ 60 w 73"/>
              <a:gd name="T117" fmla="*/ 39 h 74"/>
              <a:gd name="T118" fmla="*/ 51 w 73"/>
              <a:gd name="T11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" h="74">
                <a:moveTo>
                  <a:pt x="33" y="12"/>
                </a:moveTo>
                <a:cubicBezTo>
                  <a:pt x="41" y="11"/>
                  <a:pt x="49" y="14"/>
                  <a:pt x="55" y="18"/>
                </a:cubicBezTo>
                <a:cubicBezTo>
                  <a:pt x="61" y="23"/>
                  <a:pt x="65" y="30"/>
                  <a:pt x="66" y="38"/>
                </a:cubicBezTo>
                <a:cubicBezTo>
                  <a:pt x="67" y="46"/>
                  <a:pt x="65" y="53"/>
                  <a:pt x="60" y="59"/>
                </a:cubicBez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9"/>
                  <a:pt x="44" y="71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2" y="72"/>
                  <a:pt x="26" y="71"/>
                  <a:pt x="20" y="67"/>
                </a:cubicBezTo>
                <a:cubicBezTo>
                  <a:pt x="15" y="74"/>
                  <a:pt x="15" y="74"/>
                  <a:pt x="1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3" y="60"/>
                  <a:pt x="13" y="60"/>
                  <a:pt x="13" y="60"/>
                </a:cubicBezTo>
                <a:cubicBezTo>
                  <a:pt x="9" y="56"/>
                  <a:pt x="7" y="51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4" y="29"/>
                  <a:pt x="16" y="14"/>
                  <a:pt x="33" y="12"/>
                </a:cubicBezTo>
                <a:close/>
                <a:moveTo>
                  <a:pt x="37" y="37"/>
                </a:moveTo>
                <a:cubicBezTo>
                  <a:pt x="36" y="37"/>
                  <a:pt x="35" y="37"/>
                  <a:pt x="34" y="37"/>
                </a:cubicBezTo>
                <a:cubicBezTo>
                  <a:pt x="32" y="33"/>
                  <a:pt x="29" y="28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27" y="29"/>
                  <a:pt x="30" y="34"/>
                  <a:pt x="33" y="38"/>
                </a:cubicBezTo>
                <a:cubicBezTo>
                  <a:pt x="32" y="39"/>
                  <a:pt x="32" y="41"/>
                  <a:pt x="32" y="42"/>
                </a:cubicBezTo>
                <a:cubicBezTo>
                  <a:pt x="32" y="45"/>
                  <a:pt x="34" y="47"/>
                  <a:pt x="37" y="47"/>
                </a:cubicBezTo>
                <a:cubicBezTo>
                  <a:pt x="40" y="47"/>
                  <a:pt x="42" y="45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5" y="38"/>
                  <a:pt x="48" y="35"/>
                  <a:pt x="51" y="31"/>
                </a:cubicBezTo>
                <a:cubicBezTo>
                  <a:pt x="50" y="30"/>
                  <a:pt x="49" y="29"/>
                  <a:pt x="48" y="28"/>
                </a:cubicBezTo>
                <a:cubicBezTo>
                  <a:pt x="45" y="31"/>
                  <a:pt x="42" y="34"/>
                  <a:pt x="39" y="37"/>
                </a:cubicBezTo>
                <a:cubicBezTo>
                  <a:pt x="38" y="37"/>
                  <a:pt x="38" y="37"/>
                  <a:pt x="37" y="37"/>
                </a:cubicBezTo>
                <a:close/>
                <a:moveTo>
                  <a:pt x="67" y="0"/>
                </a:moveTo>
                <a:cubicBezTo>
                  <a:pt x="63" y="3"/>
                  <a:pt x="63" y="3"/>
                  <a:pt x="63" y="3"/>
                </a:cubicBezTo>
                <a:cubicBezTo>
                  <a:pt x="57" y="0"/>
                  <a:pt x="50" y="1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6"/>
                </a:cubicBezTo>
                <a:cubicBezTo>
                  <a:pt x="73" y="21"/>
                  <a:pt x="73" y="12"/>
                  <a:pt x="68" y="7"/>
                </a:cubicBezTo>
                <a:cubicBezTo>
                  <a:pt x="70" y="2"/>
                  <a:pt x="70" y="2"/>
                  <a:pt x="70" y="2"/>
                </a:cubicBezTo>
                <a:cubicBezTo>
                  <a:pt x="67" y="0"/>
                  <a:pt x="67" y="0"/>
                  <a:pt x="67" y="0"/>
                </a:cubicBezTo>
                <a:close/>
                <a:moveTo>
                  <a:pt x="5" y="2"/>
                </a:moveTo>
                <a:cubicBezTo>
                  <a:pt x="6" y="6"/>
                  <a:pt x="6" y="6"/>
                  <a:pt x="6" y="6"/>
                </a:cubicBezTo>
                <a:cubicBezTo>
                  <a:pt x="1" y="11"/>
                  <a:pt x="0" y="19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5" y="2"/>
                  <a:pt x="17" y="0"/>
                  <a:pt x="11" y="3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51" y="23"/>
                </a:moveTo>
                <a:cubicBezTo>
                  <a:pt x="46" y="19"/>
                  <a:pt x="40" y="17"/>
                  <a:pt x="33" y="18"/>
                </a:cubicBezTo>
                <a:cubicBezTo>
                  <a:pt x="27" y="19"/>
                  <a:pt x="21" y="22"/>
                  <a:pt x="17" y="27"/>
                </a:cubicBezTo>
                <a:cubicBezTo>
                  <a:pt x="14" y="32"/>
                  <a:pt x="12" y="38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51"/>
                  <a:pt x="16" y="57"/>
                  <a:pt x="21" y="60"/>
                </a:cubicBezTo>
                <a:cubicBezTo>
                  <a:pt x="26" y="64"/>
                  <a:pt x="32" y="66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5" y="65"/>
                  <a:pt x="51" y="61"/>
                  <a:pt x="55" y="57"/>
                </a:cubicBezTo>
                <a:cubicBezTo>
                  <a:pt x="58" y="52"/>
                  <a:pt x="60" y="46"/>
                  <a:pt x="60" y="39"/>
                </a:cubicBezTo>
                <a:cubicBezTo>
                  <a:pt x="59" y="33"/>
                  <a:pt x="56" y="27"/>
                  <a:pt x="51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Freeform 292"/>
          <p:cNvSpPr>
            <a:spLocks noEditPoints="1"/>
          </p:cNvSpPr>
          <p:nvPr/>
        </p:nvSpPr>
        <p:spPr bwMode="auto">
          <a:xfrm>
            <a:off x="4245735" y="3570040"/>
            <a:ext cx="626629" cy="606694"/>
          </a:xfrm>
          <a:custGeom>
            <a:avLst/>
            <a:gdLst>
              <a:gd name="T0" fmla="*/ 44 w 93"/>
              <a:gd name="T1" fmla="*/ 0 h 90"/>
              <a:gd name="T2" fmla="*/ 83 w 93"/>
              <a:gd name="T3" fmla="*/ 0 h 90"/>
              <a:gd name="T4" fmla="*/ 90 w 93"/>
              <a:gd name="T5" fmla="*/ 3 h 90"/>
              <a:gd name="T6" fmla="*/ 93 w 93"/>
              <a:gd name="T7" fmla="*/ 11 h 90"/>
              <a:gd name="T8" fmla="*/ 93 w 93"/>
              <a:gd name="T9" fmla="*/ 33 h 90"/>
              <a:gd name="T10" fmla="*/ 90 w 93"/>
              <a:gd name="T11" fmla="*/ 40 h 90"/>
              <a:gd name="T12" fmla="*/ 83 w 93"/>
              <a:gd name="T13" fmla="*/ 43 h 90"/>
              <a:gd name="T14" fmla="*/ 61 w 93"/>
              <a:gd name="T15" fmla="*/ 43 h 90"/>
              <a:gd name="T16" fmla="*/ 50 w 93"/>
              <a:gd name="T17" fmla="*/ 53 h 90"/>
              <a:gd name="T18" fmla="*/ 49 w 93"/>
              <a:gd name="T19" fmla="*/ 52 h 90"/>
              <a:gd name="T20" fmla="*/ 46 w 93"/>
              <a:gd name="T21" fmla="*/ 50 h 90"/>
              <a:gd name="T22" fmla="*/ 48 w 93"/>
              <a:gd name="T23" fmla="*/ 43 h 90"/>
              <a:gd name="T24" fmla="*/ 47 w 93"/>
              <a:gd name="T25" fmla="*/ 43 h 90"/>
              <a:gd name="T26" fmla="*/ 48 w 93"/>
              <a:gd name="T27" fmla="*/ 39 h 90"/>
              <a:gd name="T28" fmla="*/ 51 w 93"/>
              <a:gd name="T29" fmla="*/ 39 h 90"/>
              <a:gd name="T30" fmla="*/ 54 w 93"/>
              <a:gd name="T31" fmla="*/ 39 h 90"/>
              <a:gd name="T32" fmla="*/ 53 w 93"/>
              <a:gd name="T33" fmla="*/ 41 h 90"/>
              <a:gd name="T34" fmla="*/ 52 w 93"/>
              <a:gd name="T35" fmla="*/ 44 h 90"/>
              <a:gd name="T36" fmla="*/ 58 w 93"/>
              <a:gd name="T37" fmla="*/ 39 h 90"/>
              <a:gd name="T38" fmla="*/ 59 w 93"/>
              <a:gd name="T39" fmla="*/ 39 h 90"/>
              <a:gd name="T40" fmla="*/ 60 w 93"/>
              <a:gd name="T41" fmla="*/ 39 h 90"/>
              <a:gd name="T42" fmla="*/ 83 w 93"/>
              <a:gd name="T43" fmla="*/ 39 h 90"/>
              <a:gd name="T44" fmla="*/ 87 w 93"/>
              <a:gd name="T45" fmla="*/ 37 h 90"/>
              <a:gd name="T46" fmla="*/ 89 w 93"/>
              <a:gd name="T47" fmla="*/ 33 h 90"/>
              <a:gd name="T48" fmla="*/ 89 w 93"/>
              <a:gd name="T49" fmla="*/ 11 h 90"/>
              <a:gd name="T50" fmla="*/ 87 w 93"/>
              <a:gd name="T51" fmla="*/ 7 h 90"/>
              <a:gd name="T52" fmla="*/ 83 w 93"/>
              <a:gd name="T53" fmla="*/ 5 h 90"/>
              <a:gd name="T54" fmla="*/ 44 w 93"/>
              <a:gd name="T55" fmla="*/ 5 h 90"/>
              <a:gd name="T56" fmla="*/ 39 w 93"/>
              <a:gd name="T57" fmla="*/ 7 h 90"/>
              <a:gd name="T58" fmla="*/ 38 w 93"/>
              <a:gd name="T59" fmla="*/ 11 h 90"/>
              <a:gd name="T60" fmla="*/ 38 w 93"/>
              <a:gd name="T61" fmla="*/ 14 h 90"/>
              <a:gd name="T62" fmla="*/ 33 w 93"/>
              <a:gd name="T63" fmla="*/ 12 h 90"/>
              <a:gd name="T64" fmla="*/ 33 w 93"/>
              <a:gd name="T65" fmla="*/ 11 h 90"/>
              <a:gd name="T66" fmla="*/ 36 w 93"/>
              <a:gd name="T67" fmla="*/ 3 h 90"/>
              <a:gd name="T68" fmla="*/ 44 w 93"/>
              <a:gd name="T69" fmla="*/ 0 h 90"/>
              <a:gd name="T70" fmla="*/ 75 w 93"/>
              <a:gd name="T71" fmla="*/ 18 h 90"/>
              <a:gd name="T72" fmla="*/ 71 w 93"/>
              <a:gd name="T73" fmla="*/ 22 h 90"/>
              <a:gd name="T74" fmla="*/ 75 w 93"/>
              <a:gd name="T75" fmla="*/ 25 h 90"/>
              <a:gd name="T76" fmla="*/ 79 w 93"/>
              <a:gd name="T77" fmla="*/ 22 h 90"/>
              <a:gd name="T78" fmla="*/ 75 w 93"/>
              <a:gd name="T79" fmla="*/ 18 h 90"/>
              <a:gd name="T80" fmla="*/ 63 w 93"/>
              <a:gd name="T81" fmla="*/ 18 h 90"/>
              <a:gd name="T82" fmla="*/ 59 w 93"/>
              <a:gd name="T83" fmla="*/ 22 h 90"/>
              <a:gd name="T84" fmla="*/ 63 w 93"/>
              <a:gd name="T85" fmla="*/ 25 h 90"/>
              <a:gd name="T86" fmla="*/ 67 w 93"/>
              <a:gd name="T87" fmla="*/ 22 h 90"/>
              <a:gd name="T88" fmla="*/ 63 w 93"/>
              <a:gd name="T89" fmla="*/ 18 h 90"/>
              <a:gd name="T90" fmla="*/ 51 w 93"/>
              <a:gd name="T91" fmla="*/ 18 h 90"/>
              <a:gd name="T92" fmla="*/ 48 w 93"/>
              <a:gd name="T93" fmla="*/ 22 h 90"/>
              <a:gd name="T94" fmla="*/ 51 w 93"/>
              <a:gd name="T95" fmla="*/ 25 h 90"/>
              <a:gd name="T96" fmla="*/ 55 w 93"/>
              <a:gd name="T97" fmla="*/ 22 h 90"/>
              <a:gd name="T98" fmla="*/ 51 w 93"/>
              <a:gd name="T99" fmla="*/ 18 h 90"/>
              <a:gd name="T100" fmla="*/ 27 w 93"/>
              <a:gd name="T101" fmla="*/ 18 h 90"/>
              <a:gd name="T102" fmla="*/ 12 w 93"/>
              <a:gd name="T103" fmla="*/ 33 h 90"/>
              <a:gd name="T104" fmla="*/ 27 w 93"/>
              <a:gd name="T105" fmla="*/ 48 h 90"/>
              <a:gd name="T106" fmla="*/ 43 w 93"/>
              <a:gd name="T107" fmla="*/ 33 h 90"/>
              <a:gd name="T108" fmla="*/ 27 w 93"/>
              <a:gd name="T109" fmla="*/ 18 h 90"/>
              <a:gd name="T110" fmla="*/ 55 w 93"/>
              <a:gd name="T111" fmla="*/ 82 h 90"/>
              <a:gd name="T112" fmla="*/ 38 w 93"/>
              <a:gd name="T113" fmla="*/ 53 h 90"/>
              <a:gd name="T114" fmla="*/ 28 w 93"/>
              <a:gd name="T115" fmla="*/ 69 h 90"/>
              <a:gd name="T116" fmla="*/ 18 w 93"/>
              <a:gd name="T117" fmla="*/ 53 h 90"/>
              <a:gd name="T118" fmla="*/ 0 w 93"/>
              <a:gd name="T119" fmla="*/ 82 h 90"/>
              <a:gd name="T120" fmla="*/ 55 w 93"/>
              <a:gd name="T121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" h="90">
                <a:moveTo>
                  <a:pt x="44" y="0"/>
                </a:moveTo>
                <a:cubicBezTo>
                  <a:pt x="83" y="0"/>
                  <a:pt x="83" y="0"/>
                  <a:pt x="83" y="0"/>
                </a:cubicBezTo>
                <a:cubicBezTo>
                  <a:pt x="86" y="0"/>
                  <a:pt x="88" y="1"/>
                  <a:pt x="90" y="3"/>
                </a:cubicBezTo>
                <a:cubicBezTo>
                  <a:pt x="92" y="5"/>
                  <a:pt x="93" y="8"/>
                  <a:pt x="93" y="11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6"/>
                  <a:pt x="92" y="38"/>
                  <a:pt x="90" y="40"/>
                </a:cubicBezTo>
                <a:cubicBezTo>
                  <a:pt x="88" y="42"/>
                  <a:pt x="86" y="43"/>
                  <a:pt x="83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7" y="51"/>
                  <a:pt x="46" y="50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2"/>
                  <a:pt x="48" y="40"/>
                  <a:pt x="4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4" y="39"/>
                  <a:pt x="86" y="38"/>
                  <a:pt x="87" y="37"/>
                </a:cubicBezTo>
                <a:cubicBezTo>
                  <a:pt x="88" y="36"/>
                  <a:pt x="89" y="34"/>
                  <a:pt x="89" y="33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9"/>
                  <a:pt x="88" y="8"/>
                  <a:pt x="87" y="7"/>
                </a:cubicBezTo>
                <a:cubicBezTo>
                  <a:pt x="86" y="6"/>
                  <a:pt x="84" y="5"/>
                  <a:pt x="8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2" y="5"/>
                  <a:pt x="40" y="6"/>
                  <a:pt x="39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3"/>
                  <a:pt x="35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8"/>
                  <a:pt x="34" y="5"/>
                  <a:pt x="36" y="3"/>
                </a:cubicBezTo>
                <a:cubicBezTo>
                  <a:pt x="38" y="1"/>
                  <a:pt x="41" y="0"/>
                  <a:pt x="44" y="0"/>
                </a:cubicBezTo>
                <a:close/>
                <a:moveTo>
                  <a:pt x="75" y="18"/>
                </a:moveTo>
                <a:cubicBezTo>
                  <a:pt x="73" y="18"/>
                  <a:pt x="71" y="19"/>
                  <a:pt x="71" y="22"/>
                </a:cubicBezTo>
                <a:cubicBezTo>
                  <a:pt x="71" y="24"/>
                  <a:pt x="73" y="25"/>
                  <a:pt x="75" y="25"/>
                </a:cubicBezTo>
                <a:cubicBezTo>
                  <a:pt x="77" y="25"/>
                  <a:pt x="79" y="24"/>
                  <a:pt x="79" y="22"/>
                </a:cubicBezTo>
                <a:cubicBezTo>
                  <a:pt x="79" y="19"/>
                  <a:pt x="77" y="18"/>
                  <a:pt x="75" y="18"/>
                </a:cubicBezTo>
                <a:close/>
                <a:moveTo>
                  <a:pt x="63" y="18"/>
                </a:moveTo>
                <a:cubicBezTo>
                  <a:pt x="61" y="18"/>
                  <a:pt x="59" y="19"/>
                  <a:pt x="59" y="22"/>
                </a:cubicBezTo>
                <a:cubicBezTo>
                  <a:pt x="59" y="24"/>
                  <a:pt x="61" y="25"/>
                  <a:pt x="63" y="25"/>
                </a:cubicBezTo>
                <a:cubicBezTo>
                  <a:pt x="65" y="25"/>
                  <a:pt x="67" y="24"/>
                  <a:pt x="67" y="22"/>
                </a:cubicBezTo>
                <a:cubicBezTo>
                  <a:pt x="67" y="19"/>
                  <a:pt x="65" y="18"/>
                  <a:pt x="63" y="18"/>
                </a:cubicBezTo>
                <a:close/>
                <a:moveTo>
                  <a:pt x="51" y="18"/>
                </a:moveTo>
                <a:cubicBezTo>
                  <a:pt x="49" y="18"/>
                  <a:pt x="48" y="19"/>
                  <a:pt x="48" y="22"/>
                </a:cubicBezTo>
                <a:cubicBezTo>
                  <a:pt x="48" y="24"/>
                  <a:pt x="49" y="25"/>
                  <a:pt x="51" y="25"/>
                </a:cubicBezTo>
                <a:cubicBezTo>
                  <a:pt x="54" y="25"/>
                  <a:pt x="55" y="24"/>
                  <a:pt x="55" y="22"/>
                </a:cubicBezTo>
                <a:cubicBezTo>
                  <a:pt x="55" y="19"/>
                  <a:pt x="54" y="18"/>
                  <a:pt x="51" y="18"/>
                </a:cubicBezTo>
                <a:close/>
                <a:moveTo>
                  <a:pt x="27" y="18"/>
                </a:moveTo>
                <a:cubicBezTo>
                  <a:pt x="19" y="18"/>
                  <a:pt x="12" y="24"/>
                  <a:pt x="12" y="33"/>
                </a:cubicBezTo>
                <a:cubicBezTo>
                  <a:pt x="12" y="42"/>
                  <a:pt x="19" y="48"/>
                  <a:pt x="27" y="48"/>
                </a:cubicBezTo>
                <a:cubicBezTo>
                  <a:pt x="36" y="48"/>
                  <a:pt x="43" y="42"/>
                  <a:pt x="43" y="33"/>
                </a:cubicBezTo>
                <a:cubicBezTo>
                  <a:pt x="43" y="24"/>
                  <a:pt x="36" y="18"/>
                  <a:pt x="27" y="18"/>
                </a:cubicBezTo>
                <a:close/>
                <a:moveTo>
                  <a:pt x="55" y="82"/>
                </a:moveTo>
                <a:cubicBezTo>
                  <a:pt x="55" y="67"/>
                  <a:pt x="47" y="57"/>
                  <a:pt x="38" y="53"/>
                </a:cubicBezTo>
                <a:cubicBezTo>
                  <a:pt x="28" y="69"/>
                  <a:pt x="28" y="69"/>
                  <a:pt x="28" y="69"/>
                </a:cubicBezTo>
                <a:cubicBezTo>
                  <a:pt x="18" y="53"/>
                  <a:pt x="18" y="53"/>
                  <a:pt x="18" y="53"/>
                </a:cubicBezTo>
                <a:cubicBezTo>
                  <a:pt x="8" y="57"/>
                  <a:pt x="0" y="66"/>
                  <a:pt x="0" y="82"/>
                </a:cubicBezTo>
                <a:cubicBezTo>
                  <a:pt x="20" y="90"/>
                  <a:pt x="38" y="89"/>
                  <a:pt x="55" y="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146657" y="8510124"/>
            <a:ext cx="938658" cy="400077"/>
          </a:xfrm>
          <a:prstGeom prst="rect">
            <a:avLst/>
          </a:prstGeom>
          <a:noFill/>
        </p:spPr>
        <p:txBody>
          <a:bodyPr wrap="none" lIns="121791" tIns="60896" rIns="121791" bIns="60896" rtlCol="0">
            <a:spAutoFit/>
          </a:bodyPr>
          <a:lstStyle/>
          <a:p>
            <a:pPr defTabSz="1217295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延时符</a:t>
            </a:r>
          </a:p>
        </p:txBody>
      </p:sp>
      <p:sp>
        <p:nvSpPr>
          <p:cNvPr id="27" name="Rectangle 29">
            <a:extLst>
              <a:ext uri="{FF2B5EF4-FFF2-40B4-BE49-F238E27FC236}">
                <a16:creationId xmlns:a16="http://schemas.microsoft.com/office/drawing/2014/main" id="{2E49899B-CC14-4A9E-895F-2682EDABE1BF}"/>
              </a:ext>
            </a:extLst>
          </p:cNvPr>
          <p:cNvSpPr/>
          <p:nvPr/>
        </p:nvSpPr>
        <p:spPr>
          <a:xfrm>
            <a:off x="1093529" y="2585400"/>
            <a:ext cx="2009488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Rectangle 30">
            <a:extLst>
              <a:ext uri="{FF2B5EF4-FFF2-40B4-BE49-F238E27FC236}">
                <a16:creationId xmlns:a16="http://schemas.microsoft.com/office/drawing/2014/main" id="{C7A5EAC8-C7E0-416E-80F9-65B4E189DBA3}"/>
              </a:ext>
            </a:extLst>
          </p:cNvPr>
          <p:cNvSpPr/>
          <p:nvPr/>
        </p:nvSpPr>
        <p:spPr>
          <a:xfrm>
            <a:off x="1093529" y="2245075"/>
            <a:ext cx="10921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XXX</a:t>
            </a:r>
            <a:endParaRPr lang="en-US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9" name="Rectangle 29">
            <a:extLst>
              <a:ext uri="{FF2B5EF4-FFF2-40B4-BE49-F238E27FC236}">
                <a16:creationId xmlns:a16="http://schemas.microsoft.com/office/drawing/2014/main" id="{53968FCB-F7DE-49E7-ADE2-910FEB7A58C5}"/>
              </a:ext>
            </a:extLst>
          </p:cNvPr>
          <p:cNvSpPr/>
          <p:nvPr/>
        </p:nvSpPr>
        <p:spPr>
          <a:xfrm>
            <a:off x="1996553" y="4176734"/>
            <a:ext cx="20094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Rectangle 30">
            <a:extLst>
              <a:ext uri="{FF2B5EF4-FFF2-40B4-BE49-F238E27FC236}">
                <a16:creationId xmlns:a16="http://schemas.microsoft.com/office/drawing/2014/main" id="{E54F1680-CC62-4970-9DA1-EA056A31548E}"/>
              </a:ext>
            </a:extLst>
          </p:cNvPr>
          <p:cNvSpPr/>
          <p:nvPr/>
        </p:nvSpPr>
        <p:spPr>
          <a:xfrm>
            <a:off x="1996553" y="3836409"/>
            <a:ext cx="10921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XXX</a:t>
            </a:r>
            <a:endParaRPr lang="en-US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00FFD4A4-4A17-4365-93BE-57A20DE9F4C4}"/>
              </a:ext>
            </a:extLst>
          </p:cNvPr>
          <p:cNvSpPr/>
          <p:nvPr/>
        </p:nvSpPr>
        <p:spPr>
          <a:xfrm>
            <a:off x="4835905" y="5225883"/>
            <a:ext cx="20094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Rectangle 30">
            <a:extLst>
              <a:ext uri="{FF2B5EF4-FFF2-40B4-BE49-F238E27FC236}">
                <a16:creationId xmlns:a16="http://schemas.microsoft.com/office/drawing/2014/main" id="{505895B6-A03F-4743-B91D-5E8707E4B1BD}"/>
              </a:ext>
            </a:extLst>
          </p:cNvPr>
          <p:cNvSpPr/>
          <p:nvPr/>
        </p:nvSpPr>
        <p:spPr>
          <a:xfrm>
            <a:off x="4835905" y="4885558"/>
            <a:ext cx="10921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XXX</a:t>
            </a:r>
            <a:endParaRPr lang="en-US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Rectangle 29">
            <a:extLst>
              <a:ext uri="{FF2B5EF4-FFF2-40B4-BE49-F238E27FC236}">
                <a16:creationId xmlns:a16="http://schemas.microsoft.com/office/drawing/2014/main" id="{53376001-A703-46E2-B57D-3AC94AE0ADB5}"/>
              </a:ext>
            </a:extLst>
          </p:cNvPr>
          <p:cNvSpPr/>
          <p:nvPr/>
        </p:nvSpPr>
        <p:spPr>
          <a:xfrm>
            <a:off x="8028892" y="4680238"/>
            <a:ext cx="20094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Rectangle 30">
            <a:extLst>
              <a:ext uri="{FF2B5EF4-FFF2-40B4-BE49-F238E27FC236}">
                <a16:creationId xmlns:a16="http://schemas.microsoft.com/office/drawing/2014/main" id="{52B31FF1-1339-468C-A90B-7DA535AA4026}"/>
              </a:ext>
            </a:extLst>
          </p:cNvPr>
          <p:cNvSpPr/>
          <p:nvPr/>
        </p:nvSpPr>
        <p:spPr>
          <a:xfrm>
            <a:off x="8028892" y="4339913"/>
            <a:ext cx="10921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XXX</a:t>
            </a:r>
            <a:endParaRPr lang="en-US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8" name="Rectangle 29">
            <a:extLst>
              <a:ext uri="{FF2B5EF4-FFF2-40B4-BE49-F238E27FC236}">
                <a16:creationId xmlns:a16="http://schemas.microsoft.com/office/drawing/2014/main" id="{990EDA68-6F0C-4808-AAD2-C82365C6BFA3}"/>
              </a:ext>
            </a:extLst>
          </p:cNvPr>
          <p:cNvSpPr/>
          <p:nvPr/>
        </p:nvSpPr>
        <p:spPr>
          <a:xfrm>
            <a:off x="9186677" y="2996054"/>
            <a:ext cx="2009488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Rectangle 30">
            <a:extLst>
              <a:ext uri="{FF2B5EF4-FFF2-40B4-BE49-F238E27FC236}">
                <a16:creationId xmlns:a16="http://schemas.microsoft.com/office/drawing/2014/main" id="{46F9E574-6242-4F63-900F-2C871102ED2C}"/>
              </a:ext>
            </a:extLst>
          </p:cNvPr>
          <p:cNvSpPr/>
          <p:nvPr/>
        </p:nvSpPr>
        <p:spPr>
          <a:xfrm>
            <a:off x="9186677" y="2655729"/>
            <a:ext cx="10921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XXX</a:t>
            </a:r>
            <a:endParaRPr lang="en-US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32" name="Parallelogram 13">
            <a:extLst>
              <a:ext uri="{FF2B5EF4-FFF2-40B4-BE49-F238E27FC236}">
                <a16:creationId xmlns:a16="http://schemas.microsoft.com/office/drawing/2014/main" id="{EA4BC4AD-1068-4CBE-B300-9F78EA6451C3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072211A-4557-4408-A145-08FED6771404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98BA51C-A4C6-4ED6-B5A4-8B8CCFE82B79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85077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  <p:bldP spid="26" grpId="0" animBg="1"/>
      <p:bldP spid="3" grpId="0" animBg="1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4" grpId="0"/>
      <p:bldP spid="27" grpId="0"/>
      <p:bldP spid="28" grpId="0"/>
      <p:bldP spid="29" grpId="0"/>
      <p:bldP spid="30" grpId="0"/>
      <p:bldP spid="31" grpId="0"/>
      <p:bldP spid="43" grpId="0"/>
      <p:bldP spid="45" grpId="0"/>
      <p:bldP spid="46" grpId="0"/>
      <p:bldP spid="48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onut 28"/>
          <p:cNvSpPr/>
          <p:nvPr/>
        </p:nvSpPr>
        <p:spPr>
          <a:xfrm>
            <a:off x="5633228" y="1380866"/>
            <a:ext cx="1186857" cy="1186857"/>
          </a:xfrm>
          <a:prstGeom prst="donut">
            <a:avLst>
              <a:gd name="adj" fmla="val 105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Donut 27"/>
          <p:cNvSpPr/>
          <p:nvPr/>
        </p:nvSpPr>
        <p:spPr>
          <a:xfrm>
            <a:off x="5970840" y="2113116"/>
            <a:ext cx="1395249" cy="1395246"/>
          </a:xfrm>
          <a:prstGeom prst="donut">
            <a:avLst>
              <a:gd name="adj" fmla="val 105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6338327" y="3120822"/>
            <a:ext cx="1383671" cy="1383671"/>
          </a:xfrm>
          <a:prstGeom prst="donut">
            <a:avLst>
              <a:gd name="adj" fmla="val 1057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74"/>
          <p:cNvSpPr>
            <a:spLocks noEditPoints="1"/>
          </p:cNvSpPr>
          <p:nvPr/>
        </p:nvSpPr>
        <p:spPr bwMode="auto">
          <a:xfrm>
            <a:off x="6758766" y="3623396"/>
            <a:ext cx="542781" cy="378519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897" tIns="60949" rIns="121897" bIns="6094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01"/>
          <p:cNvSpPr>
            <a:spLocks noEditPoints="1"/>
          </p:cNvSpPr>
          <p:nvPr/>
        </p:nvSpPr>
        <p:spPr bwMode="auto">
          <a:xfrm>
            <a:off x="6453554" y="2643963"/>
            <a:ext cx="429816" cy="39765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1897" tIns="60949" rIns="121897" bIns="6094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5"/>
          <p:cNvSpPr>
            <a:spLocks/>
          </p:cNvSpPr>
          <p:nvPr/>
        </p:nvSpPr>
        <p:spPr bwMode="auto">
          <a:xfrm>
            <a:off x="6040259" y="1791340"/>
            <a:ext cx="363320" cy="313295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1897" tIns="60949" rIns="121897" bIns="6094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Donut 25"/>
          <p:cNvSpPr/>
          <p:nvPr/>
        </p:nvSpPr>
        <p:spPr>
          <a:xfrm>
            <a:off x="5546587" y="3838237"/>
            <a:ext cx="1585899" cy="1585899"/>
          </a:xfrm>
          <a:prstGeom prst="donut">
            <a:avLst>
              <a:gd name="adj" fmla="val 105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Donut 24"/>
          <p:cNvSpPr/>
          <p:nvPr/>
        </p:nvSpPr>
        <p:spPr>
          <a:xfrm>
            <a:off x="4269354" y="4263982"/>
            <a:ext cx="1873278" cy="1873278"/>
          </a:xfrm>
          <a:prstGeom prst="donut">
            <a:avLst>
              <a:gd name="adj" fmla="val 105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2531651" y="4093680"/>
            <a:ext cx="2213873" cy="2213873"/>
          </a:xfrm>
          <a:prstGeom prst="donut">
            <a:avLst>
              <a:gd name="adj" fmla="val 105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6"/>
          <p:cNvSpPr>
            <a:spLocks noEditPoints="1"/>
          </p:cNvSpPr>
          <p:nvPr/>
        </p:nvSpPr>
        <p:spPr bwMode="auto">
          <a:xfrm>
            <a:off x="3409472" y="4892432"/>
            <a:ext cx="527687" cy="616376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897" tIns="60949" rIns="121897" bIns="6094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2"/>
          <p:cNvSpPr>
            <a:spLocks noEditPoints="1"/>
          </p:cNvSpPr>
          <p:nvPr/>
        </p:nvSpPr>
        <p:spPr bwMode="auto">
          <a:xfrm>
            <a:off x="4940034" y="4990148"/>
            <a:ext cx="531922" cy="42094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897" tIns="60949" rIns="121897" bIns="6094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6"/>
          <p:cNvSpPr>
            <a:spLocks/>
          </p:cNvSpPr>
          <p:nvPr/>
        </p:nvSpPr>
        <p:spPr bwMode="auto">
          <a:xfrm>
            <a:off x="6137569" y="4371252"/>
            <a:ext cx="403932" cy="519876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897" tIns="60949" rIns="121897" bIns="6094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ooter Text"/>
          <p:cNvSpPr txBox="1"/>
          <p:nvPr/>
        </p:nvSpPr>
        <p:spPr>
          <a:xfrm>
            <a:off x="2161099" y="3618541"/>
            <a:ext cx="2362759" cy="7352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</a:p>
          <a:p>
            <a:pPr>
              <a:lnSpc>
                <a:spcPct val="120000"/>
              </a:lnSpc>
            </a:pP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327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6137568" y="5674498"/>
            <a:ext cx="2345391" cy="4694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341">
              <a:lnSpc>
                <a:spcPct val="120000"/>
              </a:lnSpc>
              <a:defRPr/>
            </a:pP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</a:p>
        </p:txBody>
      </p:sp>
      <p:sp>
        <p:nvSpPr>
          <p:cNvPr id="19" name="Footer Text"/>
          <p:cNvSpPr txBox="1"/>
          <p:nvPr/>
        </p:nvSpPr>
        <p:spPr>
          <a:xfrm>
            <a:off x="7264504" y="4549475"/>
            <a:ext cx="2345391" cy="4901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341">
              <a:lnSpc>
                <a:spcPct val="120000"/>
              </a:lnSpc>
              <a:defRPr/>
            </a:pP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</a:p>
        </p:txBody>
      </p:sp>
      <p:sp>
        <p:nvSpPr>
          <p:cNvPr id="20" name="Footer Text"/>
          <p:cNvSpPr txBox="1"/>
          <p:nvPr/>
        </p:nvSpPr>
        <p:spPr>
          <a:xfrm>
            <a:off x="7821745" y="3381847"/>
            <a:ext cx="2345391" cy="4901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341">
              <a:lnSpc>
                <a:spcPct val="120000"/>
              </a:lnSpc>
              <a:defRPr/>
            </a:pP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</a:p>
        </p:txBody>
      </p:sp>
      <p:sp>
        <p:nvSpPr>
          <p:cNvPr id="21" name="Footer Text"/>
          <p:cNvSpPr txBox="1"/>
          <p:nvPr/>
        </p:nvSpPr>
        <p:spPr>
          <a:xfrm>
            <a:off x="7491606" y="2295097"/>
            <a:ext cx="2345391" cy="4901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341">
              <a:lnSpc>
                <a:spcPct val="120000"/>
              </a:lnSpc>
              <a:defRPr/>
            </a:pP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</a:p>
        </p:txBody>
      </p:sp>
      <p:sp>
        <p:nvSpPr>
          <p:cNvPr id="22" name="Footer Text"/>
          <p:cNvSpPr txBox="1"/>
          <p:nvPr/>
        </p:nvSpPr>
        <p:spPr>
          <a:xfrm>
            <a:off x="3214394" y="1533239"/>
            <a:ext cx="2366150" cy="4901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341">
              <a:lnSpc>
                <a:spcPct val="120000"/>
              </a:lnSpc>
              <a:defRPr/>
            </a:pP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32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</a:p>
        </p:txBody>
      </p:sp>
      <p:sp>
        <p:nvSpPr>
          <p:cNvPr id="23" name="Parallelogram 13">
            <a:extLst>
              <a:ext uri="{FF2B5EF4-FFF2-40B4-BE49-F238E27FC236}">
                <a16:creationId xmlns:a16="http://schemas.microsoft.com/office/drawing/2014/main" id="{81A3472A-7E88-462C-B83C-4DFA96AD0894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FDB3ED9-91AD-4323-B1B5-04AF99590CC4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5430F88-430D-4CCD-863C-3709A0634947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38300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14" grpId="0" animBg="1"/>
      <p:bldP spid="15" grpId="0" animBg="1"/>
      <p:bldP spid="16" grpId="0" animBg="1"/>
      <p:bldP spid="26" grpId="0" animBg="1"/>
      <p:bldP spid="25" grpId="0" animBg="1"/>
      <p:bldP spid="24" grpId="0" animBg="1"/>
      <p:bldP spid="11" grpId="0" animBg="1"/>
      <p:bldP spid="12" grpId="0" animBg="1"/>
      <p:bldP spid="1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9176A-E355-4B16-A26B-9068CF3504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D6789C-2806-4C5E-A686-2327324FB6DE}"/>
              </a:ext>
            </a:extLst>
          </p:cNvPr>
          <p:cNvSpPr/>
          <p:nvPr/>
        </p:nvSpPr>
        <p:spPr>
          <a:xfrm>
            <a:off x="2925912" y="2382152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谢谢您的观看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EF13795-6D4F-4918-BDEC-4A6FF8F8E2ED}"/>
              </a:ext>
            </a:extLst>
          </p:cNvPr>
          <p:cNvSpPr/>
          <p:nvPr/>
        </p:nvSpPr>
        <p:spPr>
          <a:xfrm>
            <a:off x="1540462" y="3582096"/>
            <a:ext cx="9131396" cy="83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67" dirty="0">
                <a:solidFill>
                  <a:schemeClr val="bg1"/>
                </a:solidFill>
                <a:latin typeface="Arial Narrow" panose="020B0606020202030204" pitchFamily="34" charset="0"/>
                <a:cs typeface="+mn-ea"/>
                <a:sym typeface="+mn-lt"/>
              </a:rPr>
              <a:t>By faith I mean a vision of good one cherishes and the enthusiasm that pushes one to seek its fulfillment regardless of obstacles</a:t>
            </a:r>
          </a:p>
          <a:p>
            <a:pPr algn="ctr" defTabSz="1219170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67" dirty="0">
                <a:solidFill>
                  <a:schemeClr val="bg1"/>
                </a:solidFill>
                <a:latin typeface="Arial Narrow" panose="020B0606020202030204" pitchFamily="34" charset="0"/>
                <a:cs typeface="+mn-ea"/>
                <a:sym typeface="+mn-lt"/>
              </a:rPr>
              <a:t>. By faith I By faith I mean a vision of good one cherishes and the enthusiasm that pushes one to seek its fulfillment regardless of obstacles. By faith I</a:t>
            </a:r>
          </a:p>
          <a:p>
            <a:pPr algn="ctr" defTabSz="1219170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endParaRPr lang="en-US" altLang="zh-CN" sz="1067" dirty="0">
              <a:solidFill>
                <a:schemeClr val="bg1"/>
              </a:solidFill>
              <a:latin typeface="Arial Narrow" panose="020B0606020202030204" pitchFamily="34" charset="0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9877C4-6CC1-4B3E-9862-6DEC0611745B}"/>
              </a:ext>
            </a:extLst>
          </p:cNvPr>
          <p:cNvSpPr txBox="1"/>
          <p:nvPr/>
        </p:nvSpPr>
        <p:spPr>
          <a:xfrm>
            <a:off x="3346112" y="4567534"/>
            <a:ext cx="552009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 </a:t>
            </a:r>
            <a:r>
              <a:rPr lang="en-US" altLang="zh-CN" sz="2133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sz="2133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</a:t>
            </a:r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汇报时间：</a:t>
            </a:r>
            <a:r>
              <a:rPr lang="en-US" altLang="zh-CN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E3EB62C-20E8-4EA0-8A0A-71F7504E7241}"/>
              </a:ext>
            </a:extLst>
          </p:cNvPr>
          <p:cNvSpPr txBox="1"/>
          <p:nvPr/>
        </p:nvSpPr>
        <p:spPr>
          <a:xfrm>
            <a:off x="2580640" y="1674266"/>
            <a:ext cx="7030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COMPANY  INTRODUCTION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83E7EA-4878-4EEE-8FE4-A889EBE1ADE7}"/>
              </a:ext>
            </a:extLst>
          </p:cNvPr>
          <p:cNvSpPr/>
          <p:nvPr/>
        </p:nvSpPr>
        <p:spPr>
          <a:xfrm>
            <a:off x="1435261" y="1041722"/>
            <a:ext cx="9329195" cy="464144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7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9176A-E355-4B16-A26B-9068CF3504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0411425-6F24-4344-94D6-3211F01D7D55}"/>
              </a:ext>
            </a:extLst>
          </p:cNvPr>
          <p:cNvSpPr/>
          <p:nvPr/>
        </p:nvSpPr>
        <p:spPr>
          <a:xfrm>
            <a:off x="0" y="1889760"/>
            <a:ext cx="12192000" cy="3078480"/>
          </a:xfrm>
          <a:prstGeom prst="rect">
            <a:avLst/>
          </a:prstGeom>
          <a:solidFill>
            <a:srgbClr val="000000">
              <a:alpha val="7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/>
          </a:p>
        </p:txBody>
      </p:sp>
      <p:sp>
        <p:nvSpPr>
          <p:cNvPr id="31" name="矩形 60">
            <a:extLst>
              <a:ext uri="{FF2B5EF4-FFF2-40B4-BE49-F238E27FC236}">
                <a16:creationId xmlns:a16="http://schemas.microsoft.com/office/drawing/2014/main" id="{D0371BB9-02E6-426B-A1C2-F31ABB2AD773}"/>
              </a:ext>
            </a:extLst>
          </p:cNvPr>
          <p:cNvSpPr/>
          <p:nvPr/>
        </p:nvSpPr>
        <p:spPr>
          <a:xfrm>
            <a:off x="2292350" y="3269229"/>
            <a:ext cx="7632700" cy="1107996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单击输入标题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71C7021-4304-4796-9C7C-59DBED41D3B6}"/>
              </a:ext>
            </a:extLst>
          </p:cNvPr>
          <p:cNvSpPr txBox="1"/>
          <p:nvPr/>
        </p:nvSpPr>
        <p:spPr>
          <a:xfrm>
            <a:off x="5087620" y="2087200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662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1548143" y="1510474"/>
            <a:ext cx="9095714" cy="1652381"/>
          </a:xfrm>
          <a:custGeom>
            <a:avLst/>
            <a:gdLst>
              <a:gd name="T0" fmla="*/ 1061 w 1098"/>
              <a:gd name="T1" fmla="*/ 157 h 197"/>
              <a:gd name="T2" fmla="*/ 962 w 1098"/>
              <a:gd name="T3" fmla="*/ 139 h 197"/>
              <a:gd name="T4" fmla="*/ 938 w 1098"/>
              <a:gd name="T5" fmla="*/ 97 h 197"/>
              <a:gd name="T6" fmla="*/ 926 w 1098"/>
              <a:gd name="T7" fmla="*/ 70 h 197"/>
              <a:gd name="T8" fmla="*/ 914 w 1098"/>
              <a:gd name="T9" fmla="*/ 95 h 197"/>
              <a:gd name="T10" fmla="*/ 893 w 1098"/>
              <a:gd name="T11" fmla="*/ 149 h 197"/>
              <a:gd name="T12" fmla="*/ 837 w 1098"/>
              <a:gd name="T13" fmla="*/ 141 h 197"/>
              <a:gd name="T14" fmla="*/ 832 w 1098"/>
              <a:gd name="T15" fmla="*/ 139 h 197"/>
              <a:gd name="T16" fmla="*/ 801 w 1098"/>
              <a:gd name="T17" fmla="*/ 138 h 197"/>
              <a:gd name="T18" fmla="*/ 798 w 1098"/>
              <a:gd name="T19" fmla="*/ 112 h 197"/>
              <a:gd name="T20" fmla="*/ 793 w 1098"/>
              <a:gd name="T21" fmla="*/ 122 h 197"/>
              <a:gd name="T22" fmla="*/ 757 w 1098"/>
              <a:gd name="T23" fmla="*/ 92 h 197"/>
              <a:gd name="T24" fmla="*/ 755 w 1098"/>
              <a:gd name="T25" fmla="*/ 56 h 197"/>
              <a:gd name="T26" fmla="*/ 742 w 1098"/>
              <a:gd name="T27" fmla="*/ 58 h 197"/>
              <a:gd name="T28" fmla="*/ 740 w 1098"/>
              <a:gd name="T29" fmla="*/ 92 h 197"/>
              <a:gd name="T30" fmla="*/ 668 w 1098"/>
              <a:gd name="T31" fmla="*/ 115 h 197"/>
              <a:gd name="T32" fmla="*/ 653 w 1098"/>
              <a:gd name="T33" fmla="*/ 99 h 197"/>
              <a:gd name="T34" fmla="*/ 654 w 1098"/>
              <a:gd name="T35" fmla="*/ 123 h 197"/>
              <a:gd name="T36" fmla="*/ 650 w 1098"/>
              <a:gd name="T37" fmla="*/ 97 h 197"/>
              <a:gd name="T38" fmla="*/ 635 w 1098"/>
              <a:gd name="T39" fmla="*/ 104 h 197"/>
              <a:gd name="T40" fmla="*/ 629 w 1098"/>
              <a:gd name="T41" fmla="*/ 159 h 197"/>
              <a:gd name="T42" fmla="*/ 612 w 1098"/>
              <a:gd name="T43" fmla="*/ 134 h 197"/>
              <a:gd name="T44" fmla="*/ 578 w 1098"/>
              <a:gd name="T45" fmla="*/ 146 h 197"/>
              <a:gd name="T46" fmla="*/ 494 w 1098"/>
              <a:gd name="T47" fmla="*/ 133 h 197"/>
              <a:gd name="T48" fmla="*/ 492 w 1098"/>
              <a:gd name="T49" fmla="*/ 100 h 197"/>
              <a:gd name="T50" fmla="*/ 490 w 1098"/>
              <a:gd name="T51" fmla="*/ 91 h 197"/>
              <a:gd name="T52" fmla="*/ 485 w 1098"/>
              <a:gd name="T53" fmla="*/ 71 h 197"/>
              <a:gd name="T54" fmla="*/ 480 w 1098"/>
              <a:gd name="T55" fmla="*/ 91 h 197"/>
              <a:gd name="T56" fmla="*/ 479 w 1098"/>
              <a:gd name="T57" fmla="*/ 100 h 197"/>
              <a:gd name="T58" fmla="*/ 455 w 1098"/>
              <a:gd name="T59" fmla="*/ 127 h 197"/>
              <a:gd name="T60" fmla="*/ 451 w 1098"/>
              <a:gd name="T61" fmla="*/ 100 h 197"/>
              <a:gd name="T62" fmla="*/ 450 w 1098"/>
              <a:gd name="T63" fmla="*/ 91 h 197"/>
              <a:gd name="T64" fmla="*/ 443 w 1098"/>
              <a:gd name="T65" fmla="*/ 81 h 197"/>
              <a:gd name="T66" fmla="*/ 439 w 1098"/>
              <a:gd name="T67" fmla="*/ 91 h 197"/>
              <a:gd name="T68" fmla="*/ 436 w 1098"/>
              <a:gd name="T69" fmla="*/ 101 h 197"/>
              <a:gd name="T70" fmla="*/ 388 w 1098"/>
              <a:gd name="T71" fmla="*/ 147 h 197"/>
              <a:gd name="T72" fmla="*/ 371 w 1098"/>
              <a:gd name="T73" fmla="*/ 113 h 197"/>
              <a:gd name="T74" fmla="*/ 272 w 1098"/>
              <a:gd name="T75" fmla="*/ 166 h 197"/>
              <a:gd name="T76" fmla="*/ 242 w 1098"/>
              <a:gd name="T77" fmla="*/ 148 h 197"/>
              <a:gd name="T78" fmla="*/ 241 w 1098"/>
              <a:gd name="T79" fmla="*/ 146 h 197"/>
              <a:gd name="T80" fmla="*/ 238 w 1098"/>
              <a:gd name="T81" fmla="*/ 145 h 197"/>
              <a:gd name="T82" fmla="*/ 237 w 1098"/>
              <a:gd name="T83" fmla="*/ 147 h 197"/>
              <a:gd name="T84" fmla="*/ 214 w 1098"/>
              <a:gd name="T85" fmla="*/ 154 h 197"/>
              <a:gd name="T86" fmla="*/ 212 w 1098"/>
              <a:gd name="T87" fmla="*/ 154 h 197"/>
              <a:gd name="T88" fmla="*/ 211 w 1098"/>
              <a:gd name="T89" fmla="*/ 153 h 197"/>
              <a:gd name="T90" fmla="*/ 211 w 1098"/>
              <a:gd name="T91" fmla="*/ 153 h 197"/>
              <a:gd name="T92" fmla="*/ 211 w 1098"/>
              <a:gd name="T93" fmla="*/ 165 h 197"/>
              <a:gd name="T94" fmla="*/ 176 w 1098"/>
              <a:gd name="T95" fmla="*/ 128 h 197"/>
              <a:gd name="T96" fmla="*/ 174 w 1098"/>
              <a:gd name="T97" fmla="*/ 117 h 197"/>
              <a:gd name="T98" fmla="*/ 170 w 1098"/>
              <a:gd name="T99" fmla="*/ 124 h 197"/>
              <a:gd name="T100" fmla="*/ 138 w 1098"/>
              <a:gd name="T101" fmla="*/ 158 h 197"/>
              <a:gd name="T102" fmla="*/ 127 w 1098"/>
              <a:gd name="T103" fmla="*/ 149 h 197"/>
              <a:gd name="T104" fmla="*/ 106 w 1098"/>
              <a:gd name="T105" fmla="*/ 143 h 197"/>
              <a:gd name="T106" fmla="*/ 33 w 1098"/>
              <a:gd name="T107" fmla="*/ 137 h 197"/>
              <a:gd name="T108" fmla="*/ 12 w 1098"/>
              <a:gd name="T109" fmla="*/ 153 h 197"/>
              <a:gd name="T110" fmla="*/ 1 w 1098"/>
              <a:gd name="T111" fmla="*/ 158 h 197"/>
              <a:gd name="T112" fmla="*/ 168 w 1098"/>
              <a:gd name="T113" fmla="*/ 159 h 197"/>
              <a:gd name="T114" fmla="*/ 176 w 1098"/>
              <a:gd name="T115" fmla="*/ 158 h 197"/>
              <a:gd name="T116" fmla="*/ 458 w 1098"/>
              <a:gd name="T117" fmla="*/ 136 h 197"/>
              <a:gd name="T118" fmla="*/ 472 w 1098"/>
              <a:gd name="T119" fmla="*/ 138 h 197"/>
              <a:gd name="T120" fmla="*/ 592 w 1098"/>
              <a:gd name="T121" fmla="*/ 163 h 197"/>
              <a:gd name="T122" fmla="*/ 609 w 1098"/>
              <a:gd name="T123" fmla="*/ 157 h 197"/>
              <a:gd name="T124" fmla="*/ 620 w 1098"/>
              <a:gd name="T125" fmla="*/ 16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98" h="197">
                <a:moveTo>
                  <a:pt x="1078" y="173"/>
                </a:moveTo>
                <a:cubicBezTo>
                  <a:pt x="1078" y="171"/>
                  <a:pt x="1078" y="171"/>
                  <a:pt x="1078" y="171"/>
                </a:cubicBezTo>
                <a:cubicBezTo>
                  <a:pt x="1072" y="171"/>
                  <a:pt x="1072" y="171"/>
                  <a:pt x="1072" y="171"/>
                </a:cubicBezTo>
                <a:cubicBezTo>
                  <a:pt x="1072" y="161"/>
                  <a:pt x="1072" y="161"/>
                  <a:pt x="1072" y="161"/>
                </a:cubicBezTo>
                <a:cubicBezTo>
                  <a:pt x="1072" y="157"/>
                  <a:pt x="1072" y="157"/>
                  <a:pt x="1072" y="157"/>
                </a:cubicBezTo>
                <a:cubicBezTo>
                  <a:pt x="1072" y="157"/>
                  <a:pt x="1072" y="157"/>
                  <a:pt x="1072" y="157"/>
                </a:cubicBezTo>
                <a:cubicBezTo>
                  <a:pt x="1072" y="161"/>
                  <a:pt x="1072" y="161"/>
                  <a:pt x="1072" y="161"/>
                </a:cubicBezTo>
                <a:cubicBezTo>
                  <a:pt x="1072" y="161"/>
                  <a:pt x="1072" y="161"/>
                  <a:pt x="1072" y="161"/>
                </a:cubicBezTo>
                <a:cubicBezTo>
                  <a:pt x="1071" y="160"/>
                  <a:pt x="1071" y="160"/>
                  <a:pt x="1071" y="160"/>
                </a:cubicBezTo>
                <a:cubicBezTo>
                  <a:pt x="1071" y="157"/>
                  <a:pt x="1071" y="157"/>
                  <a:pt x="1071" y="157"/>
                </a:cubicBezTo>
                <a:cubicBezTo>
                  <a:pt x="1071" y="157"/>
                  <a:pt x="1071" y="157"/>
                  <a:pt x="1071" y="157"/>
                </a:cubicBezTo>
                <a:cubicBezTo>
                  <a:pt x="1071" y="159"/>
                  <a:pt x="1071" y="159"/>
                  <a:pt x="1071" y="159"/>
                </a:cubicBezTo>
                <a:cubicBezTo>
                  <a:pt x="1071" y="157"/>
                  <a:pt x="1071" y="157"/>
                  <a:pt x="1071" y="157"/>
                </a:cubicBezTo>
                <a:cubicBezTo>
                  <a:pt x="1070" y="157"/>
                  <a:pt x="1070" y="157"/>
                  <a:pt x="1070" y="157"/>
                </a:cubicBezTo>
                <a:cubicBezTo>
                  <a:pt x="1070" y="155"/>
                  <a:pt x="1070" y="155"/>
                  <a:pt x="1070" y="155"/>
                </a:cubicBezTo>
                <a:cubicBezTo>
                  <a:pt x="1069" y="155"/>
                  <a:pt x="1069" y="155"/>
                  <a:pt x="1069" y="155"/>
                </a:cubicBezTo>
                <a:cubicBezTo>
                  <a:pt x="1069" y="155"/>
                  <a:pt x="1069" y="155"/>
                  <a:pt x="1069" y="155"/>
                </a:cubicBezTo>
                <a:cubicBezTo>
                  <a:pt x="1069" y="155"/>
                  <a:pt x="1069" y="155"/>
                  <a:pt x="1069" y="155"/>
                </a:cubicBezTo>
                <a:cubicBezTo>
                  <a:pt x="1069" y="155"/>
                  <a:pt x="1069" y="155"/>
                  <a:pt x="1069" y="155"/>
                </a:cubicBezTo>
                <a:cubicBezTo>
                  <a:pt x="1069" y="157"/>
                  <a:pt x="1069" y="157"/>
                  <a:pt x="1069" y="157"/>
                </a:cubicBezTo>
                <a:cubicBezTo>
                  <a:pt x="1068" y="157"/>
                  <a:pt x="1068" y="157"/>
                  <a:pt x="1068" y="157"/>
                </a:cubicBezTo>
                <a:cubicBezTo>
                  <a:pt x="1068" y="157"/>
                  <a:pt x="1068" y="157"/>
                  <a:pt x="1068" y="157"/>
                </a:cubicBezTo>
                <a:cubicBezTo>
                  <a:pt x="1068" y="157"/>
                  <a:pt x="1068" y="157"/>
                  <a:pt x="1068" y="157"/>
                </a:cubicBezTo>
                <a:cubicBezTo>
                  <a:pt x="1061" y="157"/>
                  <a:pt x="1061" y="157"/>
                  <a:pt x="1061" y="157"/>
                </a:cubicBezTo>
                <a:cubicBezTo>
                  <a:pt x="1061" y="157"/>
                  <a:pt x="1061" y="157"/>
                  <a:pt x="1061" y="157"/>
                </a:cubicBezTo>
                <a:cubicBezTo>
                  <a:pt x="1060" y="157"/>
                  <a:pt x="1060" y="157"/>
                  <a:pt x="1060" y="157"/>
                </a:cubicBezTo>
                <a:cubicBezTo>
                  <a:pt x="1060" y="157"/>
                  <a:pt x="1060" y="157"/>
                  <a:pt x="1060" y="157"/>
                </a:cubicBezTo>
                <a:cubicBezTo>
                  <a:pt x="1053" y="157"/>
                  <a:pt x="1053" y="157"/>
                  <a:pt x="1053" y="157"/>
                </a:cubicBezTo>
                <a:cubicBezTo>
                  <a:pt x="1053" y="157"/>
                  <a:pt x="1053" y="157"/>
                  <a:pt x="1053" y="157"/>
                </a:cubicBezTo>
                <a:cubicBezTo>
                  <a:pt x="1052" y="157"/>
                  <a:pt x="1052" y="157"/>
                  <a:pt x="1052" y="157"/>
                </a:cubicBezTo>
                <a:cubicBezTo>
                  <a:pt x="1037" y="149"/>
                  <a:pt x="1037" y="149"/>
                  <a:pt x="1037" y="149"/>
                </a:cubicBezTo>
                <a:cubicBezTo>
                  <a:pt x="1037" y="146"/>
                  <a:pt x="1037" y="146"/>
                  <a:pt x="1037" y="146"/>
                </a:cubicBezTo>
                <a:cubicBezTo>
                  <a:pt x="1037" y="146"/>
                  <a:pt x="1037" y="146"/>
                  <a:pt x="1037" y="146"/>
                </a:cubicBezTo>
                <a:cubicBezTo>
                  <a:pt x="1035" y="143"/>
                  <a:pt x="1035" y="143"/>
                  <a:pt x="1035" y="143"/>
                </a:cubicBezTo>
                <a:cubicBezTo>
                  <a:pt x="1033" y="146"/>
                  <a:pt x="1033" y="146"/>
                  <a:pt x="1033" y="146"/>
                </a:cubicBezTo>
                <a:cubicBezTo>
                  <a:pt x="1033" y="146"/>
                  <a:pt x="1033" y="146"/>
                  <a:pt x="1033" y="146"/>
                </a:cubicBezTo>
                <a:cubicBezTo>
                  <a:pt x="1033" y="148"/>
                  <a:pt x="1033" y="148"/>
                  <a:pt x="1033" y="148"/>
                </a:cubicBezTo>
                <a:cubicBezTo>
                  <a:pt x="1008" y="148"/>
                  <a:pt x="1008" y="148"/>
                  <a:pt x="1008" y="148"/>
                </a:cubicBezTo>
                <a:cubicBezTo>
                  <a:pt x="1008" y="143"/>
                  <a:pt x="1008" y="143"/>
                  <a:pt x="1008" y="143"/>
                </a:cubicBezTo>
                <a:cubicBezTo>
                  <a:pt x="1007" y="129"/>
                  <a:pt x="1007" y="129"/>
                  <a:pt x="1007" y="129"/>
                </a:cubicBezTo>
                <a:cubicBezTo>
                  <a:pt x="1006" y="129"/>
                  <a:pt x="1006" y="129"/>
                  <a:pt x="1006" y="129"/>
                </a:cubicBezTo>
                <a:cubicBezTo>
                  <a:pt x="1005" y="128"/>
                  <a:pt x="1005" y="128"/>
                  <a:pt x="1005" y="128"/>
                </a:cubicBezTo>
                <a:cubicBezTo>
                  <a:pt x="1005" y="126"/>
                  <a:pt x="1005" y="126"/>
                  <a:pt x="1005" y="126"/>
                </a:cubicBezTo>
                <a:cubicBezTo>
                  <a:pt x="1005" y="126"/>
                  <a:pt x="1005" y="126"/>
                  <a:pt x="1005" y="126"/>
                </a:cubicBezTo>
                <a:cubicBezTo>
                  <a:pt x="1005" y="126"/>
                  <a:pt x="1005" y="126"/>
                  <a:pt x="1005" y="126"/>
                </a:cubicBezTo>
                <a:cubicBezTo>
                  <a:pt x="1005" y="128"/>
                  <a:pt x="1005" y="128"/>
                  <a:pt x="1005" y="128"/>
                </a:cubicBezTo>
                <a:cubicBezTo>
                  <a:pt x="1004" y="128"/>
                  <a:pt x="1004" y="128"/>
                  <a:pt x="1004" y="128"/>
                </a:cubicBezTo>
                <a:cubicBezTo>
                  <a:pt x="1004" y="129"/>
                  <a:pt x="1004" y="129"/>
                  <a:pt x="1004" y="129"/>
                </a:cubicBezTo>
                <a:cubicBezTo>
                  <a:pt x="967" y="129"/>
                  <a:pt x="967" y="129"/>
                  <a:pt x="967" y="129"/>
                </a:cubicBezTo>
                <a:cubicBezTo>
                  <a:pt x="962" y="139"/>
                  <a:pt x="962" y="139"/>
                  <a:pt x="962" y="139"/>
                </a:cubicBezTo>
                <a:cubicBezTo>
                  <a:pt x="962" y="158"/>
                  <a:pt x="962" y="158"/>
                  <a:pt x="962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49"/>
                  <a:pt x="954" y="149"/>
                  <a:pt x="954" y="149"/>
                </a:cubicBezTo>
                <a:cubicBezTo>
                  <a:pt x="954" y="149"/>
                  <a:pt x="954" y="149"/>
                  <a:pt x="954" y="149"/>
                </a:cubicBezTo>
                <a:cubicBezTo>
                  <a:pt x="958" y="149"/>
                  <a:pt x="958" y="149"/>
                  <a:pt x="958" y="149"/>
                </a:cubicBezTo>
                <a:cubicBezTo>
                  <a:pt x="960" y="148"/>
                  <a:pt x="960" y="148"/>
                  <a:pt x="960" y="148"/>
                </a:cubicBezTo>
                <a:cubicBezTo>
                  <a:pt x="954" y="146"/>
                  <a:pt x="954" y="146"/>
                  <a:pt x="954" y="146"/>
                </a:cubicBezTo>
                <a:cubicBezTo>
                  <a:pt x="947" y="141"/>
                  <a:pt x="947" y="141"/>
                  <a:pt x="947" y="141"/>
                </a:cubicBezTo>
                <a:cubicBezTo>
                  <a:pt x="947" y="129"/>
                  <a:pt x="947" y="129"/>
                  <a:pt x="947" y="129"/>
                </a:cubicBezTo>
                <a:cubicBezTo>
                  <a:pt x="950" y="129"/>
                  <a:pt x="950" y="129"/>
                  <a:pt x="950" y="129"/>
                </a:cubicBezTo>
                <a:cubicBezTo>
                  <a:pt x="951" y="128"/>
                  <a:pt x="951" y="128"/>
                  <a:pt x="951" y="128"/>
                </a:cubicBezTo>
                <a:cubicBezTo>
                  <a:pt x="952" y="128"/>
                  <a:pt x="952" y="128"/>
                  <a:pt x="952" y="128"/>
                </a:cubicBezTo>
                <a:cubicBezTo>
                  <a:pt x="947" y="126"/>
                  <a:pt x="947" y="126"/>
                  <a:pt x="947" y="126"/>
                </a:cubicBezTo>
                <a:cubicBezTo>
                  <a:pt x="941" y="123"/>
                  <a:pt x="941" y="123"/>
                  <a:pt x="941" y="123"/>
                </a:cubicBezTo>
                <a:cubicBezTo>
                  <a:pt x="941" y="113"/>
                  <a:pt x="941" y="113"/>
                  <a:pt x="941" y="113"/>
                </a:cubicBezTo>
                <a:cubicBezTo>
                  <a:pt x="943" y="112"/>
                  <a:pt x="943" y="112"/>
                  <a:pt x="943" y="112"/>
                </a:cubicBezTo>
                <a:cubicBezTo>
                  <a:pt x="944" y="111"/>
                  <a:pt x="944" y="111"/>
                  <a:pt x="944" y="111"/>
                </a:cubicBezTo>
                <a:cubicBezTo>
                  <a:pt x="944" y="111"/>
                  <a:pt x="944" y="111"/>
                  <a:pt x="944" y="111"/>
                </a:cubicBezTo>
                <a:cubicBezTo>
                  <a:pt x="943" y="110"/>
                  <a:pt x="943" y="110"/>
                  <a:pt x="943" y="110"/>
                </a:cubicBezTo>
                <a:cubicBezTo>
                  <a:pt x="938" y="108"/>
                  <a:pt x="938" y="108"/>
                  <a:pt x="938" y="108"/>
                </a:cubicBezTo>
                <a:cubicBezTo>
                  <a:pt x="936" y="107"/>
                  <a:pt x="936" y="107"/>
                  <a:pt x="936" y="107"/>
                </a:cubicBezTo>
                <a:cubicBezTo>
                  <a:pt x="935" y="98"/>
                  <a:pt x="935" y="98"/>
                  <a:pt x="935" y="98"/>
                </a:cubicBezTo>
                <a:cubicBezTo>
                  <a:pt x="936" y="98"/>
                  <a:pt x="936" y="98"/>
                  <a:pt x="936" y="98"/>
                </a:cubicBezTo>
                <a:cubicBezTo>
                  <a:pt x="937" y="98"/>
                  <a:pt x="937" y="98"/>
                  <a:pt x="937" y="98"/>
                </a:cubicBezTo>
                <a:cubicBezTo>
                  <a:pt x="938" y="97"/>
                  <a:pt x="938" y="97"/>
                  <a:pt x="938" y="97"/>
                </a:cubicBezTo>
                <a:cubicBezTo>
                  <a:pt x="938" y="96"/>
                  <a:pt x="938" y="96"/>
                  <a:pt x="938" y="96"/>
                </a:cubicBezTo>
                <a:cubicBezTo>
                  <a:pt x="937" y="95"/>
                  <a:pt x="937" y="95"/>
                  <a:pt x="937" y="95"/>
                </a:cubicBezTo>
                <a:cubicBezTo>
                  <a:pt x="935" y="94"/>
                  <a:pt x="935" y="94"/>
                  <a:pt x="935" y="94"/>
                </a:cubicBezTo>
                <a:cubicBezTo>
                  <a:pt x="933" y="94"/>
                  <a:pt x="933" y="94"/>
                  <a:pt x="933" y="94"/>
                </a:cubicBezTo>
                <a:cubicBezTo>
                  <a:pt x="931" y="94"/>
                  <a:pt x="931" y="94"/>
                  <a:pt x="931" y="94"/>
                </a:cubicBezTo>
                <a:cubicBezTo>
                  <a:pt x="930" y="93"/>
                  <a:pt x="930" y="93"/>
                  <a:pt x="930" y="93"/>
                </a:cubicBezTo>
                <a:cubicBezTo>
                  <a:pt x="930" y="87"/>
                  <a:pt x="930" y="87"/>
                  <a:pt x="930" y="87"/>
                </a:cubicBezTo>
                <a:cubicBezTo>
                  <a:pt x="931" y="86"/>
                  <a:pt x="931" y="86"/>
                  <a:pt x="931" y="86"/>
                </a:cubicBezTo>
                <a:cubicBezTo>
                  <a:pt x="933" y="86"/>
                  <a:pt x="933" y="86"/>
                  <a:pt x="933" y="86"/>
                </a:cubicBezTo>
                <a:cubicBezTo>
                  <a:pt x="933" y="85"/>
                  <a:pt x="933" y="85"/>
                  <a:pt x="933" y="85"/>
                </a:cubicBezTo>
                <a:cubicBezTo>
                  <a:pt x="934" y="85"/>
                  <a:pt x="934" y="85"/>
                  <a:pt x="934" y="85"/>
                </a:cubicBezTo>
                <a:cubicBezTo>
                  <a:pt x="934" y="84"/>
                  <a:pt x="934" y="84"/>
                  <a:pt x="934" y="84"/>
                </a:cubicBezTo>
                <a:cubicBezTo>
                  <a:pt x="933" y="83"/>
                  <a:pt x="933" y="83"/>
                  <a:pt x="933" y="83"/>
                </a:cubicBezTo>
                <a:cubicBezTo>
                  <a:pt x="929" y="82"/>
                  <a:pt x="929" y="82"/>
                  <a:pt x="929" y="82"/>
                </a:cubicBezTo>
                <a:cubicBezTo>
                  <a:pt x="927" y="80"/>
                  <a:pt x="927" y="80"/>
                  <a:pt x="927" y="80"/>
                </a:cubicBezTo>
                <a:cubicBezTo>
                  <a:pt x="926" y="77"/>
                  <a:pt x="926" y="77"/>
                  <a:pt x="926" y="77"/>
                </a:cubicBezTo>
                <a:cubicBezTo>
                  <a:pt x="926" y="73"/>
                  <a:pt x="926" y="73"/>
                  <a:pt x="926" y="73"/>
                </a:cubicBezTo>
                <a:cubicBezTo>
                  <a:pt x="927" y="73"/>
                  <a:pt x="927" y="73"/>
                  <a:pt x="927" y="73"/>
                </a:cubicBezTo>
                <a:cubicBezTo>
                  <a:pt x="927" y="73"/>
                  <a:pt x="927" y="73"/>
                  <a:pt x="927" y="73"/>
                </a:cubicBezTo>
                <a:cubicBezTo>
                  <a:pt x="927" y="72"/>
                  <a:pt x="927" y="72"/>
                  <a:pt x="927" y="72"/>
                </a:cubicBezTo>
                <a:cubicBezTo>
                  <a:pt x="927" y="71"/>
                  <a:pt x="927" y="71"/>
                  <a:pt x="927" y="71"/>
                </a:cubicBezTo>
                <a:cubicBezTo>
                  <a:pt x="926" y="70"/>
                  <a:pt x="926" y="70"/>
                  <a:pt x="926" y="70"/>
                </a:cubicBezTo>
                <a:cubicBezTo>
                  <a:pt x="926" y="70"/>
                  <a:pt x="926" y="70"/>
                  <a:pt x="926" y="70"/>
                </a:cubicBezTo>
                <a:cubicBezTo>
                  <a:pt x="926" y="70"/>
                  <a:pt x="926" y="70"/>
                  <a:pt x="926" y="70"/>
                </a:cubicBezTo>
                <a:cubicBezTo>
                  <a:pt x="926" y="70"/>
                  <a:pt x="926" y="70"/>
                  <a:pt x="926" y="70"/>
                </a:cubicBezTo>
                <a:cubicBezTo>
                  <a:pt x="925" y="61"/>
                  <a:pt x="925" y="61"/>
                  <a:pt x="925" y="61"/>
                </a:cubicBezTo>
                <a:cubicBezTo>
                  <a:pt x="925" y="70"/>
                  <a:pt x="925" y="70"/>
                  <a:pt x="925" y="70"/>
                </a:cubicBezTo>
                <a:cubicBezTo>
                  <a:pt x="924" y="70"/>
                  <a:pt x="924" y="70"/>
                  <a:pt x="924" y="70"/>
                </a:cubicBezTo>
                <a:cubicBezTo>
                  <a:pt x="924" y="70"/>
                  <a:pt x="924" y="70"/>
                  <a:pt x="924" y="70"/>
                </a:cubicBezTo>
                <a:cubicBezTo>
                  <a:pt x="924" y="71"/>
                  <a:pt x="924" y="71"/>
                  <a:pt x="924" y="71"/>
                </a:cubicBezTo>
                <a:cubicBezTo>
                  <a:pt x="924" y="72"/>
                  <a:pt x="924" y="72"/>
                  <a:pt x="924" y="72"/>
                </a:cubicBezTo>
                <a:cubicBezTo>
                  <a:pt x="924" y="73"/>
                  <a:pt x="924" y="73"/>
                  <a:pt x="924" y="73"/>
                </a:cubicBezTo>
                <a:cubicBezTo>
                  <a:pt x="924" y="73"/>
                  <a:pt x="924" y="73"/>
                  <a:pt x="924" y="73"/>
                </a:cubicBezTo>
                <a:cubicBezTo>
                  <a:pt x="925" y="73"/>
                  <a:pt x="925" y="73"/>
                  <a:pt x="925" y="73"/>
                </a:cubicBezTo>
                <a:cubicBezTo>
                  <a:pt x="924" y="78"/>
                  <a:pt x="924" y="78"/>
                  <a:pt x="924" y="78"/>
                </a:cubicBezTo>
                <a:cubicBezTo>
                  <a:pt x="923" y="80"/>
                  <a:pt x="923" y="80"/>
                  <a:pt x="923" y="80"/>
                </a:cubicBezTo>
                <a:cubicBezTo>
                  <a:pt x="921" y="82"/>
                  <a:pt x="921" y="82"/>
                  <a:pt x="921" y="82"/>
                </a:cubicBezTo>
                <a:cubicBezTo>
                  <a:pt x="918" y="83"/>
                  <a:pt x="918" y="83"/>
                  <a:pt x="918" y="83"/>
                </a:cubicBezTo>
                <a:cubicBezTo>
                  <a:pt x="917" y="84"/>
                  <a:pt x="917" y="84"/>
                  <a:pt x="917" y="84"/>
                </a:cubicBezTo>
                <a:cubicBezTo>
                  <a:pt x="917" y="85"/>
                  <a:pt x="917" y="85"/>
                  <a:pt x="917" y="85"/>
                </a:cubicBezTo>
                <a:cubicBezTo>
                  <a:pt x="917" y="86"/>
                  <a:pt x="917" y="86"/>
                  <a:pt x="917" y="86"/>
                </a:cubicBezTo>
                <a:cubicBezTo>
                  <a:pt x="918" y="86"/>
                  <a:pt x="918" y="86"/>
                  <a:pt x="918" y="86"/>
                </a:cubicBezTo>
                <a:cubicBezTo>
                  <a:pt x="919" y="87"/>
                  <a:pt x="919" y="87"/>
                  <a:pt x="919" y="87"/>
                </a:cubicBezTo>
                <a:cubicBezTo>
                  <a:pt x="921" y="87"/>
                  <a:pt x="921" y="87"/>
                  <a:pt x="921" y="87"/>
                </a:cubicBezTo>
                <a:cubicBezTo>
                  <a:pt x="921" y="87"/>
                  <a:pt x="921" y="87"/>
                  <a:pt x="921" y="87"/>
                </a:cubicBezTo>
                <a:cubicBezTo>
                  <a:pt x="921" y="93"/>
                  <a:pt x="921" y="93"/>
                  <a:pt x="921" y="93"/>
                </a:cubicBezTo>
                <a:cubicBezTo>
                  <a:pt x="920" y="94"/>
                  <a:pt x="920" y="94"/>
                  <a:pt x="920" y="94"/>
                </a:cubicBezTo>
                <a:cubicBezTo>
                  <a:pt x="919" y="94"/>
                  <a:pt x="919" y="94"/>
                  <a:pt x="919" y="94"/>
                </a:cubicBezTo>
                <a:cubicBezTo>
                  <a:pt x="916" y="95"/>
                  <a:pt x="916" y="95"/>
                  <a:pt x="916" y="95"/>
                </a:cubicBezTo>
                <a:cubicBezTo>
                  <a:pt x="914" y="95"/>
                  <a:pt x="914" y="95"/>
                  <a:pt x="914" y="95"/>
                </a:cubicBezTo>
                <a:cubicBezTo>
                  <a:pt x="913" y="96"/>
                  <a:pt x="913" y="96"/>
                  <a:pt x="913" y="96"/>
                </a:cubicBezTo>
                <a:cubicBezTo>
                  <a:pt x="913" y="97"/>
                  <a:pt x="913" y="97"/>
                  <a:pt x="913" y="97"/>
                </a:cubicBezTo>
                <a:cubicBezTo>
                  <a:pt x="913" y="98"/>
                  <a:pt x="913" y="98"/>
                  <a:pt x="913" y="98"/>
                </a:cubicBezTo>
                <a:cubicBezTo>
                  <a:pt x="915" y="98"/>
                  <a:pt x="915" y="98"/>
                  <a:pt x="915" y="98"/>
                </a:cubicBezTo>
                <a:cubicBezTo>
                  <a:pt x="916" y="99"/>
                  <a:pt x="916" y="99"/>
                  <a:pt x="916" y="99"/>
                </a:cubicBezTo>
                <a:cubicBezTo>
                  <a:pt x="916" y="107"/>
                  <a:pt x="916" y="107"/>
                  <a:pt x="916" y="107"/>
                </a:cubicBezTo>
                <a:cubicBezTo>
                  <a:pt x="913" y="109"/>
                  <a:pt x="913" y="109"/>
                  <a:pt x="913" y="109"/>
                </a:cubicBezTo>
                <a:cubicBezTo>
                  <a:pt x="909" y="110"/>
                  <a:pt x="909" y="110"/>
                  <a:pt x="909" y="110"/>
                </a:cubicBezTo>
                <a:cubicBezTo>
                  <a:pt x="907" y="111"/>
                  <a:pt x="907" y="111"/>
                  <a:pt x="907" y="111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8" y="112"/>
                  <a:pt x="908" y="112"/>
                  <a:pt x="908" y="112"/>
                </a:cubicBezTo>
                <a:cubicBezTo>
                  <a:pt x="910" y="113"/>
                  <a:pt x="910" y="113"/>
                  <a:pt x="910" y="113"/>
                </a:cubicBezTo>
                <a:cubicBezTo>
                  <a:pt x="910" y="113"/>
                  <a:pt x="910" y="113"/>
                  <a:pt x="910" y="113"/>
                </a:cubicBezTo>
                <a:cubicBezTo>
                  <a:pt x="910" y="123"/>
                  <a:pt x="910" y="123"/>
                  <a:pt x="910" y="123"/>
                </a:cubicBezTo>
                <a:cubicBezTo>
                  <a:pt x="905" y="126"/>
                  <a:pt x="905" y="126"/>
                  <a:pt x="905" y="126"/>
                </a:cubicBezTo>
                <a:cubicBezTo>
                  <a:pt x="901" y="128"/>
                  <a:pt x="901" y="128"/>
                  <a:pt x="901" y="128"/>
                </a:cubicBezTo>
                <a:cubicBezTo>
                  <a:pt x="900" y="129"/>
                  <a:pt x="900" y="129"/>
                  <a:pt x="900" y="129"/>
                </a:cubicBezTo>
                <a:cubicBezTo>
                  <a:pt x="902" y="129"/>
                  <a:pt x="902" y="129"/>
                  <a:pt x="902" y="129"/>
                </a:cubicBezTo>
                <a:cubicBezTo>
                  <a:pt x="905" y="129"/>
                  <a:pt x="905" y="129"/>
                  <a:pt x="905" y="129"/>
                </a:cubicBezTo>
                <a:cubicBezTo>
                  <a:pt x="905" y="129"/>
                  <a:pt x="905" y="129"/>
                  <a:pt x="905" y="129"/>
                </a:cubicBezTo>
                <a:cubicBezTo>
                  <a:pt x="905" y="141"/>
                  <a:pt x="905" y="141"/>
                  <a:pt x="905" y="141"/>
                </a:cubicBezTo>
                <a:cubicBezTo>
                  <a:pt x="898" y="146"/>
                  <a:pt x="898" y="146"/>
                  <a:pt x="898" y="146"/>
                </a:cubicBezTo>
                <a:cubicBezTo>
                  <a:pt x="897" y="147"/>
                  <a:pt x="897" y="147"/>
                  <a:pt x="897" y="147"/>
                </a:cubicBezTo>
                <a:cubicBezTo>
                  <a:pt x="893" y="148"/>
                  <a:pt x="893" y="148"/>
                  <a:pt x="893" y="148"/>
                </a:cubicBezTo>
                <a:cubicBezTo>
                  <a:pt x="893" y="149"/>
                  <a:pt x="893" y="149"/>
                  <a:pt x="893" y="149"/>
                </a:cubicBezTo>
                <a:cubicBezTo>
                  <a:pt x="893" y="148"/>
                  <a:pt x="893" y="148"/>
                  <a:pt x="893" y="148"/>
                </a:cubicBezTo>
                <a:cubicBezTo>
                  <a:pt x="895" y="149"/>
                  <a:pt x="895" y="149"/>
                  <a:pt x="895" y="149"/>
                </a:cubicBezTo>
                <a:cubicBezTo>
                  <a:pt x="899" y="149"/>
                  <a:pt x="899" y="149"/>
                  <a:pt x="899" y="149"/>
                </a:cubicBezTo>
                <a:cubicBezTo>
                  <a:pt x="899" y="150"/>
                  <a:pt x="899" y="150"/>
                  <a:pt x="899" y="150"/>
                </a:cubicBezTo>
                <a:cubicBezTo>
                  <a:pt x="899" y="157"/>
                  <a:pt x="899" y="157"/>
                  <a:pt x="899" y="157"/>
                </a:cubicBezTo>
                <a:cubicBezTo>
                  <a:pt x="898" y="158"/>
                  <a:pt x="898" y="158"/>
                  <a:pt x="898" y="158"/>
                </a:cubicBezTo>
                <a:cubicBezTo>
                  <a:pt x="896" y="159"/>
                  <a:pt x="896" y="159"/>
                  <a:pt x="896" y="159"/>
                </a:cubicBezTo>
                <a:cubicBezTo>
                  <a:pt x="889" y="159"/>
                  <a:pt x="889" y="159"/>
                  <a:pt x="889" y="159"/>
                </a:cubicBezTo>
                <a:cubicBezTo>
                  <a:pt x="888" y="159"/>
                  <a:pt x="888" y="159"/>
                  <a:pt x="888" y="159"/>
                </a:cubicBezTo>
                <a:cubicBezTo>
                  <a:pt x="869" y="159"/>
                  <a:pt x="869" y="159"/>
                  <a:pt x="869" y="159"/>
                </a:cubicBezTo>
                <a:cubicBezTo>
                  <a:pt x="864" y="155"/>
                  <a:pt x="864" y="155"/>
                  <a:pt x="864" y="155"/>
                </a:cubicBezTo>
                <a:cubicBezTo>
                  <a:pt x="863" y="156"/>
                  <a:pt x="863" y="156"/>
                  <a:pt x="863" y="156"/>
                </a:cubicBezTo>
                <a:cubicBezTo>
                  <a:pt x="844" y="156"/>
                  <a:pt x="844" y="156"/>
                  <a:pt x="844" y="156"/>
                </a:cubicBezTo>
                <a:cubicBezTo>
                  <a:pt x="844" y="153"/>
                  <a:pt x="844" y="153"/>
                  <a:pt x="844" y="153"/>
                </a:cubicBezTo>
                <a:cubicBezTo>
                  <a:pt x="845" y="153"/>
                  <a:pt x="845" y="153"/>
                  <a:pt x="845" y="153"/>
                </a:cubicBezTo>
                <a:cubicBezTo>
                  <a:pt x="845" y="152"/>
                  <a:pt x="845" y="152"/>
                  <a:pt x="845" y="152"/>
                </a:cubicBezTo>
                <a:cubicBezTo>
                  <a:pt x="845" y="152"/>
                  <a:pt x="845" y="152"/>
                  <a:pt x="845" y="152"/>
                </a:cubicBezTo>
                <a:cubicBezTo>
                  <a:pt x="843" y="151"/>
                  <a:pt x="843" y="151"/>
                  <a:pt x="843" y="151"/>
                </a:cubicBezTo>
                <a:cubicBezTo>
                  <a:pt x="843" y="149"/>
                  <a:pt x="843" y="149"/>
                  <a:pt x="843" y="149"/>
                </a:cubicBezTo>
                <a:cubicBezTo>
                  <a:pt x="844" y="149"/>
                  <a:pt x="844" y="149"/>
                  <a:pt x="844" y="149"/>
                </a:cubicBezTo>
                <a:cubicBezTo>
                  <a:pt x="844" y="148"/>
                  <a:pt x="844" y="148"/>
                  <a:pt x="844" y="148"/>
                </a:cubicBezTo>
                <a:cubicBezTo>
                  <a:pt x="844" y="148"/>
                  <a:pt x="844" y="148"/>
                  <a:pt x="844" y="148"/>
                </a:cubicBezTo>
                <a:cubicBezTo>
                  <a:pt x="837" y="142"/>
                  <a:pt x="837" y="142"/>
                  <a:pt x="837" y="142"/>
                </a:cubicBezTo>
                <a:cubicBezTo>
                  <a:pt x="837" y="141"/>
                  <a:pt x="837" y="141"/>
                  <a:pt x="837" y="141"/>
                </a:cubicBezTo>
                <a:cubicBezTo>
                  <a:pt x="837" y="141"/>
                  <a:pt x="837" y="141"/>
                  <a:pt x="837" y="141"/>
                </a:cubicBezTo>
                <a:cubicBezTo>
                  <a:pt x="837" y="140"/>
                  <a:pt x="837" y="140"/>
                  <a:pt x="837" y="140"/>
                </a:cubicBezTo>
                <a:cubicBezTo>
                  <a:pt x="837" y="140"/>
                  <a:pt x="837" y="140"/>
                  <a:pt x="837" y="140"/>
                </a:cubicBezTo>
                <a:cubicBezTo>
                  <a:pt x="837" y="140"/>
                  <a:pt x="837" y="140"/>
                  <a:pt x="837" y="140"/>
                </a:cubicBezTo>
                <a:cubicBezTo>
                  <a:pt x="837" y="140"/>
                  <a:pt x="837" y="140"/>
                  <a:pt x="837" y="140"/>
                </a:cubicBezTo>
                <a:cubicBezTo>
                  <a:pt x="837" y="139"/>
                  <a:pt x="837" y="139"/>
                  <a:pt x="837" y="139"/>
                </a:cubicBezTo>
                <a:cubicBezTo>
                  <a:pt x="836" y="139"/>
                  <a:pt x="836" y="139"/>
                  <a:pt x="836" y="139"/>
                </a:cubicBezTo>
                <a:cubicBezTo>
                  <a:pt x="836" y="139"/>
                  <a:pt x="836" y="139"/>
                  <a:pt x="836" y="139"/>
                </a:cubicBezTo>
                <a:cubicBezTo>
                  <a:pt x="836" y="138"/>
                  <a:pt x="836" y="138"/>
                  <a:pt x="836" y="138"/>
                </a:cubicBezTo>
                <a:cubicBezTo>
                  <a:pt x="836" y="138"/>
                  <a:pt x="836" y="138"/>
                  <a:pt x="836" y="138"/>
                </a:cubicBezTo>
                <a:cubicBezTo>
                  <a:pt x="836" y="138"/>
                  <a:pt x="836" y="138"/>
                  <a:pt x="836" y="138"/>
                </a:cubicBezTo>
                <a:cubicBezTo>
                  <a:pt x="835" y="138"/>
                  <a:pt x="835" y="138"/>
                  <a:pt x="835" y="138"/>
                </a:cubicBezTo>
                <a:cubicBezTo>
                  <a:pt x="835" y="138"/>
                  <a:pt x="835" y="138"/>
                  <a:pt x="835" y="138"/>
                </a:cubicBezTo>
                <a:cubicBezTo>
                  <a:pt x="835" y="138"/>
                  <a:pt x="835" y="138"/>
                  <a:pt x="835" y="138"/>
                </a:cubicBezTo>
                <a:cubicBezTo>
                  <a:pt x="834" y="138"/>
                  <a:pt x="834" y="138"/>
                  <a:pt x="834" y="138"/>
                </a:cubicBezTo>
                <a:cubicBezTo>
                  <a:pt x="834" y="138"/>
                  <a:pt x="834" y="138"/>
                  <a:pt x="834" y="138"/>
                </a:cubicBezTo>
                <a:cubicBezTo>
                  <a:pt x="834" y="138"/>
                  <a:pt x="834" y="138"/>
                  <a:pt x="834" y="138"/>
                </a:cubicBezTo>
                <a:cubicBezTo>
                  <a:pt x="834" y="138"/>
                  <a:pt x="834" y="138"/>
                  <a:pt x="834" y="138"/>
                </a:cubicBezTo>
                <a:cubicBezTo>
                  <a:pt x="833" y="138"/>
                  <a:pt x="833" y="138"/>
                  <a:pt x="833" y="138"/>
                </a:cubicBezTo>
                <a:cubicBezTo>
                  <a:pt x="833" y="138"/>
                  <a:pt x="833" y="138"/>
                  <a:pt x="833" y="138"/>
                </a:cubicBezTo>
                <a:cubicBezTo>
                  <a:pt x="833" y="138"/>
                  <a:pt x="833" y="138"/>
                  <a:pt x="833" y="138"/>
                </a:cubicBezTo>
                <a:cubicBezTo>
                  <a:pt x="833" y="138"/>
                  <a:pt x="833" y="138"/>
                  <a:pt x="833" y="138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2" y="139"/>
                  <a:pt x="832" y="139"/>
                  <a:pt x="832" y="139"/>
                </a:cubicBezTo>
                <a:cubicBezTo>
                  <a:pt x="832" y="139"/>
                  <a:pt x="832" y="139"/>
                  <a:pt x="832" y="139"/>
                </a:cubicBezTo>
                <a:cubicBezTo>
                  <a:pt x="832" y="139"/>
                  <a:pt x="832" y="139"/>
                  <a:pt x="832" y="139"/>
                </a:cubicBezTo>
                <a:cubicBezTo>
                  <a:pt x="832" y="140"/>
                  <a:pt x="832" y="140"/>
                  <a:pt x="832" y="140"/>
                </a:cubicBezTo>
                <a:cubicBezTo>
                  <a:pt x="832" y="140"/>
                  <a:pt x="832" y="140"/>
                  <a:pt x="832" y="140"/>
                </a:cubicBezTo>
                <a:cubicBezTo>
                  <a:pt x="831" y="140"/>
                  <a:pt x="831" y="140"/>
                  <a:pt x="831" y="140"/>
                </a:cubicBezTo>
                <a:cubicBezTo>
                  <a:pt x="831" y="140"/>
                  <a:pt x="831" y="140"/>
                  <a:pt x="831" y="140"/>
                </a:cubicBezTo>
                <a:cubicBezTo>
                  <a:pt x="831" y="141"/>
                  <a:pt x="831" y="141"/>
                  <a:pt x="831" y="141"/>
                </a:cubicBezTo>
                <a:cubicBezTo>
                  <a:pt x="832" y="141"/>
                  <a:pt x="832" y="141"/>
                  <a:pt x="832" y="141"/>
                </a:cubicBezTo>
                <a:cubicBezTo>
                  <a:pt x="832" y="142"/>
                  <a:pt x="832" y="142"/>
                  <a:pt x="832" y="142"/>
                </a:cubicBezTo>
                <a:cubicBezTo>
                  <a:pt x="824" y="148"/>
                  <a:pt x="824" y="148"/>
                  <a:pt x="824" y="148"/>
                </a:cubicBezTo>
                <a:cubicBezTo>
                  <a:pt x="824" y="148"/>
                  <a:pt x="824" y="148"/>
                  <a:pt x="824" y="148"/>
                </a:cubicBezTo>
                <a:cubicBezTo>
                  <a:pt x="825" y="149"/>
                  <a:pt x="825" y="149"/>
                  <a:pt x="825" y="149"/>
                </a:cubicBezTo>
                <a:cubicBezTo>
                  <a:pt x="825" y="151"/>
                  <a:pt x="825" y="151"/>
                  <a:pt x="825" y="151"/>
                </a:cubicBezTo>
                <a:cubicBezTo>
                  <a:pt x="823" y="152"/>
                  <a:pt x="823" y="152"/>
                  <a:pt x="823" y="152"/>
                </a:cubicBezTo>
                <a:cubicBezTo>
                  <a:pt x="823" y="152"/>
                  <a:pt x="823" y="152"/>
                  <a:pt x="823" y="152"/>
                </a:cubicBezTo>
                <a:cubicBezTo>
                  <a:pt x="824" y="153"/>
                  <a:pt x="824" y="153"/>
                  <a:pt x="824" y="153"/>
                </a:cubicBezTo>
                <a:cubicBezTo>
                  <a:pt x="824" y="153"/>
                  <a:pt x="824" y="153"/>
                  <a:pt x="824" y="153"/>
                </a:cubicBezTo>
                <a:cubicBezTo>
                  <a:pt x="824" y="156"/>
                  <a:pt x="824" y="156"/>
                  <a:pt x="824" y="156"/>
                </a:cubicBezTo>
                <a:cubicBezTo>
                  <a:pt x="804" y="156"/>
                  <a:pt x="804" y="156"/>
                  <a:pt x="804" y="156"/>
                </a:cubicBezTo>
                <a:cubicBezTo>
                  <a:pt x="804" y="156"/>
                  <a:pt x="804" y="156"/>
                  <a:pt x="804" y="156"/>
                </a:cubicBezTo>
                <a:cubicBezTo>
                  <a:pt x="804" y="156"/>
                  <a:pt x="804" y="156"/>
                  <a:pt x="804" y="156"/>
                </a:cubicBezTo>
                <a:cubicBezTo>
                  <a:pt x="804" y="155"/>
                  <a:pt x="804" y="155"/>
                  <a:pt x="804" y="155"/>
                </a:cubicBezTo>
                <a:cubicBezTo>
                  <a:pt x="804" y="155"/>
                  <a:pt x="804" y="155"/>
                  <a:pt x="804" y="155"/>
                </a:cubicBezTo>
                <a:cubicBezTo>
                  <a:pt x="801" y="155"/>
                  <a:pt x="801" y="155"/>
                  <a:pt x="801" y="155"/>
                </a:cubicBezTo>
                <a:cubicBezTo>
                  <a:pt x="801" y="139"/>
                  <a:pt x="801" y="139"/>
                  <a:pt x="801" y="139"/>
                </a:cubicBezTo>
                <a:cubicBezTo>
                  <a:pt x="801" y="138"/>
                  <a:pt x="801" y="138"/>
                  <a:pt x="801" y="138"/>
                </a:cubicBezTo>
                <a:cubicBezTo>
                  <a:pt x="801" y="131"/>
                  <a:pt x="801" y="131"/>
                  <a:pt x="801" y="131"/>
                </a:cubicBezTo>
                <a:cubicBezTo>
                  <a:pt x="801" y="131"/>
                  <a:pt x="801" y="131"/>
                  <a:pt x="801" y="131"/>
                </a:cubicBezTo>
                <a:cubicBezTo>
                  <a:pt x="801" y="127"/>
                  <a:pt x="801" y="127"/>
                  <a:pt x="801" y="127"/>
                </a:cubicBezTo>
                <a:cubicBezTo>
                  <a:pt x="801" y="127"/>
                  <a:pt x="801" y="127"/>
                  <a:pt x="801" y="127"/>
                </a:cubicBezTo>
                <a:cubicBezTo>
                  <a:pt x="802" y="127"/>
                  <a:pt x="802" y="127"/>
                  <a:pt x="802" y="127"/>
                </a:cubicBezTo>
                <a:cubicBezTo>
                  <a:pt x="800" y="126"/>
                  <a:pt x="800" y="126"/>
                  <a:pt x="800" y="126"/>
                </a:cubicBezTo>
                <a:cubicBezTo>
                  <a:pt x="800" y="126"/>
                  <a:pt x="800" y="126"/>
                  <a:pt x="800" y="126"/>
                </a:cubicBezTo>
                <a:cubicBezTo>
                  <a:pt x="801" y="126"/>
                  <a:pt x="801" y="126"/>
                  <a:pt x="801" y="126"/>
                </a:cubicBezTo>
                <a:cubicBezTo>
                  <a:pt x="801" y="126"/>
                  <a:pt x="801" y="126"/>
                  <a:pt x="801" y="126"/>
                </a:cubicBezTo>
                <a:cubicBezTo>
                  <a:pt x="801" y="126"/>
                  <a:pt x="801" y="126"/>
                  <a:pt x="801" y="126"/>
                </a:cubicBezTo>
                <a:cubicBezTo>
                  <a:pt x="801" y="126"/>
                  <a:pt x="801" y="126"/>
                  <a:pt x="801" y="126"/>
                </a:cubicBezTo>
                <a:cubicBezTo>
                  <a:pt x="801" y="124"/>
                  <a:pt x="801" y="124"/>
                  <a:pt x="801" y="124"/>
                </a:cubicBezTo>
                <a:cubicBezTo>
                  <a:pt x="802" y="123"/>
                  <a:pt x="802" y="123"/>
                  <a:pt x="802" y="123"/>
                </a:cubicBezTo>
                <a:cubicBezTo>
                  <a:pt x="802" y="122"/>
                  <a:pt x="802" y="122"/>
                  <a:pt x="802" y="122"/>
                </a:cubicBezTo>
                <a:cubicBezTo>
                  <a:pt x="801" y="121"/>
                  <a:pt x="801" y="121"/>
                  <a:pt x="801" y="121"/>
                </a:cubicBezTo>
                <a:cubicBezTo>
                  <a:pt x="801" y="120"/>
                  <a:pt x="801" y="120"/>
                  <a:pt x="801" y="120"/>
                </a:cubicBezTo>
                <a:cubicBezTo>
                  <a:pt x="800" y="119"/>
                  <a:pt x="800" y="119"/>
                  <a:pt x="800" y="119"/>
                </a:cubicBezTo>
                <a:cubicBezTo>
                  <a:pt x="799" y="118"/>
                  <a:pt x="799" y="118"/>
                  <a:pt x="799" y="118"/>
                </a:cubicBezTo>
                <a:cubicBezTo>
                  <a:pt x="798" y="116"/>
                  <a:pt x="798" y="116"/>
                  <a:pt x="798" y="116"/>
                </a:cubicBezTo>
                <a:cubicBezTo>
                  <a:pt x="798" y="115"/>
                  <a:pt x="798" y="115"/>
                  <a:pt x="798" y="115"/>
                </a:cubicBezTo>
                <a:cubicBezTo>
                  <a:pt x="798" y="115"/>
                  <a:pt x="798" y="115"/>
                  <a:pt x="798" y="115"/>
                </a:cubicBezTo>
                <a:cubicBezTo>
                  <a:pt x="797" y="113"/>
                  <a:pt x="797" y="113"/>
                  <a:pt x="797" y="113"/>
                </a:cubicBezTo>
                <a:cubicBezTo>
                  <a:pt x="797" y="113"/>
                  <a:pt x="797" y="113"/>
                  <a:pt x="797" y="113"/>
                </a:cubicBezTo>
                <a:cubicBezTo>
                  <a:pt x="798" y="113"/>
                  <a:pt x="798" y="113"/>
                  <a:pt x="798" y="113"/>
                </a:cubicBezTo>
                <a:cubicBezTo>
                  <a:pt x="798" y="112"/>
                  <a:pt x="798" y="112"/>
                  <a:pt x="798" y="112"/>
                </a:cubicBezTo>
                <a:cubicBezTo>
                  <a:pt x="798" y="112"/>
                  <a:pt x="798" y="112"/>
                  <a:pt x="798" y="112"/>
                </a:cubicBezTo>
                <a:cubicBezTo>
                  <a:pt x="798" y="112"/>
                  <a:pt x="798" y="112"/>
                  <a:pt x="798" y="112"/>
                </a:cubicBezTo>
                <a:cubicBezTo>
                  <a:pt x="798" y="112"/>
                  <a:pt x="798" y="112"/>
                  <a:pt x="798" y="112"/>
                </a:cubicBezTo>
                <a:cubicBezTo>
                  <a:pt x="798" y="111"/>
                  <a:pt x="798" y="111"/>
                  <a:pt x="798" y="111"/>
                </a:cubicBezTo>
                <a:cubicBezTo>
                  <a:pt x="798" y="111"/>
                  <a:pt x="798" y="111"/>
                  <a:pt x="798" y="111"/>
                </a:cubicBezTo>
                <a:cubicBezTo>
                  <a:pt x="797" y="111"/>
                  <a:pt x="797" y="111"/>
                  <a:pt x="797" y="111"/>
                </a:cubicBezTo>
                <a:cubicBezTo>
                  <a:pt x="797" y="111"/>
                  <a:pt x="797" y="111"/>
                  <a:pt x="797" y="111"/>
                </a:cubicBezTo>
                <a:cubicBezTo>
                  <a:pt x="797" y="111"/>
                  <a:pt x="797" y="111"/>
                  <a:pt x="797" y="111"/>
                </a:cubicBezTo>
                <a:cubicBezTo>
                  <a:pt x="797" y="111"/>
                  <a:pt x="797" y="111"/>
                  <a:pt x="797" y="111"/>
                </a:cubicBezTo>
                <a:cubicBezTo>
                  <a:pt x="797" y="111"/>
                  <a:pt x="797" y="111"/>
                  <a:pt x="797" y="111"/>
                </a:cubicBezTo>
                <a:cubicBezTo>
                  <a:pt x="796" y="111"/>
                  <a:pt x="796" y="111"/>
                  <a:pt x="796" y="111"/>
                </a:cubicBezTo>
                <a:cubicBezTo>
                  <a:pt x="796" y="111"/>
                  <a:pt x="796" y="111"/>
                  <a:pt x="796" y="111"/>
                </a:cubicBezTo>
                <a:cubicBezTo>
                  <a:pt x="796" y="112"/>
                  <a:pt x="796" y="112"/>
                  <a:pt x="796" y="112"/>
                </a:cubicBezTo>
                <a:cubicBezTo>
                  <a:pt x="796" y="112"/>
                  <a:pt x="796" y="112"/>
                  <a:pt x="796" y="112"/>
                </a:cubicBezTo>
                <a:cubicBezTo>
                  <a:pt x="796" y="112"/>
                  <a:pt x="796" y="112"/>
                  <a:pt x="796" y="112"/>
                </a:cubicBezTo>
                <a:cubicBezTo>
                  <a:pt x="796" y="113"/>
                  <a:pt x="796" y="113"/>
                  <a:pt x="796" y="113"/>
                </a:cubicBezTo>
                <a:cubicBezTo>
                  <a:pt x="797" y="113"/>
                  <a:pt x="797" y="113"/>
                  <a:pt x="797" y="113"/>
                </a:cubicBezTo>
                <a:cubicBezTo>
                  <a:pt x="797" y="113"/>
                  <a:pt x="797" y="113"/>
                  <a:pt x="797" y="113"/>
                </a:cubicBezTo>
                <a:cubicBezTo>
                  <a:pt x="797" y="115"/>
                  <a:pt x="797" y="115"/>
                  <a:pt x="797" y="115"/>
                </a:cubicBezTo>
                <a:cubicBezTo>
                  <a:pt x="796" y="117"/>
                  <a:pt x="796" y="117"/>
                  <a:pt x="796" y="117"/>
                </a:cubicBezTo>
                <a:cubicBezTo>
                  <a:pt x="796" y="118"/>
                  <a:pt x="796" y="118"/>
                  <a:pt x="796" y="118"/>
                </a:cubicBezTo>
                <a:cubicBezTo>
                  <a:pt x="795" y="119"/>
                  <a:pt x="795" y="119"/>
                  <a:pt x="795" y="119"/>
                </a:cubicBezTo>
                <a:cubicBezTo>
                  <a:pt x="794" y="120"/>
                  <a:pt x="794" y="120"/>
                  <a:pt x="794" y="120"/>
                </a:cubicBezTo>
                <a:cubicBezTo>
                  <a:pt x="793" y="121"/>
                  <a:pt x="793" y="121"/>
                  <a:pt x="793" y="121"/>
                </a:cubicBezTo>
                <a:cubicBezTo>
                  <a:pt x="793" y="122"/>
                  <a:pt x="793" y="122"/>
                  <a:pt x="793" y="122"/>
                </a:cubicBezTo>
                <a:cubicBezTo>
                  <a:pt x="793" y="123"/>
                  <a:pt x="793" y="123"/>
                  <a:pt x="793" y="123"/>
                </a:cubicBezTo>
                <a:cubicBezTo>
                  <a:pt x="793" y="125"/>
                  <a:pt x="793" y="125"/>
                  <a:pt x="793" y="125"/>
                </a:cubicBezTo>
                <a:cubicBezTo>
                  <a:pt x="794" y="126"/>
                  <a:pt x="794" y="126"/>
                  <a:pt x="794" y="126"/>
                </a:cubicBezTo>
                <a:cubicBezTo>
                  <a:pt x="794" y="126"/>
                  <a:pt x="794" y="126"/>
                  <a:pt x="794" y="126"/>
                </a:cubicBezTo>
                <a:cubicBezTo>
                  <a:pt x="794" y="126"/>
                  <a:pt x="794" y="126"/>
                  <a:pt x="794" y="126"/>
                </a:cubicBezTo>
                <a:cubicBezTo>
                  <a:pt x="794" y="126"/>
                  <a:pt x="794" y="126"/>
                  <a:pt x="794" y="126"/>
                </a:cubicBezTo>
                <a:cubicBezTo>
                  <a:pt x="794" y="127"/>
                  <a:pt x="794" y="127"/>
                  <a:pt x="794" y="127"/>
                </a:cubicBezTo>
                <a:cubicBezTo>
                  <a:pt x="793" y="127"/>
                  <a:pt x="793" y="127"/>
                  <a:pt x="793" y="127"/>
                </a:cubicBezTo>
                <a:cubicBezTo>
                  <a:pt x="793" y="127"/>
                  <a:pt x="793" y="127"/>
                  <a:pt x="793" y="127"/>
                </a:cubicBezTo>
                <a:cubicBezTo>
                  <a:pt x="793" y="131"/>
                  <a:pt x="793" y="131"/>
                  <a:pt x="793" y="131"/>
                </a:cubicBezTo>
                <a:cubicBezTo>
                  <a:pt x="793" y="131"/>
                  <a:pt x="793" y="131"/>
                  <a:pt x="793" y="131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8"/>
                  <a:pt x="793" y="138"/>
                  <a:pt x="793" y="138"/>
                </a:cubicBezTo>
                <a:cubicBezTo>
                  <a:pt x="794" y="139"/>
                  <a:pt x="794" y="139"/>
                  <a:pt x="794" y="139"/>
                </a:cubicBezTo>
                <a:cubicBezTo>
                  <a:pt x="794" y="139"/>
                  <a:pt x="794" y="139"/>
                  <a:pt x="794" y="139"/>
                </a:cubicBezTo>
                <a:cubicBezTo>
                  <a:pt x="762" y="139"/>
                  <a:pt x="762" y="139"/>
                  <a:pt x="762" y="139"/>
                </a:cubicBezTo>
                <a:cubicBezTo>
                  <a:pt x="762" y="139"/>
                  <a:pt x="762" y="139"/>
                  <a:pt x="762" y="139"/>
                </a:cubicBezTo>
                <a:cubicBezTo>
                  <a:pt x="761" y="139"/>
                  <a:pt x="761" y="139"/>
                  <a:pt x="761" y="139"/>
                </a:cubicBezTo>
                <a:cubicBezTo>
                  <a:pt x="761" y="139"/>
                  <a:pt x="761" y="139"/>
                  <a:pt x="761" y="139"/>
                </a:cubicBezTo>
                <a:cubicBezTo>
                  <a:pt x="761" y="139"/>
                  <a:pt x="761" y="139"/>
                  <a:pt x="761" y="139"/>
                </a:cubicBezTo>
                <a:cubicBezTo>
                  <a:pt x="753" y="150"/>
                  <a:pt x="753" y="150"/>
                  <a:pt x="753" y="150"/>
                </a:cubicBezTo>
                <a:cubicBezTo>
                  <a:pt x="752" y="94"/>
                  <a:pt x="752" y="94"/>
                  <a:pt x="752" y="94"/>
                </a:cubicBezTo>
                <a:cubicBezTo>
                  <a:pt x="753" y="92"/>
                  <a:pt x="753" y="92"/>
                  <a:pt x="753" y="92"/>
                </a:cubicBezTo>
                <a:cubicBezTo>
                  <a:pt x="756" y="92"/>
                  <a:pt x="756" y="92"/>
                  <a:pt x="756" y="92"/>
                </a:cubicBezTo>
                <a:cubicBezTo>
                  <a:pt x="757" y="92"/>
                  <a:pt x="757" y="92"/>
                  <a:pt x="757" y="92"/>
                </a:cubicBezTo>
                <a:cubicBezTo>
                  <a:pt x="757" y="90"/>
                  <a:pt x="757" y="90"/>
                  <a:pt x="757" y="90"/>
                </a:cubicBezTo>
                <a:cubicBezTo>
                  <a:pt x="756" y="90"/>
                  <a:pt x="756" y="90"/>
                  <a:pt x="756" y="90"/>
                </a:cubicBezTo>
                <a:cubicBezTo>
                  <a:pt x="756" y="87"/>
                  <a:pt x="756" y="87"/>
                  <a:pt x="756" y="87"/>
                </a:cubicBezTo>
                <a:cubicBezTo>
                  <a:pt x="756" y="87"/>
                  <a:pt x="756" y="87"/>
                  <a:pt x="756" y="87"/>
                </a:cubicBezTo>
                <a:cubicBezTo>
                  <a:pt x="757" y="87"/>
                  <a:pt x="757" y="87"/>
                  <a:pt x="757" y="87"/>
                </a:cubicBezTo>
                <a:cubicBezTo>
                  <a:pt x="757" y="84"/>
                  <a:pt x="757" y="84"/>
                  <a:pt x="757" y="84"/>
                </a:cubicBezTo>
                <a:cubicBezTo>
                  <a:pt x="756" y="84"/>
                  <a:pt x="756" y="84"/>
                  <a:pt x="756" y="84"/>
                </a:cubicBezTo>
                <a:cubicBezTo>
                  <a:pt x="755" y="84"/>
                  <a:pt x="755" y="84"/>
                  <a:pt x="755" y="84"/>
                </a:cubicBezTo>
                <a:cubicBezTo>
                  <a:pt x="755" y="82"/>
                  <a:pt x="755" y="82"/>
                  <a:pt x="755" y="82"/>
                </a:cubicBezTo>
                <a:cubicBezTo>
                  <a:pt x="757" y="82"/>
                  <a:pt x="757" y="82"/>
                  <a:pt x="757" y="82"/>
                </a:cubicBezTo>
                <a:cubicBezTo>
                  <a:pt x="757" y="79"/>
                  <a:pt x="757" y="79"/>
                  <a:pt x="757" y="79"/>
                </a:cubicBezTo>
                <a:cubicBezTo>
                  <a:pt x="756" y="79"/>
                  <a:pt x="756" y="79"/>
                  <a:pt x="756" y="79"/>
                </a:cubicBezTo>
                <a:cubicBezTo>
                  <a:pt x="752" y="79"/>
                  <a:pt x="752" y="79"/>
                  <a:pt x="752" y="79"/>
                </a:cubicBezTo>
                <a:cubicBezTo>
                  <a:pt x="752" y="77"/>
                  <a:pt x="752" y="77"/>
                  <a:pt x="752" y="77"/>
                </a:cubicBezTo>
                <a:cubicBezTo>
                  <a:pt x="754" y="75"/>
                  <a:pt x="754" y="75"/>
                  <a:pt x="754" y="75"/>
                </a:cubicBezTo>
                <a:cubicBezTo>
                  <a:pt x="757" y="75"/>
                  <a:pt x="757" y="75"/>
                  <a:pt x="757" y="75"/>
                </a:cubicBezTo>
                <a:cubicBezTo>
                  <a:pt x="757" y="69"/>
                  <a:pt x="757" y="69"/>
                  <a:pt x="757" y="69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757" y="64"/>
                  <a:pt x="757" y="64"/>
                  <a:pt x="757" y="64"/>
                </a:cubicBezTo>
                <a:cubicBezTo>
                  <a:pt x="757" y="63"/>
                  <a:pt x="757" y="63"/>
                  <a:pt x="757" y="63"/>
                </a:cubicBezTo>
                <a:cubicBezTo>
                  <a:pt x="752" y="63"/>
                  <a:pt x="752" y="63"/>
                  <a:pt x="752" y="63"/>
                </a:cubicBezTo>
                <a:cubicBezTo>
                  <a:pt x="752" y="58"/>
                  <a:pt x="752" y="58"/>
                  <a:pt x="752" y="58"/>
                </a:cubicBezTo>
                <a:cubicBezTo>
                  <a:pt x="754" y="58"/>
                  <a:pt x="754" y="58"/>
                  <a:pt x="754" y="58"/>
                </a:cubicBezTo>
                <a:cubicBezTo>
                  <a:pt x="755" y="58"/>
                  <a:pt x="755" y="58"/>
                  <a:pt x="755" y="58"/>
                </a:cubicBezTo>
                <a:cubicBezTo>
                  <a:pt x="755" y="56"/>
                  <a:pt x="755" y="56"/>
                  <a:pt x="755" y="56"/>
                </a:cubicBezTo>
                <a:cubicBezTo>
                  <a:pt x="754" y="56"/>
                  <a:pt x="754" y="56"/>
                  <a:pt x="754" y="56"/>
                </a:cubicBezTo>
                <a:cubicBezTo>
                  <a:pt x="751" y="56"/>
                  <a:pt x="751" y="56"/>
                  <a:pt x="751" y="5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0" y="36"/>
                  <a:pt x="750" y="36"/>
                  <a:pt x="750" y="36"/>
                </a:cubicBezTo>
                <a:cubicBezTo>
                  <a:pt x="750" y="36"/>
                  <a:pt x="750" y="36"/>
                  <a:pt x="750" y="36"/>
                </a:cubicBezTo>
                <a:cubicBezTo>
                  <a:pt x="750" y="20"/>
                  <a:pt x="750" y="20"/>
                  <a:pt x="750" y="20"/>
                </a:cubicBezTo>
                <a:cubicBezTo>
                  <a:pt x="750" y="19"/>
                  <a:pt x="750" y="19"/>
                  <a:pt x="750" y="19"/>
                </a:cubicBezTo>
                <a:cubicBezTo>
                  <a:pt x="750" y="19"/>
                  <a:pt x="750" y="19"/>
                  <a:pt x="750" y="19"/>
                </a:cubicBezTo>
                <a:cubicBezTo>
                  <a:pt x="750" y="1"/>
                  <a:pt x="750" y="1"/>
                  <a:pt x="750" y="1"/>
                </a:cubicBezTo>
                <a:cubicBezTo>
                  <a:pt x="750" y="0"/>
                  <a:pt x="750" y="0"/>
                  <a:pt x="750" y="0"/>
                </a:cubicBezTo>
                <a:cubicBezTo>
                  <a:pt x="749" y="0"/>
                  <a:pt x="749" y="0"/>
                  <a:pt x="749" y="0"/>
                </a:cubicBezTo>
                <a:cubicBezTo>
                  <a:pt x="749" y="0"/>
                  <a:pt x="749" y="0"/>
                  <a:pt x="749" y="0"/>
                </a:cubicBezTo>
                <a:cubicBezTo>
                  <a:pt x="749" y="0"/>
                  <a:pt x="749" y="0"/>
                  <a:pt x="749" y="0"/>
                </a:cubicBezTo>
                <a:cubicBezTo>
                  <a:pt x="748" y="0"/>
                  <a:pt x="748" y="0"/>
                  <a:pt x="748" y="0"/>
                </a:cubicBezTo>
                <a:cubicBezTo>
                  <a:pt x="747" y="0"/>
                  <a:pt x="747" y="0"/>
                  <a:pt x="747" y="0"/>
                </a:cubicBezTo>
                <a:cubicBezTo>
                  <a:pt x="747" y="19"/>
                  <a:pt x="747" y="19"/>
                  <a:pt x="747" y="19"/>
                </a:cubicBezTo>
                <a:cubicBezTo>
                  <a:pt x="747" y="19"/>
                  <a:pt x="747" y="19"/>
                  <a:pt x="747" y="19"/>
                </a:cubicBezTo>
                <a:cubicBezTo>
                  <a:pt x="747" y="36"/>
                  <a:pt x="747" y="36"/>
                  <a:pt x="747" y="36"/>
                </a:cubicBezTo>
                <a:cubicBezTo>
                  <a:pt x="746" y="36"/>
                  <a:pt x="746" y="36"/>
                  <a:pt x="746" y="36"/>
                </a:cubicBezTo>
                <a:cubicBezTo>
                  <a:pt x="746" y="56"/>
                  <a:pt x="746" y="56"/>
                  <a:pt x="746" y="56"/>
                </a:cubicBezTo>
                <a:cubicBezTo>
                  <a:pt x="744" y="56"/>
                  <a:pt x="744" y="56"/>
                  <a:pt x="744" y="56"/>
                </a:cubicBezTo>
                <a:cubicBezTo>
                  <a:pt x="743" y="56"/>
                  <a:pt x="743" y="56"/>
                  <a:pt x="743" y="56"/>
                </a:cubicBezTo>
                <a:cubicBezTo>
                  <a:pt x="742" y="56"/>
                  <a:pt x="742" y="56"/>
                  <a:pt x="742" y="56"/>
                </a:cubicBezTo>
                <a:cubicBezTo>
                  <a:pt x="742" y="58"/>
                  <a:pt x="742" y="58"/>
                  <a:pt x="742" y="58"/>
                </a:cubicBezTo>
                <a:cubicBezTo>
                  <a:pt x="742" y="58"/>
                  <a:pt x="742" y="58"/>
                  <a:pt x="742" y="58"/>
                </a:cubicBezTo>
                <a:cubicBezTo>
                  <a:pt x="745" y="58"/>
                  <a:pt x="745" y="58"/>
                  <a:pt x="745" y="58"/>
                </a:cubicBezTo>
                <a:cubicBezTo>
                  <a:pt x="745" y="63"/>
                  <a:pt x="745" y="63"/>
                  <a:pt x="745" y="63"/>
                </a:cubicBezTo>
                <a:cubicBezTo>
                  <a:pt x="743" y="63"/>
                  <a:pt x="743" y="63"/>
                  <a:pt x="743" y="63"/>
                </a:cubicBezTo>
                <a:cubicBezTo>
                  <a:pt x="741" y="63"/>
                  <a:pt x="741" y="63"/>
                  <a:pt x="741" y="63"/>
                </a:cubicBezTo>
                <a:cubicBezTo>
                  <a:pt x="739" y="64"/>
                  <a:pt x="739" y="64"/>
                  <a:pt x="739" y="64"/>
                </a:cubicBezTo>
                <a:cubicBezTo>
                  <a:pt x="739" y="75"/>
                  <a:pt x="739" y="75"/>
                  <a:pt x="739" y="75"/>
                </a:cubicBezTo>
                <a:cubicBezTo>
                  <a:pt x="743" y="75"/>
                  <a:pt x="743" y="75"/>
                  <a:pt x="743" y="75"/>
                </a:cubicBezTo>
                <a:cubicBezTo>
                  <a:pt x="745" y="77"/>
                  <a:pt x="745" y="77"/>
                  <a:pt x="745" y="77"/>
                </a:cubicBezTo>
                <a:cubicBezTo>
                  <a:pt x="745" y="79"/>
                  <a:pt x="745" y="79"/>
                  <a:pt x="745" y="79"/>
                </a:cubicBezTo>
                <a:cubicBezTo>
                  <a:pt x="742" y="79"/>
                  <a:pt x="742" y="79"/>
                  <a:pt x="742" y="79"/>
                </a:cubicBezTo>
                <a:cubicBezTo>
                  <a:pt x="740" y="79"/>
                  <a:pt x="740" y="79"/>
                  <a:pt x="740" y="79"/>
                </a:cubicBezTo>
                <a:cubicBezTo>
                  <a:pt x="740" y="82"/>
                  <a:pt x="740" y="82"/>
                  <a:pt x="740" y="82"/>
                </a:cubicBezTo>
                <a:cubicBezTo>
                  <a:pt x="740" y="82"/>
                  <a:pt x="740" y="82"/>
                  <a:pt x="740" y="82"/>
                </a:cubicBezTo>
                <a:cubicBezTo>
                  <a:pt x="742" y="82"/>
                  <a:pt x="742" y="82"/>
                  <a:pt x="742" y="82"/>
                </a:cubicBezTo>
                <a:cubicBezTo>
                  <a:pt x="742" y="84"/>
                  <a:pt x="742" y="84"/>
                  <a:pt x="742" y="84"/>
                </a:cubicBezTo>
                <a:cubicBezTo>
                  <a:pt x="741" y="84"/>
                  <a:pt x="741" y="84"/>
                  <a:pt x="741" y="84"/>
                </a:cubicBezTo>
                <a:cubicBezTo>
                  <a:pt x="740" y="84"/>
                  <a:pt x="740" y="84"/>
                  <a:pt x="740" y="84"/>
                </a:cubicBezTo>
                <a:cubicBezTo>
                  <a:pt x="740" y="86"/>
                  <a:pt x="740" y="86"/>
                  <a:pt x="740" y="86"/>
                </a:cubicBezTo>
                <a:cubicBezTo>
                  <a:pt x="741" y="87"/>
                  <a:pt x="741" y="87"/>
                  <a:pt x="741" y="87"/>
                </a:cubicBezTo>
                <a:cubicBezTo>
                  <a:pt x="742" y="87"/>
                  <a:pt x="742" y="87"/>
                  <a:pt x="742" y="87"/>
                </a:cubicBezTo>
                <a:cubicBezTo>
                  <a:pt x="742" y="90"/>
                  <a:pt x="742" y="90"/>
                  <a:pt x="742" y="90"/>
                </a:cubicBezTo>
                <a:cubicBezTo>
                  <a:pt x="741" y="90"/>
                  <a:pt x="741" y="90"/>
                  <a:pt x="741" y="90"/>
                </a:cubicBezTo>
                <a:cubicBezTo>
                  <a:pt x="740" y="90"/>
                  <a:pt x="740" y="90"/>
                  <a:pt x="740" y="90"/>
                </a:cubicBezTo>
                <a:cubicBezTo>
                  <a:pt x="740" y="92"/>
                  <a:pt x="740" y="92"/>
                  <a:pt x="740" y="92"/>
                </a:cubicBezTo>
                <a:cubicBezTo>
                  <a:pt x="741" y="92"/>
                  <a:pt x="741" y="92"/>
                  <a:pt x="741" y="92"/>
                </a:cubicBezTo>
                <a:cubicBezTo>
                  <a:pt x="744" y="92"/>
                  <a:pt x="744" y="92"/>
                  <a:pt x="744" y="92"/>
                </a:cubicBezTo>
                <a:cubicBezTo>
                  <a:pt x="745" y="94"/>
                  <a:pt x="745" y="94"/>
                  <a:pt x="745" y="94"/>
                </a:cubicBezTo>
                <a:cubicBezTo>
                  <a:pt x="743" y="147"/>
                  <a:pt x="743" y="147"/>
                  <a:pt x="743" y="147"/>
                </a:cubicBezTo>
                <a:cubicBezTo>
                  <a:pt x="732" y="147"/>
                  <a:pt x="732" y="147"/>
                  <a:pt x="732" y="147"/>
                </a:cubicBezTo>
                <a:cubicBezTo>
                  <a:pt x="721" y="133"/>
                  <a:pt x="721" y="133"/>
                  <a:pt x="721" y="133"/>
                </a:cubicBezTo>
                <a:cubicBezTo>
                  <a:pt x="668" y="133"/>
                  <a:pt x="668" y="133"/>
                  <a:pt x="668" y="133"/>
                </a:cubicBezTo>
                <a:cubicBezTo>
                  <a:pt x="668" y="132"/>
                  <a:pt x="668" y="132"/>
                  <a:pt x="668" y="132"/>
                </a:cubicBezTo>
                <a:cubicBezTo>
                  <a:pt x="668" y="123"/>
                  <a:pt x="668" y="123"/>
                  <a:pt x="668" y="123"/>
                </a:cubicBezTo>
                <a:cubicBezTo>
                  <a:pt x="668" y="123"/>
                  <a:pt x="668" y="123"/>
                  <a:pt x="668" y="123"/>
                </a:cubicBezTo>
                <a:cubicBezTo>
                  <a:pt x="668" y="121"/>
                  <a:pt x="668" y="121"/>
                  <a:pt x="668" y="121"/>
                </a:cubicBezTo>
                <a:cubicBezTo>
                  <a:pt x="668" y="121"/>
                  <a:pt x="668" y="121"/>
                  <a:pt x="668" y="121"/>
                </a:cubicBezTo>
                <a:cubicBezTo>
                  <a:pt x="668" y="121"/>
                  <a:pt x="668" y="121"/>
                  <a:pt x="668" y="121"/>
                </a:cubicBezTo>
                <a:cubicBezTo>
                  <a:pt x="668" y="120"/>
                  <a:pt x="668" y="120"/>
                  <a:pt x="668" y="120"/>
                </a:cubicBezTo>
                <a:cubicBezTo>
                  <a:pt x="669" y="120"/>
                  <a:pt x="669" y="120"/>
                  <a:pt x="669" y="120"/>
                </a:cubicBezTo>
                <a:cubicBezTo>
                  <a:pt x="669" y="120"/>
                  <a:pt x="669" y="120"/>
                  <a:pt x="669" y="120"/>
                </a:cubicBezTo>
                <a:cubicBezTo>
                  <a:pt x="669" y="119"/>
                  <a:pt x="669" y="119"/>
                  <a:pt x="669" y="119"/>
                </a:cubicBezTo>
                <a:cubicBezTo>
                  <a:pt x="669" y="118"/>
                  <a:pt x="669" y="118"/>
                  <a:pt x="669" y="118"/>
                </a:cubicBezTo>
                <a:cubicBezTo>
                  <a:pt x="669" y="118"/>
                  <a:pt x="669" y="118"/>
                  <a:pt x="669" y="118"/>
                </a:cubicBezTo>
                <a:cubicBezTo>
                  <a:pt x="669" y="117"/>
                  <a:pt x="669" y="117"/>
                  <a:pt x="669" y="117"/>
                </a:cubicBezTo>
                <a:cubicBezTo>
                  <a:pt x="669" y="116"/>
                  <a:pt x="669" y="116"/>
                  <a:pt x="669" y="116"/>
                </a:cubicBezTo>
                <a:cubicBezTo>
                  <a:pt x="669" y="116"/>
                  <a:pt x="669" y="116"/>
                  <a:pt x="669" y="116"/>
                </a:cubicBezTo>
                <a:cubicBezTo>
                  <a:pt x="669" y="115"/>
                  <a:pt x="669" y="115"/>
                  <a:pt x="669" y="115"/>
                </a:cubicBezTo>
                <a:cubicBezTo>
                  <a:pt x="668" y="115"/>
                  <a:pt x="668" y="115"/>
                  <a:pt x="668" y="115"/>
                </a:cubicBezTo>
                <a:cubicBezTo>
                  <a:pt x="668" y="115"/>
                  <a:pt x="668" y="115"/>
                  <a:pt x="668" y="115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0"/>
                  <a:pt x="669" y="100"/>
                  <a:pt x="669" y="100"/>
                </a:cubicBezTo>
                <a:cubicBezTo>
                  <a:pt x="669" y="99"/>
                  <a:pt x="669" y="99"/>
                  <a:pt x="669" y="99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68" y="96"/>
                  <a:pt x="668" y="96"/>
                  <a:pt x="668" y="96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7" y="94"/>
                  <a:pt x="667" y="94"/>
                  <a:pt x="667" y="94"/>
                </a:cubicBezTo>
                <a:cubicBezTo>
                  <a:pt x="666" y="93"/>
                  <a:pt x="666" y="93"/>
                  <a:pt x="666" y="93"/>
                </a:cubicBezTo>
                <a:cubicBezTo>
                  <a:pt x="665" y="92"/>
                  <a:pt x="665" y="92"/>
                  <a:pt x="665" y="92"/>
                </a:cubicBezTo>
                <a:cubicBezTo>
                  <a:pt x="664" y="92"/>
                  <a:pt x="664" y="92"/>
                  <a:pt x="664" y="92"/>
                </a:cubicBezTo>
                <a:cubicBezTo>
                  <a:pt x="663" y="92"/>
                  <a:pt x="663" y="92"/>
                  <a:pt x="663" y="92"/>
                </a:cubicBezTo>
                <a:cubicBezTo>
                  <a:pt x="662" y="91"/>
                  <a:pt x="662" y="91"/>
                  <a:pt x="662" y="91"/>
                </a:cubicBezTo>
                <a:cubicBezTo>
                  <a:pt x="662" y="91"/>
                  <a:pt x="662" y="91"/>
                  <a:pt x="662" y="91"/>
                </a:cubicBezTo>
                <a:cubicBezTo>
                  <a:pt x="660" y="91"/>
                  <a:pt x="660" y="91"/>
                  <a:pt x="660" y="91"/>
                </a:cubicBezTo>
                <a:cubicBezTo>
                  <a:pt x="660" y="91"/>
                  <a:pt x="660" y="91"/>
                  <a:pt x="660" y="91"/>
                </a:cubicBezTo>
                <a:cubicBezTo>
                  <a:pt x="658" y="92"/>
                  <a:pt x="658" y="92"/>
                  <a:pt x="658" y="92"/>
                </a:cubicBezTo>
                <a:cubicBezTo>
                  <a:pt x="657" y="92"/>
                  <a:pt x="657" y="92"/>
                  <a:pt x="657" y="92"/>
                </a:cubicBezTo>
                <a:cubicBezTo>
                  <a:pt x="656" y="93"/>
                  <a:pt x="656" y="93"/>
                  <a:pt x="656" y="93"/>
                </a:cubicBezTo>
                <a:cubicBezTo>
                  <a:pt x="656" y="93"/>
                  <a:pt x="656" y="93"/>
                  <a:pt x="656" y="93"/>
                </a:cubicBezTo>
                <a:cubicBezTo>
                  <a:pt x="655" y="94"/>
                  <a:pt x="655" y="94"/>
                  <a:pt x="655" y="94"/>
                </a:cubicBezTo>
                <a:cubicBezTo>
                  <a:pt x="654" y="96"/>
                  <a:pt x="654" y="96"/>
                  <a:pt x="654" y="96"/>
                </a:cubicBezTo>
                <a:cubicBezTo>
                  <a:pt x="653" y="97"/>
                  <a:pt x="653" y="97"/>
                  <a:pt x="653" y="97"/>
                </a:cubicBezTo>
                <a:cubicBezTo>
                  <a:pt x="653" y="98"/>
                  <a:pt x="653" y="98"/>
                  <a:pt x="653" y="98"/>
                </a:cubicBezTo>
                <a:cubicBezTo>
                  <a:pt x="653" y="99"/>
                  <a:pt x="653" y="99"/>
                  <a:pt x="653" y="99"/>
                </a:cubicBezTo>
                <a:cubicBezTo>
                  <a:pt x="653" y="100"/>
                  <a:pt x="653" y="100"/>
                  <a:pt x="653" y="100"/>
                </a:cubicBezTo>
                <a:cubicBezTo>
                  <a:pt x="653" y="100"/>
                  <a:pt x="653" y="100"/>
                  <a:pt x="653" y="100"/>
                </a:cubicBezTo>
                <a:cubicBezTo>
                  <a:pt x="653" y="101"/>
                  <a:pt x="653" y="101"/>
                  <a:pt x="653" y="101"/>
                </a:cubicBezTo>
                <a:cubicBezTo>
                  <a:pt x="653" y="103"/>
                  <a:pt x="653" y="103"/>
                  <a:pt x="653" y="103"/>
                </a:cubicBezTo>
                <a:cubicBezTo>
                  <a:pt x="653" y="103"/>
                  <a:pt x="653" y="103"/>
                  <a:pt x="653" y="103"/>
                </a:cubicBezTo>
                <a:cubicBezTo>
                  <a:pt x="653" y="103"/>
                  <a:pt x="653" y="103"/>
                  <a:pt x="653" y="103"/>
                </a:cubicBezTo>
                <a:cubicBezTo>
                  <a:pt x="654" y="105"/>
                  <a:pt x="654" y="105"/>
                  <a:pt x="654" y="105"/>
                </a:cubicBezTo>
                <a:cubicBezTo>
                  <a:pt x="654" y="105"/>
                  <a:pt x="654" y="105"/>
                  <a:pt x="654" y="105"/>
                </a:cubicBezTo>
                <a:cubicBezTo>
                  <a:pt x="654" y="115"/>
                  <a:pt x="654" y="115"/>
                  <a:pt x="654" y="115"/>
                </a:cubicBezTo>
                <a:cubicBezTo>
                  <a:pt x="654" y="115"/>
                  <a:pt x="654" y="115"/>
                  <a:pt x="654" y="115"/>
                </a:cubicBezTo>
                <a:cubicBezTo>
                  <a:pt x="654" y="115"/>
                  <a:pt x="654" y="115"/>
                  <a:pt x="654" y="115"/>
                </a:cubicBezTo>
                <a:cubicBezTo>
                  <a:pt x="654" y="115"/>
                  <a:pt x="654" y="115"/>
                  <a:pt x="654" y="115"/>
                </a:cubicBezTo>
                <a:cubicBezTo>
                  <a:pt x="654" y="116"/>
                  <a:pt x="654" y="116"/>
                  <a:pt x="654" y="116"/>
                </a:cubicBezTo>
                <a:cubicBezTo>
                  <a:pt x="654" y="116"/>
                  <a:pt x="654" y="116"/>
                  <a:pt x="654" y="116"/>
                </a:cubicBezTo>
                <a:cubicBezTo>
                  <a:pt x="654" y="117"/>
                  <a:pt x="654" y="117"/>
                  <a:pt x="654" y="117"/>
                </a:cubicBezTo>
                <a:cubicBezTo>
                  <a:pt x="654" y="118"/>
                  <a:pt x="654" y="118"/>
                  <a:pt x="654" y="118"/>
                </a:cubicBezTo>
                <a:cubicBezTo>
                  <a:pt x="654" y="118"/>
                  <a:pt x="654" y="118"/>
                  <a:pt x="654" y="118"/>
                </a:cubicBezTo>
                <a:cubicBezTo>
                  <a:pt x="654" y="119"/>
                  <a:pt x="654" y="119"/>
                  <a:pt x="654" y="119"/>
                </a:cubicBezTo>
                <a:cubicBezTo>
                  <a:pt x="654" y="120"/>
                  <a:pt x="654" y="120"/>
                  <a:pt x="654" y="120"/>
                </a:cubicBezTo>
                <a:cubicBezTo>
                  <a:pt x="654" y="120"/>
                  <a:pt x="654" y="120"/>
                  <a:pt x="654" y="120"/>
                </a:cubicBezTo>
                <a:cubicBezTo>
                  <a:pt x="654" y="120"/>
                  <a:pt x="654" y="120"/>
                  <a:pt x="654" y="120"/>
                </a:cubicBezTo>
                <a:cubicBezTo>
                  <a:pt x="654" y="120"/>
                  <a:pt x="654" y="120"/>
                  <a:pt x="654" y="120"/>
                </a:cubicBezTo>
                <a:cubicBezTo>
                  <a:pt x="654" y="120"/>
                  <a:pt x="654" y="120"/>
                  <a:pt x="654" y="120"/>
                </a:cubicBezTo>
                <a:cubicBezTo>
                  <a:pt x="654" y="123"/>
                  <a:pt x="654" y="123"/>
                  <a:pt x="654" y="123"/>
                </a:cubicBezTo>
                <a:cubicBezTo>
                  <a:pt x="654" y="123"/>
                  <a:pt x="654" y="123"/>
                  <a:pt x="654" y="123"/>
                </a:cubicBezTo>
                <a:cubicBezTo>
                  <a:pt x="654" y="133"/>
                  <a:pt x="654" y="133"/>
                  <a:pt x="654" y="133"/>
                </a:cubicBezTo>
                <a:cubicBezTo>
                  <a:pt x="650" y="133"/>
                  <a:pt x="650" y="133"/>
                  <a:pt x="650" y="133"/>
                </a:cubicBezTo>
                <a:cubicBezTo>
                  <a:pt x="650" y="124"/>
                  <a:pt x="650" y="124"/>
                  <a:pt x="650" y="124"/>
                </a:cubicBezTo>
                <a:cubicBezTo>
                  <a:pt x="650" y="124"/>
                  <a:pt x="650" y="124"/>
                  <a:pt x="650" y="124"/>
                </a:cubicBezTo>
                <a:cubicBezTo>
                  <a:pt x="650" y="121"/>
                  <a:pt x="650" y="121"/>
                  <a:pt x="650" y="121"/>
                </a:cubicBezTo>
                <a:cubicBezTo>
                  <a:pt x="650" y="121"/>
                  <a:pt x="650" y="121"/>
                  <a:pt x="650" y="121"/>
                </a:cubicBezTo>
                <a:cubicBezTo>
                  <a:pt x="650" y="121"/>
                  <a:pt x="650" y="121"/>
                  <a:pt x="650" y="121"/>
                </a:cubicBezTo>
                <a:cubicBezTo>
                  <a:pt x="650" y="121"/>
                  <a:pt x="650" y="121"/>
                  <a:pt x="650" y="121"/>
                </a:cubicBezTo>
                <a:cubicBezTo>
                  <a:pt x="650" y="121"/>
                  <a:pt x="650" y="121"/>
                  <a:pt x="650" y="121"/>
                </a:cubicBezTo>
                <a:cubicBezTo>
                  <a:pt x="650" y="120"/>
                  <a:pt x="650" y="120"/>
                  <a:pt x="650" y="120"/>
                </a:cubicBezTo>
                <a:cubicBezTo>
                  <a:pt x="650" y="120"/>
                  <a:pt x="650" y="120"/>
                  <a:pt x="650" y="120"/>
                </a:cubicBezTo>
                <a:cubicBezTo>
                  <a:pt x="650" y="119"/>
                  <a:pt x="650" y="119"/>
                  <a:pt x="650" y="119"/>
                </a:cubicBezTo>
                <a:cubicBezTo>
                  <a:pt x="650" y="118"/>
                  <a:pt x="650" y="118"/>
                  <a:pt x="650" y="118"/>
                </a:cubicBezTo>
                <a:cubicBezTo>
                  <a:pt x="650" y="118"/>
                  <a:pt x="650" y="118"/>
                  <a:pt x="650" y="118"/>
                </a:cubicBezTo>
                <a:cubicBezTo>
                  <a:pt x="650" y="117"/>
                  <a:pt x="650" y="117"/>
                  <a:pt x="650" y="11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650" y="104"/>
                  <a:pt x="650" y="104"/>
                  <a:pt x="650" y="104"/>
                </a:cubicBezTo>
                <a:cubicBezTo>
                  <a:pt x="650" y="102"/>
                  <a:pt x="650" y="102"/>
                  <a:pt x="650" y="102"/>
                </a:cubicBezTo>
                <a:cubicBezTo>
                  <a:pt x="651" y="101"/>
                  <a:pt x="651" y="101"/>
                  <a:pt x="651" y="101"/>
                </a:cubicBezTo>
                <a:cubicBezTo>
                  <a:pt x="651" y="100"/>
                  <a:pt x="651" y="100"/>
                  <a:pt x="651" y="100"/>
                </a:cubicBezTo>
                <a:cubicBezTo>
                  <a:pt x="650" y="98"/>
                  <a:pt x="650" y="98"/>
                  <a:pt x="650" y="98"/>
                </a:cubicBezTo>
                <a:cubicBezTo>
                  <a:pt x="650" y="97"/>
                  <a:pt x="650" y="97"/>
                  <a:pt x="650" y="97"/>
                </a:cubicBezTo>
                <a:cubicBezTo>
                  <a:pt x="649" y="96"/>
                  <a:pt x="649" y="96"/>
                  <a:pt x="649" y="96"/>
                </a:cubicBezTo>
                <a:cubicBezTo>
                  <a:pt x="649" y="94"/>
                  <a:pt x="649" y="94"/>
                  <a:pt x="649" y="94"/>
                </a:cubicBezTo>
                <a:cubicBezTo>
                  <a:pt x="648" y="93"/>
                  <a:pt x="648" y="93"/>
                  <a:pt x="648" y="93"/>
                </a:cubicBezTo>
                <a:cubicBezTo>
                  <a:pt x="646" y="93"/>
                  <a:pt x="646" y="93"/>
                  <a:pt x="646" y="93"/>
                </a:cubicBezTo>
                <a:cubicBezTo>
                  <a:pt x="645" y="92"/>
                  <a:pt x="645" y="92"/>
                  <a:pt x="645" y="92"/>
                </a:cubicBezTo>
                <a:cubicBezTo>
                  <a:pt x="645" y="92"/>
                  <a:pt x="645" y="92"/>
                  <a:pt x="645" y="92"/>
                </a:cubicBezTo>
                <a:cubicBezTo>
                  <a:pt x="644" y="92"/>
                  <a:pt x="644" y="92"/>
                  <a:pt x="644" y="92"/>
                </a:cubicBezTo>
                <a:cubicBezTo>
                  <a:pt x="643" y="92"/>
                  <a:pt x="643" y="92"/>
                  <a:pt x="643" y="92"/>
                </a:cubicBezTo>
                <a:cubicBezTo>
                  <a:pt x="642" y="92"/>
                  <a:pt x="642" y="92"/>
                  <a:pt x="642" y="92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40" y="92"/>
                  <a:pt x="640" y="92"/>
                  <a:pt x="640" y="92"/>
                </a:cubicBezTo>
                <a:cubicBezTo>
                  <a:pt x="639" y="93"/>
                  <a:pt x="639" y="93"/>
                  <a:pt x="639" y="93"/>
                </a:cubicBezTo>
                <a:cubicBezTo>
                  <a:pt x="638" y="93"/>
                  <a:pt x="638" y="93"/>
                  <a:pt x="638" y="93"/>
                </a:cubicBezTo>
                <a:cubicBezTo>
                  <a:pt x="637" y="94"/>
                  <a:pt x="637" y="94"/>
                  <a:pt x="637" y="94"/>
                </a:cubicBezTo>
                <a:cubicBezTo>
                  <a:pt x="636" y="95"/>
                  <a:pt x="636" y="95"/>
                  <a:pt x="636" y="95"/>
                </a:cubicBezTo>
                <a:cubicBezTo>
                  <a:pt x="635" y="96"/>
                  <a:pt x="635" y="96"/>
                  <a:pt x="635" y="96"/>
                </a:cubicBezTo>
                <a:cubicBezTo>
                  <a:pt x="635" y="98"/>
                  <a:pt x="635" y="98"/>
                  <a:pt x="635" y="98"/>
                </a:cubicBezTo>
                <a:cubicBezTo>
                  <a:pt x="634" y="99"/>
                  <a:pt x="634" y="99"/>
                  <a:pt x="634" y="99"/>
                </a:cubicBezTo>
                <a:cubicBezTo>
                  <a:pt x="634" y="100"/>
                  <a:pt x="634" y="100"/>
                  <a:pt x="634" y="100"/>
                </a:cubicBezTo>
                <a:cubicBezTo>
                  <a:pt x="634" y="100"/>
                  <a:pt x="634" y="100"/>
                  <a:pt x="634" y="100"/>
                </a:cubicBezTo>
                <a:cubicBezTo>
                  <a:pt x="634" y="100"/>
                  <a:pt x="634" y="100"/>
                  <a:pt x="634" y="100"/>
                </a:cubicBezTo>
                <a:cubicBezTo>
                  <a:pt x="634" y="102"/>
                  <a:pt x="634" y="102"/>
                  <a:pt x="634" y="102"/>
                </a:cubicBezTo>
                <a:cubicBezTo>
                  <a:pt x="635" y="103"/>
                  <a:pt x="635" y="103"/>
                  <a:pt x="635" y="103"/>
                </a:cubicBezTo>
                <a:cubicBezTo>
                  <a:pt x="635" y="104"/>
                  <a:pt x="635" y="104"/>
                  <a:pt x="635" y="104"/>
                </a:cubicBezTo>
                <a:cubicBezTo>
                  <a:pt x="635" y="104"/>
                  <a:pt x="635" y="104"/>
                  <a:pt x="635" y="104"/>
                </a:cubicBezTo>
                <a:cubicBezTo>
                  <a:pt x="635" y="105"/>
                  <a:pt x="635" y="105"/>
                  <a:pt x="635" y="105"/>
                </a:cubicBezTo>
                <a:cubicBezTo>
                  <a:pt x="635" y="106"/>
                  <a:pt x="635" y="106"/>
                  <a:pt x="635" y="106"/>
                </a:cubicBezTo>
                <a:cubicBezTo>
                  <a:pt x="635" y="116"/>
                  <a:pt x="635" y="116"/>
                  <a:pt x="635" y="116"/>
                </a:cubicBezTo>
                <a:cubicBezTo>
                  <a:pt x="635" y="116"/>
                  <a:pt x="635" y="116"/>
                  <a:pt x="635" y="116"/>
                </a:cubicBezTo>
                <a:cubicBezTo>
                  <a:pt x="635" y="116"/>
                  <a:pt x="635" y="116"/>
                  <a:pt x="635" y="116"/>
                </a:cubicBezTo>
                <a:cubicBezTo>
                  <a:pt x="635" y="116"/>
                  <a:pt x="635" y="116"/>
                  <a:pt x="635" y="116"/>
                </a:cubicBezTo>
                <a:cubicBezTo>
                  <a:pt x="635" y="116"/>
                  <a:pt x="635" y="116"/>
                  <a:pt x="635" y="116"/>
                </a:cubicBezTo>
                <a:cubicBezTo>
                  <a:pt x="635" y="117"/>
                  <a:pt x="635" y="117"/>
                  <a:pt x="635" y="117"/>
                </a:cubicBezTo>
                <a:cubicBezTo>
                  <a:pt x="635" y="118"/>
                  <a:pt x="635" y="118"/>
                  <a:pt x="635" y="118"/>
                </a:cubicBezTo>
                <a:cubicBezTo>
                  <a:pt x="635" y="118"/>
                  <a:pt x="635" y="118"/>
                  <a:pt x="635" y="118"/>
                </a:cubicBezTo>
                <a:cubicBezTo>
                  <a:pt x="635" y="119"/>
                  <a:pt x="635" y="119"/>
                  <a:pt x="635" y="119"/>
                </a:cubicBezTo>
                <a:cubicBezTo>
                  <a:pt x="635" y="120"/>
                  <a:pt x="635" y="120"/>
                  <a:pt x="635" y="120"/>
                </a:cubicBezTo>
                <a:cubicBezTo>
                  <a:pt x="635" y="120"/>
                  <a:pt x="635" y="120"/>
                  <a:pt x="635" y="120"/>
                </a:cubicBezTo>
                <a:cubicBezTo>
                  <a:pt x="635" y="121"/>
                  <a:pt x="635" y="121"/>
                  <a:pt x="635" y="121"/>
                </a:cubicBezTo>
                <a:cubicBezTo>
                  <a:pt x="635" y="121"/>
                  <a:pt x="635" y="121"/>
                  <a:pt x="635" y="121"/>
                </a:cubicBezTo>
                <a:cubicBezTo>
                  <a:pt x="635" y="121"/>
                  <a:pt x="635" y="121"/>
                  <a:pt x="635" y="121"/>
                </a:cubicBezTo>
                <a:cubicBezTo>
                  <a:pt x="635" y="121"/>
                  <a:pt x="635" y="121"/>
                  <a:pt x="635" y="121"/>
                </a:cubicBezTo>
                <a:cubicBezTo>
                  <a:pt x="635" y="124"/>
                  <a:pt x="635" y="124"/>
                  <a:pt x="635" y="124"/>
                </a:cubicBezTo>
                <a:cubicBezTo>
                  <a:pt x="635" y="124"/>
                  <a:pt x="635" y="124"/>
                  <a:pt x="635" y="124"/>
                </a:cubicBezTo>
                <a:cubicBezTo>
                  <a:pt x="635" y="173"/>
                  <a:pt x="635" y="173"/>
                  <a:pt x="635" y="173"/>
                </a:cubicBezTo>
                <a:cubicBezTo>
                  <a:pt x="635" y="173"/>
                  <a:pt x="635" y="173"/>
                  <a:pt x="635" y="173"/>
                </a:cubicBezTo>
                <a:cubicBezTo>
                  <a:pt x="629" y="173"/>
                  <a:pt x="629" y="173"/>
                  <a:pt x="629" y="173"/>
                </a:cubicBezTo>
                <a:cubicBezTo>
                  <a:pt x="629" y="168"/>
                  <a:pt x="629" y="168"/>
                  <a:pt x="629" y="168"/>
                </a:cubicBezTo>
                <a:cubicBezTo>
                  <a:pt x="629" y="168"/>
                  <a:pt x="629" y="168"/>
                  <a:pt x="629" y="168"/>
                </a:cubicBezTo>
                <a:cubicBezTo>
                  <a:pt x="629" y="159"/>
                  <a:pt x="629" y="159"/>
                  <a:pt x="629" y="159"/>
                </a:cubicBezTo>
                <a:cubicBezTo>
                  <a:pt x="629" y="159"/>
                  <a:pt x="629" y="159"/>
                  <a:pt x="629" y="159"/>
                </a:cubicBezTo>
                <a:cubicBezTo>
                  <a:pt x="629" y="158"/>
                  <a:pt x="629" y="158"/>
                  <a:pt x="629" y="158"/>
                </a:cubicBezTo>
                <a:cubicBezTo>
                  <a:pt x="629" y="158"/>
                  <a:pt x="629" y="158"/>
                  <a:pt x="629" y="158"/>
                </a:cubicBezTo>
                <a:cubicBezTo>
                  <a:pt x="628" y="149"/>
                  <a:pt x="628" y="149"/>
                  <a:pt x="628" y="149"/>
                </a:cubicBezTo>
                <a:cubicBezTo>
                  <a:pt x="629" y="148"/>
                  <a:pt x="629" y="148"/>
                  <a:pt x="629" y="148"/>
                </a:cubicBezTo>
                <a:cubicBezTo>
                  <a:pt x="629" y="148"/>
                  <a:pt x="629" y="148"/>
                  <a:pt x="629" y="148"/>
                </a:cubicBezTo>
                <a:cubicBezTo>
                  <a:pt x="629" y="147"/>
                  <a:pt x="629" y="147"/>
                  <a:pt x="629" y="147"/>
                </a:cubicBezTo>
                <a:cubicBezTo>
                  <a:pt x="630" y="146"/>
                  <a:pt x="630" y="146"/>
                  <a:pt x="630" y="146"/>
                </a:cubicBezTo>
                <a:cubicBezTo>
                  <a:pt x="630" y="146"/>
                  <a:pt x="630" y="146"/>
                  <a:pt x="630" y="146"/>
                </a:cubicBezTo>
                <a:cubicBezTo>
                  <a:pt x="630" y="145"/>
                  <a:pt x="630" y="145"/>
                  <a:pt x="630" y="145"/>
                </a:cubicBezTo>
                <a:cubicBezTo>
                  <a:pt x="628" y="145"/>
                  <a:pt x="628" y="145"/>
                  <a:pt x="628" y="145"/>
                </a:cubicBezTo>
                <a:cubicBezTo>
                  <a:pt x="628" y="137"/>
                  <a:pt x="628" y="137"/>
                  <a:pt x="628" y="137"/>
                </a:cubicBezTo>
                <a:cubicBezTo>
                  <a:pt x="629" y="136"/>
                  <a:pt x="629" y="136"/>
                  <a:pt x="629" y="136"/>
                </a:cubicBezTo>
                <a:cubicBezTo>
                  <a:pt x="628" y="136"/>
                  <a:pt x="628" y="136"/>
                  <a:pt x="628" y="136"/>
                </a:cubicBezTo>
                <a:cubicBezTo>
                  <a:pt x="628" y="135"/>
                  <a:pt x="628" y="135"/>
                  <a:pt x="628" y="135"/>
                </a:cubicBezTo>
                <a:cubicBezTo>
                  <a:pt x="627" y="135"/>
                  <a:pt x="627" y="135"/>
                  <a:pt x="627" y="135"/>
                </a:cubicBezTo>
                <a:cubicBezTo>
                  <a:pt x="627" y="134"/>
                  <a:pt x="627" y="134"/>
                  <a:pt x="627" y="134"/>
                </a:cubicBezTo>
                <a:cubicBezTo>
                  <a:pt x="625" y="134"/>
                  <a:pt x="625" y="134"/>
                  <a:pt x="625" y="134"/>
                </a:cubicBezTo>
                <a:cubicBezTo>
                  <a:pt x="625" y="135"/>
                  <a:pt x="625" y="135"/>
                  <a:pt x="625" y="135"/>
                </a:cubicBezTo>
                <a:cubicBezTo>
                  <a:pt x="625" y="135"/>
                  <a:pt x="625" y="135"/>
                  <a:pt x="625" y="135"/>
                </a:cubicBezTo>
                <a:cubicBezTo>
                  <a:pt x="613" y="135"/>
                  <a:pt x="613" y="135"/>
                  <a:pt x="613" y="135"/>
                </a:cubicBezTo>
                <a:cubicBezTo>
                  <a:pt x="613" y="134"/>
                  <a:pt x="613" y="134"/>
                  <a:pt x="613" y="134"/>
                </a:cubicBezTo>
                <a:cubicBezTo>
                  <a:pt x="613" y="134"/>
                  <a:pt x="613" y="134"/>
                  <a:pt x="613" y="134"/>
                </a:cubicBezTo>
                <a:cubicBezTo>
                  <a:pt x="613" y="134"/>
                  <a:pt x="613" y="134"/>
                  <a:pt x="613" y="134"/>
                </a:cubicBezTo>
                <a:cubicBezTo>
                  <a:pt x="612" y="134"/>
                  <a:pt x="612" y="134"/>
                  <a:pt x="612" y="134"/>
                </a:cubicBezTo>
                <a:cubicBezTo>
                  <a:pt x="612" y="134"/>
                  <a:pt x="612" y="134"/>
                  <a:pt x="612" y="134"/>
                </a:cubicBezTo>
                <a:cubicBezTo>
                  <a:pt x="612" y="132"/>
                  <a:pt x="612" y="132"/>
                  <a:pt x="612" y="132"/>
                </a:cubicBezTo>
                <a:cubicBezTo>
                  <a:pt x="596" y="132"/>
                  <a:pt x="596" y="132"/>
                  <a:pt x="596" y="132"/>
                </a:cubicBezTo>
                <a:cubicBezTo>
                  <a:pt x="596" y="134"/>
                  <a:pt x="596" y="134"/>
                  <a:pt x="596" y="134"/>
                </a:cubicBezTo>
                <a:cubicBezTo>
                  <a:pt x="596" y="134"/>
                  <a:pt x="596" y="134"/>
                  <a:pt x="596" y="134"/>
                </a:cubicBezTo>
                <a:cubicBezTo>
                  <a:pt x="595" y="134"/>
                  <a:pt x="595" y="134"/>
                  <a:pt x="595" y="134"/>
                </a:cubicBezTo>
                <a:cubicBezTo>
                  <a:pt x="595" y="134"/>
                  <a:pt x="595" y="134"/>
                  <a:pt x="595" y="134"/>
                </a:cubicBezTo>
                <a:cubicBezTo>
                  <a:pt x="594" y="134"/>
                  <a:pt x="594" y="134"/>
                  <a:pt x="594" y="134"/>
                </a:cubicBezTo>
                <a:cubicBezTo>
                  <a:pt x="594" y="135"/>
                  <a:pt x="594" y="135"/>
                  <a:pt x="594" y="135"/>
                </a:cubicBezTo>
                <a:cubicBezTo>
                  <a:pt x="583" y="135"/>
                  <a:pt x="583" y="135"/>
                  <a:pt x="583" y="135"/>
                </a:cubicBezTo>
                <a:cubicBezTo>
                  <a:pt x="583" y="134"/>
                  <a:pt x="583" y="134"/>
                  <a:pt x="583" y="134"/>
                </a:cubicBezTo>
                <a:cubicBezTo>
                  <a:pt x="580" y="134"/>
                  <a:pt x="580" y="134"/>
                  <a:pt x="580" y="134"/>
                </a:cubicBezTo>
                <a:cubicBezTo>
                  <a:pt x="580" y="135"/>
                  <a:pt x="580" y="135"/>
                  <a:pt x="580" y="135"/>
                </a:cubicBezTo>
                <a:cubicBezTo>
                  <a:pt x="580" y="135"/>
                  <a:pt x="580" y="135"/>
                  <a:pt x="580" y="135"/>
                </a:cubicBezTo>
                <a:cubicBezTo>
                  <a:pt x="579" y="136"/>
                  <a:pt x="579" y="136"/>
                  <a:pt x="579" y="136"/>
                </a:cubicBezTo>
                <a:cubicBezTo>
                  <a:pt x="579" y="136"/>
                  <a:pt x="579" y="136"/>
                  <a:pt x="579" y="136"/>
                </a:cubicBezTo>
                <a:cubicBezTo>
                  <a:pt x="580" y="137"/>
                  <a:pt x="580" y="137"/>
                  <a:pt x="580" y="137"/>
                </a:cubicBezTo>
                <a:cubicBezTo>
                  <a:pt x="579" y="143"/>
                  <a:pt x="579" y="143"/>
                  <a:pt x="579" y="143"/>
                </a:cubicBezTo>
                <a:cubicBezTo>
                  <a:pt x="579" y="143"/>
                  <a:pt x="579" y="143"/>
                  <a:pt x="579" y="143"/>
                </a:cubicBezTo>
                <a:cubicBezTo>
                  <a:pt x="579" y="144"/>
                  <a:pt x="579" y="144"/>
                  <a:pt x="579" y="144"/>
                </a:cubicBezTo>
                <a:cubicBezTo>
                  <a:pt x="579" y="145"/>
                  <a:pt x="579" y="145"/>
                  <a:pt x="579" y="145"/>
                </a:cubicBezTo>
                <a:cubicBezTo>
                  <a:pt x="579" y="145"/>
                  <a:pt x="579" y="145"/>
                  <a:pt x="579" y="145"/>
                </a:cubicBezTo>
                <a:cubicBezTo>
                  <a:pt x="577" y="145"/>
                  <a:pt x="577" y="145"/>
                  <a:pt x="577" y="145"/>
                </a:cubicBezTo>
                <a:cubicBezTo>
                  <a:pt x="577" y="145"/>
                  <a:pt x="577" y="145"/>
                  <a:pt x="577" y="145"/>
                </a:cubicBezTo>
                <a:cubicBezTo>
                  <a:pt x="578" y="146"/>
                  <a:pt x="578" y="146"/>
                  <a:pt x="578" y="146"/>
                </a:cubicBezTo>
                <a:cubicBezTo>
                  <a:pt x="579" y="147"/>
                  <a:pt x="579" y="147"/>
                  <a:pt x="579" y="147"/>
                </a:cubicBezTo>
                <a:cubicBezTo>
                  <a:pt x="579" y="148"/>
                  <a:pt x="579" y="148"/>
                  <a:pt x="579" y="148"/>
                </a:cubicBezTo>
                <a:cubicBezTo>
                  <a:pt x="578" y="148"/>
                  <a:pt x="578" y="148"/>
                  <a:pt x="578" y="148"/>
                </a:cubicBezTo>
                <a:cubicBezTo>
                  <a:pt x="579" y="149"/>
                  <a:pt x="579" y="149"/>
                  <a:pt x="579" y="149"/>
                </a:cubicBezTo>
                <a:cubicBezTo>
                  <a:pt x="579" y="158"/>
                  <a:pt x="579" y="158"/>
                  <a:pt x="579" y="158"/>
                </a:cubicBezTo>
                <a:cubicBezTo>
                  <a:pt x="578" y="158"/>
                  <a:pt x="578" y="158"/>
                  <a:pt x="578" y="158"/>
                </a:cubicBezTo>
                <a:cubicBezTo>
                  <a:pt x="578" y="159"/>
                  <a:pt x="578" y="159"/>
                  <a:pt x="578" y="159"/>
                </a:cubicBezTo>
                <a:cubicBezTo>
                  <a:pt x="579" y="159"/>
                  <a:pt x="579" y="159"/>
                  <a:pt x="579" y="159"/>
                </a:cubicBezTo>
                <a:cubicBezTo>
                  <a:pt x="578" y="168"/>
                  <a:pt x="578" y="168"/>
                  <a:pt x="578" y="168"/>
                </a:cubicBezTo>
                <a:cubicBezTo>
                  <a:pt x="578" y="168"/>
                  <a:pt x="578" y="168"/>
                  <a:pt x="578" y="168"/>
                </a:cubicBezTo>
                <a:cubicBezTo>
                  <a:pt x="578" y="173"/>
                  <a:pt x="578" y="173"/>
                  <a:pt x="578" y="173"/>
                </a:cubicBezTo>
                <a:cubicBezTo>
                  <a:pt x="572" y="173"/>
                  <a:pt x="572" y="173"/>
                  <a:pt x="572" y="173"/>
                </a:cubicBezTo>
                <a:cubicBezTo>
                  <a:pt x="572" y="152"/>
                  <a:pt x="572" y="152"/>
                  <a:pt x="572" y="152"/>
                </a:cubicBezTo>
                <a:cubicBezTo>
                  <a:pt x="556" y="138"/>
                  <a:pt x="556" y="138"/>
                  <a:pt x="556" y="138"/>
                </a:cubicBezTo>
                <a:cubicBezTo>
                  <a:pt x="556" y="138"/>
                  <a:pt x="556" y="138"/>
                  <a:pt x="556" y="138"/>
                </a:cubicBezTo>
                <a:cubicBezTo>
                  <a:pt x="556" y="138"/>
                  <a:pt x="556" y="138"/>
                  <a:pt x="556" y="138"/>
                </a:cubicBezTo>
                <a:cubicBezTo>
                  <a:pt x="494" y="138"/>
                  <a:pt x="494" y="138"/>
                  <a:pt x="494" y="138"/>
                </a:cubicBezTo>
                <a:cubicBezTo>
                  <a:pt x="494" y="138"/>
                  <a:pt x="494" y="138"/>
                  <a:pt x="494" y="138"/>
                </a:cubicBezTo>
                <a:cubicBezTo>
                  <a:pt x="496" y="138"/>
                  <a:pt x="496" y="138"/>
                  <a:pt x="496" y="138"/>
                </a:cubicBezTo>
                <a:cubicBezTo>
                  <a:pt x="496" y="137"/>
                  <a:pt x="496" y="137"/>
                  <a:pt x="496" y="137"/>
                </a:cubicBezTo>
                <a:cubicBezTo>
                  <a:pt x="495" y="137"/>
                  <a:pt x="495" y="137"/>
                  <a:pt x="495" y="137"/>
                </a:cubicBezTo>
                <a:cubicBezTo>
                  <a:pt x="495" y="136"/>
                  <a:pt x="495" y="136"/>
                  <a:pt x="495" y="136"/>
                </a:cubicBezTo>
                <a:cubicBezTo>
                  <a:pt x="494" y="136"/>
                  <a:pt x="494" y="136"/>
                  <a:pt x="494" y="136"/>
                </a:cubicBezTo>
                <a:cubicBezTo>
                  <a:pt x="494" y="133"/>
                  <a:pt x="494" y="133"/>
                  <a:pt x="494" y="133"/>
                </a:cubicBezTo>
                <a:cubicBezTo>
                  <a:pt x="494" y="133"/>
                  <a:pt x="494" y="133"/>
                  <a:pt x="494" y="133"/>
                </a:cubicBezTo>
                <a:cubicBezTo>
                  <a:pt x="493" y="111"/>
                  <a:pt x="493" y="111"/>
                  <a:pt x="493" y="111"/>
                </a:cubicBezTo>
                <a:cubicBezTo>
                  <a:pt x="493" y="111"/>
                  <a:pt x="493" y="111"/>
                  <a:pt x="493" y="111"/>
                </a:cubicBezTo>
                <a:cubicBezTo>
                  <a:pt x="493" y="107"/>
                  <a:pt x="493" y="107"/>
                  <a:pt x="493" y="107"/>
                </a:cubicBezTo>
                <a:cubicBezTo>
                  <a:pt x="494" y="107"/>
                  <a:pt x="494" y="107"/>
                  <a:pt x="494" y="107"/>
                </a:cubicBezTo>
                <a:cubicBezTo>
                  <a:pt x="494" y="106"/>
                  <a:pt x="494" y="106"/>
                  <a:pt x="494" y="106"/>
                </a:cubicBezTo>
                <a:cubicBezTo>
                  <a:pt x="495" y="106"/>
                  <a:pt x="495" y="106"/>
                  <a:pt x="495" y="106"/>
                </a:cubicBezTo>
                <a:cubicBezTo>
                  <a:pt x="495" y="105"/>
                  <a:pt x="495" y="105"/>
                  <a:pt x="495" y="105"/>
                </a:cubicBezTo>
                <a:cubicBezTo>
                  <a:pt x="495" y="105"/>
                  <a:pt x="495" y="105"/>
                  <a:pt x="495" y="105"/>
                </a:cubicBezTo>
                <a:cubicBezTo>
                  <a:pt x="495" y="105"/>
                  <a:pt x="495" y="105"/>
                  <a:pt x="495" y="105"/>
                </a:cubicBezTo>
                <a:cubicBezTo>
                  <a:pt x="496" y="105"/>
                  <a:pt x="496" y="105"/>
                  <a:pt x="496" y="105"/>
                </a:cubicBezTo>
                <a:cubicBezTo>
                  <a:pt x="496" y="104"/>
                  <a:pt x="496" y="104"/>
                  <a:pt x="496" y="104"/>
                </a:cubicBezTo>
                <a:cubicBezTo>
                  <a:pt x="493" y="104"/>
                  <a:pt x="493" y="104"/>
                  <a:pt x="493" y="104"/>
                </a:cubicBezTo>
                <a:cubicBezTo>
                  <a:pt x="493" y="104"/>
                  <a:pt x="493" y="104"/>
                  <a:pt x="493" y="104"/>
                </a:cubicBezTo>
                <a:cubicBezTo>
                  <a:pt x="493" y="104"/>
                  <a:pt x="493" y="104"/>
                  <a:pt x="493" y="104"/>
                </a:cubicBezTo>
                <a:cubicBezTo>
                  <a:pt x="493" y="103"/>
                  <a:pt x="493" y="103"/>
                  <a:pt x="493" y="103"/>
                </a:cubicBezTo>
                <a:cubicBezTo>
                  <a:pt x="493" y="103"/>
                  <a:pt x="493" y="103"/>
                  <a:pt x="493" y="103"/>
                </a:cubicBezTo>
                <a:cubicBezTo>
                  <a:pt x="493" y="102"/>
                  <a:pt x="493" y="102"/>
                  <a:pt x="493" y="102"/>
                </a:cubicBezTo>
                <a:cubicBezTo>
                  <a:pt x="493" y="102"/>
                  <a:pt x="493" y="102"/>
                  <a:pt x="493" y="102"/>
                </a:cubicBezTo>
                <a:cubicBezTo>
                  <a:pt x="493" y="101"/>
                  <a:pt x="493" y="101"/>
                  <a:pt x="493" y="101"/>
                </a:cubicBezTo>
                <a:cubicBezTo>
                  <a:pt x="493" y="101"/>
                  <a:pt x="493" y="101"/>
                  <a:pt x="493" y="101"/>
                </a:cubicBezTo>
                <a:cubicBezTo>
                  <a:pt x="493" y="101"/>
                  <a:pt x="493" y="101"/>
                  <a:pt x="493" y="101"/>
                </a:cubicBezTo>
                <a:cubicBezTo>
                  <a:pt x="493" y="100"/>
                  <a:pt x="493" y="100"/>
                  <a:pt x="493" y="100"/>
                </a:cubicBezTo>
                <a:cubicBezTo>
                  <a:pt x="492" y="100"/>
                  <a:pt x="492" y="100"/>
                  <a:pt x="492" y="100"/>
                </a:cubicBezTo>
                <a:cubicBezTo>
                  <a:pt x="492" y="100"/>
                  <a:pt x="492" y="100"/>
                  <a:pt x="492" y="100"/>
                </a:cubicBezTo>
                <a:cubicBezTo>
                  <a:pt x="492" y="100"/>
                  <a:pt x="492" y="100"/>
                  <a:pt x="492" y="100"/>
                </a:cubicBezTo>
                <a:cubicBezTo>
                  <a:pt x="492" y="100"/>
                  <a:pt x="492" y="100"/>
                  <a:pt x="492" y="100"/>
                </a:cubicBezTo>
                <a:cubicBezTo>
                  <a:pt x="491" y="100"/>
                  <a:pt x="491" y="100"/>
                  <a:pt x="491" y="100"/>
                </a:cubicBezTo>
                <a:cubicBezTo>
                  <a:pt x="491" y="100"/>
                  <a:pt x="491" y="100"/>
                  <a:pt x="491" y="100"/>
                </a:cubicBezTo>
                <a:cubicBezTo>
                  <a:pt x="491" y="99"/>
                  <a:pt x="491" y="99"/>
                  <a:pt x="491" y="99"/>
                </a:cubicBezTo>
                <a:cubicBezTo>
                  <a:pt x="491" y="99"/>
                  <a:pt x="491" y="99"/>
                  <a:pt x="491" y="99"/>
                </a:cubicBezTo>
                <a:cubicBezTo>
                  <a:pt x="490" y="99"/>
                  <a:pt x="490" y="99"/>
                  <a:pt x="490" y="99"/>
                </a:cubicBezTo>
                <a:cubicBezTo>
                  <a:pt x="490" y="98"/>
                  <a:pt x="490" y="98"/>
                  <a:pt x="490" y="98"/>
                </a:cubicBezTo>
                <a:cubicBezTo>
                  <a:pt x="490" y="98"/>
                  <a:pt x="490" y="98"/>
                  <a:pt x="490" y="98"/>
                </a:cubicBezTo>
                <a:cubicBezTo>
                  <a:pt x="490" y="98"/>
                  <a:pt x="490" y="98"/>
                  <a:pt x="490" y="98"/>
                </a:cubicBezTo>
                <a:cubicBezTo>
                  <a:pt x="490" y="97"/>
                  <a:pt x="490" y="97"/>
                  <a:pt x="490" y="97"/>
                </a:cubicBezTo>
                <a:cubicBezTo>
                  <a:pt x="490" y="97"/>
                  <a:pt x="490" y="97"/>
                  <a:pt x="490" y="97"/>
                </a:cubicBezTo>
                <a:cubicBezTo>
                  <a:pt x="490" y="96"/>
                  <a:pt x="490" y="96"/>
                  <a:pt x="490" y="96"/>
                </a:cubicBezTo>
                <a:cubicBezTo>
                  <a:pt x="490" y="94"/>
                  <a:pt x="490" y="94"/>
                  <a:pt x="490" y="94"/>
                </a:cubicBezTo>
                <a:cubicBezTo>
                  <a:pt x="490" y="94"/>
                  <a:pt x="490" y="94"/>
                  <a:pt x="490" y="94"/>
                </a:cubicBezTo>
                <a:cubicBezTo>
                  <a:pt x="490" y="93"/>
                  <a:pt x="490" y="93"/>
                  <a:pt x="490" y="93"/>
                </a:cubicBezTo>
                <a:cubicBezTo>
                  <a:pt x="490" y="93"/>
                  <a:pt x="490" y="93"/>
                  <a:pt x="490" y="93"/>
                </a:cubicBezTo>
                <a:cubicBezTo>
                  <a:pt x="490" y="93"/>
                  <a:pt x="490" y="93"/>
                  <a:pt x="490" y="93"/>
                </a:cubicBezTo>
                <a:cubicBezTo>
                  <a:pt x="491" y="93"/>
                  <a:pt x="491" y="93"/>
                  <a:pt x="491" y="93"/>
                </a:cubicBezTo>
                <a:cubicBezTo>
                  <a:pt x="491" y="92"/>
                  <a:pt x="491" y="92"/>
                  <a:pt x="491" y="92"/>
                </a:cubicBezTo>
                <a:cubicBezTo>
                  <a:pt x="490" y="92"/>
                  <a:pt x="490" y="92"/>
                  <a:pt x="490" y="92"/>
                </a:cubicBezTo>
                <a:cubicBezTo>
                  <a:pt x="490" y="92"/>
                  <a:pt x="490" y="92"/>
                  <a:pt x="490" y="92"/>
                </a:cubicBezTo>
                <a:cubicBezTo>
                  <a:pt x="490" y="92"/>
                  <a:pt x="490" y="92"/>
                  <a:pt x="490" y="92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90" y="90"/>
                  <a:pt x="490" y="90"/>
                  <a:pt x="490" y="90"/>
                </a:cubicBezTo>
                <a:cubicBezTo>
                  <a:pt x="490" y="90"/>
                  <a:pt x="490" y="90"/>
                  <a:pt x="490" y="90"/>
                </a:cubicBezTo>
                <a:cubicBezTo>
                  <a:pt x="489" y="90"/>
                  <a:pt x="489" y="90"/>
                  <a:pt x="489" y="90"/>
                </a:cubicBezTo>
                <a:cubicBezTo>
                  <a:pt x="490" y="89"/>
                  <a:pt x="490" y="89"/>
                  <a:pt x="490" y="89"/>
                </a:cubicBezTo>
                <a:cubicBezTo>
                  <a:pt x="490" y="89"/>
                  <a:pt x="490" y="89"/>
                  <a:pt x="490" y="89"/>
                </a:cubicBezTo>
                <a:cubicBezTo>
                  <a:pt x="489" y="89"/>
                  <a:pt x="489" y="89"/>
                  <a:pt x="489" y="89"/>
                </a:cubicBezTo>
                <a:cubicBezTo>
                  <a:pt x="489" y="89"/>
                  <a:pt x="489" y="89"/>
                  <a:pt x="489" y="89"/>
                </a:cubicBezTo>
                <a:cubicBezTo>
                  <a:pt x="489" y="88"/>
                  <a:pt x="489" y="88"/>
                  <a:pt x="489" y="88"/>
                </a:cubicBezTo>
                <a:cubicBezTo>
                  <a:pt x="489" y="87"/>
                  <a:pt x="489" y="87"/>
                  <a:pt x="489" y="87"/>
                </a:cubicBezTo>
                <a:cubicBezTo>
                  <a:pt x="489" y="86"/>
                  <a:pt x="489" y="86"/>
                  <a:pt x="489" y="86"/>
                </a:cubicBezTo>
                <a:cubicBezTo>
                  <a:pt x="489" y="85"/>
                  <a:pt x="489" y="85"/>
                  <a:pt x="489" y="85"/>
                </a:cubicBezTo>
                <a:cubicBezTo>
                  <a:pt x="489" y="84"/>
                  <a:pt x="489" y="84"/>
                  <a:pt x="489" y="84"/>
                </a:cubicBezTo>
                <a:cubicBezTo>
                  <a:pt x="488" y="84"/>
                  <a:pt x="488" y="84"/>
                  <a:pt x="488" y="84"/>
                </a:cubicBezTo>
                <a:cubicBezTo>
                  <a:pt x="488" y="83"/>
                  <a:pt x="488" y="83"/>
                  <a:pt x="488" y="83"/>
                </a:cubicBezTo>
                <a:cubicBezTo>
                  <a:pt x="488" y="82"/>
                  <a:pt x="488" y="82"/>
                  <a:pt x="488" y="82"/>
                </a:cubicBezTo>
                <a:cubicBezTo>
                  <a:pt x="487" y="82"/>
                  <a:pt x="487" y="82"/>
                  <a:pt x="487" y="82"/>
                </a:cubicBezTo>
                <a:cubicBezTo>
                  <a:pt x="487" y="82"/>
                  <a:pt x="487" y="82"/>
                  <a:pt x="487" y="82"/>
                </a:cubicBezTo>
                <a:cubicBezTo>
                  <a:pt x="487" y="82"/>
                  <a:pt x="487" y="82"/>
                  <a:pt x="487" y="82"/>
                </a:cubicBezTo>
                <a:cubicBezTo>
                  <a:pt x="486" y="82"/>
                  <a:pt x="486" y="82"/>
                  <a:pt x="486" y="82"/>
                </a:cubicBezTo>
                <a:cubicBezTo>
                  <a:pt x="486" y="80"/>
                  <a:pt x="486" y="80"/>
                  <a:pt x="486" y="80"/>
                </a:cubicBezTo>
                <a:cubicBezTo>
                  <a:pt x="485" y="71"/>
                  <a:pt x="485" y="71"/>
                  <a:pt x="485" y="71"/>
                </a:cubicBezTo>
                <a:cubicBezTo>
                  <a:pt x="484" y="80"/>
                  <a:pt x="484" y="80"/>
                  <a:pt x="484" y="80"/>
                </a:cubicBezTo>
                <a:cubicBezTo>
                  <a:pt x="484" y="82"/>
                  <a:pt x="484" y="82"/>
                  <a:pt x="484" y="82"/>
                </a:cubicBezTo>
                <a:cubicBezTo>
                  <a:pt x="484" y="82"/>
                  <a:pt x="484" y="82"/>
                  <a:pt x="484" y="82"/>
                </a:cubicBezTo>
                <a:cubicBezTo>
                  <a:pt x="483" y="82"/>
                  <a:pt x="483" y="82"/>
                  <a:pt x="483" y="82"/>
                </a:cubicBezTo>
                <a:cubicBezTo>
                  <a:pt x="483" y="82"/>
                  <a:pt x="483" y="82"/>
                  <a:pt x="483" y="82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2" y="83"/>
                  <a:pt x="482" y="83"/>
                  <a:pt x="482" y="83"/>
                </a:cubicBezTo>
                <a:cubicBezTo>
                  <a:pt x="482" y="84"/>
                  <a:pt x="482" y="84"/>
                  <a:pt x="482" y="84"/>
                </a:cubicBezTo>
                <a:cubicBezTo>
                  <a:pt x="482" y="84"/>
                  <a:pt x="482" y="84"/>
                  <a:pt x="482" y="84"/>
                </a:cubicBezTo>
                <a:cubicBezTo>
                  <a:pt x="481" y="85"/>
                  <a:pt x="481" y="85"/>
                  <a:pt x="481" y="85"/>
                </a:cubicBezTo>
                <a:cubicBezTo>
                  <a:pt x="481" y="86"/>
                  <a:pt x="481" y="86"/>
                  <a:pt x="481" y="86"/>
                </a:cubicBezTo>
                <a:cubicBezTo>
                  <a:pt x="481" y="87"/>
                  <a:pt x="481" y="87"/>
                  <a:pt x="481" y="87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81" y="89"/>
                  <a:pt x="481" y="89"/>
                  <a:pt x="481" y="89"/>
                </a:cubicBezTo>
                <a:cubicBezTo>
                  <a:pt x="481" y="89"/>
                  <a:pt x="481" y="89"/>
                  <a:pt x="481" y="89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0" y="90"/>
                  <a:pt x="480" y="90"/>
                  <a:pt x="480" y="90"/>
                </a:cubicBezTo>
                <a:cubicBezTo>
                  <a:pt x="480" y="90"/>
                  <a:pt x="480" y="90"/>
                  <a:pt x="480" y="90"/>
                </a:cubicBezTo>
                <a:cubicBezTo>
                  <a:pt x="480" y="90"/>
                  <a:pt x="480" y="90"/>
                  <a:pt x="480" y="90"/>
                </a:cubicBezTo>
                <a:cubicBezTo>
                  <a:pt x="480" y="90"/>
                  <a:pt x="480" y="90"/>
                  <a:pt x="480" y="90"/>
                </a:cubicBezTo>
                <a:cubicBezTo>
                  <a:pt x="480" y="91"/>
                  <a:pt x="480" y="91"/>
                  <a:pt x="480" y="91"/>
                </a:cubicBezTo>
                <a:cubicBezTo>
                  <a:pt x="480" y="91"/>
                  <a:pt x="480" y="91"/>
                  <a:pt x="480" y="91"/>
                </a:cubicBezTo>
                <a:cubicBezTo>
                  <a:pt x="480" y="91"/>
                  <a:pt x="480" y="91"/>
                  <a:pt x="480" y="91"/>
                </a:cubicBezTo>
                <a:cubicBezTo>
                  <a:pt x="480" y="91"/>
                  <a:pt x="480" y="91"/>
                  <a:pt x="480" y="91"/>
                </a:cubicBezTo>
                <a:cubicBezTo>
                  <a:pt x="480" y="91"/>
                  <a:pt x="480" y="91"/>
                  <a:pt x="480" y="91"/>
                </a:cubicBezTo>
                <a:cubicBezTo>
                  <a:pt x="480" y="91"/>
                  <a:pt x="480" y="91"/>
                  <a:pt x="480" y="91"/>
                </a:cubicBezTo>
                <a:cubicBezTo>
                  <a:pt x="480" y="92"/>
                  <a:pt x="480" y="92"/>
                  <a:pt x="480" y="92"/>
                </a:cubicBezTo>
                <a:cubicBezTo>
                  <a:pt x="480" y="92"/>
                  <a:pt x="480" y="92"/>
                  <a:pt x="480" y="92"/>
                </a:cubicBezTo>
                <a:cubicBezTo>
                  <a:pt x="480" y="92"/>
                  <a:pt x="480" y="92"/>
                  <a:pt x="480" y="92"/>
                </a:cubicBezTo>
                <a:cubicBezTo>
                  <a:pt x="480" y="93"/>
                  <a:pt x="480" y="93"/>
                  <a:pt x="480" y="93"/>
                </a:cubicBezTo>
                <a:cubicBezTo>
                  <a:pt x="480" y="93"/>
                  <a:pt x="480" y="93"/>
                  <a:pt x="480" y="93"/>
                </a:cubicBezTo>
                <a:cubicBezTo>
                  <a:pt x="480" y="93"/>
                  <a:pt x="480" y="93"/>
                  <a:pt x="480" y="93"/>
                </a:cubicBezTo>
                <a:cubicBezTo>
                  <a:pt x="480" y="93"/>
                  <a:pt x="480" y="93"/>
                  <a:pt x="480" y="93"/>
                </a:cubicBezTo>
                <a:cubicBezTo>
                  <a:pt x="480" y="93"/>
                  <a:pt x="480" y="93"/>
                  <a:pt x="480" y="93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1" y="97"/>
                  <a:pt x="481" y="97"/>
                  <a:pt x="481" y="97"/>
                </a:cubicBezTo>
                <a:cubicBezTo>
                  <a:pt x="481" y="97"/>
                  <a:pt x="481" y="97"/>
                  <a:pt x="481" y="97"/>
                </a:cubicBezTo>
                <a:cubicBezTo>
                  <a:pt x="480" y="98"/>
                  <a:pt x="480" y="98"/>
                  <a:pt x="480" y="98"/>
                </a:cubicBezTo>
                <a:cubicBezTo>
                  <a:pt x="480" y="98"/>
                  <a:pt x="480" y="98"/>
                  <a:pt x="480" y="98"/>
                </a:cubicBezTo>
                <a:cubicBezTo>
                  <a:pt x="480" y="98"/>
                  <a:pt x="480" y="98"/>
                  <a:pt x="480" y="98"/>
                </a:cubicBezTo>
                <a:cubicBezTo>
                  <a:pt x="480" y="99"/>
                  <a:pt x="480" y="99"/>
                  <a:pt x="480" y="99"/>
                </a:cubicBezTo>
                <a:cubicBezTo>
                  <a:pt x="480" y="99"/>
                  <a:pt x="480" y="99"/>
                  <a:pt x="480" y="99"/>
                </a:cubicBezTo>
                <a:cubicBezTo>
                  <a:pt x="480" y="99"/>
                  <a:pt x="480" y="99"/>
                  <a:pt x="480" y="99"/>
                </a:cubicBezTo>
                <a:cubicBezTo>
                  <a:pt x="480" y="100"/>
                  <a:pt x="480" y="100"/>
                  <a:pt x="480" y="100"/>
                </a:cubicBezTo>
                <a:cubicBezTo>
                  <a:pt x="479" y="100"/>
                  <a:pt x="479" y="100"/>
                  <a:pt x="479" y="100"/>
                </a:cubicBezTo>
                <a:cubicBezTo>
                  <a:pt x="479" y="100"/>
                  <a:pt x="479" y="100"/>
                  <a:pt x="479" y="100"/>
                </a:cubicBezTo>
                <a:cubicBezTo>
                  <a:pt x="479" y="100"/>
                  <a:pt x="479" y="100"/>
                  <a:pt x="479" y="100"/>
                </a:cubicBezTo>
                <a:cubicBezTo>
                  <a:pt x="479" y="100"/>
                  <a:pt x="479" y="100"/>
                  <a:pt x="479" y="100"/>
                </a:cubicBezTo>
                <a:cubicBezTo>
                  <a:pt x="478" y="100"/>
                  <a:pt x="478" y="100"/>
                  <a:pt x="478" y="100"/>
                </a:cubicBezTo>
                <a:cubicBezTo>
                  <a:pt x="478" y="100"/>
                  <a:pt x="478" y="100"/>
                  <a:pt x="478" y="100"/>
                </a:cubicBezTo>
                <a:cubicBezTo>
                  <a:pt x="478" y="101"/>
                  <a:pt x="478" y="101"/>
                  <a:pt x="478" y="101"/>
                </a:cubicBezTo>
                <a:cubicBezTo>
                  <a:pt x="478" y="101"/>
                  <a:pt x="478" y="101"/>
                  <a:pt x="478" y="101"/>
                </a:cubicBezTo>
                <a:cubicBezTo>
                  <a:pt x="478" y="101"/>
                  <a:pt x="478" y="101"/>
                  <a:pt x="478" y="101"/>
                </a:cubicBezTo>
                <a:cubicBezTo>
                  <a:pt x="478" y="102"/>
                  <a:pt x="478" y="102"/>
                  <a:pt x="478" y="102"/>
                </a:cubicBezTo>
                <a:cubicBezTo>
                  <a:pt x="478" y="102"/>
                  <a:pt x="478" y="102"/>
                  <a:pt x="478" y="102"/>
                </a:cubicBezTo>
                <a:cubicBezTo>
                  <a:pt x="477" y="102"/>
                  <a:pt x="477" y="102"/>
                  <a:pt x="477" y="102"/>
                </a:cubicBezTo>
                <a:cubicBezTo>
                  <a:pt x="477" y="103"/>
                  <a:pt x="477" y="103"/>
                  <a:pt x="477" y="103"/>
                </a:cubicBezTo>
                <a:cubicBezTo>
                  <a:pt x="477" y="104"/>
                  <a:pt x="477" y="104"/>
                  <a:pt x="477" y="104"/>
                </a:cubicBezTo>
                <a:cubicBezTo>
                  <a:pt x="477" y="104"/>
                  <a:pt x="477" y="104"/>
                  <a:pt x="477" y="104"/>
                </a:cubicBezTo>
                <a:cubicBezTo>
                  <a:pt x="475" y="104"/>
                  <a:pt x="475" y="104"/>
                  <a:pt x="475" y="104"/>
                </a:cubicBezTo>
                <a:cubicBezTo>
                  <a:pt x="475" y="105"/>
                  <a:pt x="475" y="105"/>
                  <a:pt x="475" y="105"/>
                </a:cubicBezTo>
                <a:cubicBezTo>
                  <a:pt x="476" y="105"/>
                  <a:pt x="476" y="105"/>
                  <a:pt x="476" y="105"/>
                </a:cubicBezTo>
                <a:cubicBezTo>
                  <a:pt x="475" y="105"/>
                  <a:pt x="475" y="105"/>
                  <a:pt x="475" y="105"/>
                </a:cubicBezTo>
                <a:cubicBezTo>
                  <a:pt x="475" y="106"/>
                  <a:pt x="475" y="106"/>
                  <a:pt x="475" y="106"/>
                </a:cubicBezTo>
                <a:cubicBezTo>
                  <a:pt x="476" y="106"/>
                  <a:pt x="476" y="106"/>
                  <a:pt x="476" y="106"/>
                </a:cubicBezTo>
                <a:cubicBezTo>
                  <a:pt x="476" y="107"/>
                  <a:pt x="476" y="107"/>
                  <a:pt x="476" y="107"/>
                </a:cubicBezTo>
                <a:cubicBezTo>
                  <a:pt x="477" y="107"/>
                  <a:pt x="477" y="107"/>
                  <a:pt x="477" y="107"/>
                </a:cubicBezTo>
                <a:cubicBezTo>
                  <a:pt x="477" y="111"/>
                  <a:pt x="477" y="111"/>
                  <a:pt x="477" y="111"/>
                </a:cubicBezTo>
                <a:cubicBezTo>
                  <a:pt x="477" y="112"/>
                  <a:pt x="477" y="112"/>
                  <a:pt x="477" y="112"/>
                </a:cubicBezTo>
                <a:cubicBezTo>
                  <a:pt x="477" y="127"/>
                  <a:pt x="477" y="127"/>
                  <a:pt x="477" y="127"/>
                </a:cubicBezTo>
                <a:cubicBezTo>
                  <a:pt x="475" y="126"/>
                  <a:pt x="475" y="126"/>
                  <a:pt x="475" y="126"/>
                </a:cubicBezTo>
                <a:cubicBezTo>
                  <a:pt x="465" y="116"/>
                  <a:pt x="465" y="116"/>
                  <a:pt x="465" y="116"/>
                </a:cubicBezTo>
                <a:cubicBezTo>
                  <a:pt x="455" y="127"/>
                  <a:pt x="455" y="127"/>
                  <a:pt x="455" y="127"/>
                </a:cubicBezTo>
                <a:cubicBezTo>
                  <a:pt x="453" y="128"/>
                  <a:pt x="453" y="128"/>
                  <a:pt x="453" y="128"/>
                </a:cubicBezTo>
                <a:cubicBezTo>
                  <a:pt x="453" y="112"/>
                  <a:pt x="453" y="112"/>
                  <a:pt x="453" y="112"/>
                </a:cubicBezTo>
                <a:cubicBezTo>
                  <a:pt x="453" y="111"/>
                  <a:pt x="453" y="111"/>
                  <a:pt x="453" y="111"/>
                </a:cubicBezTo>
                <a:cubicBezTo>
                  <a:pt x="453" y="107"/>
                  <a:pt x="453" y="107"/>
                  <a:pt x="453" y="107"/>
                </a:cubicBezTo>
                <a:cubicBezTo>
                  <a:pt x="454" y="107"/>
                  <a:pt x="454" y="107"/>
                  <a:pt x="454" y="107"/>
                </a:cubicBezTo>
                <a:cubicBezTo>
                  <a:pt x="454" y="106"/>
                  <a:pt x="454" y="106"/>
                  <a:pt x="454" y="106"/>
                </a:cubicBezTo>
                <a:cubicBezTo>
                  <a:pt x="455" y="106"/>
                  <a:pt x="455" y="106"/>
                  <a:pt x="455" y="106"/>
                </a:cubicBezTo>
                <a:cubicBezTo>
                  <a:pt x="455" y="105"/>
                  <a:pt x="455" y="105"/>
                  <a:pt x="455" y="105"/>
                </a:cubicBezTo>
                <a:cubicBezTo>
                  <a:pt x="454" y="105"/>
                  <a:pt x="454" y="105"/>
                  <a:pt x="454" y="105"/>
                </a:cubicBezTo>
                <a:cubicBezTo>
                  <a:pt x="454" y="105"/>
                  <a:pt x="454" y="105"/>
                  <a:pt x="454" y="105"/>
                </a:cubicBezTo>
                <a:cubicBezTo>
                  <a:pt x="454" y="104"/>
                  <a:pt x="454" y="104"/>
                  <a:pt x="454" y="104"/>
                </a:cubicBezTo>
                <a:cubicBezTo>
                  <a:pt x="453" y="104"/>
                  <a:pt x="453" y="104"/>
                  <a:pt x="453" y="104"/>
                </a:cubicBezTo>
                <a:cubicBezTo>
                  <a:pt x="453" y="104"/>
                  <a:pt x="453" y="104"/>
                  <a:pt x="453" y="104"/>
                </a:cubicBezTo>
                <a:cubicBezTo>
                  <a:pt x="453" y="104"/>
                  <a:pt x="453" y="104"/>
                  <a:pt x="453" y="104"/>
                </a:cubicBezTo>
                <a:cubicBezTo>
                  <a:pt x="453" y="103"/>
                  <a:pt x="453" y="103"/>
                  <a:pt x="453" y="103"/>
                </a:cubicBezTo>
                <a:cubicBezTo>
                  <a:pt x="453" y="102"/>
                  <a:pt x="453" y="102"/>
                  <a:pt x="453" y="102"/>
                </a:cubicBezTo>
                <a:cubicBezTo>
                  <a:pt x="452" y="102"/>
                  <a:pt x="452" y="102"/>
                  <a:pt x="452" y="102"/>
                </a:cubicBezTo>
                <a:cubicBezTo>
                  <a:pt x="452" y="101"/>
                  <a:pt x="452" y="101"/>
                  <a:pt x="452" y="101"/>
                </a:cubicBezTo>
                <a:cubicBezTo>
                  <a:pt x="452" y="101"/>
                  <a:pt x="452" y="101"/>
                  <a:pt x="452" y="101"/>
                </a:cubicBezTo>
                <a:cubicBezTo>
                  <a:pt x="452" y="101"/>
                  <a:pt x="452" y="101"/>
                  <a:pt x="452" y="101"/>
                </a:cubicBezTo>
                <a:cubicBezTo>
                  <a:pt x="451" y="101"/>
                  <a:pt x="451" y="101"/>
                  <a:pt x="451" y="101"/>
                </a:cubicBezTo>
                <a:cubicBezTo>
                  <a:pt x="451" y="101"/>
                  <a:pt x="451" y="101"/>
                  <a:pt x="451" y="101"/>
                </a:cubicBezTo>
                <a:cubicBezTo>
                  <a:pt x="451" y="101"/>
                  <a:pt x="451" y="101"/>
                  <a:pt x="451" y="101"/>
                </a:cubicBezTo>
                <a:cubicBezTo>
                  <a:pt x="451" y="100"/>
                  <a:pt x="451" y="100"/>
                  <a:pt x="451" y="100"/>
                </a:cubicBezTo>
                <a:cubicBezTo>
                  <a:pt x="451" y="100"/>
                  <a:pt x="451" y="100"/>
                  <a:pt x="451" y="100"/>
                </a:cubicBezTo>
                <a:cubicBezTo>
                  <a:pt x="451" y="100"/>
                  <a:pt x="451" y="100"/>
                  <a:pt x="451" y="100"/>
                </a:cubicBezTo>
                <a:cubicBezTo>
                  <a:pt x="451" y="100"/>
                  <a:pt x="451" y="100"/>
                  <a:pt x="451" y="100"/>
                </a:cubicBezTo>
                <a:cubicBezTo>
                  <a:pt x="450" y="100"/>
                  <a:pt x="450" y="100"/>
                  <a:pt x="450" y="100"/>
                </a:cubicBezTo>
                <a:cubicBezTo>
                  <a:pt x="450" y="100"/>
                  <a:pt x="450" y="100"/>
                  <a:pt x="450" y="100"/>
                </a:cubicBezTo>
                <a:cubicBezTo>
                  <a:pt x="450" y="99"/>
                  <a:pt x="450" y="99"/>
                  <a:pt x="450" y="99"/>
                </a:cubicBezTo>
                <a:cubicBezTo>
                  <a:pt x="450" y="99"/>
                  <a:pt x="450" y="99"/>
                  <a:pt x="450" y="99"/>
                </a:cubicBezTo>
                <a:cubicBezTo>
                  <a:pt x="450" y="99"/>
                  <a:pt x="450" y="99"/>
                  <a:pt x="450" y="99"/>
                </a:cubicBezTo>
                <a:cubicBezTo>
                  <a:pt x="450" y="99"/>
                  <a:pt x="450" y="99"/>
                  <a:pt x="450" y="99"/>
                </a:cubicBezTo>
                <a:cubicBezTo>
                  <a:pt x="449" y="98"/>
                  <a:pt x="449" y="98"/>
                  <a:pt x="449" y="98"/>
                </a:cubicBezTo>
                <a:cubicBezTo>
                  <a:pt x="449" y="98"/>
                  <a:pt x="449" y="98"/>
                  <a:pt x="449" y="98"/>
                </a:cubicBezTo>
                <a:cubicBezTo>
                  <a:pt x="449" y="97"/>
                  <a:pt x="449" y="97"/>
                  <a:pt x="449" y="97"/>
                </a:cubicBezTo>
                <a:cubicBezTo>
                  <a:pt x="449" y="97"/>
                  <a:pt x="449" y="97"/>
                  <a:pt x="449" y="97"/>
                </a:cubicBezTo>
                <a:cubicBezTo>
                  <a:pt x="449" y="94"/>
                  <a:pt x="449" y="94"/>
                  <a:pt x="449" y="94"/>
                </a:cubicBezTo>
                <a:cubicBezTo>
                  <a:pt x="450" y="94"/>
                  <a:pt x="450" y="94"/>
                  <a:pt x="450" y="94"/>
                </a:cubicBezTo>
                <a:cubicBezTo>
                  <a:pt x="450" y="93"/>
                  <a:pt x="450" y="93"/>
                  <a:pt x="450" y="93"/>
                </a:cubicBezTo>
                <a:cubicBezTo>
                  <a:pt x="450" y="93"/>
                  <a:pt x="450" y="93"/>
                  <a:pt x="450" y="93"/>
                </a:cubicBezTo>
                <a:cubicBezTo>
                  <a:pt x="450" y="92"/>
                  <a:pt x="450" y="92"/>
                  <a:pt x="450" y="92"/>
                </a:cubicBezTo>
                <a:cubicBezTo>
                  <a:pt x="450" y="92"/>
                  <a:pt x="450" y="92"/>
                  <a:pt x="450" y="92"/>
                </a:cubicBezTo>
                <a:cubicBezTo>
                  <a:pt x="450" y="92"/>
                  <a:pt x="450" y="92"/>
                  <a:pt x="450" y="92"/>
                </a:cubicBezTo>
                <a:cubicBezTo>
                  <a:pt x="450" y="92"/>
                  <a:pt x="450" y="92"/>
                  <a:pt x="450" y="92"/>
                </a:cubicBezTo>
                <a:cubicBezTo>
                  <a:pt x="450" y="91"/>
                  <a:pt x="450" y="91"/>
                  <a:pt x="450" y="91"/>
                </a:cubicBezTo>
                <a:cubicBezTo>
                  <a:pt x="450" y="91"/>
                  <a:pt x="450" y="91"/>
                  <a:pt x="450" y="91"/>
                </a:cubicBezTo>
                <a:cubicBezTo>
                  <a:pt x="450" y="91"/>
                  <a:pt x="450" y="91"/>
                  <a:pt x="450" y="91"/>
                </a:cubicBezTo>
                <a:cubicBezTo>
                  <a:pt x="450" y="91"/>
                  <a:pt x="450" y="91"/>
                  <a:pt x="450" y="91"/>
                </a:cubicBezTo>
                <a:cubicBezTo>
                  <a:pt x="450" y="91"/>
                  <a:pt x="450" y="91"/>
                  <a:pt x="450" y="91"/>
                </a:cubicBezTo>
                <a:cubicBezTo>
                  <a:pt x="450" y="90"/>
                  <a:pt x="450" y="90"/>
                  <a:pt x="450" y="90"/>
                </a:cubicBezTo>
                <a:cubicBezTo>
                  <a:pt x="450" y="90"/>
                  <a:pt x="450" y="90"/>
                  <a:pt x="450" y="90"/>
                </a:cubicBezTo>
                <a:cubicBezTo>
                  <a:pt x="450" y="90"/>
                  <a:pt x="450" y="90"/>
                  <a:pt x="450" y="90"/>
                </a:cubicBezTo>
                <a:cubicBezTo>
                  <a:pt x="450" y="90"/>
                  <a:pt x="450" y="90"/>
                  <a:pt x="450" y="90"/>
                </a:cubicBezTo>
                <a:cubicBezTo>
                  <a:pt x="450" y="90"/>
                  <a:pt x="450" y="90"/>
                  <a:pt x="450" y="90"/>
                </a:cubicBezTo>
                <a:cubicBezTo>
                  <a:pt x="449" y="90"/>
                  <a:pt x="449" y="90"/>
                  <a:pt x="449" y="90"/>
                </a:cubicBezTo>
                <a:cubicBezTo>
                  <a:pt x="449" y="90"/>
                  <a:pt x="449" y="90"/>
                  <a:pt x="449" y="90"/>
                </a:cubicBezTo>
                <a:cubicBezTo>
                  <a:pt x="449" y="89"/>
                  <a:pt x="449" y="89"/>
                  <a:pt x="449" y="89"/>
                </a:cubicBezTo>
                <a:cubicBezTo>
                  <a:pt x="449" y="88"/>
                  <a:pt x="449" y="88"/>
                  <a:pt x="449" y="88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8" y="86"/>
                  <a:pt x="448" y="86"/>
                  <a:pt x="448" y="86"/>
                </a:cubicBezTo>
                <a:cubicBezTo>
                  <a:pt x="448" y="85"/>
                  <a:pt x="448" y="85"/>
                  <a:pt x="448" y="85"/>
                </a:cubicBezTo>
                <a:cubicBezTo>
                  <a:pt x="448" y="84"/>
                  <a:pt x="448" y="84"/>
                  <a:pt x="448" y="84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447" y="83"/>
                  <a:pt x="447" y="83"/>
                  <a:pt x="447" y="83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6" y="81"/>
                  <a:pt x="446" y="81"/>
                  <a:pt x="446" y="81"/>
                </a:cubicBezTo>
                <a:cubicBezTo>
                  <a:pt x="446" y="81"/>
                  <a:pt x="446" y="81"/>
                  <a:pt x="446" y="81"/>
                </a:cubicBezTo>
                <a:cubicBezTo>
                  <a:pt x="446" y="81"/>
                  <a:pt x="446" y="81"/>
                  <a:pt x="446" y="81"/>
                </a:cubicBezTo>
                <a:cubicBezTo>
                  <a:pt x="445" y="79"/>
                  <a:pt x="445" y="79"/>
                  <a:pt x="445" y="79"/>
                </a:cubicBezTo>
                <a:cubicBezTo>
                  <a:pt x="444" y="71"/>
                  <a:pt x="444" y="71"/>
                  <a:pt x="444" y="71"/>
                </a:cubicBezTo>
                <a:cubicBezTo>
                  <a:pt x="444" y="79"/>
                  <a:pt x="444" y="79"/>
                  <a:pt x="444" y="79"/>
                </a:cubicBezTo>
                <a:cubicBezTo>
                  <a:pt x="443" y="81"/>
                  <a:pt x="443" y="81"/>
                  <a:pt x="443" y="81"/>
                </a:cubicBezTo>
                <a:cubicBezTo>
                  <a:pt x="443" y="81"/>
                  <a:pt x="443" y="81"/>
                  <a:pt x="443" y="81"/>
                </a:cubicBezTo>
                <a:cubicBezTo>
                  <a:pt x="442" y="81"/>
                  <a:pt x="442" y="81"/>
                  <a:pt x="442" y="81"/>
                </a:cubicBezTo>
                <a:cubicBezTo>
                  <a:pt x="442" y="82"/>
                  <a:pt x="442" y="82"/>
                  <a:pt x="442" y="82"/>
                </a:cubicBezTo>
                <a:cubicBezTo>
                  <a:pt x="442" y="82"/>
                  <a:pt x="442" y="82"/>
                  <a:pt x="442" y="82"/>
                </a:cubicBezTo>
                <a:cubicBezTo>
                  <a:pt x="441" y="83"/>
                  <a:pt x="441" y="83"/>
                  <a:pt x="441" y="83"/>
                </a:cubicBezTo>
                <a:cubicBezTo>
                  <a:pt x="441" y="83"/>
                  <a:pt x="441" y="83"/>
                  <a:pt x="441" y="83"/>
                </a:cubicBezTo>
                <a:cubicBezTo>
                  <a:pt x="441" y="84"/>
                  <a:pt x="441" y="84"/>
                  <a:pt x="441" y="84"/>
                </a:cubicBezTo>
                <a:cubicBezTo>
                  <a:pt x="440" y="85"/>
                  <a:pt x="440" y="85"/>
                  <a:pt x="440" y="85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40" y="87"/>
                  <a:pt x="440" y="87"/>
                  <a:pt x="440" y="87"/>
                </a:cubicBezTo>
                <a:cubicBezTo>
                  <a:pt x="440" y="88"/>
                  <a:pt x="440" y="88"/>
                  <a:pt x="440" y="88"/>
                </a:cubicBezTo>
                <a:cubicBezTo>
                  <a:pt x="440" y="88"/>
                  <a:pt x="440" y="88"/>
                  <a:pt x="440" y="88"/>
                </a:cubicBezTo>
                <a:cubicBezTo>
                  <a:pt x="440" y="89"/>
                  <a:pt x="440" y="89"/>
                  <a:pt x="440" y="89"/>
                </a:cubicBezTo>
                <a:cubicBezTo>
                  <a:pt x="440" y="89"/>
                  <a:pt x="440" y="89"/>
                  <a:pt x="440" y="89"/>
                </a:cubicBezTo>
                <a:cubicBezTo>
                  <a:pt x="440" y="89"/>
                  <a:pt x="440" y="89"/>
                  <a:pt x="440" y="89"/>
                </a:cubicBezTo>
                <a:cubicBezTo>
                  <a:pt x="440" y="89"/>
                  <a:pt x="440" y="89"/>
                  <a:pt x="440" y="89"/>
                </a:cubicBezTo>
                <a:cubicBezTo>
                  <a:pt x="440" y="90"/>
                  <a:pt x="440" y="90"/>
                  <a:pt x="440" y="90"/>
                </a:cubicBezTo>
                <a:cubicBezTo>
                  <a:pt x="439" y="90"/>
                  <a:pt x="439" y="90"/>
                  <a:pt x="439" y="90"/>
                </a:cubicBezTo>
                <a:cubicBezTo>
                  <a:pt x="439" y="90"/>
                  <a:pt x="439" y="90"/>
                  <a:pt x="439" y="90"/>
                </a:cubicBezTo>
                <a:cubicBezTo>
                  <a:pt x="439" y="90"/>
                  <a:pt x="439" y="90"/>
                  <a:pt x="439" y="90"/>
                </a:cubicBezTo>
                <a:cubicBezTo>
                  <a:pt x="439" y="90"/>
                  <a:pt x="439" y="90"/>
                  <a:pt x="439" y="90"/>
                </a:cubicBezTo>
                <a:cubicBezTo>
                  <a:pt x="439" y="91"/>
                  <a:pt x="439" y="91"/>
                  <a:pt x="439" y="91"/>
                </a:cubicBezTo>
                <a:cubicBezTo>
                  <a:pt x="439" y="91"/>
                  <a:pt x="439" y="91"/>
                  <a:pt x="439" y="91"/>
                </a:cubicBezTo>
                <a:cubicBezTo>
                  <a:pt x="439" y="91"/>
                  <a:pt x="439" y="91"/>
                  <a:pt x="439" y="91"/>
                </a:cubicBezTo>
                <a:cubicBezTo>
                  <a:pt x="439" y="91"/>
                  <a:pt x="439" y="91"/>
                  <a:pt x="439" y="91"/>
                </a:cubicBezTo>
                <a:cubicBezTo>
                  <a:pt x="439" y="91"/>
                  <a:pt x="439" y="91"/>
                  <a:pt x="439" y="91"/>
                </a:cubicBezTo>
                <a:cubicBezTo>
                  <a:pt x="439" y="92"/>
                  <a:pt x="439" y="92"/>
                  <a:pt x="439" y="92"/>
                </a:cubicBezTo>
                <a:cubicBezTo>
                  <a:pt x="439" y="92"/>
                  <a:pt x="439" y="92"/>
                  <a:pt x="439" y="92"/>
                </a:cubicBezTo>
                <a:cubicBezTo>
                  <a:pt x="439" y="92"/>
                  <a:pt x="439" y="92"/>
                  <a:pt x="439" y="92"/>
                </a:cubicBezTo>
                <a:cubicBezTo>
                  <a:pt x="439" y="93"/>
                  <a:pt x="439" y="93"/>
                  <a:pt x="439" y="93"/>
                </a:cubicBezTo>
                <a:cubicBezTo>
                  <a:pt x="439" y="93"/>
                  <a:pt x="439" y="93"/>
                  <a:pt x="439" y="93"/>
                </a:cubicBezTo>
                <a:cubicBezTo>
                  <a:pt x="439" y="93"/>
                  <a:pt x="439" y="93"/>
                  <a:pt x="439" y="93"/>
                </a:cubicBezTo>
                <a:cubicBezTo>
                  <a:pt x="440" y="96"/>
                  <a:pt x="440" y="96"/>
                  <a:pt x="440" y="96"/>
                </a:cubicBezTo>
                <a:cubicBezTo>
                  <a:pt x="440" y="96"/>
                  <a:pt x="440" y="96"/>
                  <a:pt x="440" y="96"/>
                </a:cubicBezTo>
                <a:cubicBezTo>
                  <a:pt x="439" y="97"/>
                  <a:pt x="439" y="97"/>
                  <a:pt x="439" y="97"/>
                </a:cubicBezTo>
                <a:cubicBezTo>
                  <a:pt x="439" y="97"/>
                  <a:pt x="439" y="97"/>
                  <a:pt x="439" y="97"/>
                </a:cubicBezTo>
                <a:cubicBezTo>
                  <a:pt x="439" y="98"/>
                  <a:pt x="439" y="98"/>
                  <a:pt x="439" y="98"/>
                </a:cubicBezTo>
                <a:cubicBezTo>
                  <a:pt x="439" y="98"/>
                  <a:pt x="439" y="98"/>
                  <a:pt x="439" y="98"/>
                </a:cubicBezTo>
                <a:cubicBezTo>
                  <a:pt x="439" y="99"/>
                  <a:pt x="439" y="99"/>
                  <a:pt x="439" y="99"/>
                </a:cubicBezTo>
                <a:cubicBezTo>
                  <a:pt x="439" y="99"/>
                  <a:pt x="439" y="99"/>
                  <a:pt x="439" y="99"/>
                </a:cubicBezTo>
                <a:cubicBezTo>
                  <a:pt x="439" y="99"/>
                  <a:pt x="439" y="99"/>
                  <a:pt x="439" y="99"/>
                </a:cubicBezTo>
                <a:cubicBezTo>
                  <a:pt x="438" y="99"/>
                  <a:pt x="438" y="99"/>
                  <a:pt x="438" y="9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7" y="100"/>
                  <a:pt x="437" y="100"/>
                  <a:pt x="437" y="100"/>
                </a:cubicBezTo>
                <a:cubicBezTo>
                  <a:pt x="437" y="100"/>
                  <a:pt x="437" y="100"/>
                  <a:pt x="437" y="100"/>
                </a:cubicBezTo>
                <a:cubicBezTo>
                  <a:pt x="437" y="100"/>
                  <a:pt x="437" y="100"/>
                  <a:pt x="437" y="100"/>
                </a:cubicBezTo>
                <a:cubicBezTo>
                  <a:pt x="437" y="100"/>
                  <a:pt x="437" y="100"/>
                  <a:pt x="437" y="100"/>
                </a:cubicBezTo>
                <a:cubicBezTo>
                  <a:pt x="437" y="100"/>
                  <a:pt x="437" y="100"/>
                  <a:pt x="437" y="100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436" y="102"/>
                  <a:pt x="436" y="102"/>
                  <a:pt x="436" y="102"/>
                </a:cubicBezTo>
                <a:cubicBezTo>
                  <a:pt x="436" y="102"/>
                  <a:pt x="436" y="102"/>
                  <a:pt x="436" y="102"/>
                </a:cubicBezTo>
                <a:cubicBezTo>
                  <a:pt x="436" y="102"/>
                  <a:pt x="436" y="102"/>
                  <a:pt x="436" y="102"/>
                </a:cubicBezTo>
                <a:cubicBezTo>
                  <a:pt x="436" y="102"/>
                  <a:pt x="436" y="102"/>
                  <a:pt x="436" y="102"/>
                </a:cubicBezTo>
                <a:cubicBezTo>
                  <a:pt x="436" y="104"/>
                  <a:pt x="436" y="104"/>
                  <a:pt x="436" y="104"/>
                </a:cubicBezTo>
                <a:cubicBezTo>
                  <a:pt x="433" y="104"/>
                  <a:pt x="433" y="104"/>
                  <a:pt x="433" y="104"/>
                </a:cubicBezTo>
                <a:cubicBezTo>
                  <a:pt x="433" y="105"/>
                  <a:pt x="433" y="105"/>
                  <a:pt x="433" y="105"/>
                </a:cubicBezTo>
                <a:cubicBezTo>
                  <a:pt x="435" y="105"/>
                  <a:pt x="435" y="105"/>
                  <a:pt x="435" y="105"/>
                </a:cubicBezTo>
                <a:cubicBezTo>
                  <a:pt x="435" y="106"/>
                  <a:pt x="435" y="106"/>
                  <a:pt x="435" y="106"/>
                </a:cubicBezTo>
                <a:cubicBezTo>
                  <a:pt x="435" y="106"/>
                  <a:pt x="435" y="106"/>
                  <a:pt x="435" y="106"/>
                </a:cubicBezTo>
                <a:cubicBezTo>
                  <a:pt x="435" y="106"/>
                  <a:pt x="435" y="106"/>
                  <a:pt x="435" y="106"/>
                </a:cubicBezTo>
                <a:cubicBezTo>
                  <a:pt x="436" y="106"/>
                  <a:pt x="436" y="106"/>
                  <a:pt x="436" y="106"/>
                </a:cubicBezTo>
                <a:cubicBezTo>
                  <a:pt x="436" y="110"/>
                  <a:pt x="436" y="110"/>
                  <a:pt x="436" y="110"/>
                </a:cubicBezTo>
                <a:cubicBezTo>
                  <a:pt x="436" y="111"/>
                  <a:pt x="436" y="111"/>
                  <a:pt x="436" y="111"/>
                </a:cubicBezTo>
                <a:cubicBezTo>
                  <a:pt x="436" y="133"/>
                  <a:pt x="436" y="133"/>
                  <a:pt x="436" y="133"/>
                </a:cubicBezTo>
                <a:cubicBezTo>
                  <a:pt x="435" y="133"/>
                  <a:pt x="435" y="133"/>
                  <a:pt x="435" y="133"/>
                </a:cubicBezTo>
                <a:cubicBezTo>
                  <a:pt x="435" y="137"/>
                  <a:pt x="435" y="137"/>
                  <a:pt x="435" y="137"/>
                </a:cubicBezTo>
                <a:cubicBezTo>
                  <a:pt x="435" y="137"/>
                  <a:pt x="435" y="137"/>
                  <a:pt x="435" y="137"/>
                </a:cubicBezTo>
                <a:cubicBezTo>
                  <a:pt x="435" y="137"/>
                  <a:pt x="435" y="137"/>
                  <a:pt x="435" y="137"/>
                </a:cubicBezTo>
                <a:cubicBezTo>
                  <a:pt x="434" y="137"/>
                  <a:pt x="434" y="137"/>
                  <a:pt x="434" y="137"/>
                </a:cubicBezTo>
                <a:cubicBezTo>
                  <a:pt x="434" y="138"/>
                  <a:pt x="434" y="138"/>
                  <a:pt x="434" y="138"/>
                </a:cubicBezTo>
                <a:cubicBezTo>
                  <a:pt x="400" y="138"/>
                  <a:pt x="400" y="138"/>
                  <a:pt x="400" y="138"/>
                </a:cubicBezTo>
                <a:cubicBezTo>
                  <a:pt x="390" y="147"/>
                  <a:pt x="390" y="147"/>
                  <a:pt x="390" y="147"/>
                </a:cubicBezTo>
                <a:cubicBezTo>
                  <a:pt x="389" y="147"/>
                  <a:pt x="389" y="147"/>
                  <a:pt x="389" y="147"/>
                </a:cubicBezTo>
                <a:cubicBezTo>
                  <a:pt x="388" y="147"/>
                  <a:pt x="388" y="147"/>
                  <a:pt x="388" y="147"/>
                </a:cubicBezTo>
                <a:cubicBezTo>
                  <a:pt x="388" y="148"/>
                  <a:pt x="388" y="148"/>
                  <a:pt x="388" y="148"/>
                </a:cubicBezTo>
                <a:cubicBezTo>
                  <a:pt x="388" y="148"/>
                  <a:pt x="388" y="148"/>
                  <a:pt x="388" y="148"/>
                </a:cubicBezTo>
                <a:cubicBezTo>
                  <a:pt x="388" y="149"/>
                  <a:pt x="388" y="149"/>
                  <a:pt x="388" y="149"/>
                </a:cubicBezTo>
                <a:cubicBezTo>
                  <a:pt x="384" y="153"/>
                  <a:pt x="384" y="153"/>
                  <a:pt x="384" y="153"/>
                </a:cubicBezTo>
                <a:cubicBezTo>
                  <a:pt x="384" y="153"/>
                  <a:pt x="384" y="153"/>
                  <a:pt x="384" y="153"/>
                </a:cubicBezTo>
                <a:cubicBezTo>
                  <a:pt x="384" y="153"/>
                  <a:pt x="384" y="153"/>
                  <a:pt x="384" y="153"/>
                </a:cubicBezTo>
                <a:cubicBezTo>
                  <a:pt x="384" y="152"/>
                  <a:pt x="384" y="152"/>
                  <a:pt x="384" y="152"/>
                </a:cubicBezTo>
                <a:cubicBezTo>
                  <a:pt x="384" y="151"/>
                  <a:pt x="384" y="151"/>
                  <a:pt x="384" y="151"/>
                </a:cubicBezTo>
                <a:cubicBezTo>
                  <a:pt x="384" y="133"/>
                  <a:pt x="384" y="133"/>
                  <a:pt x="384" y="133"/>
                </a:cubicBezTo>
                <a:cubicBezTo>
                  <a:pt x="383" y="129"/>
                  <a:pt x="383" y="129"/>
                  <a:pt x="383" y="129"/>
                </a:cubicBezTo>
                <a:cubicBezTo>
                  <a:pt x="383" y="133"/>
                  <a:pt x="383" y="133"/>
                  <a:pt x="383" y="133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128"/>
                  <a:pt x="382" y="128"/>
                  <a:pt x="382" y="128"/>
                </a:cubicBezTo>
                <a:cubicBezTo>
                  <a:pt x="382" y="115"/>
                  <a:pt x="382" y="115"/>
                  <a:pt x="382" y="115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2" y="109"/>
                  <a:pt x="382" y="109"/>
                  <a:pt x="382" y="109"/>
                </a:cubicBezTo>
                <a:cubicBezTo>
                  <a:pt x="382" y="109"/>
                  <a:pt x="382" y="109"/>
                  <a:pt x="382" y="109"/>
                </a:cubicBezTo>
                <a:cubicBezTo>
                  <a:pt x="382" y="94"/>
                  <a:pt x="382" y="94"/>
                  <a:pt x="382" y="94"/>
                </a:cubicBezTo>
                <a:cubicBezTo>
                  <a:pt x="382" y="91"/>
                  <a:pt x="382" y="91"/>
                  <a:pt x="382" y="91"/>
                </a:cubicBezTo>
                <a:cubicBezTo>
                  <a:pt x="376" y="58"/>
                  <a:pt x="376" y="58"/>
                  <a:pt x="376" y="58"/>
                </a:cubicBezTo>
                <a:cubicBezTo>
                  <a:pt x="371" y="90"/>
                  <a:pt x="371" y="90"/>
                  <a:pt x="371" y="90"/>
                </a:cubicBezTo>
                <a:cubicBezTo>
                  <a:pt x="371" y="106"/>
                  <a:pt x="371" y="106"/>
                  <a:pt x="371" y="106"/>
                </a:cubicBezTo>
                <a:cubicBezTo>
                  <a:pt x="371" y="108"/>
                  <a:pt x="371" y="108"/>
                  <a:pt x="371" y="108"/>
                </a:cubicBezTo>
                <a:cubicBezTo>
                  <a:pt x="371" y="108"/>
                  <a:pt x="371" y="108"/>
                  <a:pt x="371" y="108"/>
                </a:cubicBezTo>
                <a:cubicBezTo>
                  <a:pt x="371" y="113"/>
                  <a:pt x="371" y="113"/>
                  <a:pt x="371" y="113"/>
                </a:cubicBezTo>
                <a:cubicBezTo>
                  <a:pt x="370" y="114"/>
                  <a:pt x="370" y="114"/>
                  <a:pt x="370" y="114"/>
                </a:cubicBezTo>
                <a:cubicBezTo>
                  <a:pt x="370" y="121"/>
                  <a:pt x="370" y="121"/>
                  <a:pt x="370" y="121"/>
                </a:cubicBezTo>
                <a:cubicBezTo>
                  <a:pt x="323" y="121"/>
                  <a:pt x="323" y="121"/>
                  <a:pt x="323" y="121"/>
                </a:cubicBezTo>
                <a:cubicBezTo>
                  <a:pt x="320" y="104"/>
                  <a:pt x="320" y="104"/>
                  <a:pt x="320" y="104"/>
                </a:cubicBezTo>
                <a:cubicBezTo>
                  <a:pt x="320" y="106"/>
                  <a:pt x="320" y="106"/>
                  <a:pt x="320" y="106"/>
                </a:cubicBezTo>
                <a:cubicBezTo>
                  <a:pt x="319" y="100"/>
                  <a:pt x="319" y="100"/>
                  <a:pt x="319" y="100"/>
                </a:cubicBezTo>
                <a:cubicBezTo>
                  <a:pt x="316" y="120"/>
                  <a:pt x="316" y="120"/>
                  <a:pt x="316" y="120"/>
                </a:cubicBezTo>
                <a:cubicBezTo>
                  <a:pt x="316" y="126"/>
                  <a:pt x="316" y="126"/>
                  <a:pt x="316" y="126"/>
                </a:cubicBezTo>
                <a:cubicBezTo>
                  <a:pt x="316" y="133"/>
                  <a:pt x="316" y="133"/>
                  <a:pt x="316" y="133"/>
                </a:cubicBezTo>
                <a:cubicBezTo>
                  <a:pt x="316" y="136"/>
                  <a:pt x="316" y="136"/>
                  <a:pt x="316" y="136"/>
                </a:cubicBezTo>
                <a:cubicBezTo>
                  <a:pt x="316" y="136"/>
                  <a:pt x="316" y="136"/>
                  <a:pt x="316" y="136"/>
                </a:cubicBezTo>
                <a:cubicBezTo>
                  <a:pt x="303" y="136"/>
                  <a:pt x="303" y="136"/>
                  <a:pt x="303" y="136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293" y="148"/>
                  <a:pt x="293" y="148"/>
                  <a:pt x="293" y="148"/>
                </a:cubicBezTo>
                <a:cubicBezTo>
                  <a:pt x="292" y="150"/>
                  <a:pt x="292" y="150"/>
                  <a:pt x="292" y="150"/>
                </a:cubicBezTo>
                <a:cubicBezTo>
                  <a:pt x="292" y="158"/>
                  <a:pt x="292" y="158"/>
                  <a:pt x="292" y="158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8"/>
                  <a:pt x="292" y="158"/>
                  <a:pt x="292" y="158"/>
                </a:cubicBezTo>
                <a:cubicBezTo>
                  <a:pt x="291" y="156"/>
                  <a:pt x="291" y="156"/>
                  <a:pt x="291" y="156"/>
                </a:cubicBezTo>
                <a:cubicBezTo>
                  <a:pt x="290" y="161"/>
                  <a:pt x="290" y="161"/>
                  <a:pt x="290" y="161"/>
                </a:cubicBezTo>
                <a:cubicBezTo>
                  <a:pt x="290" y="161"/>
                  <a:pt x="290" y="161"/>
                  <a:pt x="290" y="161"/>
                </a:cubicBezTo>
                <a:cubicBezTo>
                  <a:pt x="281" y="161"/>
                  <a:pt x="281" y="161"/>
                  <a:pt x="281" y="161"/>
                </a:cubicBezTo>
                <a:cubicBezTo>
                  <a:pt x="281" y="166"/>
                  <a:pt x="281" y="166"/>
                  <a:pt x="281" y="166"/>
                </a:cubicBezTo>
                <a:cubicBezTo>
                  <a:pt x="281" y="166"/>
                  <a:pt x="281" y="166"/>
                  <a:pt x="281" y="166"/>
                </a:cubicBezTo>
                <a:cubicBezTo>
                  <a:pt x="272" y="166"/>
                  <a:pt x="272" y="166"/>
                  <a:pt x="272" y="166"/>
                </a:cubicBezTo>
                <a:cubicBezTo>
                  <a:pt x="266" y="166"/>
                  <a:pt x="266" y="166"/>
                  <a:pt x="266" y="166"/>
                </a:cubicBezTo>
                <a:cubicBezTo>
                  <a:pt x="266" y="166"/>
                  <a:pt x="266" y="166"/>
                  <a:pt x="266" y="166"/>
                </a:cubicBezTo>
                <a:cubicBezTo>
                  <a:pt x="266" y="166"/>
                  <a:pt x="266" y="166"/>
                  <a:pt x="266" y="166"/>
                </a:cubicBezTo>
                <a:cubicBezTo>
                  <a:pt x="266" y="166"/>
                  <a:pt x="266" y="166"/>
                  <a:pt x="266" y="166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7" y="164"/>
                  <a:pt x="267" y="164"/>
                  <a:pt x="267" y="164"/>
                </a:cubicBezTo>
                <a:cubicBezTo>
                  <a:pt x="267" y="164"/>
                  <a:pt x="267" y="164"/>
                  <a:pt x="267" y="164"/>
                </a:cubicBezTo>
                <a:cubicBezTo>
                  <a:pt x="267" y="164"/>
                  <a:pt x="267" y="164"/>
                  <a:pt x="267" y="164"/>
                </a:cubicBezTo>
                <a:cubicBezTo>
                  <a:pt x="267" y="164"/>
                  <a:pt x="267" y="164"/>
                  <a:pt x="267" y="164"/>
                </a:cubicBezTo>
                <a:cubicBezTo>
                  <a:pt x="267" y="160"/>
                  <a:pt x="267" y="160"/>
                  <a:pt x="267" y="160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7"/>
                  <a:pt x="269" y="157"/>
                  <a:pt x="269" y="157"/>
                </a:cubicBezTo>
                <a:cubicBezTo>
                  <a:pt x="270" y="156"/>
                  <a:pt x="270" y="156"/>
                  <a:pt x="270" y="156"/>
                </a:cubicBezTo>
                <a:cubicBezTo>
                  <a:pt x="242" y="149"/>
                  <a:pt x="242" y="149"/>
                  <a:pt x="242" y="149"/>
                </a:cubicBezTo>
                <a:cubicBezTo>
                  <a:pt x="242" y="148"/>
                  <a:pt x="242" y="148"/>
                  <a:pt x="242" y="148"/>
                </a:cubicBezTo>
                <a:cubicBezTo>
                  <a:pt x="242" y="148"/>
                  <a:pt x="242" y="148"/>
                  <a:pt x="242" y="148"/>
                </a:cubicBezTo>
                <a:cubicBezTo>
                  <a:pt x="242" y="148"/>
                  <a:pt x="242" y="148"/>
                  <a:pt x="242" y="148"/>
                </a:cubicBezTo>
                <a:cubicBezTo>
                  <a:pt x="242" y="148"/>
                  <a:pt x="242" y="148"/>
                  <a:pt x="242" y="148"/>
                </a:cubicBezTo>
                <a:cubicBezTo>
                  <a:pt x="242" y="148"/>
                  <a:pt x="242" y="148"/>
                  <a:pt x="242" y="148"/>
                </a:cubicBezTo>
                <a:cubicBezTo>
                  <a:pt x="242" y="148"/>
                  <a:pt x="242" y="148"/>
                  <a:pt x="242" y="148"/>
                </a:cubicBezTo>
                <a:cubicBezTo>
                  <a:pt x="242" y="148"/>
                  <a:pt x="242" y="148"/>
                  <a:pt x="242" y="148"/>
                </a:cubicBezTo>
                <a:cubicBezTo>
                  <a:pt x="242" y="148"/>
                  <a:pt x="242" y="148"/>
                  <a:pt x="242" y="148"/>
                </a:cubicBezTo>
                <a:cubicBezTo>
                  <a:pt x="242" y="147"/>
                  <a:pt x="242" y="147"/>
                  <a:pt x="242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7"/>
                  <a:pt x="241" y="147"/>
                  <a:pt x="241" y="147"/>
                </a:cubicBezTo>
                <a:cubicBezTo>
                  <a:pt x="241" y="146"/>
                  <a:pt x="241" y="146"/>
                  <a:pt x="241" y="146"/>
                </a:cubicBezTo>
                <a:cubicBezTo>
                  <a:pt x="241" y="146"/>
                  <a:pt x="241" y="146"/>
                  <a:pt x="241" y="146"/>
                </a:cubicBezTo>
                <a:cubicBezTo>
                  <a:pt x="241" y="146"/>
                  <a:pt x="241" y="146"/>
                  <a:pt x="241" y="146"/>
                </a:cubicBezTo>
                <a:cubicBezTo>
                  <a:pt x="241" y="146"/>
                  <a:pt x="241" y="146"/>
                  <a:pt x="241" y="146"/>
                </a:cubicBezTo>
                <a:cubicBezTo>
                  <a:pt x="241" y="146"/>
                  <a:pt x="241" y="146"/>
                  <a:pt x="241" y="146"/>
                </a:cubicBezTo>
                <a:cubicBezTo>
                  <a:pt x="241" y="146"/>
                  <a:pt x="241" y="146"/>
                  <a:pt x="241" y="146"/>
                </a:cubicBezTo>
                <a:cubicBezTo>
                  <a:pt x="241" y="146"/>
                  <a:pt x="241" y="146"/>
                  <a:pt x="241" y="146"/>
                </a:cubicBezTo>
                <a:cubicBezTo>
                  <a:pt x="240" y="146"/>
                  <a:pt x="240" y="146"/>
                  <a:pt x="240" y="146"/>
                </a:cubicBezTo>
                <a:cubicBezTo>
                  <a:pt x="240" y="146"/>
                  <a:pt x="240" y="146"/>
                  <a:pt x="240" y="146"/>
                </a:cubicBezTo>
                <a:cubicBezTo>
                  <a:pt x="240" y="146"/>
                  <a:pt x="240" y="146"/>
                  <a:pt x="240" y="146"/>
                </a:cubicBezTo>
                <a:cubicBezTo>
                  <a:pt x="240" y="146"/>
                  <a:pt x="240" y="146"/>
                  <a:pt x="240" y="146"/>
                </a:cubicBezTo>
                <a:cubicBezTo>
                  <a:pt x="240" y="145"/>
                  <a:pt x="240" y="145"/>
                  <a:pt x="240" y="145"/>
                </a:cubicBezTo>
                <a:cubicBezTo>
                  <a:pt x="240" y="145"/>
                  <a:pt x="240" y="145"/>
                  <a:pt x="240" y="145"/>
                </a:cubicBezTo>
                <a:cubicBezTo>
                  <a:pt x="240" y="145"/>
                  <a:pt x="240" y="145"/>
                  <a:pt x="240" y="145"/>
                </a:cubicBezTo>
                <a:cubicBezTo>
                  <a:pt x="240" y="145"/>
                  <a:pt x="240" y="145"/>
                  <a:pt x="240" y="145"/>
                </a:cubicBezTo>
                <a:cubicBezTo>
                  <a:pt x="240" y="144"/>
                  <a:pt x="240" y="144"/>
                  <a:pt x="240" y="144"/>
                </a:cubicBezTo>
                <a:cubicBezTo>
                  <a:pt x="240" y="144"/>
                  <a:pt x="240" y="144"/>
                  <a:pt x="240" y="144"/>
                </a:cubicBezTo>
                <a:cubicBezTo>
                  <a:pt x="240" y="144"/>
                  <a:pt x="240" y="144"/>
                  <a:pt x="240" y="144"/>
                </a:cubicBezTo>
                <a:cubicBezTo>
                  <a:pt x="240" y="144"/>
                  <a:pt x="240" y="144"/>
                  <a:pt x="240" y="144"/>
                </a:cubicBezTo>
                <a:cubicBezTo>
                  <a:pt x="240" y="144"/>
                  <a:pt x="240" y="144"/>
                  <a:pt x="240" y="144"/>
                </a:cubicBezTo>
                <a:cubicBezTo>
                  <a:pt x="240" y="144"/>
                  <a:pt x="240" y="144"/>
                  <a:pt x="240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8" y="144"/>
                  <a:pt x="238" y="144"/>
                  <a:pt x="238" y="144"/>
                </a:cubicBezTo>
                <a:cubicBezTo>
                  <a:pt x="238" y="145"/>
                  <a:pt x="238" y="145"/>
                  <a:pt x="238" y="145"/>
                </a:cubicBezTo>
                <a:cubicBezTo>
                  <a:pt x="238" y="145"/>
                  <a:pt x="238" y="145"/>
                  <a:pt x="238" y="145"/>
                </a:cubicBezTo>
                <a:cubicBezTo>
                  <a:pt x="238" y="145"/>
                  <a:pt x="238" y="145"/>
                  <a:pt x="238" y="145"/>
                </a:cubicBezTo>
                <a:cubicBezTo>
                  <a:pt x="238" y="145"/>
                  <a:pt x="238" y="145"/>
                  <a:pt x="238" y="145"/>
                </a:cubicBezTo>
                <a:cubicBezTo>
                  <a:pt x="239" y="145"/>
                  <a:pt x="239" y="145"/>
                  <a:pt x="239" y="145"/>
                </a:cubicBezTo>
                <a:cubicBezTo>
                  <a:pt x="239" y="145"/>
                  <a:pt x="239" y="145"/>
                  <a:pt x="239" y="145"/>
                </a:cubicBezTo>
                <a:cubicBezTo>
                  <a:pt x="239" y="145"/>
                  <a:pt x="239" y="145"/>
                  <a:pt x="239" y="145"/>
                </a:cubicBezTo>
                <a:cubicBezTo>
                  <a:pt x="239" y="145"/>
                  <a:pt x="239" y="145"/>
                  <a:pt x="239" y="145"/>
                </a:cubicBezTo>
                <a:cubicBezTo>
                  <a:pt x="239" y="145"/>
                  <a:pt x="239" y="145"/>
                  <a:pt x="239" y="145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37" y="148"/>
                  <a:pt x="237" y="148"/>
                  <a:pt x="237" y="148"/>
                </a:cubicBezTo>
                <a:cubicBezTo>
                  <a:pt x="237" y="148"/>
                  <a:pt x="237" y="148"/>
                  <a:pt x="237" y="148"/>
                </a:cubicBezTo>
                <a:cubicBezTo>
                  <a:pt x="237" y="148"/>
                  <a:pt x="237" y="148"/>
                  <a:pt x="237" y="148"/>
                </a:cubicBezTo>
                <a:cubicBezTo>
                  <a:pt x="237" y="148"/>
                  <a:pt x="237" y="148"/>
                  <a:pt x="237" y="148"/>
                </a:cubicBezTo>
                <a:cubicBezTo>
                  <a:pt x="237" y="148"/>
                  <a:pt x="237" y="148"/>
                  <a:pt x="237" y="148"/>
                </a:cubicBezTo>
                <a:cubicBezTo>
                  <a:pt x="237" y="148"/>
                  <a:pt x="237" y="148"/>
                  <a:pt x="237" y="148"/>
                </a:cubicBezTo>
                <a:cubicBezTo>
                  <a:pt x="237" y="149"/>
                  <a:pt x="237" y="149"/>
                  <a:pt x="237" y="149"/>
                </a:cubicBezTo>
                <a:cubicBezTo>
                  <a:pt x="214" y="155"/>
                  <a:pt x="214" y="155"/>
                  <a:pt x="214" y="155"/>
                </a:cubicBezTo>
                <a:cubicBezTo>
                  <a:pt x="214" y="155"/>
                  <a:pt x="214" y="155"/>
                  <a:pt x="214" y="155"/>
                </a:cubicBezTo>
                <a:cubicBezTo>
                  <a:pt x="214" y="155"/>
                  <a:pt x="214" y="155"/>
                  <a:pt x="214" y="155"/>
                </a:cubicBezTo>
                <a:cubicBezTo>
                  <a:pt x="214" y="155"/>
                  <a:pt x="214" y="155"/>
                  <a:pt x="214" y="155"/>
                </a:cubicBezTo>
                <a:cubicBezTo>
                  <a:pt x="214" y="155"/>
                  <a:pt x="214" y="155"/>
                  <a:pt x="214" y="155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13" y="154"/>
                  <a:pt x="213" y="154"/>
                  <a:pt x="213" y="154"/>
                </a:cubicBezTo>
                <a:cubicBezTo>
                  <a:pt x="213" y="154"/>
                  <a:pt x="213" y="154"/>
                  <a:pt x="213" y="154"/>
                </a:cubicBezTo>
                <a:cubicBezTo>
                  <a:pt x="213" y="154"/>
                  <a:pt x="213" y="154"/>
                  <a:pt x="213" y="154"/>
                </a:cubicBezTo>
                <a:cubicBezTo>
                  <a:pt x="213" y="154"/>
                  <a:pt x="213" y="154"/>
                  <a:pt x="213" y="154"/>
                </a:cubicBezTo>
                <a:cubicBezTo>
                  <a:pt x="213" y="154"/>
                  <a:pt x="213" y="154"/>
                  <a:pt x="213" y="154"/>
                </a:cubicBezTo>
                <a:cubicBezTo>
                  <a:pt x="213" y="154"/>
                  <a:pt x="213" y="154"/>
                  <a:pt x="213" y="154"/>
                </a:cubicBezTo>
                <a:cubicBezTo>
                  <a:pt x="213" y="154"/>
                  <a:pt x="213" y="154"/>
                  <a:pt x="213" y="154"/>
                </a:cubicBezTo>
                <a:cubicBezTo>
                  <a:pt x="213" y="154"/>
                  <a:pt x="213" y="154"/>
                  <a:pt x="213" y="154"/>
                </a:cubicBezTo>
                <a:cubicBezTo>
                  <a:pt x="213" y="154"/>
                  <a:pt x="213" y="154"/>
                  <a:pt x="213" y="154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13" y="154"/>
                  <a:pt x="213" y="154"/>
                  <a:pt x="213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2"/>
                  <a:pt x="211" y="152"/>
                  <a:pt x="211" y="152"/>
                </a:cubicBezTo>
                <a:cubicBezTo>
                  <a:pt x="211" y="152"/>
                  <a:pt x="211" y="152"/>
                  <a:pt x="211" y="152"/>
                </a:cubicBezTo>
                <a:cubicBezTo>
                  <a:pt x="211" y="152"/>
                  <a:pt x="211" y="152"/>
                  <a:pt x="211" y="152"/>
                </a:cubicBezTo>
                <a:cubicBezTo>
                  <a:pt x="211" y="152"/>
                  <a:pt x="211" y="152"/>
                  <a:pt x="211" y="152"/>
                </a:cubicBezTo>
                <a:cubicBezTo>
                  <a:pt x="210" y="153"/>
                  <a:pt x="210" y="153"/>
                  <a:pt x="210" y="153"/>
                </a:cubicBezTo>
                <a:cubicBezTo>
                  <a:pt x="210" y="153"/>
                  <a:pt x="210" y="153"/>
                  <a:pt x="210" y="153"/>
                </a:cubicBezTo>
                <a:cubicBezTo>
                  <a:pt x="210" y="153"/>
                  <a:pt x="210" y="153"/>
                  <a:pt x="210" y="153"/>
                </a:cubicBezTo>
                <a:cubicBezTo>
                  <a:pt x="210" y="153"/>
                  <a:pt x="210" y="153"/>
                  <a:pt x="210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1" y="154"/>
                  <a:pt x="211" y="154"/>
                  <a:pt x="211" y="154"/>
                </a:cubicBezTo>
                <a:cubicBezTo>
                  <a:pt x="210" y="154"/>
                  <a:pt x="210" y="154"/>
                  <a:pt x="210" y="154"/>
                </a:cubicBezTo>
                <a:cubicBezTo>
                  <a:pt x="210" y="154"/>
                  <a:pt x="210" y="154"/>
                  <a:pt x="210" y="154"/>
                </a:cubicBezTo>
                <a:cubicBezTo>
                  <a:pt x="211" y="154"/>
                  <a:pt x="211" y="154"/>
                  <a:pt x="211" y="154"/>
                </a:cubicBezTo>
                <a:cubicBezTo>
                  <a:pt x="211" y="154"/>
                  <a:pt x="211" y="154"/>
                  <a:pt x="211" y="154"/>
                </a:cubicBezTo>
                <a:cubicBezTo>
                  <a:pt x="211" y="154"/>
                  <a:pt x="211" y="154"/>
                  <a:pt x="211" y="154"/>
                </a:cubicBezTo>
                <a:cubicBezTo>
                  <a:pt x="211" y="155"/>
                  <a:pt x="211" y="155"/>
                  <a:pt x="211" y="155"/>
                </a:cubicBezTo>
                <a:cubicBezTo>
                  <a:pt x="211" y="155"/>
                  <a:pt x="211" y="155"/>
                  <a:pt x="211" y="155"/>
                </a:cubicBezTo>
                <a:cubicBezTo>
                  <a:pt x="210" y="155"/>
                  <a:pt x="210" y="155"/>
                  <a:pt x="210" y="155"/>
                </a:cubicBezTo>
                <a:cubicBezTo>
                  <a:pt x="210" y="155"/>
                  <a:pt x="210" y="155"/>
                  <a:pt x="210" y="155"/>
                </a:cubicBezTo>
                <a:cubicBezTo>
                  <a:pt x="210" y="155"/>
                  <a:pt x="210" y="155"/>
                  <a:pt x="210" y="155"/>
                </a:cubicBezTo>
                <a:cubicBezTo>
                  <a:pt x="210" y="155"/>
                  <a:pt x="210" y="155"/>
                  <a:pt x="210" y="155"/>
                </a:cubicBezTo>
                <a:cubicBezTo>
                  <a:pt x="210" y="156"/>
                  <a:pt x="210" y="156"/>
                  <a:pt x="210" y="156"/>
                </a:cubicBezTo>
                <a:cubicBezTo>
                  <a:pt x="210" y="156"/>
                  <a:pt x="210" y="156"/>
                  <a:pt x="210" y="156"/>
                </a:cubicBezTo>
                <a:cubicBezTo>
                  <a:pt x="210" y="156"/>
                  <a:pt x="210" y="156"/>
                  <a:pt x="210" y="156"/>
                </a:cubicBezTo>
                <a:cubicBezTo>
                  <a:pt x="209" y="156"/>
                  <a:pt x="209" y="156"/>
                  <a:pt x="209" y="156"/>
                </a:cubicBezTo>
                <a:cubicBezTo>
                  <a:pt x="209" y="157"/>
                  <a:pt x="209" y="157"/>
                  <a:pt x="209" y="157"/>
                </a:cubicBezTo>
                <a:cubicBezTo>
                  <a:pt x="209" y="158"/>
                  <a:pt x="209" y="158"/>
                  <a:pt x="209" y="158"/>
                </a:cubicBezTo>
                <a:cubicBezTo>
                  <a:pt x="212" y="160"/>
                  <a:pt x="212" y="160"/>
                  <a:pt x="212" y="160"/>
                </a:cubicBezTo>
                <a:cubicBezTo>
                  <a:pt x="212" y="164"/>
                  <a:pt x="212" y="164"/>
                  <a:pt x="212" y="164"/>
                </a:cubicBezTo>
                <a:cubicBezTo>
                  <a:pt x="212" y="164"/>
                  <a:pt x="212" y="164"/>
                  <a:pt x="212" y="164"/>
                </a:cubicBezTo>
                <a:cubicBezTo>
                  <a:pt x="212" y="164"/>
                  <a:pt x="212" y="164"/>
                  <a:pt x="212" y="164"/>
                </a:cubicBezTo>
                <a:cubicBezTo>
                  <a:pt x="211" y="164"/>
                  <a:pt x="211" y="164"/>
                  <a:pt x="211" y="164"/>
                </a:cubicBezTo>
                <a:cubicBezTo>
                  <a:pt x="211" y="165"/>
                  <a:pt x="211" y="165"/>
                  <a:pt x="211" y="165"/>
                </a:cubicBezTo>
                <a:cubicBezTo>
                  <a:pt x="211" y="165"/>
                  <a:pt x="211" y="165"/>
                  <a:pt x="2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166"/>
                  <a:pt x="212" y="166"/>
                  <a:pt x="212" y="166"/>
                </a:cubicBezTo>
                <a:cubicBezTo>
                  <a:pt x="212" y="166"/>
                  <a:pt x="212" y="166"/>
                  <a:pt x="212" y="166"/>
                </a:cubicBezTo>
                <a:cubicBezTo>
                  <a:pt x="212" y="166"/>
                  <a:pt x="212" y="166"/>
                  <a:pt x="212" y="166"/>
                </a:cubicBezTo>
                <a:cubicBezTo>
                  <a:pt x="212" y="166"/>
                  <a:pt x="212" y="166"/>
                  <a:pt x="212" y="166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199" y="151"/>
                  <a:pt x="199" y="151"/>
                  <a:pt x="199" y="151"/>
                </a:cubicBezTo>
                <a:cubicBezTo>
                  <a:pt x="199" y="149"/>
                  <a:pt x="199" y="149"/>
                  <a:pt x="199" y="149"/>
                </a:cubicBezTo>
                <a:cubicBezTo>
                  <a:pt x="200" y="148"/>
                  <a:pt x="200" y="148"/>
                  <a:pt x="200" y="148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199" y="143"/>
                  <a:pt x="199" y="143"/>
                  <a:pt x="199" y="143"/>
                </a:cubicBezTo>
                <a:cubicBezTo>
                  <a:pt x="198" y="142"/>
                  <a:pt x="198" y="142"/>
                  <a:pt x="198" y="142"/>
                </a:cubicBezTo>
                <a:cubicBezTo>
                  <a:pt x="196" y="138"/>
                  <a:pt x="196" y="138"/>
                  <a:pt x="196" y="138"/>
                </a:cubicBezTo>
                <a:cubicBezTo>
                  <a:pt x="192" y="134"/>
                  <a:pt x="192" y="134"/>
                  <a:pt x="192" y="134"/>
                </a:cubicBezTo>
                <a:cubicBezTo>
                  <a:pt x="188" y="132"/>
                  <a:pt x="188" y="132"/>
                  <a:pt x="188" y="132"/>
                </a:cubicBezTo>
                <a:cubicBezTo>
                  <a:pt x="183" y="130"/>
                  <a:pt x="183" y="130"/>
                  <a:pt x="183" y="130"/>
                </a:cubicBezTo>
                <a:cubicBezTo>
                  <a:pt x="179" y="128"/>
                  <a:pt x="179" y="128"/>
                  <a:pt x="179" y="128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5"/>
                  <a:pt x="175" y="125"/>
                  <a:pt x="175" y="125"/>
                </a:cubicBezTo>
                <a:cubicBezTo>
                  <a:pt x="175" y="124"/>
                  <a:pt x="175" y="124"/>
                  <a:pt x="175" y="124"/>
                </a:cubicBezTo>
                <a:cubicBezTo>
                  <a:pt x="175" y="124"/>
                  <a:pt x="175" y="124"/>
                  <a:pt x="175" y="124"/>
                </a:cubicBezTo>
                <a:cubicBezTo>
                  <a:pt x="175" y="123"/>
                  <a:pt x="175" y="123"/>
                  <a:pt x="175" y="123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120"/>
                  <a:pt x="176" y="120"/>
                  <a:pt x="176" y="120"/>
                </a:cubicBezTo>
                <a:cubicBezTo>
                  <a:pt x="175" y="120"/>
                  <a:pt x="175" y="120"/>
                  <a:pt x="175" y="120"/>
                </a:cubicBezTo>
                <a:cubicBezTo>
                  <a:pt x="175" y="120"/>
                  <a:pt x="175" y="120"/>
                  <a:pt x="175" y="120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4" y="121"/>
                  <a:pt x="174" y="121"/>
                  <a:pt x="174" y="121"/>
                </a:cubicBezTo>
                <a:cubicBezTo>
                  <a:pt x="174" y="121"/>
                  <a:pt x="174" y="121"/>
                  <a:pt x="174" y="121"/>
                </a:cubicBezTo>
                <a:cubicBezTo>
                  <a:pt x="174" y="121"/>
                  <a:pt x="174" y="121"/>
                  <a:pt x="174" y="121"/>
                </a:cubicBezTo>
                <a:cubicBezTo>
                  <a:pt x="174" y="121"/>
                  <a:pt x="174" y="121"/>
                  <a:pt x="174" y="121"/>
                </a:cubicBezTo>
                <a:cubicBezTo>
                  <a:pt x="174" y="121"/>
                  <a:pt x="174" y="121"/>
                  <a:pt x="174" y="121"/>
                </a:cubicBezTo>
                <a:cubicBezTo>
                  <a:pt x="174" y="121"/>
                  <a:pt x="174" y="121"/>
                  <a:pt x="174" y="121"/>
                </a:cubicBezTo>
                <a:cubicBezTo>
                  <a:pt x="174" y="121"/>
                  <a:pt x="174" y="121"/>
                  <a:pt x="174" y="121"/>
                </a:cubicBezTo>
                <a:cubicBezTo>
                  <a:pt x="175" y="119"/>
                  <a:pt x="175" y="119"/>
                  <a:pt x="175" y="119"/>
                </a:cubicBezTo>
                <a:cubicBezTo>
                  <a:pt x="174" y="119"/>
                  <a:pt x="174" y="119"/>
                  <a:pt x="174" y="119"/>
                </a:cubicBezTo>
                <a:cubicBezTo>
                  <a:pt x="174" y="119"/>
                  <a:pt x="174" y="119"/>
                  <a:pt x="174" y="119"/>
                </a:cubicBezTo>
                <a:cubicBezTo>
                  <a:pt x="174" y="118"/>
                  <a:pt x="174" y="118"/>
                  <a:pt x="174" y="118"/>
                </a:cubicBezTo>
                <a:cubicBezTo>
                  <a:pt x="175" y="118"/>
                  <a:pt x="175" y="118"/>
                  <a:pt x="175" y="118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4" y="117"/>
                  <a:pt x="174" y="117"/>
                  <a:pt x="174" y="117"/>
                </a:cubicBezTo>
                <a:cubicBezTo>
                  <a:pt x="174" y="117"/>
                  <a:pt x="174" y="117"/>
                  <a:pt x="174" y="117"/>
                </a:cubicBezTo>
                <a:cubicBezTo>
                  <a:pt x="174" y="116"/>
                  <a:pt x="174" y="116"/>
                  <a:pt x="174" y="116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73" y="112"/>
                  <a:pt x="171" y="112"/>
                  <a:pt x="170" y="113"/>
                </a:cubicBezTo>
                <a:cubicBezTo>
                  <a:pt x="170" y="113"/>
                  <a:pt x="170" y="113"/>
                  <a:pt x="170" y="113"/>
                </a:cubicBezTo>
                <a:cubicBezTo>
                  <a:pt x="170" y="113"/>
                  <a:pt x="170" y="113"/>
                  <a:pt x="170" y="113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1" y="114"/>
                  <a:pt x="171" y="114"/>
                  <a:pt x="171" y="114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9" y="115"/>
                  <a:pt x="169" y="115"/>
                  <a:pt x="169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71" y="118"/>
                  <a:pt x="171" y="118"/>
                  <a:pt x="171" y="118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69" y="120"/>
                  <a:pt x="169" y="120"/>
                  <a:pt x="169" y="120"/>
                </a:cubicBezTo>
                <a:cubicBezTo>
                  <a:pt x="169" y="121"/>
                  <a:pt x="169" y="121"/>
                  <a:pt x="169" y="121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70" y="124"/>
                  <a:pt x="170" y="124"/>
                  <a:pt x="170" y="124"/>
                </a:cubicBezTo>
                <a:cubicBezTo>
                  <a:pt x="170" y="124"/>
                  <a:pt x="170" y="124"/>
                  <a:pt x="170" y="124"/>
                </a:cubicBezTo>
                <a:cubicBezTo>
                  <a:pt x="170" y="124"/>
                  <a:pt x="170" y="124"/>
                  <a:pt x="170" y="124"/>
                </a:cubicBezTo>
                <a:cubicBezTo>
                  <a:pt x="170" y="125"/>
                  <a:pt x="170" y="125"/>
                  <a:pt x="170" y="125"/>
                </a:cubicBezTo>
                <a:cubicBezTo>
                  <a:pt x="170" y="128"/>
                  <a:pt x="170" y="128"/>
                  <a:pt x="170" y="128"/>
                </a:cubicBezTo>
                <a:cubicBezTo>
                  <a:pt x="169" y="128"/>
                  <a:pt x="169" y="128"/>
                  <a:pt x="169" y="128"/>
                </a:cubicBezTo>
                <a:cubicBezTo>
                  <a:pt x="166" y="128"/>
                  <a:pt x="166" y="128"/>
                  <a:pt x="166" y="128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57" y="132"/>
                  <a:pt x="157" y="132"/>
                  <a:pt x="157" y="132"/>
                </a:cubicBezTo>
                <a:cubicBezTo>
                  <a:pt x="153" y="134"/>
                  <a:pt x="153" y="134"/>
                  <a:pt x="153" y="134"/>
                </a:cubicBezTo>
                <a:cubicBezTo>
                  <a:pt x="149" y="138"/>
                  <a:pt x="149" y="138"/>
                  <a:pt x="149" y="138"/>
                </a:cubicBezTo>
                <a:cubicBezTo>
                  <a:pt x="147" y="142"/>
                  <a:pt x="147" y="142"/>
                  <a:pt x="147" y="142"/>
                </a:cubicBezTo>
                <a:cubicBezTo>
                  <a:pt x="146" y="143"/>
                  <a:pt x="146" y="143"/>
                  <a:pt x="146" y="14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45" y="148"/>
                  <a:pt x="145" y="148"/>
                  <a:pt x="145" y="148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6" y="151"/>
                  <a:pt x="146" y="151"/>
                  <a:pt x="146" y="151"/>
                </a:cubicBezTo>
                <a:cubicBezTo>
                  <a:pt x="145" y="173"/>
                  <a:pt x="145" y="173"/>
                  <a:pt x="145" y="173"/>
                </a:cubicBezTo>
                <a:cubicBezTo>
                  <a:pt x="137" y="173"/>
                  <a:pt x="137" y="173"/>
                  <a:pt x="137" y="173"/>
                </a:cubicBezTo>
                <a:cubicBezTo>
                  <a:pt x="137" y="162"/>
                  <a:pt x="137" y="162"/>
                  <a:pt x="137" y="162"/>
                </a:cubicBezTo>
                <a:cubicBezTo>
                  <a:pt x="138" y="162"/>
                  <a:pt x="138" y="162"/>
                  <a:pt x="138" y="162"/>
                </a:cubicBezTo>
                <a:cubicBezTo>
                  <a:pt x="138" y="159"/>
                  <a:pt x="138" y="159"/>
                  <a:pt x="138" y="159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38" y="158"/>
                  <a:pt x="138" y="158"/>
                  <a:pt x="138" y="158"/>
                </a:cubicBezTo>
                <a:cubicBezTo>
                  <a:pt x="138" y="154"/>
                  <a:pt x="138" y="154"/>
                  <a:pt x="138" y="154"/>
                </a:cubicBezTo>
                <a:cubicBezTo>
                  <a:pt x="137" y="153"/>
                  <a:pt x="137" y="153"/>
                  <a:pt x="137" y="153"/>
                </a:cubicBezTo>
                <a:cubicBezTo>
                  <a:pt x="137" y="153"/>
                  <a:pt x="137" y="153"/>
                  <a:pt x="137" y="153"/>
                </a:cubicBezTo>
                <a:cubicBezTo>
                  <a:pt x="136" y="152"/>
                  <a:pt x="136" y="152"/>
                  <a:pt x="136" y="152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7" y="149"/>
                  <a:pt x="137" y="149"/>
                  <a:pt x="137" y="149"/>
                </a:cubicBezTo>
                <a:cubicBezTo>
                  <a:pt x="137" y="149"/>
                  <a:pt x="137" y="149"/>
                  <a:pt x="137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5" y="148"/>
                  <a:pt x="135" y="148"/>
                  <a:pt x="135" y="148"/>
                </a:cubicBezTo>
                <a:cubicBezTo>
                  <a:pt x="135" y="149"/>
                  <a:pt x="135" y="149"/>
                  <a:pt x="135" y="149"/>
                </a:cubicBezTo>
                <a:cubicBezTo>
                  <a:pt x="134" y="149"/>
                  <a:pt x="134" y="149"/>
                  <a:pt x="134" y="149"/>
                </a:cubicBezTo>
                <a:cubicBezTo>
                  <a:pt x="135" y="151"/>
                  <a:pt x="135" y="151"/>
                  <a:pt x="135" y="151"/>
                </a:cubicBezTo>
                <a:cubicBezTo>
                  <a:pt x="134" y="151"/>
                  <a:pt x="134" y="151"/>
                  <a:pt x="134" y="151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134" y="153"/>
                  <a:pt x="134" y="153"/>
                  <a:pt x="134" y="153"/>
                </a:cubicBezTo>
                <a:cubicBezTo>
                  <a:pt x="134" y="153"/>
                  <a:pt x="134" y="153"/>
                  <a:pt x="134" y="153"/>
                </a:cubicBezTo>
                <a:cubicBezTo>
                  <a:pt x="127" y="153"/>
                  <a:pt x="127" y="153"/>
                  <a:pt x="127" y="153"/>
                </a:cubicBezTo>
                <a:cubicBezTo>
                  <a:pt x="127" y="153"/>
                  <a:pt x="127" y="153"/>
                  <a:pt x="127" y="153"/>
                </a:cubicBezTo>
                <a:cubicBezTo>
                  <a:pt x="126" y="152"/>
                  <a:pt x="126" y="152"/>
                  <a:pt x="126" y="152"/>
                </a:cubicBezTo>
                <a:cubicBezTo>
                  <a:pt x="126" y="151"/>
                  <a:pt x="126" y="151"/>
                  <a:pt x="126" y="151"/>
                </a:cubicBezTo>
                <a:cubicBezTo>
                  <a:pt x="126" y="151"/>
                  <a:pt x="126" y="151"/>
                  <a:pt x="126" y="151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26" y="149"/>
                  <a:pt x="126" y="149"/>
                  <a:pt x="126" y="14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25" y="147"/>
                  <a:pt x="125" y="147"/>
                  <a:pt x="125" y="147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49"/>
                  <a:pt x="125" y="149"/>
                  <a:pt x="125" y="14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125" y="151"/>
                  <a:pt x="125" y="151"/>
                  <a:pt x="125" y="151"/>
                </a:cubicBezTo>
                <a:cubicBezTo>
                  <a:pt x="125" y="151"/>
                  <a:pt x="125" y="151"/>
                  <a:pt x="125" y="151"/>
                </a:cubicBezTo>
                <a:cubicBezTo>
                  <a:pt x="125" y="152"/>
                  <a:pt x="125" y="152"/>
                  <a:pt x="125" y="152"/>
                </a:cubicBezTo>
                <a:cubicBezTo>
                  <a:pt x="125" y="152"/>
                  <a:pt x="125" y="152"/>
                  <a:pt x="125" y="152"/>
                </a:cubicBezTo>
                <a:cubicBezTo>
                  <a:pt x="111" y="143"/>
                  <a:pt x="111" y="143"/>
                  <a:pt x="111" y="143"/>
                </a:cubicBezTo>
                <a:cubicBezTo>
                  <a:pt x="111" y="143"/>
                  <a:pt x="111" y="143"/>
                  <a:pt x="111" y="143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0" y="140"/>
                  <a:pt x="110" y="140"/>
                  <a:pt x="110" y="140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7"/>
                  <a:pt x="110" y="137"/>
                  <a:pt x="110" y="137"/>
                </a:cubicBezTo>
                <a:cubicBezTo>
                  <a:pt x="107" y="137"/>
                  <a:pt x="107" y="137"/>
                  <a:pt x="107" y="137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39"/>
                  <a:pt x="107" y="139"/>
                  <a:pt x="107" y="139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81" y="143"/>
                  <a:pt x="81" y="143"/>
                  <a:pt x="81" y="143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81" y="135"/>
                  <a:pt x="81" y="135"/>
                  <a:pt x="81" y="135"/>
                </a:cubicBezTo>
                <a:cubicBezTo>
                  <a:pt x="80" y="134"/>
                  <a:pt x="80" y="134"/>
                  <a:pt x="80" y="134"/>
                </a:cubicBezTo>
                <a:cubicBezTo>
                  <a:pt x="79" y="134"/>
                  <a:pt x="79" y="134"/>
                  <a:pt x="79" y="134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5" y="133"/>
                  <a:pt x="75" y="133"/>
                  <a:pt x="75" y="13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63" y="133"/>
                  <a:pt x="63" y="133"/>
                  <a:pt x="63" y="133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61" y="142"/>
                  <a:pt x="61" y="142"/>
                  <a:pt x="61" y="142"/>
                </a:cubicBezTo>
                <a:cubicBezTo>
                  <a:pt x="59" y="143"/>
                  <a:pt x="59" y="143"/>
                  <a:pt x="59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6" y="140"/>
                  <a:pt x="36" y="140"/>
                  <a:pt x="36" y="140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33" y="137"/>
                  <a:pt x="33" y="137"/>
                  <a:pt x="33" y="137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3" y="139"/>
                  <a:pt x="33" y="139"/>
                  <a:pt x="33" y="139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2" y="143"/>
                  <a:pt x="32" y="143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3" y="147"/>
                  <a:pt x="23" y="147"/>
                  <a:pt x="23" y="147"/>
                </a:cubicBezTo>
                <a:cubicBezTo>
                  <a:pt x="23" y="148"/>
                  <a:pt x="23" y="148"/>
                  <a:pt x="23" y="148"/>
                </a:cubicBezTo>
                <a:cubicBezTo>
                  <a:pt x="15" y="153"/>
                  <a:pt x="15" y="153"/>
                  <a:pt x="15" y="153"/>
                </a:cubicBezTo>
                <a:cubicBezTo>
                  <a:pt x="14" y="152"/>
                  <a:pt x="14" y="152"/>
                  <a:pt x="14" y="152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4" y="148"/>
                  <a:pt x="14" y="148"/>
                  <a:pt x="14" y="148"/>
                </a:cubicBezTo>
                <a:cubicBezTo>
                  <a:pt x="14" y="147"/>
                  <a:pt x="14" y="147"/>
                  <a:pt x="14" y="147"/>
                </a:cubicBezTo>
                <a:cubicBezTo>
                  <a:pt x="14" y="147"/>
                  <a:pt x="14" y="147"/>
                  <a:pt x="14" y="147"/>
                </a:cubicBezTo>
                <a:cubicBezTo>
                  <a:pt x="13" y="147"/>
                  <a:pt x="13" y="147"/>
                  <a:pt x="13" y="147"/>
                </a:cubicBezTo>
                <a:cubicBezTo>
                  <a:pt x="13" y="148"/>
                  <a:pt x="13" y="148"/>
                  <a:pt x="13" y="148"/>
                </a:cubicBezTo>
                <a:cubicBezTo>
                  <a:pt x="12" y="149"/>
                  <a:pt x="12" y="149"/>
                  <a:pt x="12" y="149"/>
                </a:cubicBezTo>
                <a:cubicBezTo>
                  <a:pt x="12" y="149"/>
                  <a:pt x="12" y="149"/>
                  <a:pt x="12" y="149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12" y="153"/>
                  <a:pt x="12" y="153"/>
                  <a:pt x="12" y="153"/>
                </a:cubicBezTo>
                <a:cubicBezTo>
                  <a:pt x="12" y="153"/>
                  <a:pt x="12" y="153"/>
                  <a:pt x="12" y="153"/>
                </a:cubicBezTo>
                <a:cubicBezTo>
                  <a:pt x="12" y="153"/>
                  <a:pt x="12" y="153"/>
                  <a:pt x="12" y="153"/>
                </a:cubicBezTo>
                <a:cubicBezTo>
                  <a:pt x="5" y="153"/>
                  <a:pt x="5" y="153"/>
                  <a:pt x="5" y="153"/>
                </a:cubicBezTo>
                <a:cubicBezTo>
                  <a:pt x="4" y="153"/>
                  <a:pt x="4" y="153"/>
                  <a:pt x="4" y="153"/>
                </a:cubicBezTo>
                <a:cubicBezTo>
                  <a:pt x="4" y="152"/>
                  <a:pt x="4" y="152"/>
                  <a:pt x="4" y="152"/>
                </a:cubicBezTo>
                <a:cubicBezTo>
                  <a:pt x="4" y="151"/>
                  <a:pt x="4" y="151"/>
                  <a:pt x="4" y="151"/>
                </a:cubicBezTo>
                <a:cubicBezTo>
                  <a:pt x="4" y="151"/>
                  <a:pt x="4" y="151"/>
                  <a:pt x="4" y="151"/>
                </a:cubicBezTo>
                <a:cubicBezTo>
                  <a:pt x="5" y="149"/>
                  <a:pt x="5" y="149"/>
                  <a:pt x="5" y="149"/>
                </a:cubicBezTo>
                <a:cubicBezTo>
                  <a:pt x="4" y="148"/>
                  <a:pt x="4" y="148"/>
                  <a:pt x="4" y="148"/>
                </a:cubicBezTo>
                <a:cubicBezTo>
                  <a:pt x="4" y="148"/>
                  <a:pt x="4" y="148"/>
                  <a:pt x="4" y="148"/>
                </a:cubicBezTo>
                <a:cubicBezTo>
                  <a:pt x="3" y="147"/>
                  <a:pt x="3" y="147"/>
                  <a:pt x="3" y="147"/>
                </a:cubicBezTo>
                <a:cubicBezTo>
                  <a:pt x="3" y="147"/>
                  <a:pt x="3" y="147"/>
                  <a:pt x="3" y="147"/>
                </a:cubicBezTo>
                <a:cubicBezTo>
                  <a:pt x="3" y="148"/>
                  <a:pt x="3" y="148"/>
                  <a:pt x="3" y="148"/>
                </a:cubicBezTo>
                <a:cubicBezTo>
                  <a:pt x="3" y="148"/>
                  <a:pt x="3" y="148"/>
                  <a:pt x="3" y="148"/>
                </a:cubicBezTo>
                <a:cubicBezTo>
                  <a:pt x="2" y="149"/>
                  <a:pt x="2" y="149"/>
                  <a:pt x="2" y="149"/>
                </a:cubicBezTo>
                <a:cubicBezTo>
                  <a:pt x="2" y="149"/>
                  <a:pt x="2" y="149"/>
                  <a:pt x="2" y="149"/>
                </a:cubicBezTo>
                <a:cubicBezTo>
                  <a:pt x="3" y="151"/>
                  <a:pt x="3" y="151"/>
                  <a:pt x="3" y="151"/>
                </a:cubicBezTo>
                <a:cubicBezTo>
                  <a:pt x="2" y="151"/>
                  <a:pt x="2" y="151"/>
                  <a:pt x="2" y="151"/>
                </a:cubicBezTo>
                <a:cubicBezTo>
                  <a:pt x="2" y="151"/>
                  <a:pt x="2" y="151"/>
                  <a:pt x="2" y="151"/>
                </a:cubicBezTo>
                <a:cubicBezTo>
                  <a:pt x="3" y="152"/>
                  <a:pt x="3" y="152"/>
                  <a:pt x="3" y="152"/>
                </a:cubicBezTo>
                <a:cubicBezTo>
                  <a:pt x="2" y="153"/>
                  <a:pt x="2" y="153"/>
                  <a:pt x="2" y="153"/>
                </a:cubicBezTo>
                <a:cubicBezTo>
                  <a:pt x="2" y="153"/>
                  <a:pt x="2" y="153"/>
                  <a:pt x="2" y="153"/>
                </a:cubicBezTo>
                <a:cubicBezTo>
                  <a:pt x="2" y="153"/>
                  <a:pt x="2" y="153"/>
                  <a:pt x="2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8"/>
                  <a:pt x="1" y="158"/>
                  <a:pt x="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62"/>
                  <a:pt x="1" y="162"/>
                  <a:pt x="1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1" y="173"/>
                  <a:pt x="1" y="173"/>
                  <a:pt x="1" y="173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7"/>
                  <a:pt x="0" y="197"/>
                  <a:pt x="0" y="197"/>
                </a:cubicBezTo>
                <a:cubicBezTo>
                  <a:pt x="1098" y="197"/>
                  <a:pt x="1098" y="197"/>
                  <a:pt x="1098" y="197"/>
                </a:cubicBezTo>
                <a:cubicBezTo>
                  <a:pt x="1098" y="173"/>
                  <a:pt x="1098" y="173"/>
                  <a:pt x="1098" y="173"/>
                </a:cubicBezTo>
                <a:lnTo>
                  <a:pt x="1078" y="173"/>
                </a:lnTo>
                <a:close/>
                <a:moveTo>
                  <a:pt x="152" y="173"/>
                </a:moveTo>
                <a:cubicBezTo>
                  <a:pt x="150" y="173"/>
                  <a:pt x="150" y="173"/>
                  <a:pt x="150" y="173"/>
                </a:cubicBezTo>
                <a:cubicBezTo>
                  <a:pt x="150" y="173"/>
                  <a:pt x="150" y="173"/>
                  <a:pt x="150" y="173"/>
                </a:cubicBezTo>
                <a:cubicBezTo>
                  <a:pt x="152" y="173"/>
                  <a:pt x="152" y="173"/>
                  <a:pt x="152" y="173"/>
                </a:cubicBezTo>
                <a:cubicBezTo>
                  <a:pt x="152" y="173"/>
                  <a:pt x="152" y="173"/>
                  <a:pt x="152" y="173"/>
                </a:cubicBezTo>
                <a:cubicBezTo>
                  <a:pt x="152" y="173"/>
                  <a:pt x="152" y="173"/>
                  <a:pt x="152" y="173"/>
                </a:cubicBezTo>
                <a:cubicBezTo>
                  <a:pt x="152" y="173"/>
                  <a:pt x="152" y="173"/>
                  <a:pt x="152" y="173"/>
                </a:cubicBezTo>
                <a:close/>
                <a:moveTo>
                  <a:pt x="168" y="166"/>
                </a:moveTo>
                <a:cubicBezTo>
                  <a:pt x="168" y="160"/>
                  <a:pt x="168" y="160"/>
                  <a:pt x="168" y="160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68" y="159"/>
                  <a:pt x="168" y="159"/>
                  <a:pt x="168" y="159"/>
                </a:cubicBezTo>
                <a:cubicBezTo>
                  <a:pt x="168" y="159"/>
                  <a:pt x="168" y="159"/>
                  <a:pt x="168" y="159"/>
                </a:cubicBezTo>
                <a:cubicBezTo>
                  <a:pt x="168" y="159"/>
                  <a:pt x="168" y="159"/>
                  <a:pt x="168" y="159"/>
                </a:cubicBezTo>
                <a:cubicBezTo>
                  <a:pt x="168" y="159"/>
                  <a:pt x="168" y="159"/>
                  <a:pt x="168" y="159"/>
                </a:cubicBezTo>
                <a:cubicBezTo>
                  <a:pt x="168" y="159"/>
                  <a:pt x="168" y="159"/>
                  <a:pt x="168" y="159"/>
                </a:cubicBezTo>
                <a:cubicBezTo>
                  <a:pt x="168" y="159"/>
                  <a:pt x="168" y="159"/>
                  <a:pt x="168" y="159"/>
                </a:cubicBezTo>
                <a:cubicBezTo>
                  <a:pt x="168" y="159"/>
                  <a:pt x="168" y="159"/>
                  <a:pt x="168" y="159"/>
                </a:cubicBezTo>
                <a:cubicBezTo>
                  <a:pt x="168" y="159"/>
                  <a:pt x="168" y="159"/>
                  <a:pt x="168" y="159"/>
                </a:cubicBezTo>
                <a:cubicBezTo>
                  <a:pt x="168" y="158"/>
                  <a:pt x="168" y="158"/>
                  <a:pt x="168" y="158"/>
                </a:cubicBezTo>
                <a:cubicBezTo>
                  <a:pt x="169" y="157"/>
                  <a:pt x="169" y="157"/>
                  <a:pt x="169" y="157"/>
                </a:cubicBezTo>
                <a:cubicBezTo>
                  <a:pt x="169" y="157"/>
                  <a:pt x="169" y="157"/>
                  <a:pt x="169" y="157"/>
                </a:cubicBezTo>
                <a:cubicBezTo>
                  <a:pt x="170" y="156"/>
                  <a:pt x="170" y="156"/>
                  <a:pt x="170" y="156"/>
                </a:cubicBezTo>
                <a:cubicBezTo>
                  <a:pt x="171" y="156"/>
                  <a:pt x="171" y="156"/>
                  <a:pt x="171" y="156"/>
                </a:cubicBezTo>
                <a:cubicBezTo>
                  <a:pt x="171" y="156"/>
                  <a:pt x="171" y="156"/>
                  <a:pt x="171" y="156"/>
                </a:cubicBezTo>
                <a:cubicBezTo>
                  <a:pt x="171" y="158"/>
                  <a:pt x="171" y="158"/>
                  <a:pt x="171" y="158"/>
                </a:cubicBezTo>
                <a:cubicBezTo>
                  <a:pt x="172" y="159"/>
                  <a:pt x="172" y="159"/>
                  <a:pt x="172" y="159"/>
                </a:cubicBezTo>
                <a:cubicBezTo>
                  <a:pt x="172" y="159"/>
                  <a:pt x="172" y="159"/>
                  <a:pt x="172" y="159"/>
                </a:cubicBezTo>
                <a:cubicBezTo>
                  <a:pt x="172" y="159"/>
                  <a:pt x="172" y="159"/>
                  <a:pt x="172" y="159"/>
                </a:cubicBezTo>
                <a:cubicBezTo>
                  <a:pt x="173" y="159"/>
                  <a:pt x="173" y="159"/>
                  <a:pt x="173" y="159"/>
                </a:cubicBezTo>
                <a:cubicBezTo>
                  <a:pt x="173" y="159"/>
                  <a:pt x="173" y="159"/>
                  <a:pt x="173" y="159"/>
                </a:cubicBezTo>
                <a:cubicBezTo>
                  <a:pt x="173" y="159"/>
                  <a:pt x="173" y="159"/>
                  <a:pt x="173" y="159"/>
                </a:cubicBezTo>
                <a:cubicBezTo>
                  <a:pt x="173" y="159"/>
                  <a:pt x="173" y="159"/>
                  <a:pt x="173" y="159"/>
                </a:cubicBezTo>
                <a:cubicBezTo>
                  <a:pt x="174" y="158"/>
                  <a:pt x="174" y="158"/>
                  <a:pt x="174" y="158"/>
                </a:cubicBezTo>
                <a:cubicBezTo>
                  <a:pt x="174" y="156"/>
                  <a:pt x="174" y="156"/>
                  <a:pt x="174" y="156"/>
                </a:cubicBezTo>
                <a:cubicBezTo>
                  <a:pt x="174" y="156"/>
                  <a:pt x="174" y="156"/>
                  <a:pt x="174" y="156"/>
                </a:cubicBezTo>
                <a:cubicBezTo>
                  <a:pt x="175" y="156"/>
                  <a:pt x="175" y="156"/>
                  <a:pt x="175" y="156"/>
                </a:cubicBezTo>
                <a:cubicBezTo>
                  <a:pt x="175" y="157"/>
                  <a:pt x="175" y="157"/>
                  <a:pt x="175" y="157"/>
                </a:cubicBezTo>
                <a:cubicBezTo>
                  <a:pt x="176" y="157"/>
                  <a:pt x="176" y="157"/>
                  <a:pt x="176" y="157"/>
                </a:cubicBezTo>
                <a:cubicBezTo>
                  <a:pt x="176" y="158"/>
                  <a:pt x="176" y="158"/>
                  <a:pt x="176" y="158"/>
                </a:cubicBezTo>
                <a:cubicBezTo>
                  <a:pt x="177" y="159"/>
                  <a:pt x="177" y="159"/>
                  <a:pt x="177" y="159"/>
                </a:cubicBezTo>
                <a:cubicBezTo>
                  <a:pt x="177" y="159"/>
                  <a:pt x="177" y="159"/>
                  <a:pt x="177" y="159"/>
                </a:cubicBezTo>
                <a:cubicBezTo>
                  <a:pt x="176" y="159"/>
                  <a:pt x="176" y="159"/>
                  <a:pt x="176" y="159"/>
                </a:cubicBezTo>
                <a:cubicBezTo>
                  <a:pt x="176" y="159"/>
                  <a:pt x="176" y="159"/>
                  <a:pt x="176" y="159"/>
                </a:cubicBezTo>
                <a:cubicBezTo>
                  <a:pt x="176" y="159"/>
                  <a:pt x="176" y="159"/>
                  <a:pt x="176" y="159"/>
                </a:cubicBezTo>
                <a:cubicBezTo>
                  <a:pt x="177" y="160"/>
                  <a:pt x="177" y="160"/>
                  <a:pt x="177" y="160"/>
                </a:cubicBezTo>
                <a:cubicBezTo>
                  <a:pt x="177" y="160"/>
                  <a:pt x="177" y="160"/>
                  <a:pt x="177" y="160"/>
                </a:cubicBezTo>
                <a:cubicBezTo>
                  <a:pt x="177" y="160"/>
                  <a:pt x="177" y="160"/>
                  <a:pt x="177" y="160"/>
                </a:cubicBezTo>
                <a:cubicBezTo>
                  <a:pt x="177" y="166"/>
                  <a:pt x="177" y="166"/>
                  <a:pt x="177" y="166"/>
                </a:cubicBezTo>
                <a:lnTo>
                  <a:pt x="168" y="166"/>
                </a:lnTo>
                <a:close/>
                <a:moveTo>
                  <a:pt x="458" y="173"/>
                </a:moveTo>
                <a:cubicBezTo>
                  <a:pt x="458" y="157"/>
                  <a:pt x="458" y="157"/>
                  <a:pt x="458" y="157"/>
                </a:cubicBezTo>
                <a:cubicBezTo>
                  <a:pt x="458" y="157"/>
                  <a:pt x="458" y="157"/>
                  <a:pt x="458" y="157"/>
                </a:cubicBezTo>
                <a:cubicBezTo>
                  <a:pt x="458" y="156"/>
                  <a:pt x="458" y="156"/>
                  <a:pt x="458" y="156"/>
                </a:cubicBezTo>
                <a:cubicBezTo>
                  <a:pt x="458" y="156"/>
                  <a:pt x="458" y="156"/>
                  <a:pt x="458" y="156"/>
                </a:cubicBezTo>
                <a:cubicBezTo>
                  <a:pt x="458" y="153"/>
                  <a:pt x="458" y="153"/>
                  <a:pt x="458" y="153"/>
                </a:cubicBezTo>
                <a:cubicBezTo>
                  <a:pt x="458" y="153"/>
                  <a:pt x="458" y="153"/>
                  <a:pt x="458" y="153"/>
                </a:cubicBezTo>
                <a:cubicBezTo>
                  <a:pt x="458" y="140"/>
                  <a:pt x="458" y="140"/>
                  <a:pt x="458" y="140"/>
                </a:cubicBezTo>
                <a:cubicBezTo>
                  <a:pt x="458" y="140"/>
                  <a:pt x="458" y="140"/>
                  <a:pt x="458" y="140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59" y="138"/>
                  <a:pt x="459" y="138"/>
                  <a:pt x="459" y="138"/>
                </a:cubicBezTo>
                <a:cubicBezTo>
                  <a:pt x="459" y="137"/>
                  <a:pt x="459" y="137"/>
                  <a:pt x="459" y="137"/>
                </a:cubicBezTo>
                <a:cubicBezTo>
                  <a:pt x="458" y="137"/>
                  <a:pt x="458" y="137"/>
                  <a:pt x="458" y="137"/>
                </a:cubicBezTo>
                <a:cubicBezTo>
                  <a:pt x="458" y="136"/>
                  <a:pt x="458" y="136"/>
                  <a:pt x="458" y="136"/>
                </a:cubicBezTo>
                <a:cubicBezTo>
                  <a:pt x="458" y="136"/>
                  <a:pt x="458" y="136"/>
                  <a:pt x="458" y="136"/>
                </a:cubicBezTo>
                <a:cubicBezTo>
                  <a:pt x="458" y="131"/>
                  <a:pt x="458" y="131"/>
                  <a:pt x="458" y="131"/>
                </a:cubicBezTo>
                <a:cubicBezTo>
                  <a:pt x="465" y="125"/>
                  <a:pt x="465" y="125"/>
                  <a:pt x="465" y="125"/>
                </a:cubicBezTo>
                <a:cubicBezTo>
                  <a:pt x="465" y="125"/>
                  <a:pt x="465" y="125"/>
                  <a:pt x="465" y="125"/>
                </a:cubicBezTo>
                <a:cubicBezTo>
                  <a:pt x="466" y="126"/>
                  <a:pt x="466" y="126"/>
                  <a:pt x="466" y="126"/>
                </a:cubicBezTo>
                <a:cubicBezTo>
                  <a:pt x="466" y="126"/>
                  <a:pt x="466" y="126"/>
                  <a:pt x="466" y="126"/>
                </a:cubicBezTo>
                <a:cubicBezTo>
                  <a:pt x="466" y="126"/>
                  <a:pt x="466" y="126"/>
                  <a:pt x="466" y="126"/>
                </a:cubicBezTo>
                <a:cubicBezTo>
                  <a:pt x="466" y="126"/>
                  <a:pt x="466" y="126"/>
                  <a:pt x="466" y="126"/>
                </a:cubicBezTo>
                <a:cubicBezTo>
                  <a:pt x="466" y="126"/>
                  <a:pt x="466" y="126"/>
                  <a:pt x="466" y="126"/>
                </a:cubicBezTo>
                <a:cubicBezTo>
                  <a:pt x="466" y="126"/>
                  <a:pt x="466" y="126"/>
                  <a:pt x="466" y="126"/>
                </a:cubicBezTo>
                <a:cubicBezTo>
                  <a:pt x="466" y="126"/>
                  <a:pt x="466" y="126"/>
                  <a:pt x="466" y="126"/>
                </a:cubicBezTo>
                <a:cubicBezTo>
                  <a:pt x="466" y="126"/>
                  <a:pt x="466" y="126"/>
                  <a:pt x="466" y="126"/>
                </a:cubicBezTo>
                <a:cubicBezTo>
                  <a:pt x="466" y="126"/>
                  <a:pt x="466" y="126"/>
                  <a:pt x="466" y="126"/>
                </a:cubicBezTo>
                <a:cubicBezTo>
                  <a:pt x="467" y="127"/>
                  <a:pt x="467" y="127"/>
                  <a:pt x="467" y="127"/>
                </a:cubicBezTo>
                <a:cubicBezTo>
                  <a:pt x="468" y="128"/>
                  <a:pt x="468" y="128"/>
                  <a:pt x="468" y="128"/>
                </a:cubicBezTo>
                <a:cubicBezTo>
                  <a:pt x="470" y="129"/>
                  <a:pt x="470" y="129"/>
                  <a:pt x="470" y="129"/>
                </a:cubicBezTo>
                <a:cubicBezTo>
                  <a:pt x="472" y="131"/>
                  <a:pt x="472" y="131"/>
                  <a:pt x="472" y="131"/>
                </a:cubicBezTo>
                <a:cubicBezTo>
                  <a:pt x="472" y="132"/>
                  <a:pt x="472" y="132"/>
                  <a:pt x="472" y="132"/>
                </a:cubicBezTo>
                <a:cubicBezTo>
                  <a:pt x="472" y="133"/>
                  <a:pt x="472" y="133"/>
                  <a:pt x="472" y="133"/>
                </a:cubicBezTo>
                <a:cubicBezTo>
                  <a:pt x="472" y="135"/>
                  <a:pt x="472" y="135"/>
                  <a:pt x="472" y="135"/>
                </a:cubicBezTo>
                <a:cubicBezTo>
                  <a:pt x="472" y="136"/>
                  <a:pt x="472" y="136"/>
                  <a:pt x="472" y="136"/>
                </a:cubicBezTo>
                <a:cubicBezTo>
                  <a:pt x="472" y="136"/>
                  <a:pt x="472" y="136"/>
                  <a:pt x="472" y="136"/>
                </a:cubicBezTo>
                <a:cubicBezTo>
                  <a:pt x="472" y="137"/>
                  <a:pt x="472" y="137"/>
                  <a:pt x="472" y="137"/>
                </a:cubicBezTo>
                <a:cubicBezTo>
                  <a:pt x="471" y="137"/>
                  <a:pt x="471" y="137"/>
                  <a:pt x="471" y="137"/>
                </a:cubicBezTo>
                <a:cubicBezTo>
                  <a:pt x="471" y="138"/>
                  <a:pt x="471" y="138"/>
                  <a:pt x="471" y="138"/>
                </a:cubicBezTo>
                <a:cubicBezTo>
                  <a:pt x="472" y="138"/>
                  <a:pt x="472" y="138"/>
                  <a:pt x="472" y="138"/>
                </a:cubicBezTo>
                <a:cubicBezTo>
                  <a:pt x="472" y="140"/>
                  <a:pt x="472" y="140"/>
                  <a:pt x="472" y="140"/>
                </a:cubicBezTo>
                <a:cubicBezTo>
                  <a:pt x="472" y="140"/>
                  <a:pt x="472" y="140"/>
                  <a:pt x="472" y="140"/>
                </a:cubicBezTo>
                <a:cubicBezTo>
                  <a:pt x="472" y="156"/>
                  <a:pt x="472" y="156"/>
                  <a:pt x="472" y="156"/>
                </a:cubicBezTo>
                <a:cubicBezTo>
                  <a:pt x="472" y="156"/>
                  <a:pt x="472" y="156"/>
                  <a:pt x="472" y="156"/>
                </a:cubicBezTo>
                <a:cubicBezTo>
                  <a:pt x="472" y="157"/>
                  <a:pt x="472" y="157"/>
                  <a:pt x="472" y="157"/>
                </a:cubicBezTo>
                <a:cubicBezTo>
                  <a:pt x="472" y="157"/>
                  <a:pt x="472" y="157"/>
                  <a:pt x="472" y="157"/>
                </a:cubicBezTo>
                <a:cubicBezTo>
                  <a:pt x="472" y="173"/>
                  <a:pt x="472" y="173"/>
                  <a:pt x="472" y="173"/>
                </a:cubicBezTo>
                <a:lnTo>
                  <a:pt x="458" y="173"/>
                </a:lnTo>
                <a:close/>
                <a:moveTo>
                  <a:pt x="592" y="173"/>
                </a:moveTo>
                <a:cubicBezTo>
                  <a:pt x="587" y="173"/>
                  <a:pt x="587" y="173"/>
                  <a:pt x="587" y="173"/>
                </a:cubicBezTo>
                <a:cubicBezTo>
                  <a:pt x="587" y="173"/>
                  <a:pt x="587" y="173"/>
                  <a:pt x="587" y="173"/>
                </a:cubicBezTo>
                <a:cubicBezTo>
                  <a:pt x="587" y="173"/>
                  <a:pt x="587" y="173"/>
                  <a:pt x="587" y="173"/>
                </a:cubicBezTo>
                <a:cubicBezTo>
                  <a:pt x="587" y="165"/>
                  <a:pt x="587" y="165"/>
                  <a:pt x="587" y="165"/>
                </a:cubicBezTo>
                <a:cubicBezTo>
                  <a:pt x="587" y="165"/>
                  <a:pt x="587" y="165"/>
                  <a:pt x="587" y="165"/>
                </a:cubicBezTo>
                <a:cubicBezTo>
                  <a:pt x="587" y="165"/>
                  <a:pt x="587" y="165"/>
                  <a:pt x="587" y="165"/>
                </a:cubicBezTo>
                <a:cubicBezTo>
                  <a:pt x="587" y="165"/>
                  <a:pt x="587" y="165"/>
                  <a:pt x="587" y="165"/>
                </a:cubicBezTo>
                <a:cubicBezTo>
                  <a:pt x="587" y="164"/>
                  <a:pt x="587" y="164"/>
                  <a:pt x="587" y="164"/>
                </a:cubicBezTo>
                <a:cubicBezTo>
                  <a:pt x="587" y="163"/>
                  <a:pt x="587" y="163"/>
                  <a:pt x="587" y="163"/>
                </a:cubicBezTo>
                <a:cubicBezTo>
                  <a:pt x="588" y="162"/>
                  <a:pt x="588" y="162"/>
                  <a:pt x="588" y="162"/>
                </a:cubicBezTo>
                <a:cubicBezTo>
                  <a:pt x="589" y="162"/>
                  <a:pt x="589" y="162"/>
                  <a:pt x="589" y="162"/>
                </a:cubicBezTo>
                <a:cubicBezTo>
                  <a:pt x="589" y="161"/>
                  <a:pt x="589" y="161"/>
                  <a:pt x="589" y="161"/>
                </a:cubicBezTo>
                <a:cubicBezTo>
                  <a:pt x="590" y="161"/>
                  <a:pt x="590" y="161"/>
                  <a:pt x="590" y="161"/>
                </a:cubicBezTo>
                <a:cubicBezTo>
                  <a:pt x="590" y="161"/>
                  <a:pt x="590" y="161"/>
                  <a:pt x="590" y="161"/>
                </a:cubicBezTo>
                <a:cubicBezTo>
                  <a:pt x="591" y="162"/>
                  <a:pt x="591" y="162"/>
                  <a:pt x="591" y="162"/>
                </a:cubicBezTo>
                <a:cubicBezTo>
                  <a:pt x="592" y="163"/>
                  <a:pt x="592" y="163"/>
                  <a:pt x="592" y="163"/>
                </a:cubicBezTo>
                <a:cubicBezTo>
                  <a:pt x="592" y="164"/>
                  <a:pt x="592" y="164"/>
                  <a:pt x="592" y="164"/>
                </a:cubicBezTo>
                <a:cubicBezTo>
                  <a:pt x="592" y="165"/>
                  <a:pt x="592" y="165"/>
                  <a:pt x="592" y="165"/>
                </a:cubicBezTo>
                <a:cubicBezTo>
                  <a:pt x="592" y="165"/>
                  <a:pt x="592" y="165"/>
                  <a:pt x="592" y="165"/>
                </a:cubicBezTo>
                <a:cubicBezTo>
                  <a:pt x="592" y="165"/>
                  <a:pt x="592" y="165"/>
                  <a:pt x="592" y="165"/>
                </a:cubicBezTo>
                <a:cubicBezTo>
                  <a:pt x="592" y="165"/>
                  <a:pt x="592" y="165"/>
                  <a:pt x="592" y="165"/>
                </a:cubicBezTo>
                <a:lnTo>
                  <a:pt x="592" y="173"/>
                </a:lnTo>
                <a:close/>
                <a:moveTo>
                  <a:pt x="609" y="173"/>
                </a:moveTo>
                <a:cubicBezTo>
                  <a:pt x="599" y="173"/>
                  <a:pt x="599" y="173"/>
                  <a:pt x="599" y="173"/>
                </a:cubicBezTo>
                <a:cubicBezTo>
                  <a:pt x="599" y="172"/>
                  <a:pt x="599" y="172"/>
                  <a:pt x="599" y="172"/>
                </a:cubicBezTo>
                <a:cubicBezTo>
                  <a:pt x="598" y="172"/>
                  <a:pt x="598" y="172"/>
                  <a:pt x="598" y="172"/>
                </a:cubicBezTo>
                <a:cubicBezTo>
                  <a:pt x="598" y="159"/>
                  <a:pt x="598" y="159"/>
                  <a:pt x="598" y="159"/>
                </a:cubicBezTo>
                <a:cubicBezTo>
                  <a:pt x="599" y="159"/>
                  <a:pt x="599" y="159"/>
                  <a:pt x="599" y="159"/>
                </a:cubicBezTo>
                <a:cubicBezTo>
                  <a:pt x="599" y="159"/>
                  <a:pt x="599" y="159"/>
                  <a:pt x="599" y="159"/>
                </a:cubicBezTo>
                <a:cubicBezTo>
                  <a:pt x="599" y="159"/>
                  <a:pt x="599" y="159"/>
                  <a:pt x="599" y="159"/>
                </a:cubicBezTo>
                <a:cubicBezTo>
                  <a:pt x="599" y="157"/>
                  <a:pt x="599" y="157"/>
                  <a:pt x="599" y="157"/>
                </a:cubicBezTo>
                <a:cubicBezTo>
                  <a:pt x="599" y="156"/>
                  <a:pt x="599" y="156"/>
                  <a:pt x="599" y="156"/>
                </a:cubicBezTo>
                <a:cubicBezTo>
                  <a:pt x="600" y="155"/>
                  <a:pt x="600" y="155"/>
                  <a:pt x="600" y="155"/>
                </a:cubicBezTo>
                <a:cubicBezTo>
                  <a:pt x="601" y="154"/>
                  <a:pt x="601" y="154"/>
                  <a:pt x="601" y="154"/>
                </a:cubicBezTo>
                <a:cubicBezTo>
                  <a:pt x="602" y="154"/>
                  <a:pt x="602" y="154"/>
                  <a:pt x="602" y="154"/>
                </a:cubicBezTo>
                <a:cubicBezTo>
                  <a:pt x="604" y="153"/>
                  <a:pt x="604" y="153"/>
                  <a:pt x="604" y="153"/>
                </a:cubicBezTo>
                <a:cubicBezTo>
                  <a:pt x="605" y="154"/>
                  <a:pt x="605" y="154"/>
                  <a:pt x="605" y="154"/>
                </a:cubicBezTo>
                <a:cubicBezTo>
                  <a:pt x="607" y="154"/>
                  <a:pt x="607" y="154"/>
                  <a:pt x="607" y="154"/>
                </a:cubicBezTo>
                <a:cubicBezTo>
                  <a:pt x="608" y="155"/>
                  <a:pt x="608" y="155"/>
                  <a:pt x="608" y="155"/>
                </a:cubicBezTo>
                <a:cubicBezTo>
                  <a:pt x="609" y="156"/>
                  <a:pt x="609" y="156"/>
                  <a:pt x="609" y="156"/>
                </a:cubicBezTo>
                <a:cubicBezTo>
                  <a:pt x="609" y="157"/>
                  <a:pt x="609" y="157"/>
                  <a:pt x="609" y="157"/>
                </a:cubicBezTo>
                <a:cubicBezTo>
                  <a:pt x="609" y="158"/>
                  <a:pt x="609" y="158"/>
                  <a:pt x="609" y="158"/>
                </a:cubicBezTo>
                <a:cubicBezTo>
                  <a:pt x="609" y="159"/>
                  <a:pt x="609" y="159"/>
                  <a:pt x="609" y="159"/>
                </a:cubicBezTo>
                <a:cubicBezTo>
                  <a:pt x="609" y="159"/>
                  <a:pt x="609" y="159"/>
                  <a:pt x="609" y="159"/>
                </a:cubicBezTo>
                <a:cubicBezTo>
                  <a:pt x="609" y="159"/>
                  <a:pt x="609" y="159"/>
                  <a:pt x="609" y="159"/>
                </a:cubicBezTo>
                <a:cubicBezTo>
                  <a:pt x="609" y="172"/>
                  <a:pt x="609" y="172"/>
                  <a:pt x="609" y="172"/>
                </a:cubicBezTo>
                <a:cubicBezTo>
                  <a:pt x="609" y="172"/>
                  <a:pt x="609" y="172"/>
                  <a:pt x="609" y="172"/>
                </a:cubicBezTo>
                <a:lnTo>
                  <a:pt x="609" y="173"/>
                </a:lnTo>
                <a:close/>
                <a:moveTo>
                  <a:pt x="621" y="173"/>
                </a:moveTo>
                <a:cubicBezTo>
                  <a:pt x="615" y="173"/>
                  <a:pt x="615" y="173"/>
                  <a:pt x="615" y="173"/>
                </a:cubicBezTo>
                <a:cubicBezTo>
                  <a:pt x="615" y="165"/>
                  <a:pt x="615" y="165"/>
                  <a:pt x="615" y="165"/>
                </a:cubicBezTo>
                <a:cubicBezTo>
                  <a:pt x="616" y="165"/>
                  <a:pt x="616" y="165"/>
                  <a:pt x="616" y="165"/>
                </a:cubicBezTo>
                <a:cubicBezTo>
                  <a:pt x="616" y="165"/>
                  <a:pt x="616" y="165"/>
                  <a:pt x="616" y="165"/>
                </a:cubicBezTo>
                <a:cubicBezTo>
                  <a:pt x="616" y="165"/>
                  <a:pt x="616" y="165"/>
                  <a:pt x="616" y="165"/>
                </a:cubicBezTo>
                <a:cubicBezTo>
                  <a:pt x="616" y="164"/>
                  <a:pt x="616" y="164"/>
                  <a:pt x="616" y="164"/>
                </a:cubicBezTo>
                <a:cubicBezTo>
                  <a:pt x="616" y="163"/>
                  <a:pt x="616" y="163"/>
                  <a:pt x="616" y="163"/>
                </a:cubicBezTo>
                <a:cubicBezTo>
                  <a:pt x="617" y="162"/>
                  <a:pt x="617" y="162"/>
                  <a:pt x="617" y="162"/>
                </a:cubicBezTo>
                <a:cubicBezTo>
                  <a:pt x="617" y="161"/>
                  <a:pt x="617" y="161"/>
                  <a:pt x="617" y="161"/>
                </a:cubicBezTo>
                <a:cubicBezTo>
                  <a:pt x="618" y="161"/>
                  <a:pt x="618" y="161"/>
                  <a:pt x="618" y="161"/>
                </a:cubicBezTo>
                <a:cubicBezTo>
                  <a:pt x="618" y="161"/>
                  <a:pt x="618" y="161"/>
                  <a:pt x="618" y="161"/>
                </a:cubicBezTo>
                <a:cubicBezTo>
                  <a:pt x="619" y="162"/>
                  <a:pt x="619" y="162"/>
                  <a:pt x="619" y="162"/>
                </a:cubicBezTo>
                <a:cubicBezTo>
                  <a:pt x="620" y="162"/>
                  <a:pt x="620" y="162"/>
                  <a:pt x="620" y="162"/>
                </a:cubicBezTo>
                <a:cubicBezTo>
                  <a:pt x="620" y="163"/>
                  <a:pt x="620" y="163"/>
                  <a:pt x="620" y="163"/>
                </a:cubicBezTo>
                <a:cubicBezTo>
                  <a:pt x="621" y="164"/>
                  <a:pt x="621" y="164"/>
                  <a:pt x="621" y="164"/>
                </a:cubicBezTo>
                <a:cubicBezTo>
                  <a:pt x="621" y="165"/>
                  <a:pt x="621" y="165"/>
                  <a:pt x="621" y="165"/>
                </a:cubicBezTo>
                <a:cubicBezTo>
                  <a:pt x="620" y="165"/>
                  <a:pt x="620" y="165"/>
                  <a:pt x="620" y="165"/>
                </a:cubicBezTo>
                <a:cubicBezTo>
                  <a:pt x="620" y="165"/>
                  <a:pt x="620" y="165"/>
                  <a:pt x="620" y="165"/>
                </a:cubicBezTo>
                <a:cubicBezTo>
                  <a:pt x="621" y="165"/>
                  <a:pt x="621" y="165"/>
                  <a:pt x="621" y="165"/>
                </a:cubicBezTo>
                <a:cubicBezTo>
                  <a:pt x="621" y="173"/>
                  <a:pt x="621" y="173"/>
                  <a:pt x="621" y="173"/>
                </a:cubicBezTo>
                <a:cubicBezTo>
                  <a:pt x="621" y="173"/>
                  <a:pt x="621" y="173"/>
                  <a:pt x="621" y="173"/>
                </a:cubicBezTo>
                <a:close/>
                <a:moveTo>
                  <a:pt x="801" y="157"/>
                </a:moveTo>
                <a:cubicBezTo>
                  <a:pt x="801" y="156"/>
                  <a:pt x="801" y="156"/>
                  <a:pt x="801" y="156"/>
                </a:cubicBezTo>
                <a:cubicBezTo>
                  <a:pt x="802" y="156"/>
                  <a:pt x="802" y="156"/>
                  <a:pt x="802" y="156"/>
                </a:cubicBezTo>
                <a:lnTo>
                  <a:pt x="801" y="157"/>
                </a:lnTo>
                <a:close/>
              </a:path>
            </a:pathLst>
          </a:custGeom>
          <a:solidFill>
            <a:srgbClr val="BABDC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1" name="Rounded Rectangle 9"/>
          <p:cNvSpPr/>
          <p:nvPr/>
        </p:nvSpPr>
        <p:spPr>
          <a:xfrm>
            <a:off x="2515550" y="3557303"/>
            <a:ext cx="794771" cy="768108"/>
          </a:xfrm>
          <a:prstGeom prst="roundRect">
            <a:avLst>
              <a:gd name="adj" fmla="val 9769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2" name="Rounded Rectangle 10"/>
          <p:cNvSpPr/>
          <p:nvPr/>
        </p:nvSpPr>
        <p:spPr>
          <a:xfrm>
            <a:off x="4604600" y="3557303"/>
            <a:ext cx="794771" cy="768108"/>
          </a:xfrm>
          <a:prstGeom prst="roundRect">
            <a:avLst>
              <a:gd name="adj" fmla="val 9769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3" name="Rounded Rectangle 11"/>
          <p:cNvSpPr/>
          <p:nvPr/>
        </p:nvSpPr>
        <p:spPr>
          <a:xfrm>
            <a:off x="6814400" y="3557303"/>
            <a:ext cx="794771" cy="768108"/>
          </a:xfrm>
          <a:prstGeom prst="roundRect">
            <a:avLst>
              <a:gd name="adj" fmla="val 9769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4" name="Rounded Rectangle 12"/>
          <p:cNvSpPr/>
          <p:nvPr/>
        </p:nvSpPr>
        <p:spPr>
          <a:xfrm>
            <a:off x="8948000" y="3557303"/>
            <a:ext cx="794771" cy="768108"/>
          </a:xfrm>
          <a:prstGeom prst="roundRect">
            <a:avLst>
              <a:gd name="adj" fmla="val 9769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15" name="Group 17"/>
          <p:cNvGrpSpPr/>
          <p:nvPr/>
        </p:nvGrpSpPr>
        <p:grpSpPr>
          <a:xfrm>
            <a:off x="9096615" y="3772434"/>
            <a:ext cx="497539" cy="271018"/>
            <a:chOff x="6750050" y="3321051"/>
            <a:chExt cx="195263" cy="106363"/>
          </a:xfrm>
          <a:solidFill>
            <a:schemeClr val="bg1"/>
          </a:solidFill>
        </p:grpSpPr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8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2676845" y="3689485"/>
            <a:ext cx="472180" cy="469173"/>
            <a:chOff x="744538" y="3198813"/>
            <a:chExt cx="249237" cy="247650"/>
          </a:xfrm>
          <a:solidFill>
            <a:schemeClr val="bg1"/>
          </a:solidFill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24" name="Group 26"/>
          <p:cNvGrpSpPr/>
          <p:nvPr/>
        </p:nvGrpSpPr>
        <p:grpSpPr>
          <a:xfrm>
            <a:off x="4742215" y="3658989"/>
            <a:ext cx="519539" cy="515981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7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28" name="Group 30"/>
          <p:cNvGrpSpPr/>
          <p:nvPr/>
        </p:nvGrpSpPr>
        <p:grpSpPr>
          <a:xfrm>
            <a:off x="7020536" y="3705380"/>
            <a:ext cx="428265" cy="412520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2137504" y="4606738"/>
            <a:ext cx="1548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237630" y="4606556"/>
            <a:ext cx="1548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43872" y="4606556"/>
            <a:ext cx="1548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77472" y="4609993"/>
            <a:ext cx="1548932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Parallelogram 13">
            <a:extLst>
              <a:ext uri="{FF2B5EF4-FFF2-40B4-BE49-F238E27FC236}">
                <a16:creationId xmlns:a16="http://schemas.microsoft.com/office/drawing/2014/main" id="{51005767-993F-4AE1-A696-00338CF67646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5EAF6DE-8748-4AB9-9350-D49886C5086A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92A7345-B6F1-4D2E-AF76-E040B9FCA2B0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63473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椭圆 5"/>
          <p:cNvSpPr/>
          <p:nvPr/>
        </p:nvSpPr>
        <p:spPr>
          <a:xfrm>
            <a:off x="6725920" y="1706880"/>
            <a:ext cx="4124960" cy="41249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65760" y="2463185"/>
            <a:ext cx="4500880" cy="0"/>
          </a:xfrm>
          <a:prstGeom prst="line">
            <a:avLst/>
          </a:prstGeom>
          <a:ln w="22225">
            <a:solidFill>
              <a:schemeClr val="accent2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65760" y="2001520"/>
            <a:ext cx="6474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ADD YOUR TITLE HERE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5760" y="283303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XXX</a:t>
            </a:r>
            <a:endParaRPr lang="zh-CN" altLang="en-US" sz="2000" b="1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0671" y="3571193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0671" y="4544383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88585" y="283845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XXX</a:t>
            </a:r>
            <a:endParaRPr lang="zh-CN" altLang="en-US" sz="2000" b="1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88585" y="3571193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88585" y="4544383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725489" y="1706880"/>
            <a:ext cx="4124960" cy="4124960"/>
          </a:xfrm>
          <a:prstGeom prst="ellipse">
            <a:avLst/>
          </a:prstGeom>
          <a:solidFill>
            <a:schemeClr val="accent2">
              <a:lumMod val="10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697391" y="4663440"/>
            <a:ext cx="1168400" cy="1168400"/>
          </a:xfrm>
          <a:prstGeom prst="ellipse">
            <a:avLst/>
          </a:prstGeom>
          <a:solidFill>
            <a:srgbClr val="BAB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545751" y="4836160"/>
            <a:ext cx="640080" cy="64008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rallelogram 13">
            <a:extLst>
              <a:ext uri="{FF2B5EF4-FFF2-40B4-BE49-F238E27FC236}">
                <a16:creationId xmlns:a16="http://schemas.microsoft.com/office/drawing/2014/main" id="{376F2BEB-E409-47A1-A91F-A7024CB60A67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401ABBD-82B4-4332-A5F2-89E3B3ECAC3B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68A9A62-D792-4241-8F90-CB21667E5C82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83603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/>
          </p:nvPr>
        </p:nvGraphicFramePr>
        <p:xfrm>
          <a:off x="75753" y="2114560"/>
          <a:ext cx="6020247" cy="4267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/>
          <p:nvPr/>
        </p:nvSpPr>
        <p:spPr>
          <a:xfrm>
            <a:off x="6106020" y="3635755"/>
            <a:ext cx="46769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06020" y="5212689"/>
            <a:ext cx="4676918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06020" y="2058821"/>
            <a:ext cx="4676918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46280" y="2130218"/>
            <a:ext cx="74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3600" dirty="0">
              <a:solidFill>
                <a:schemeClr val="accent1">
                  <a:lumMod val="10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946280" y="3707152"/>
            <a:ext cx="74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3600" dirty="0">
              <a:solidFill>
                <a:schemeClr val="accent1">
                  <a:lumMod val="10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946280" y="5284086"/>
            <a:ext cx="74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3600" dirty="0">
              <a:solidFill>
                <a:schemeClr val="accent1">
                  <a:lumMod val="10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Parallelogram 13">
            <a:extLst>
              <a:ext uri="{FF2B5EF4-FFF2-40B4-BE49-F238E27FC236}">
                <a16:creationId xmlns:a16="http://schemas.microsoft.com/office/drawing/2014/main" id="{6107B71B-6426-4406-AABB-345510EFEB1E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C4F11D5-E171-42A3-95C6-2AEBB4A641E3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17D4E7E-FB6E-4372-949E-66C3B9289F23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5813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75920" y="1482786"/>
            <a:ext cx="12771120" cy="2912012"/>
          </a:xfrm>
          <a:prstGeom prst="rect">
            <a:avLst/>
          </a:prstGeom>
          <a:solidFill>
            <a:schemeClr val="accent2">
              <a:lumMod val="100000"/>
            </a:schemeClr>
          </a:solidFill>
          <a:ln w="50800">
            <a:solidFill>
              <a:schemeClr val="accent1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11" y="1745327"/>
            <a:ext cx="2262554" cy="3411104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114" y="1819273"/>
            <a:ext cx="2175474" cy="3263211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229" y="1753963"/>
            <a:ext cx="2233382" cy="3350073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566" y="1753963"/>
            <a:ext cx="2251097" cy="3393832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3178887" y="5540888"/>
            <a:ext cx="281006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2755" y="5540887"/>
            <a:ext cx="281006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12342" y="5540888"/>
            <a:ext cx="281006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23818" y="5540888"/>
            <a:ext cx="281006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Parallelogram 13">
            <a:extLst>
              <a:ext uri="{FF2B5EF4-FFF2-40B4-BE49-F238E27FC236}">
                <a16:creationId xmlns:a16="http://schemas.microsoft.com/office/drawing/2014/main" id="{F3B2485D-D225-4C4F-BE39-E71DF40EF3EB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CC633D9-0C91-4A59-B672-2C58FF7B2789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CB471B5-C96D-4301-A1E5-23B468894E72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52660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9176A-E355-4B16-A26B-9068CF3504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0411425-6F24-4344-94D6-3211F01D7D55}"/>
              </a:ext>
            </a:extLst>
          </p:cNvPr>
          <p:cNvSpPr/>
          <p:nvPr/>
        </p:nvSpPr>
        <p:spPr>
          <a:xfrm>
            <a:off x="0" y="1889760"/>
            <a:ext cx="12192000" cy="3078480"/>
          </a:xfrm>
          <a:prstGeom prst="rect">
            <a:avLst/>
          </a:prstGeom>
          <a:solidFill>
            <a:srgbClr val="000000">
              <a:alpha val="7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/>
          </a:p>
        </p:txBody>
      </p:sp>
      <p:sp>
        <p:nvSpPr>
          <p:cNvPr id="31" name="矩形 60">
            <a:extLst>
              <a:ext uri="{FF2B5EF4-FFF2-40B4-BE49-F238E27FC236}">
                <a16:creationId xmlns:a16="http://schemas.microsoft.com/office/drawing/2014/main" id="{D0371BB9-02E6-426B-A1C2-F31ABB2AD773}"/>
              </a:ext>
            </a:extLst>
          </p:cNvPr>
          <p:cNvSpPr/>
          <p:nvPr/>
        </p:nvSpPr>
        <p:spPr>
          <a:xfrm>
            <a:off x="2292350" y="3269229"/>
            <a:ext cx="7632700" cy="1107996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单击输入标题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71C7021-4304-4796-9C7C-59DBED41D3B6}"/>
              </a:ext>
            </a:extLst>
          </p:cNvPr>
          <p:cNvSpPr txBox="1"/>
          <p:nvPr/>
        </p:nvSpPr>
        <p:spPr>
          <a:xfrm>
            <a:off x="5087620" y="2087200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721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7"/>
          <p:cNvSpPr/>
          <p:nvPr/>
        </p:nvSpPr>
        <p:spPr bwMode="auto">
          <a:xfrm rot="18900000">
            <a:off x="7732254" y="1975347"/>
            <a:ext cx="1675277" cy="1675277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rgbClr val="BABDC4"/>
          </a:solidFill>
          <a:ln w="9525">
            <a:noFill/>
            <a:round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latin typeface="锐字工房云字库细圆GBK" panose="02010604000000000000" pitchFamily="2" charset="-122"/>
              <a:cs typeface="Open Sans Light" panose="020B0306030504020204" pitchFamily="34" charset="0"/>
            </a:endParaRPr>
          </a:p>
        </p:txBody>
      </p:sp>
      <p:sp>
        <p:nvSpPr>
          <p:cNvPr id="14" name="Freeform 6"/>
          <p:cNvSpPr/>
          <p:nvPr/>
        </p:nvSpPr>
        <p:spPr bwMode="auto">
          <a:xfrm rot="18900000">
            <a:off x="8356847" y="3188452"/>
            <a:ext cx="1678263" cy="1675277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 w="9525">
            <a:noFill/>
            <a:round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latin typeface="锐字工房云字库细圆GBK" panose="02010604000000000000" pitchFamily="2" charset="-122"/>
              <a:cs typeface="Open Sans Light" panose="020B0306030504020204" pitchFamily="34" charset="0"/>
            </a:endParaRPr>
          </a:p>
        </p:txBody>
      </p:sp>
      <p:grpSp>
        <p:nvGrpSpPr>
          <p:cNvPr id="15" name="Group 675"/>
          <p:cNvGrpSpPr/>
          <p:nvPr/>
        </p:nvGrpSpPr>
        <p:grpSpPr bwMode="auto">
          <a:xfrm>
            <a:off x="9057836" y="3827557"/>
            <a:ext cx="221383" cy="383161"/>
            <a:chOff x="0" y="0"/>
            <a:chExt cx="332" cy="579"/>
          </a:xfrm>
          <a:solidFill>
            <a:schemeClr val="bg1"/>
          </a:solidFill>
        </p:grpSpPr>
        <p:sp>
          <p:nvSpPr>
            <p:cNvPr id="16" name="AutoShape 673"/>
            <p:cNvSpPr/>
            <p:nvPr/>
          </p:nvSpPr>
          <p:spPr bwMode="auto">
            <a:xfrm>
              <a:off x="72" y="440"/>
              <a:ext cx="146" cy="139"/>
            </a:xfrm>
            <a:custGeom>
              <a:avLst/>
              <a:gdLst>
                <a:gd name="T0" fmla="*/ 0 w 21558"/>
                <a:gd name="T1" fmla="*/ 0 h 21579"/>
                <a:gd name="T2" fmla="*/ 0 w 21558"/>
                <a:gd name="T3" fmla="*/ 0 h 21579"/>
                <a:gd name="T4" fmla="*/ 0 w 21558"/>
                <a:gd name="T5" fmla="*/ 0 h 21579"/>
                <a:gd name="T6" fmla="*/ 0 w 21558"/>
                <a:gd name="T7" fmla="*/ 0 h 21579"/>
                <a:gd name="T8" fmla="*/ 0 w 21558"/>
                <a:gd name="T9" fmla="*/ 0 h 21579"/>
                <a:gd name="T10" fmla="*/ 0 w 21558"/>
                <a:gd name="T11" fmla="*/ 0 h 21579"/>
                <a:gd name="T12" fmla="*/ 0 w 21558"/>
                <a:gd name="T13" fmla="*/ 0 h 21579"/>
                <a:gd name="T14" fmla="*/ 0 w 21558"/>
                <a:gd name="T15" fmla="*/ 0 h 21579"/>
                <a:gd name="T16" fmla="*/ 0 w 21558"/>
                <a:gd name="T17" fmla="*/ 0 h 21579"/>
                <a:gd name="T18" fmla="*/ 0 w 21558"/>
                <a:gd name="T19" fmla="*/ 0 h 21579"/>
                <a:gd name="T20" fmla="*/ 0 w 21558"/>
                <a:gd name="T21" fmla="*/ 0 h 215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558" h="21579">
                  <a:moveTo>
                    <a:pt x="10672" y="0"/>
                  </a:moveTo>
                  <a:cubicBezTo>
                    <a:pt x="7687" y="-11"/>
                    <a:pt x="5001" y="939"/>
                    <a:pt x="3015" y="2897"/>
                  </a:cubicBezTo>
                  <a:cubicBezTo>
                    <a:pt x="988" y="4854"/>
                    <a:pt x="-20" y="7648"/>
                    <a:pt x="0" y="10734"/>
                  </a:cubicBezTo>
                  <a:cubicBezTo>
                    <a:pt x="-21" y="13826"/>
                    <a:pt x="988" y="16619"/>
                    <a:pt x="3001" y="18615"/>
                  </a:cubicBezTo>
                  <a:cubicBezTo>
                    <a:pt x="4966" y="20603"/>
                    <a:pt x="7635" y="21579"/>
                    <a:pt x="10598" y="21579"/>
                  </a:cubicBezTo>
                  <a:cubicBezTo>
                    <a:pt x="10623" y="21579"/>
                    <a:pt x="10645" y="21579"/>
                    <a:pt x="10671" y="21577"/>
                  </a:cubicBezTo>
                  <a:cubicBezTo>
                    <a:pt x="13785" y="21589"/>
                    <a:pt x="16552" y="20640"/>
                    <a:pt x="18558" y="18609"/>
                  </a:cubicBezTo>
                  <a:cubicBezTo>
                    <a:pt x="20570" y="16619"/>
                    <a:pt x="21579" y="13826"/>
                    <a:pt x="21558" y="10734"/>
                  </a:cubicBezTo>
                  <a:cubicBezTo>
                    <a:pt x="21579" y="7647"/>
                    <a:pt x="20570" y="4854"/>
                    <a:pt x="18543" y="2897"/>
                  </a:cubicBezTo>
                  <a:cubicBezTo>
                    <a:pt x="16529" y="918"/>
                    <a:pt x="13778" y="-11"/>
                    <a:pt x="10672" y="0"/>
                  </a:cubicBezTo>
                  <a:close/>
                  <a:moveTo>
                    <a:pt x="10672" y="0"/>
                  </a:moveTo>
                </a:path>
              </a:pathLst>
            </a:custGeom>
            <a:grpFill/>
            <a:ln w="25400">
              <a:noFill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/>
            <a:lstStyle/>
            <a:p>
              <a:endParaRPr 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  <a:cs typeface="Open Sans Light" panose="020B0306030504020204" pitchFamily="34" charset="0"/>
              </a:endParaRPr>
            </a:p>
          </p:txBody>
        </p:sp>
        <p:sp>
          <p:nvSpPr>
            <p:cNvPr id="17" name="AutoShape 674"/>
            <p:cNvSpPr/>
            <p:nvPr/>
          </p:nvSpPr>
          <p:spPr bwMode="auto">
            <a:xfrm>
              <a:off x="0" y="0"/>
              <a:ext cx="332" cy="403"/>
            </a:xfrm>
            <a:custGeom>
              <a:avLst/>
              <a:gdLst>
                <a:gd name="T0" fmla="*/ 0 w 21588"/>
                <a:gd name="T1" fmla="*/ 0 h 21598"/>
                <a:gd name="T2" fmla="*/ 0 w 21588"/>
                <a:gd name="T3" fmla="*/ 0 h 21598"/>
                <a:gd name="T4" fmla="*/ 0 w 21588"/>
                <a:gd name="T5" fmla="*/ 0 h 21598"/>
                <a:gd name="T6" fmla="*/ 0 w 21588"/>
                <a:gd name="T7" fmla="*/ 0 h 21598"/>
                <a:gd name="T8" fmla="*/ 0 w 21588"/>
                <a:gd name="T9" fmla="*/ 0 h 21598"/>
                <a:gd name="T10" fmla="*/ 0 w 21588"/>
                <a:gd name="T11" fmla="*/ 0 h 21598"/>
                <a:gd name="T12" fmla="*/ 0 w 21588"/>
                <a:gd name="T13" fmla="*/ 0 h 21598"/>
                <a:gd name="T14" fmla="*/ 0 w 21588"/>
                <a:gd name="T15" fmla="*/ 0 h 21598"/>
                <a:gd name="T16" fmla="*/ 0 w 21588"/>
                <a:gd name="T17" fmla="*/ 0 h 21598"/>
                <a:gd name="T18" fmla="*/ 0 w 21588"/>
                <a:gd name="T19" fmla="*/ 0 h 21598"/>
                <a:gd name="T20" fmla="*/ 0 w 21588"/>
                <a:gd name="T21" fmla="*/ 0 h 21598"/>
                <a:gd name="T22" fmla="*/ 0 w 21588"/>
                <a:gd name="T23" fmla="*/ 0 h 21598"/>
                <a:gd name="T24" fmla="*/ 0 w 21588"/>
                <a:gd name="T25" fmla="*/ 0 h 21598"/>
                <a:gd name="T26" fmla="*/ 0 w 21588"/>
                <a:gd name="T27" fmla="*/ 0 h 21598"/>
                <a:gd name="T28" fmla="*/ 0 w 21588"/>
                <a:gd name="T29" fmla="*/ 0 h 21598"/>
                <a:gd name="T30" fmla="*/ 0 w 21588"/>
                <a:gd name="T31" fmla="*/ 0 h 21598"/>
                <a:gd name="T32" fmla="*/ 0 w 21588"/>
                <a:gd name="T33" fmla="*/ 0 h 21598"/>
                <a:gd name="T34" fmla="*/ 0 w 21588"/>
                <a:gd name="T35" fmla="*/ 0 h 21598"/>
                <a:gd name="T36" fmla="*/ 0 w 21588"/>
                <a:gd name="T37" fmla="*/ 0 h 21598"/>
                <a:gd name="T38" fmla="*/ 0 w 21588"/>
                <a:gd name="T39" fmla="*/ 0 h 21598"/>
                <a:gd name="T40" fmla="*/ 0 w 21588"/>
                <a:gd name="T41" fmla="*/ 0 h 21598"/>
                <a:gd name="T42" fmla="*/ 0 w 21588"/>
                <a:gd name="T43" fmla="*/ 0 h 21598"/>
                <a:gd name="T44" fmla="*/ 0 w 21588"/>
                <a:gd name="T45" fmla="*/ 0 h 21598"/>
                <a:gd name="T46" fmla="*/ 0 w 21588"/>
                <a:gd name="T47" fmla="*/ 0 h 21598"/>
                <a:gd name="T48" fmla="*/ 0 w 21588"/>
                <a:gd name="T49" fmla="*/ 0 h 21598"/>
                <a:gd name="T50" fmla="*/ 0 w 21588"/>
                <a:gd name="T51" fmla="*/ 0 h 21598"/>
                <a:gd name="T52" fmla="*/ 0 w 21588"/>
                <a:gd name="T53" fmla="*/ 0 h 21598"/>
                <a:gd name="T54" fmla="*/ 0 w 21588"/>
                <a:gd name="T55" fmla="*/ 0 h 21598"/>
                <a:gd name="T56" fmla="*/ 0 w 21588"/>
                <a:gd name="T57" fmla="*/ 0 h 21598"/>
                <a:gd name="T58" fmla="*/ 0 w 21588"/>
                <a:gd name="T59" fmla="*/ 0 h 21598"/>
                <a:gd name="T60" fmla="*/ 0 w 21588"/>
                <a:gd name="T61" fmla="*/ 0 h 21598"/>
                <a:gd name="T62" fmla="*/ 0 w 21588"/>
                <a:gd name="T63" fmla="*/ 0 h 215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588" h="21598">
                  <a:moveTo>
                    <a:pt x="18735" y="1984"/>
                  </a:moveTo>
                  <a:cubicBezTo>
                    <a:pt x="16837" y="637"/>
                    <a:pt x="14244" y="-2"/>
                    <a:pt x="11088" y="0"/>
                  </a:cubicBezTo>
                  <a:cubicBezTo>
                    <a:pt x="8763" y="0"/>
                    <a:pt x="6747" y="232"/>
                    <a:pt x="5037" y="716"/>
                  </a:cubicBezTo>
                  <a:cubicBezTo>
                    <a:pt x="3380" y="1186"/>
                    <a:pt x="1899" y="1786"/>
                    <a:pt x="606" y="2518"/>
                  </a:cubicBezTo>
                  <a:lnTo>
                    <a:pt x="0" y="2860"/>
                  </a:lnTo>
                  <a:lnTo>
                    <a:pt x="3190" y="7921"/>
                  </a:lnTo>
                  <a:lnTo>
                    <a:pt x="3960" y="7481"/>
                  </a:lnTo>
                  <a:cubicBezTo>
                    <a:pt x="4344" y="7262"/>
                    <a:pt x="4790" y="7044"/>
                    <a:pt x="5297" y="6828"/>
                  </a:cubicBezTo>
                  <a:cubicBezTo>
                    <a:pt x="5796" y="6615"/>
                    <a:pt x="6319" y="6428"/>
                    <a:pt x="6868" y="6263"/>
                  </a:cubicBezTo>
                  <a:cubicBezTo>
                    <a:pt x="7410" y="6104"/>
                    <a:pt x="7951" y="5978"/>
                    <a:pt x="8490" y="5890"/>
                  </a:cubicBezTo>
                  <a:cubicBezTo>
                    <a:pt x="9020" y="5805"/>
                    <a:pt x="9518" y="5766"/>
                    <a:pt x="9973" y="5766"/>
                  </a:cubicBezTo>
                  <a:cubicBezTo>
                    <a:pt x="11485" y="5760"/>
                    <a:pt x="12366" y="6045"/>
                    <a:pt x="12729" y="6385"/>
                  </a:cubicBezTo>
                  <a:cubicBezTo>
                    <a:pt x="13194" y="6804"/>
                    <a:pt x="13449" y="7349"/>
                    <a:pt x="13455" y="8160"/>
                  </a:cubicBezTo>
                  <a:cubicBezTo>
                    <a:pt x="13451" y="8771"/>
                    <a:pt x="13281" y="9244"/>
                    <a:pt x="12963" y="9641"/>
                  </a:cubicBezTo>
                  <a:cubicBezTo>
                    <a:pt x="12584" y="10110"/>
                    <a:pt x="12107" y="10570"/>
                    <a:pt x="11516" y="11017"/>
                  </a:cubicBezTo>
                  <a:cubicBezTo>
                    <a:pt x="10896" y="11491"/>
                    <a:pt x="10225" y="11985"/>
                    <a:pt x="9504" y="12502"/>
                  </a:cubicBezTo>
                  <a:cubicBezTo>
                    <a:pt x="8719" y="13064"/>
                    <a:pt x="8024" y="13727"/>
                    <a:pt x="7421" y="14481"/>
                  </a:cubicBezTo>
                  <a:cubicBezTo>
                    <a:pt x="6799" y="15259"/>
                    <a:pt x="6323" y="16166"/>
                    <a:pt x="5983" y="17198"/>
                  </a:cubicBezTo>
                  <a:cubicBezTo>
                    <a:pt x="5743" y="17916"/>
                    <a:pt x="5631" y="18717"/>
                    <a:pt x="5631" y="19598"/>
                  </a:cubicBezTo>
                  <a:cubicBezTo>
                    <a:pt x="5631" y="20038"/>
                    <a:pt x="5661" y="20498"/>
                    <a:pt x="5715" y="20980"/>
                  </a:cubicBezTo>
                  <a:lnTo>
                    <a:pt x="5787" y="21598"/>
                  </a:lnTo>
                  <a:lnTo>
                    <a:pt x="6539" y="21598"/>
                  </a:lnTo>
                  <a:lnTo>
                    <a:pt x="12734" y="21598"/>
                  </a:lnTo>
                  <a:lnTo>
                    <a:pt x="12734" y="20915"/>
                  </a:lnTo>
                  <a:cubicBezTo>
                    <a:pt x="12734" y="19869"/>
                    <a:pt x="12947" y="19058"/>
                    <a:pt x="13319" y="18472"/>
                  </a:cubicBezTo>
                  <a:cubicBezTo>
                    <a:pt x="13735" y="17807"/>
                    <a:pt x="14237" y="17231"/>
                    <a:pt x="14824" y="16730"/>
                  </a:cubicBezTo>
                  <a:cubicBezTo>
                    <a:pt x="15436" y="16213"/>
                    <a:pt x="16115" y="15723"/>
                    <a:pt x="16856" y="15263"/>
                  </a:cubicBezTo>
                  <a:cubicBezTo>
                    <a:pt x="17679" y="14754"/>
                    <a:pt x="18434" y="14165"/>
                    <a:pt x="19117" y="13500"/>
                  </a:cubicBezTo>
                  <a:cubicBezTo>
                    <a:pt x="19827" y="12811"/>
                    <a:pt x="20413" y="11985"/>
                    <a:pt x="20876" y="11034"/>
                  </a:cubicBezTo>
                  <a:cubicBezTo>
                    <a:pt x="21363" y="10029"/>
                    <a:pt x="21588" y="8820"/>
                    <a:pt x="21588" y="7401"/>
                  </a:cubicBezTo>
                  <a:cubicBezTo>
                    <a:pt x="21600" y="5195"/>
                    <a:pt x="20632" y="3318"/>
                    <a:pt x="18735" y="1984"/>
                  </a:cubicBezTo>
                  <a:close/>
                  <a:moveTo>
                    <a:pt x="18735" y="1984"/>
                  </a:moveTo>
                </a:path>
              </a:pathLst>
            </a:custGeom>
            <a:grpFill/>
            <a:ln w="25400">
              <a:noFill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/>
            <a:lstStyle/>
            <a:p>
              <a:endParaRPr 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  <a:cs typeface="Open Sans Light" panose="020B0306030504020204" pitchFamily="34" charset="0"/>
              </a:endParaRPr>
            </a:p>
          </p:txBody>
        </p:sp>
      </p:grpSp>
      <p:sp>
        <p:nvSpPr>
          <p:cNvPr id="18" name="Freeform 5"/>
          <p:cNvSpPr/>
          <p:nvPr/>
        </p:nvSpPr>
        <p:spPr bwMode="auto">
          <a:xfrm rot="18900000">
            <a:off x="7146289" y="3815594"/>
            <a:ext cx="1675277" cy="1675277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rgbClr val="BABDC4"/>
          </a:solidFill>
          <a:ln w="9525">
            <a:noFill/>
            <a:round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latin typeface="锐字工房云字库细圆GBK" panose="02010604000000000000" pitchFamily="2" charset="-122"/>
              <a:cs typeface="Open Sans Light" panose="020B0306030504020204" pitchFamily="34" charset="0"/>
            </a:endParaRPr>
          </a:p>
        </p:txBody>
      </p:sp>
      <p:grpSp>
        <p:nvGrpSpPr>
          <p:cNvPr id="19" name="Group 336"/>
          <p:cNvGrpSpPr/>
          <p:nvPr/>
        </p:nvGrpSpPr>
        <p:grpSpPr bwMode="auto">
          <a:xfrm>
            <a:off x="7779966" y="4449803"/>
            <a:ext cx="380324" cy="380324"/>
            <a:chOff x="0" y="0"/>
            <a:chExt cx="573" cy="574"/>
          </a:xfrm>
          <a:solidFill>
            <a:schemeClr val="bg1"/>
          </a:solidFill>
        </p:grpSpPr>
        <p:sp>
          <p:nvSpPr>
            <p:cNvPr id="20" name="AutoShape 334"/>
            <p:cNvSpPr/>
            <p:nvPr/>
          </p:nvSpPr>
          <p:spPr bwMode="auto">
            <a:xfrm>
              <a:off x="0" y="104"/>
              <a:ext cx="470" cy="4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16781" y="0"/>
                  </a:moveTo>
                  <a:lnTo>
                    <a:pt x="2322" y="14460"/>
                  </a:lnTo>
                  <a:lnTo>
                    <a:pt x="2320" y="14460"/>
                  </a:lnTo>
                  <a:lnTo>
                    <a:pt x="2320" y="14462"/>
                  </a:lnTo>
                  <a:lnTo>
                    <a:pt x="2319" y="14462"/>
                  </a:lnTo>
                  <a:lnTo>
                    <a:pt x="2320" y="14462"/>
                  </a:lnTo>
                  <a:lnTo>
                    <a:pt x="0" y="21600"/>
                  </a:lnTo>
                  <a:lnTo>
                    <a:pt x="7138" y="19281"/>
                  </a:lnTo>
                  <a:lnTo>
                    <a:pt x="7138" y="19282"/>
                  </a:lnTo>
                  <a:lnTo>
                    <a:pt x="7139" y="19281"/>
                  </a:lnTo>
                  <a:lnTo>
                    <a:pt x="7140" y="19281"/>
                  </a:lnTo>
                  <a:lnTo>
                    <a:pt x="7140" y="19280"/>
                  </a:lnTo>
                  <a:lnTo>
                    <a:pt x="21600" y="4819"/>
                  </a:lnTo>
                  <a:lnTo>
                    <a:pt x="16781" y="0"/>
                  </a:lnTo>
                  <a:close/>
                  <a:moveTo>
                    <a:pt x="5635" y="15236"/>
                  </a:moveTo>
                  <a:lnTo>
                    <a:pt x="4841" y="14442"/>
                  </a:lnTo>
                  <a:lnTo>
                    <a:pt x="16794" y="2489"/>
                  </a:lnTo>
                  <a:lnTo>
                    <a:pt x="17588" y="3282"/>
                  </a:lnTo>
                  <a:lnTo>
                    <a:pt x="5635" y="15236"/>
                  </a:lnTo>
                  <a:close/>
                  <a:moveTo>
                    <a:pt x="5635" y="15236"/>
                  </a:moveTo>
                </a:path>
              </a:pathLst>
            </a:custGeom>
            <a:grpFill/>
            <a:ln w="25400">
              <a:noFill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/>
            <a:lstStyle/>
            <a:p>
              <a:endParaRPr 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  <a:cs typeface="Open Sans Light" panose="020B0306030504020204" pitchFamily="34" charset="0"/>
              </a:endParaRPr>
            </a:p>
          </p:txBody>
        </p:sp>
        <p:sp>
          <p:nvSpPr>
            <p:cNvPr id="21" name="AutoShape 335"/>
            <p:cNvSpPr/>
            <p:nvPr/>
          </p:nvSpPr>
          <p:spPr bwMode="auto">
            <a:xfrm>
              <a:off x="400" y="0"/>
              <a:ext cx="173" cy="17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8577"/>
                  </a:moveTo>
                  <a:lnTo>
                    <a:pt x="8574" y="0"/>
                  </a:lnTo>
                  <a:lnTo>
                    <a:pt x="21600" y="13023"/>
                  </a:lnTo>
                  <a:lnTo>
                    <a:pt x="13026" y="21600"/>
                  </a:lnTo>
                  <a:lnTo>
                    <a:pt x="0" y="8577"/>
                  </a:lnTo>
                  <a:close/>
                  <a:moveTo>
                    <a:pt x="0" y="8577"/>
                  </a:moveTo>
                </a:path>
              </a:pathLst>
            </a:custGeom>
            <a:grpFill/>
            <a:ln w="25400">
              <a:noFill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/>
            <a:lstStyle/>
            <a:p>
              <a:endParaRPr 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  <a:cs typeface="Open Sans Light" panose="020B0306030504020204" pitchFamily="34" charset="0"/>
              </a:endParaRPr>
            </a:p>
          </p:txBody>
        </p:sp>
      </p:grpSp>
      <p:sp>
        <p:nvSpPr>
          <p:cNvPr id="22" name="Freeform 8"/>
          <p:cNvSpPr/>
          <p:nvPr/>
        </p:nvSpPr>
        <p:spPr bwMode="auto">
          <a:xfrm rot="18900000">
            <a:off x="6520204" y="2602487"/>
            <a:ext cx="1675277" cy="1675277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 w="9525">
            <a:noFill/>
            <a:round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latin typeface="锐字工房云字库细圆GBK" panose="02010604000000000000" pitchFamily="2" charset="-122"/>
              <a:cs typeface="Open Sans Light" panose="020B0306030504020204" pitchFamily="34" charset="0"/>
            </a:endParaRPr>
          </a:p>
        </p:txBody>
      </p:sp>
      <p:sp>
        <p:nvSpPr>
          <p:cNvPr id="23" name="AutoShape 116"/>
          <p:cNvSpPr/>
          <p:nvPr/>
        </p:nvSpPr>
        <p:spPr bwMode="auto">
          <a:xfrm>
            <a:off x="7191187" y="3336043"/>
            <a:ext cx="343428" cy="380324"/>
          </a:xfrm>
          <a:custGeom>
            <a:avLst/>
            <a:gdLst>
              <a:gd name="T0" fmla="*/ 135095090 w 21600"/>
              <a:gd name="T1" fmla="*/ 111587469 h 21600"/>
              <a:gd name="T2" fmla="*/ 67547585 w 21600"/>
              <a:gd name="T3" fmla="*/ 203194979 h 21600"/>
              <a:gd name="T4" fmla="*/ 0 w 21600"/>
              <a:gd name="T5" fmla="*/ 111587469 h 21600"/>
              <a:gd name="T6" fmla="*/ 67547585 w 21600"/>
              <a:gd name="T7" fmla="*/ 19980836 h 21600"/>
              <a:gd name="T8" fmla="*/ 79099259 w 21600"/>
              <a:gd name="T9" fmla="*/ 21335313 h 21600"/>
              <a:gd name="T10" fmla="*/ 79099259 w 21600"/>
              <a:gd name="T11" fmla="*/ 0 h 21600"/>
              <a:gd name="T12" fmla="*/ 104335692 w 21600"/>
              <a:gd name="T13" fmla="*/ 34298390 h 21600"/>
              <a:gd name="T14" fmla="*/ 79099259 w 21600"/>
              <a:gd name="T15" fmla="*/ 68662637 h 21600"/>
              <a:gd name="T16" fmla="*/ 79099259 w 21600"/>
              <a:gd name="T17" fmla="*/ 47317732 h 21600"/>
              <a:gd name="T18" fmla="*/ 67547585 w 21600"/>
              <a:gd name="T19" fmla="*/ 45427384 h 21600"/>
              <a:gd name="T20" fmla="*/ 18763263 w 21600"/>
              <a:gd name="T21" fmla="*/ 111587469 h 21600"/>
              <a:gd name="T22" fmla="*/ 67547585 w 21600"/>
              <a:gd name="T23" fmla="*/ 177748431 h 21600"/>
              <a:gd name="T24" fmla="*/ 116331828 w 21600"/>
              <a:gd name="T25" fmla="*/ 111587469 h 21600"/>
              <a:gd name="T26" fmla="*/ 135095090 w 21600"/>
              <a:gd name="T27" fmla="*/ 111587469 h 21600"/>
              <a:gd name="T28" fmla="*/ 135095090 w 21600"/>
              <a:gd name="T29" fmla="*/ 111587469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600" h="21600">
                <a:moveTo>
                  <a:pt x="21600" y="11862"/>
                </a:moveTo>
                <a:cubicBezTo>
                  <a:pt x="21600" y="17240"/>
                  <a:pt x="16764" y="21600"/>
                  <a:pt x="10800" y="21600"/>
                </a:cubicBezTo>
                <a:cubicBezTo>
                  <a:pt x="4836" y="21600"/>
                  <a:pt x="0" y="17240"/>
                  <a:pt x="0" y="11862"/>
                </a:cubicBezTo>
                <a:cubicBezTo>
                  <a:pt x="0" y="6483"/>
                  <a:pt x="4836" y="2124"/>
                  <a:pt x="10800" y="2124"/>
                </a:cubicBezTo>
                <a:cubicBezTo>
                  <a:pt x="11430" y="2124"/>
                  <a:pt x="12046" y="2175"/>
                  <a:pt x="12647" y="2268"/>
                </a:cubicBezTo>
                <a:lnTo>
                  <a:pt x="12647" y="0"/>
                </a:lnTo>
                <a:lnTo>
                  <a:pt x="16682" y="3646"/>
                </a:lnTo>
                <a:lnTo>
                  <a:pt x="12647" y="7299"/>
                </a:lnTo>
                <a:lnTo>
                  <a:pt x="12647" y="5030"/>
                </a:lnTo>
                <a:cubicBezTo>
                  <a:pt x="12054" y="4900"/>
                  <a:pt x="11436" y="4829"/>
                  <a:pt x="10800" y="4829"/>
                </a:cubicBezTo>
                <a:cubicBezTo>
                  <a:pt x="6499" y="4829"/>
                  <a:pt x="3000" y="7984"/>
                  <a:pt x="3000" y="11862"/>
                </a:cubicBezTo>
                <a:cubicBezTo>
                  <a:pt x="3000" y="15740"/>
                  <a:pt x="6499" y="18895"/>
                  <a:pt x="10800" y="18895"/>
                </a:cubicBezTo>
                <a:cubicBezTo>
                  <a:pt x="15101" y="18895"/>
                  <a:pt x="18600" y="15740"/>
                  <a:pt x="18600" y="11862"/>
                </a:cubicBezTo>
                <a:lnTo>
                  <a:pt x="21600" y="11862"/>
                </a:lnTo>
                <a:close/>
                <a:moveTo>
                  <a:pt x="21600" y="1186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  <a:cs typeface="Open Sans Light" panose="020B0306030504020204" pitchFamily="34" charset="0"/>
            </a:endParaRPr>
          </a:p>
        </p:txBody>
      </p:sp>
      <p:cxnSp>
        <p:nvCxnSpPr>
          <p:cNvPr id="24" name="직선 연결선 250"/>
          <p:cNvCxnSpPr/>
          <p:nvPr/>
        </p:nvCxnSpPr>
        <p:spPr>
          <a:xfrm>
            <a:off x="6173242" y="3120757"/>
            <a:ext cx="62608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50"/>
          <p:cNvCxnSpPr/>
          <p:nvPr/>
        </p:nvCxnSpPr>
        <p:spPr>
          <a:xfrm>
            <a:off x="6241883" y="5295811"/>
            <a:ext cx="114340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0"/>
          <p:cNvCxnSpPr/>
          <p:nvPr/>
        </p:nvCxnSpPr>
        <p:spPr>
          <a:xfrm flipH="1">
            <a:off x="9121438" y="2191029"/>
            <a:ext cx="136819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50"/>
          <p:cNvCxnSpPr/>
          <p:nvPr/>
        </p:nvCxnSpPr>
        <p:spPr>
          <a:xfrm flipH="1">
            <a:off x="10054625" y="4369251"/>
            <a:ext cx="43500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9"/>
          <p:cNvCxnSpPr/>
          <p:nvPr/>
        </p:nvCxnSpPr>
        <p:spPr>
          <a:xfrm flipV="1">
            <a:off x="4243836" y="1891869"/>
            <a:ext cx="0" cy="4299380"/>
          </a:xfrm>
          <a:prstGeom prst="line">
            <a:avLst/>
          </a:prstGeom>
          <a:ln w="22225">
            <a:solidFill>
              <a:schemeClr val="accent2">
                <a:lumMod val="10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85772" y="2354334"/>
            <a:ext cx="3066545" cy="4524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51685" y="2705258"/>
            <a:ext cx="1583278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489634" y="3953752"/>
            <a:ext cx="1583278" cy="11568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489634" y="1775530"/>
            <a:ext cx="1583278" cy="11568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89964" y="4880312"/>
            <a:ext cx="1583278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34" name="Group 506"/>
          <p:cNvGrpSpPr/>
          <p:nvPr/>
        </p:nvGrpSpPr>
        <p:grpSpPr bwMode="auto">
          <a:xfrm>
            <a:off x="8396812" y="2715540"/>
            <a:ext cx="296723" cy="345749"/>
            <a:chOff x="0" y="0"/>
            <a:chExt cx="495" cy="574"/>
          </a:xfrm>
          <a:solidFill>
            <a:schemeClr val="bg1"/>
          </a:solidFill>
        </p:grpSpPr>
        <p:sp>
          <p:nvSpPr>
            <p:cNvPr id="35" name="AutoShape 504"/>
            <p:cNvSpPr/>
            <p:nvPr/>
          </p:nvSpPr>
          <p:spPr bwMode="auto">
            <a:xfrm>
              <a:off x="0" y="0"/>
              <a:ext cx="495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1600" h="21600">
                  <a:moveTo>
                    <a:pt x="19055" y="2989"/>
                  </a:moveTo>
                  <a:lnTo>
                    <a:pt x="19055" y="1827"/>
                  </a:lnTo>
                  <a:cubicBezTo>
                    <a:pt x="19055" y="683"/>
                    <a:pt x="18218" y="0"/>
                    <a:pt x="16814" y="0"/>
                  </a:cubicBezTo>
                  <a:cubicBezTo>
                    <a:pt x="15411" y="0"/>
                    <a:pt x="14573" y="683"/>
                    <a:pt x="14573" y="1827"/>
                  </a:cubicBezTo>
                  <a:lnTo>
                    <a:pt x="14573" y="2989"/>
                  </a:lnTo>
                  <a:lnTo>
                    <a:pt x="13055" y="2989"/>
                  </a:lnTo>
                  <a:lnTo>
                    <a:pt x="13055" y="1827"/>
                  </a:lnTo>
                  <a:cubicBezTo>
                    <a:pt x="13055" y="683"/>
                    <a:pt x="12217" y="0"/>
                    <a:pt x="10814" y="0"/>
                  </a:cubicBezTo>
                  <a:cubicBezTo>
                    <a:pt x="9411" y="0"/>
                    <a:pt x="8573" y="683"/>
                    <a:pt x="8573" y="1827"/>
                  </a:cubicBezTo>
                  <a:lnTo>
                    <a:pt x="8573" y="2989"/>
                  </a:lnTo>
                  <a:lnTo>
                    <a:pt x="7055" y="2989"/>
                  </a:lnTo>
                  <a:lnTo>
                    <a:pt x="7055" y="1827"/>
                  </a:lnTo>
                  <a:cubicBezTo>
                    <a:pt x="7055" y="683"/>
                    <a:pt x="6217" y="0"/>
                    <a:pt x="4814" y="0"/>
                  </a:cubicBezTo>
                  <a:cubicBezTo>
                    <a:pt x="3410" y="0"/>
                    <a:pt x="2573" y="683"/>
                    <a:pt x="2573" y="1827"/>
                  </a:cubicBezTo>
                  <a:lnTo>
                    <a:pt x="2573" y="2989"/>
                  </a:lnTo>
                  <a:lnTo>
                    <a:pt x="0" y="2989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989"/>
                  </a:lnTo>
                  <a:lnTo>
                    <a:pt x="19055" y="2989"/>
                  </a:lnTo>
                  <a:close/>
                  <a:moveTo>
                    <a:pt x="15773" y="1827"/>
                  </a:moveTo>
                  <a:cubicBezTo>
                    <a:pt x="15773" y="1263"/>
                    <a:pt x="16074" y="1034"/>
                    <a:pt x="16814" y="1034"/>
                  </a:cubicBezTo>
                  <a:cubicBezTo>
                    <a:pt x="17555" y="1034"/>
                    <a:pt x="17855" y="1263"/>
                    <a:pt x="17855" y="1827"/>
                  </a:cubicBezTo>
                  <a:lnTo>
                    <a:pt x="17855" y="4935"/>
                  </a:lnTo>
                  <a:cubicBezTo>
                    <a:pt x="17855" y="5499"/>
                    <a:pt x="17555" y="5728"/>
                    <a:pt x="16814" y="5728"/>
                  </a:cubicBezTo>
                  <a:cubicBezTo>
                    <a:pt x="16074" y="5728"/>
                    <a:pt x="15773" y="5499"/>
                    <a:pt x="15773" y="4935"/>
                  </a:cubicBezTo>
                  <a:lnTo>
                    <a:pt x="15773" y="1827"/>
                  </a:lnTo>
                  <a:close/>
                  <a:moveTo>
                    <a:pt x="9774" y="1827"/>
                  </a:moveTo>
                  <a:cubicBezTo>
                    <a:pt x="9774" y="1263"/>
                    <a:pt x="10074" y="1034"/>
                    <a:pt x="10814" y="1034"/>
                  </a:cubicBezTo>
                  <a:cubicBezTo>
                    <a:pt x="11555" y="1034"/>
                    <a:pt x="11855" y="1263"/>
                    <a:pt x="11855" y="1827"/>
                  </a:cubicBezTo>
                  <a:lnTo>
                    <a:pt x="11855" y="4935"/>
                  </a:lnTo>
                  <a:cubicBezTo>
                    <a:pt x="11855" y="5499"/>
                    <a:pt x="11555" y="5728"/>
                    <a:pt x="10814" y="5728"/>
                  </a:cubicBezTo>
                  <a:cubicBezTo>
                    <a:pt x="10074" y="5728"/>
                    <a:pt x="9774" y="5499"/>
                    <a:pt x="9774" y="4935"/>
                  </a:cubicBezTo>
                  <a:lnTo>
                    <a:pt x="9774" y="1827"/>
                  </a:lnTo>
                  <a:close/>
                  <a:moveTo>
                    <a:pt x="3774" y="1827"/>
                  </a:moveTo>
                  <a:cubicBezTo>
                    <a:pt x="3774" y="1263"/>
                    <a:pt x="4074" y="1034"/>
                    <a:pt x="4814" y="1034"/>
                  </a:cubicBezTo>
                  <a:cubicBezTo>
                    <a:pt x="5555" y="1034"/>
                    <a:pt x="5855" y="1263"/>
                    <a:pt x="5855" y="1827"/>
                  </a:cubicBezTo>
                  <a:lnTo>
                    <a:pt x="5855" y="4935"/>
                  </a:lnTo>
                  <a:cubicBezTo>
                    <a:pt x="5855" y="5499"/>
                    <a:pt x="5555" y="5728"/>
                    <a:pt x="4814" y="5728"/>
                  </a:cubicBezTo>
                  <a:cubicBezTo>
                    <a:pt x="4074" y="5728"/>
                    <a:pt x="3774" y="5499"/>
                    <a:pt x="3774" y="4935"/>
                  </a:cubicBezTo>
                  <a:lnTo>
                    <a:pt x="3774" y="1827"/>
                  </a:lnTo>
                  <a:close/>
                  <a:moveTo>
                    <a:pt x="19801" y="20049"/>
                  </a:moveTo>
                  <a:lnTo>
                    <a:pt x="1801" y="20049"/>
                  </a:lnTo>
                  <a:lnTo>
                    <a:pt x="1801" y="7125"/>
                  </a:lnTo>
                  <a:lnTo>
                    <a:pt x="19801" y="7125"/>
                  </a:lnTo>
                  <a:lnTo>
                    <a:pt x="19801" y="20049"/>
                  </a:lnTo>
                  <a:close/>
                  <a:moveTo>
                    <a:pt x="19801" y="20049"/>
                  </a:moveTo>
                </a:path>
              </a:pathLst>
            </a:custGeom>
            <a:grpFill/>
            <a:ln w="25400">
              <a:noFill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/>
            <a:lstStyle/>
            <a:p>
              <a:endParaRPr 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  <a:cs typeface="Open Sans Light" panose="020B0306030504020204" pitchFamily="34" charset="0"/>
              </a:endParaRPr>
            </a:p>
          </p:txBody>
        </p:sp>
        <p:sp>
          <p:nvSpPr>
            <p:cNvPr id="36" name="AutoShape 505"/>
            <p:cNvSpPr/>
            <p:nvPr/>
          </p:nvSpPr>
          <p:spPr bwMode="auto">
            <a:xfrm>
              <a:off x="96" y="248"/>
              <a:ext cx="308" cy="226"/>
            </a:xfrm>
            <a:custGeom>
              <a:avLst/>
              <a:gdLst>
                <a:gd name="T0" fmla="*/ 0 w 21432"/>
                <a:gd name="T1" fmla="*/ 0 h 21485"/>
                <a:gd name="T2" fmla="*/ 0 w 21432"/>
                <a:gd name="T3" fmla="*/ 0 h 21485"/>
                <a:gd name="T4" fmla="*/ 0 w 21432"/>
                <a:gd name="T5" fmla="*/ 0 h 21485"/>
                <a:gd name="T6" fmla="*/ 0 w 21432"/>
                <a:gd name="T7" fmla="*/ 0 h 21485"/>
                <a:gd name="T8" fmla="*/ 0 w 21432"/>
                <a:gd name="T9" fmla="*/ 0 h 21485"/>
                <a:gd name="T10" fmla="*/ 0 w 21432"/>
                <a:gd name="T11" fmla="*/ 0 h 21485"/>
                <a:gd name="T12" fmla="*/ 0 w 21432"/>
                <a:gd name="T13" fmla="*/ 0 h 21485"/>
                <a:gd name="T14" fmla="*/ 0 w 21432"/>
                <a:gd name="T15" fmla="*/ 0 h 21485"/>
                <a:gd name="T16" fmla="*/ 0 w 21432"/>
                <a:gd name="T17" fmla="*/ 0 h 21485"/>
                <a:gd name="T18" fmla="*/ 0 w 21432"/>
                <a:gd name="T19" fmla="*/ 0 h 21485"/>
                <a:gd name="T20" fmla="*/ 0 w 21432"/>
                <a:gd name="T21" fmla="*/ 0 h 21485"/>
                <a:gd name="T22" fmla="*/ 0 w 21432"/>
                <a:gd name="T23" fmla="*/ 0 h 21485"/>
                <a:gd name="T24" fmla="*/ 0 w 21432"/>
                <a:gd name="T25" fmla="*/ 0 h 21485"/>
                <a:gd name="T26" fmla="*/ 0 w 21432"/>
                <a:gd name="T27" fmla="*/ 0 h 21485"/>
                <a:gd name="T28" fmla="*/ 0 w 21432"/>
                <a:gd name="T29" fmla="*/ 0 h 21485"/>
                <a:gd name="T30" fmla="*/ 0 w 21432"/>
                <a:gd name="T31" fmla="*/ 0 h 214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432" h="21485">
                  <a:moveTo>
                    <a:pt x="5697" y="20658"/>
                  </a:moveTo>
                  <a:cubicBezTo>
                    <a:pt x="6029" y="21113"/>
                    <a:pt x="6687" y="21485"/>
                    <a:pt x="7159" y="21485"/>
                  </a:cubicBezTo>
                  <a:lnTo>
                    <a:pt x="8158" y="21485"/>
                  </a:lnTo>
                  <a:cubicBezTo>
                    <a:pt x="8628" y="21485"/>
                    <a:pt x="9287" y="21114"/>
                    <a:pt x="9620" y="20658"/>
                  </a:cubicBezTo>
                  <a:lnTo>
                    <a:pt x="21184" y="4870"/>
                  </a:lnTo>
                  <a:cubicBezTo>
                    <a:pt x="21517" y="4416"/>
                    <a:pt x="21516" y="3674"/>
                    <a:pt x="21181" y="3221"/>
                  </a:cubicBezTo>
                  <a:lnTo>
                    <a:pt x="19049" y="338"/>
                  </a:lnTo>
                  <a:cubicBezTo>
                    <a:pt x="18714" y="-115"/>
                    <a:pt x="18168" y="-113"/>
                    <a:pt x="17836" y="342"/>
                  </a:cubicBezTo>
                  <a:lnTo>
                    <a:pt x="8299" y="13362"/>
                  </a:lnTo>
                  <a:cubicBezTo>
                    <a:pt x="7966" y="13816"/>
                    <a:pt x="7421" y="13817"/>
                    <a:pt x="7087" y="13362"/>
                  </a:cubicBezTo>
                  <a:lnTo>
                    <a:pt x="3607" y="8633"/>
                  </a:lnTo>
                  <a:cubicBezTo>
                    <a:pt x="3273" y="8179"/>
                    <a:pt x="2728" y="8179"/>
                    <a:pt x="2394" y="8635"/>
                  </a:cubicBezTo>
                  <a:lnTo>
                    <a:pt x="251" y="11554"/>
                  </a:lnTo>
                  <a:cubicBezTo>
                    <a:pt x="-82" y="12008"/>
                    <a:pt x="-83" y="12751"/>
                    <a:pt x="249" y="13206"/>
                  </a:cubicBezTo>
                  <a:lnTo>
                    <a:pt x="5697" y="20658"/>
                  </a:lnTo>
                  <a:close/>
                  <a:moveTo>
                    <a:pt x="5697" y="20658"/>
                  </a:moveTo>
                </a:path>
              </a:pathLst>
            </a:custGeom>
            <a:grpFill/>
            <a:ln w="25400">
              <a:noFill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/>
            <a:lstStyle/>
            <a:p>
              <a:endParaRPr 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  <a:cs typeface="Open Sans Light" panose="020B0306030504020204" pitchFamily="34" charset="0"/>
              </a:endParaRPr>
            </a:p>
          </p:txBody>
        </p:sp>
      </p:grpSp>
      <p:sp>
        <p:nvSpPr>
          <p:cNvPr id="37" name="Parallelogram 13">
            <a:extLst>
              <a:ext uri="{FF2B5EF4-FFF2-40B4-BE49-F238E27FC236}">
                <a16:creationId xmlns:a16="http://schemas.microsoft.com/office/drawing/2014/main" id="{AEB1702B-11C7-4E48-8D9B-C682B1FC309F}"/>
              </a:ext>
            </a:extLst>
          </p:cNvPr>
          <p:cNvSpPr/>
          <p:nvPr/>
        </p:nvSpPr>
        <p:spPr>
          <a:xfrm>
            <a:off x="4684" y="274765"/>
            <a:ext cx="1078421" cy="611428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D8AF7240-FDC6-4137-BDDA-832027A58320}"/>
              </a:ext>
            </a:extLst>
          </p:cNvPr>
          <p:cNvSpPr/>
          <p:nvPr/>
        </p:nvSpPr>
        <p:spPr>
          <a:xfrm>
            <a:off x="867114" y="658034"/>
            <a:ext cx="3076483" cy="307648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9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CFB2FA98-6280-40C9-B149-068E5A0E47C5}"/>
              </a:ext>
            </a:extLst>
          </p:cNvPr>
          <p:cNvSpPr/>
          <p:nvPr/>
        </p:nvSpPr>
        <p:spPr>
          <a:xfrm>
            <a:off x="1283001" y="230872"/>
            <a:ext cx="2339102" cy="46166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54890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SubTitl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SubTitl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Desc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9104045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自定义 122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95959"/>
      </a:accent1>
      <a:accent2>
        <a:srgbClr val="262626"/>
      </a:accent2>
      <a:accent3>
        <a:srgbClr val="595959"/>
      </a:accent3>
      <a:accent4>
        <a:srgbClr val="262626"/>
      </a:accent4>
      <a:accent5>
        <a:srgbClr val="595959"/>
      </a:accent5>
      <a:accent6>
        <a:srgbClr val="262626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1370</Words>
  <Application>Microsoft Office PowerPoint</Application>
  <PresentationFormat>宽屏</PresentationFormat>
  <Paragraphs>194</Paragraphs>
  <Slides>24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Gill Sans</vt:lpstr>
      <vt:lpstr>Malgun Gothic</vt:lpstr>
      <vt:lpstr>Malgun Gothic</vt:lpstr>
      <vt:lpstr>Open Sans</vt:lpstr>
      <vt:lpstr>Open Sans Light</vt:lpstr>
      <vt:lpstr>新細明體</vt:lpstr>
      <vt:lpstr>等线</vt:lpstr>
      <vt:lpstr>等线 Light</vt:lpstr>
      <vt:lpstr>方正姚体</vt:lpstr>
      <vt:lpstr>锐字工房云字库细圆GBK</vt:lpstr>
      <vt:lpstr>微软雅黑</vt:lpstr>
      <vt:lpstr>微软雅黑 Light</vt:lpstr>
      <vt:lpstr>Arial</vt:lpstr>
      <vt:lpstr>Arial Narrow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4</cp:revision>
  <dcterms:created xsi:type="dcterms:W3CDTF">2018-01-30T09:15:59Z</dcterms:created>
  <dcterms:modified xsi:type="dcterms:W3CDTF">2019-09-11T04:54:21Z</dcterms:modified>
</cp:coreProperties>
</file>