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7" r:id="rId3"/>
    <p:sldId id="258" r:id="rId4"/>
    <p:sldId id="259" r:id="rId5"/>
    <p:sldId id="292" r:id="rId6"/>
    <p:sldId id="264" r:id="rId7"/>
    <p:sldId id="267" r:id="rId8"/>
    <p:sldId id="303" r:id="rId9"/>
    <p:sldId id="302" r:id="rId10"/>
    <p:sldId id="294" r:id="rId11"/>
    <p:sldId id="266" r:id="rId12"/>
    <p:sldId id="260" r:id="rId13"/>
    <p:sldId id="293" r:id="rId14"/>
    <p:sldId id="271" r:id="rId15"/>
    <p:sldId id="301" r:id="rId16"/>
    <p:sldId id="295" r:id="rId17"/>
    <p:sldId id="298" r:id="rId18"/>
    <p:sldId id="268" r:id="rId19"/>
    <p:sldId id="272" r:id="rId20"/>
    <p:sldId id="300" r:id="rId21"/>
    <p:sldId id="289" r:id="rId22"/>
    <p:sldId id="296" r:id="rId23"/>
    <p:sldId id="287" r:id="rId24"/>
    <p:sldId id="273" r:id="rId25"/>
    <p:sldId id="288" r:id="rId26"/>
    <p:sldId id="297" r:id="rId27"/>
    <p:sldId id="299" r:id="rId28"/>
    <p:sldId id="277" r:id="rId29"/>
  </p:sldIdLst>
  <p:sldSz cx="12192000" cy="6858000"/>
  <p:notesSz cx="6858000" cy="9144000"/>
  <p:custDataLst>
    <p:tags r:id="rId30"/>
  </p:custDataLst>
  <p:defaultTextStyle>
    <a:defPPr>
      <a:defRPr lang="zh-CN"/>
    </a:defPPr>
    <a:lvl1pPr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330" indent="-1511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930" indent="-3035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530" indent="-4559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7130" indent="-6083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9637" autoAdjust="0"/>
  </p:normalViewPr>
  <p:slideViewPr>
    <p:cSldViewPr snapToGrid="0">
      <p:cViewPr varScale="1">
        <p:scale>
          <a:sx n="114" d="100"/>
          <a:sy n="114" d="100"/>
        </p:scale>
        <p:origin x="474" y="102"/>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tags" Target="tags/tag17.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21A1DC-BD10-4DCA-8290-E647DCE6E72B}" type="datetimeFigureOut">
              <a:rPr lang="zh-CN" altLang="en-US" smtClean="0"/>
              <a:t>2018/7/6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BE1E47-812A-406D-8B81-E3C0B12E740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66" name="矩形 65"/>
          <p:cNvSpPr/>
          <p:nvPr userDrawn="1"/>
        </p:nvSpPr>
        <p:spPr>
          <a:xfrm>
            <a:off x="0" y="0"/>
            <a:ext cx="12192000" cy="6858000"/>
          </a:xfrm>
          <a:prstGeom prst="rect">
            <a:avLst/>
          </a:prstGeom>
          <a:blipFill dpi="0" rotWithShape="1">
            <a:blip r:embed="rId1">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algn="ctr" defTabSz="914400" eaLnBrk="1" latinLnBrk="0" hangingPunct="1"/>
            <a:endParaRPr lang="zh-CN" altLang="en-US" sz="1800"/>
          </a:p>
        </p:txBody>
      </p:sp>
      <p:sp>
        <p:nvSpPr>
          <p:cNvPr id="3" name="Subtitle 2"/>
          <p:cNvSpPr>
            <a:spLocks noGrp="1"/>
          </p:cNvSpPr>
          <p:nvPr>
            <p:ph type="subTitle" idx="1" hasCustomPrompt="1"/>
          </p:nvPr>
        </p:nvSpPr>
        <p:spPr>
          <a:xfrm>
            <a:off x="3458302" y="4668667"/>
            <a:ext cx="6741288" cy="643396"/>
          </a:xfrm>
        </p:spPr>
        <p:txBody>
          <a:bodyPr>
            <a:normAutofit/>
          </a:bodyPr>
          <a:lstStyle>
            <a:lvl1pPr marL="0" indent="0" algn="ctr">
              <a:lnSpc>
                <a:spcPct val="150000"/>
              </a:lnSpc>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a:p>
        </p:txBody>
      </p:sp>
      <p:sp>
        <p:nvSpPr>
          <p:cNvPr id="29" name="Date Placeholder 3"/>
          <p:cNvSpPr>
            <a:spLocks noGrp="1"/>
          </p:cNvSpPr>
          <p:nvPr>
            <p:ph type="dt" sz="half" idx="10"/>
          </p:nvPr>
        </p:nvSpPr>
        <p:spPr/>
        <p:txBody>
          <a:bodyPr/>
          <a:lstStyle>
            <a:lvl1pPr>
              <a:defRPr/>
            </a:lvl1pPr>
          </a:lstStyle>
          <a:p>
            <a:fld id="{F6E5DE64-B7A0-4DA6-A0DE-A26D6DC60E89}" type="datetimeFigureOut">
              <a:rPr lang="zh-CN" altLang="en-US" smtClean="0"/>
              <a:t>2018/7/6</a:t>
            </a:fld>
            <a:endParaRPr lang="zh-CN" altLang="en-US"/>
          </a:p>
        </p:txBody>
      </p:sp>
      <p:sp>
        <p:nvSpPr>
          <p:cNvPr id="30" name="Footer Placeholder 4"/>
          <p:cNvSpPr>
            <a:spLocks noGrp="1"/>
          </p:cNvSpPr>
          <p:nvPr>
            <p:ph type="ftr" sz="quarter" idx="11"/>
          </p:nvPr>
        </p:nvSpPr>
        <p:spPr/>
        <p:txBody>
          <a:bodyPr/>
          <a:lstStyle>
            <a:lvl1pPr>
              <a:defRPr/>
            </a:lvl1pPr>
          </a:lstStyle>
          <a:p>
            <a:endParaRPr lang="zh-CN" altLang="en-US"/>
          </a:p>
        </p:txBody>
      </p:sp>
      <p:sp>
        <p:nvSpPr>
          <p:cNvPr id="2" name="Title 1"/>
          <p:cNvSpPr>
            <a:spLocks noGrp="1"/>
          </p:cNvSpPr>
          <p:nvPr>
            <p:ph type="ctrTitle"/>
          </p:nvPr>
        </p:nvSpPr>
        <p:spPr>
          <a:xfrm>
            <a:off x="3103419" y="1939636"/>
            <a:ext cx="7412181" cy="2479964"/>
          </a:xfrm>
        </p:spPr>
        <p:txBody>
          <a:bodyPr anchor="ctr">
            <a:noAutofit/>
          </a:bodyPr>
          <a:lstStyle>
            <a:lvl1pPr algn="ctr">
              <a:lnSpc>
                <a:spcPct val="150000"/>
              </a:lnSpc>
              <a:defRPr sz="6000" b="1" i="0">
                <a:solidFill>
                  <a:schemeClr val="accent1"/>
                </a:solidFill>
              </a:defRPr>
            </a:lvl1pPr>
          </a:lstStyle>
          <a:p>
            <a:r>
              <a:rPr lang="zh-CN" altLang="en-US"/>
              <a:t>单击此处编辑母版标题样式</a:t>
            </a:r>
            <a:endParaRPr lang="en-US"/>
          </a:p>
        </p:txBody>
      </p:sp>
      <p:sp>
        <p:nvSpPr>
          <p:cNvPr id="31" name="Slide Number Placeholder 5"/>
          <p:cNvSpPr>
            <a:spLocks noGrp="1"/>
          </p:cNvSpPr>
          <p:nvPr>
            <p:ph type="sldNum" sz="quarter" idx="12"/>
          </p:nvPr>
        </p:nvSpPr>
        <p:spPr/>
        <p:txBody>
          <a:bodyPr/>
          <a:lstStyle>
            <a:lvl1pPr>
              <a:defRPr/>
            </a:lvl1pPr>
          </a:lstStyle>
          <a:p>
            <a:fld id="{53F6BB2C-9590-4B57-BD58-1710C11E557A}"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lvl1pPr>
              <a:defRPr/>
            </a:lvl1pPr>
          </a:lstStyle>
          <a:p>
            <a:fld id="{F6E5DE64-B7A0-4DA6-A0DE-A26D6DC60E89}" type="datetimeFigureOut">
              <a:rPr lang="zh-CN" altLang="en-US" smtClean="0"/>
              <a:t>2018/7/6</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53F6BB2C-9590-4B57-BD58-1710C11E557A}"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hasCustomPrompt="1"/>
          </p:nvPr>
        </p:nvSpPr>
        <p:spPr>
          <a:xfrm>
            <a:off x="838201"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p:txBody>
          <a:bodyPr/>
          <a:lstStyle>
            <a:lvl1pPr>
              <a:defRPr/>
            </a:lvl1pPr>
          </a:lstStyle>
          <a:p>
            <a:fld id="{F6E5DE64-B7A0-4DA6-A0DE-A26D6DC60E89}" type="datetimeFigureOut">
              <a:rPr lang="zh-CN" altLang="en-US" smtClean="0"/>
              <a:t>2018/7/6</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53F6BB2C-9590-4B57-BD58-1710C11E557A}"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49_Title Slide">
    <p:spTree>
      <p:nvGrpSpPr>
        <p:cNvPr id="1" name=""/>
        <p:cNvGrpSpPr/>
        <p:nvPr/>
      </p:nvGrpSpPr>
      <p:grpSpPr>
        <a:xfrm>
          <a:off x="0" y="0"/>
          <a:ext cx="0" cy="0"/>
        </a:xfrm>
      </p:grpSpPr>
      <p:sp>
        <p:nvSpPr>
          <p:cNvPr id="6" name="Slide Number Placeholder 5"/>
          <p:cNvSpPr>
            <a:spLocks noGrp="1"/>
          </p:cNvSpPr>
          <p:nvPr>
            <p:ph type="sldNum" sz="quarter" idx="12"/>
          </p:nvPr>
        </p:nvSpPr>
        <p:spPr>
          <a:xfrm>
            <a:off x="11506202" y="311154"/>
            <a:ext cx="342900" cy="365125"/>
          </a:xfrm>
          <a:solidFill>
            <a:schemeClr val="accent1"/>
          </a:solidFill>
        </p:spPr>
        <p:txBody>
          <a:bodyPr/>
          <a:lstStyle>
            <a:lvl1pPr>
              <a:defRPr sz="1000">
                <a:solidFill>
                  <a:schemeClr val="bg1"/>
                </a:solidFill>
              </a:defRPr>
            </a:lvl1pPr>
          </a:lstStyle>
          <a:p>
            <a:fld id="{16F919D3-A0D6-4586-82A8-25A537D2BD8F}" type="slidenum">
              <a:rPr lang="en-US" smtClean="0"/>
              <a:t>‹#›</a:t>
            </a:fld>
            <a:endParaRPr 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p:txBody>
      </p:sp>
      <p:sp>
        <p:nvSpPr>
          <p:cNvPr id="4" name="Date Placeholder 3"/>
          <p:cNvSpPr>
            <a:spLocks noGrp="1"/>
          </p:cNvSpPr>
          <p:nvPr>
            <p:ph type="dt" sz="half" idx="10"/>
          </p:nvPr>
        </p:nvSpPr>
        <p:spPr/>
        <p:txBody>
          <a:bodyPr/>
          <a:lstStyle>
            <a:lvl1pPr>
              <a:defRPr/>
            </a:lvl1pPr>
          </a:lstStyle>
          <a:p>
            <a:fld id="{F6E5DE64-B7A0-4DA6-A0DE-A26D6DC60E89}" type="datetimeFigureOut">
              <a:rPr lang="zh-CN" altLang="en-US" smtClean="0"/>
              <a:t>2018/7/6</a:t>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53F6BB2C-9590-4B57-BD58-1710C11E557A}"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5" name="矩形 4"/>
          <p:cNvSpPr/>
          <p:nvPr userDrawn="1"/>
        </p:nvSpPr>
        <p:spPr>
          <a:xfrm>
            <a:off x="0" y="0"/>
            <a:ext cx="12192000" cy="6858000"/>
          </a:xfrm>
          <a:prstGeom prst="rect">
            <a:avLst/>
          </a:prstGeom>
          <a:blipFill dpi="0" rotWithShape="1">
            <a:blip r:embed="rId1">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algn="ctr" defTabSz="914400" eaLnBrk="1" latinLnBrk="0" hangingPunct="1"/>
            <a:endParaRPr lang="zh-CN" altLang="en-US" sz="1800"/>
          </a:p>
        </p:txBody>
      </p:sp>
      <p:sp>
        <p:nvSpPr>
          <p:cNvPr id="2" name="Title 1"/>
          <p:cNvSpPr>
            <a:spLocks noGrp="1"/>
          </p:cNvSpPr>
          <p:nvPr>
            <p:ph type="title"/>
          </p:nvPr>
        </p:nvSpPr>
        <p:spPr>
          <a:xfrm>
            <a:off x="2922964" y="1801091"/>
            <a:ext cx="7341443" cy="2132017"/>
          </a:xfrm>
        </p:spPr>
        <p:txBody>
          <a:bodyPr anchor="ctr"/>
          <a:lstStyle>
            <a:lvl1pPr algn="ctr">
              <a:lnSpc>
                <a:spcPct val="100000"/>
              </a:lnSpc>
              <a:defRPr sz="6000">
                <a:solidFill>
                  <a:schemeClr val="accent1"/>
                </a:solidFill>
              </a:defRPr>
            </a:lvl1pPr>
          </a:lstStyle>
          <a:p>
            <a:r>
              <a:rPr lang="zh-CN" altLang="en-US"/>
              <a:t>单击此处编辑母版标题样式</a:t>
            </a:r>
            <a:endParaRPr lang="en-US"/>
          </a:p>
        </p:txBody>
      </p:sp>
      <p:sp>
        <p:nvSpPr>
          <p:cNvPr id="3" name="Text Placeholder 2"/>
          <p:cNvSpPr>
            <a:spLocks noGrp="1"/>
          </p:cNvSpPr>
          <p:nvPr>
            <p:ph type="body" idx="1" hasCustomPrompt="1"/>
          </p:nvPr>
        </p:nvSpPr>
        <p:spPr>
          <a:xfrm>
            <a:off x="3013436" y="4080419"/>
            <a:ext cx="7160499" cy="869239"/>
          </a:xfrm>
        </p:spPr>
        <p:txBody>
          <a:bodyPr/>
          <a:lstStyle>
            <a:lvl1pPr marL="0" indent="0" algn="ctr">
              <a:lnSpc>
                <a:spcPct val="150000"/>
              </a:lnSpc>
              <a:buNone/>
              <a:defRPr sz="32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Date Placeholder 3"/>
          <p:cNvSpPr>
            <a:spLocks noGrp="1"/>
          </p:cNvSpPr>
          <p:nvPr>
            <p:ph type="dt" sz="half" idx="10"/>
          </p:nvPr>
        </p:nvSpPr>
        <p:spPr/>
        <p:txBody>
          <a:bodyPr/>
          <a:lstStyle>
            <a:lvl1pPr>
              <a:defRPr/>
            </a:lvl1pPr>
          </a:lstStyle>
          <a:p>
            <a:fld id="{F6E5DE64-B7A0-4DA6-A0DE-A26D6DC60E89}" type="datetimeFigureOut">
              <a:rPr lang="zh-CN" altLang="en-US" smtClean="0"/>
              <a:t>2018/7/6</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53F6BB2C-9590-4B57-BD58-1710C11E557A}"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a:p>
        </p:txBody>
      </p:sp>
      <p:sp>
        <p:nvSpPr>
          <p:cNvPr id="3" name="Text Placeholder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Content Placeholder 3"/>
          <p:cNvSpPr>
            <a:spLocks noGrp="1"/>
          </p:cNvSpPr>
          <p:nvPr>
            <p:ph sz="half" idx="2" hasCustomPrompt="1"/>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Text Placeholder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Content Placeholder 5"/>
          <p:cNvSpPr>
            <a:spLocks noGrp="1"/>
          </p:cNvSpPr>
          <p:nvPr>
            <p:ph sz="quarter" idx="4" hasCustomPrompt="1"/>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Date Placeholder 3"/>
          <p:cNvSpPr>
            <a:spLocks noGrp="1"/>
          </p:cNvSpPr>
          <p:nvPr>
            <p:ph type="dt" sz="half" idx="10"/>
          </p:nvPr>
        </p:nvSpPr>
        <p:spPr/>
        <p:txBody>
          <a:bodyPr/>
          <a:lstStyle>
            <a:lvl1pPr>
              <a:defRPr/>
            </a:lvl1pPr>
          </a:lstStyle>
          <a:p>
            <a:fld id="{F6E5DE64-B7A0-4DA6-A0DE-A26D6DC60E89}" type="datetimeFigureOut">
              <a:rPr lang="zh-CN" altLang="en-US" smtClean="0"/>
              <a:t>2018/7/6</a:t>
            </a:fld>
            <a:endParaRPr lang="zh-CN" altLang="en-US"/>
          </a:p>
        </p:txBody>
      </p:sp>
      <p:sp>
        <p:nvSpPr>
          <p:cNvPr id="8" name="Footer Placeholder 4"/>
          <p:cNvSpPr>
            <a:spLocks noGrp="1"/>
          </p:cNvSpPr>
          <p:nvPr>
            <p:ph type="ftr" sz="quarter" idx="11"/>
          </p:nvPr>
        </p:nvSpPr>
        <p:spPr/>
        <p:txBody>
          <a:bodyPr/>
          <a:lstStyle>
            <a:lvl1pPr>
              <a:defRPr/>
            </a:lvl1pPr>
          </a:lstStyle>
          <a:p>
            <a:endParaRPr lang="zh-CN" altLang="en-US"/>
          </a:p>
        </p:txBody>
      </p:sp>
      <p:sp>
        <p:nvSpPr>
          <p:cNvPr id="9" name="Slide Number Placeholder 5"/>
          <p:cNvSpPr>
            <a:spLocks noGrp="1"/>
          </p:cNvSpPr>
          <p:nvPr>
            <p:ph type="sldNum" sz="quarter" idx="12"/>
          </p:nvPr>
        </p:nvSpPr>
        <p:spPr/>
        <p:txBody>
          <a:bodyPr/>
          <a:lstStyle>
            <a:lvl1pPr>
              <a:defRPr/>
            </a:lvl1pPr>
          </a:lstStyle>
          <a:p>
            <a:fld id="{53F6BB2C-9590-4B57-BD58-1710C11E557A}"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3"/>
          <p:cNvSpPr>
            <a:spLocks noGrp="1"/>
          </p:cNvSpPr>
          <p:nvPr>
            <p:ph type="dt" sz="half" idx="10"/>
          </p:nvPr>
        </p:nvSpPr>
        <p:spPr/>
        <p:txBody>
          <a:bodyPr/>
          <a:lstStyle>
            <a:lvl1pPr>
              <a:defRPr/>
            </a:lvl1pPr>
          </a:lstStyle>
          <a:p>
            <a:fld id="{F6E5DE64-B7A0-4DA6-A0DE-A26D6DC60E89}" type="datetimeFigureOut">
              <a:rPr lang="zh-CN" altLang="en-US" smtClean="0"/>
              <a:t>2018/7/6</a:t>
            </a:fld>
            <a:endParaRPr lang="zh-CN" altLang="en-US"/>
          </a:p>
        </p:txBody>
      </p:sp>
      <p:sp>
        <p:nvSpPr>
          <p:cNvPr id="4" name="Footer Placeholder 4"/>
          <p:cNvSpPr>
            <a:spLocks noGrp="1"/>
          </p:cNvSpPr>
          <p:nvPr>
            <p:ph type="ftr" sz="quarter" idx="11"/>
          </p:nvPr>
        </p:nvSpPr>
        <p:spPr/>
        <p:txBody>
          <a:bodyPr/>
          <a:lstStyle>
            <a:lvl1pPr>
              <a:defRPr/>
            </a:lvl1pPr>
          </a:lstStyle>
          <a:p>
            <a:endParaRPr lang="zh-CN" altLang="en-US"/>
          </a:p>
        </p:txBody>
      </p:sp>
      <p:sp>
        <p:nvSpPr>
          <p:cNvPr id="5" name="Slide Number Placeholder 5"/>
          <p:cNvSpPr>
            <a:spLocks noGrp="1"/>
          </p:cNvSpPr>
          <p:nvPr>
            <p:ph type="sldNum" sz="quarter" idx="12"/>
          </p:nvPr>
        </p:nvSpPr>
        <p:spPr/>
        <p:txBody>
          <a:bodyPr/>
          <a:lstStyle>
            <a:lvl1pPr>
              <a:defRPr/>
            </a:lvl1pPr>
          </a:lstStyle>
          <a:p>
            <a:fld id="{53F6BB2C-9590-4B57-BD58-1710C11E557A}"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bg>
      <p:bgPr>
        <a:solidFill>
          <a:schemeClr val="bg1"/>
        </a:solidFill>
        <a:effectLst/>
      </p:bgPr>
    </p:bg>
    <p:spTree>
      <p:nvGrpSpPr>
        <p:cNvPr id="1" name=""/>
        <p:cNvGrpSpPr/>
        <p:nvPr/>
      </p:nvGrpSpPr>
      <p:grpSpPr>
        <a:xfrm>
          <a:off x="0" y="0"/>
          <a:ext cx="0" cy="0"/>
        </a:xfrm>
      </p:grpSpPr>
      <p:sp>
        <p:nvSpPr>
          <p:cNvPr id="6" name="矩形 5"/>
          <p:cNvSpPr/>
          <p:nvPr userDrawn="1"/>
        </p:nvSpPr>
        <p:spPr>
          <a:xfrm>
            <a:off x="0" y="0"/>
            <a:ext cx="12192000" cy="6858000"/>
          </a:xfrm>
          <a:prstGeom prst="rect">
            <a:avLst/>
          </a:prstGeom>
          <a:solidFill>
            <a:srgbClr val="EFE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algn="ctr" defTabSz="914400" eaLnBrk="1" latinLnBrk="0" hangingPunct="1"/>
            <a:endParaRPr lang="zh-CN" altLang="en-US" sz="1800"/>
          </a:p>
        </p:txBody>
      </p:sp>
      <p:sp>
        <p:nvSpPr>
          <p:cNvPr id="3" name="Date Placeholder 1"/>
          <p:cNvSpPr>
            <a:spLocks noGrp="1"/>
          </p:cNvSpPr>
          <p:nvPr>
            <p:ph type="dt" sz="half" idx="10"/>
          </p:nvPr>
        </p:nvSpPr>
        <p:spPr/>
        <p:txBody>
          <a:bodyPr/>
          <a:lstStyle>
            <a:lvl1pPr>
              <a:defRPr/>
            </a:lvl1pPr>
          </a:lstStyle>
          <a:p>
            <a:fld id="{F6E5DE64-B7A0-4DA6-A0DE-A26D6DC60E89}" type="datetimeFigureOut">
              <a:rPr lang="zh-CN" altLang="en-US" smtClean="0"/>
              <a:t>2018/7/6</a:t>
            </a:fld>
            <a:endParaRPr lang="zh-CN" altLang="en-US"/>
          </a:p>
        </p:txBody>
      </p:sp>
      <p:sp>
        <p:nvSpPr>
          <p:cNvPr id="4" name="Footer Placeholder 2"/>
          <p:cNvSpPr>
            <a:spLocks noGrp="1"/>
          </p:cNvSpPr>
          <p:nvPr>
            <p:ph type="ftr" sz="quarter" idx="11"/>
          </p:nvPr>
        </p:nvSpPr>
        <p:spPr/>
        <p:txBody>
          <a:bodyPr/>
          <a:lstStyle>
            <a:lvl1pPr>
              <a:defRPr/>
            </a:lvl1pPr>
          </a:lstStyle>
          <a:p>
            <a:endParaRPr lang="zh-CN" altLang="en-US"/>
          </a:p>
        </p:txBody>
      </p:sp>
      <p:sp>
        <p:nvSpPr>
          <p:cNvPr id="5" name="Slide Number Placeholder 3"/>
          <p:cNvSpPr>
            <a:spLocks noGrp="1"/>
          </p:cNvSpPr>
          <p:nvPr>
            <p:ph type="sldNum" sz="quarter" idx="12"/>
          </p:nvPr>
        </p:nvSpPr>
        <p:spPr/>
        <p:txBody>
          <a:bodyPr/>
          <a:lstStyle>
            <a:lvl1pPr>
              <a:defRPr/>
            </a:lvl1pPr>
          </a:lstStyle>
          <a:p>
            <a:fld id="{53F6BB2C-9590-4B57-BD58-1710C11E557A}"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a:p>
        </p:txBody>
      </p:sp>
      <p:sp>
        <p:nvSpPr>
          <p:cNvPr id="3" name="Content Placeholder 2"/>
          <p:cNvSpPr>
            <a:spLocks noGrp="1"/>
          </p:cNvSpPr>
          <p:nvPr>
            <p:ph idx="1" hasCustomPrompt="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p:cNvSpPr>
          <p:nvPr>
            <p:ph type="dt" sz="half" idx="10"/>
          </p:nvPr>
        </p:nvSpPr>
        <p:spPr/>
        <p:txBody>
          <a:bodyPr/>
          <a:lstStyle>
            <a:lvl1pPr>
              <a:defRPr/>
            </a:lvl1pPr>
          </a:lstStyle>
          <a:p>
            <a:fld id="{F6E5DE64-B7A0-4DA6-A0DE-A26D6DC60E89}" type="datetimeFigureOut">
              <a:rPr lang="zh-CN" altLang="en-US" smtClean="0"/>
              <a:t>2018/7/6</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53F6BB2C-9590-4B57-BD58-1710C11E557A}"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Date Placeholder 3"/>
          <p:cNvSpPr>
            <a:spLocks noGrp="1"/>
          </p:cNvSpPr>
          <p:nvPr>
            <p:ph type="dt" sz="half" idx="10"/>
          </p:nvPr>
        </p:nvSpPr>
        <p:spPr/>
        <p:txBody>
          <a:bodyPr/>
          <a:lstStyle>
            <a:lvl1pPr>
              <a:defRPr/>
            </a:lvl1pPr>
          </a:lstStyle>
          <a:p>
            <a:fld id="{F6E5DE64-B7A0-4DA6-A0DE-A26D6DC60E89}" type="datetimeFigureOut">
              <a:rPr lang="zh-CN" altLang="en-US" smtClean="0"/>
              <a:t>2018/7/6</a:t>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53F6BB2C-9590-4B57-BD58-1710C11E557A}"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2.jpe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 name="矩形 9"/>
          <p:cNvSpPr/>
          <p:nvPr userDrawn="1"/>
        </p:nvSpPr>
        <p:spPr>
          <a:xfrm>
            <a:off x="0" y="0"/>
            <a:ext cx="12192000" cy="6858000"/>
          </a:xfrm>
          <a:prstGeom prst="rect">
            <a:avLst/>
          </a:prstGeom>
          <a:blipFill dpi="0" rotWithShape="1">
            <a:blip r:embed="rId13">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0" algn="ctr" defTabSz="914400" eaLnBrk="1" latinLnBrk="0" hangingPunct="1"/>
            <a:endParaRPr lang="zh-CN" altLang="en-US" sz="1800"/>
          </a:p>
        </p:txBody>
      </p:sp>
      <p:sp>
        <p:nvSpPr>
          <p:cNvPr id="1027" name="Text Placeholder 2"/>
          <p:cNvSpPr>
            <a:spLocks noGrp="1"/>
          </p:cNvSpPr>
          <p:nvPr>
            <p:ph type="body" idx="1"/>
          </p:nvPr>
        </p:nvSpPr>
        <p:spPr bwMode="auto">
          <a:xfrm>
            <a:off x="754063" y="1585054"/>
            <a:ext cx="10680700" cy="4771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8565" eaLnBrk="1" fontAlgn="auto" hangingPunct="1">
              <a:spcBef>
                <a:spcPct val="0"/>
              </a:spcBef>
              <a:spcAft>
                <a:spcPct val="0"/>
              </a:spcAft>
              <a:defRPr sz="1200">
                <a:solidFill>
                  <a:schemeClr val="bg1">
                    <a:lumMod val="65000"/>
                  </a:schemeClr>
                </a:solidFill>
                <a:latin typeface="+mn-lt"/>
                <a:ea typeface="+mn-ea"/>
              </a:defRPr>
            </a:lvl1pPr>
          </a:lstStyle>
          <a:p>
            <a:fld id="{F6E5DE64-B7A0-4DA6-A0DE-A26D6DC60E89}" type="datetimeFigureOut">
              <a:rPr lang="zh-CN" altLang="en-US" smtClean="0"/>
              <a:t>2018/7/6</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8565" eaLnBrk="1" fontAlgn="auto" hangingPunct="1">
              <a:spcBef>
                <a:spcPct val="0"/>
              </a:spcBef>
              <a:spcAft>
                <a:spcPct val="0"/>
              </a:spcAft>
              <a:defRPr sz="1200">
                <a:solidFill>
                  <a:schemeClr val="bg1">
                    <a:lumMod val="65000"/>
                  </a:schemeClr>
                </a:solidFill>
                <a:latin typeface="+mn-lt"/>
                <a:ea typeface="+mn-ea"/>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8565" eaLnBrk="1" fontAlgn="auto" hangingPunct="1">
              <a:spcBef>
                <a:spcPct val="0"/>
              </a:spcBef>
              <a:spcAft>
                <a:spcPct val="0"/>
              </a:spcAft>
              <a:defRPr sz="1200">
                <a:solidFill>
                  <a:schemeClr val="bg1">
                    <a:lumMod val="65000"/>
                  </a:schemeClr>
                </a:solidFill>
                <a:latin typeface="+mn-lt"/>
                <a:ea typeface="+mn-ea"/>
              </a:defRPr>
            </a:lvl1pPr>
          </a:lstStyle>
          <a:p>
            <a:fld id="{53F6BB2C-9590-4B57-BD58-1710C11E557A}" type="slidenum">
              <a:rPr lang="zh-CN" altLang="en-US" smtClean="0"/>
              <a:t>‹#›</a:t>
            </a:fld>
            <a:endParaRPr lang="zh-CN" altLang="en-US"/>
          </a:p>
        </p:txBody>
      </p:sp>
      <p:sp>
        <p:nvSpPr>
          <p:cNvPr id="1031" name="Title Placeholder 1"/>
          <p:cNvSpPr>
            <a:spLocks noGrp="1"/>
          </p:cNvSpPr>
          <p:nvPr>
            <p:ph type="title"/>
          </p:nvPr>
        </p:nvSpPr>
        <p:spPr bwMode="auto">
          <a:xfrm>
            <a:off x="2161309" y="368300"/>
            <a:ext cx="8494226" cy="84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rtl="0" eaLnBrk="1" fontAlgn="base" hangingPunct="1">
        <a:lnSpc>
          <a:spcPct val="90000"/>
        </a:lnSpc>
        <a:spcBef>
          <a:spcPct val="0"/>
        </a:spcBef>
        <a:spcAft>
          <a:spcPct val="0"/>
        </a:spcAft>
        <a:defRPr sz="4000" kern="1200">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2pPr>
      <a:lvl3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3pPr>
      <a:lvl4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4pPr>
      <a:lvl5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505" indent="-357505" algn="l" rtl="0" eaLnBrk="1" fontAlgn="base" hangingPunct="1">
        <a:lnSpc>
          <a:spcPct val="90000"/>
        </a:lnSpc>
        <a:spcBef>
          <a:spcPts val="1800"/>
        </a:spcBef>
        <a:spcAft>
          <a:spcPct val="0"/>
        </a:spcAft>
        <a:buClr>
          <a:schemeClr val="tx1"/>
        </a:buClr>
        <a:buSzPct val="80000"/>
        <a:buFont typeface="Wingdings 2" panose="05020102010507070707" pitchFamily="18" charset="2"/>
        <a:buChar char="ê"/>
        <a:defRPr sz="2400" kern="1200">
          <a:solidFill>
            <a:schemeClr val="tx1"/>
          </a:solidFill>
          <a:latin typeface="+mn-lt"/>
          <a:ea typeface="+mn-ea"/>
          <a:cs typeface="+mn-cs"/>
        </a:defRPr>
      </a:lvl1pPr>
      <a:lvl2pPr marL="357505" indent="-357505" algn="l" rtl="0" eaLnBrk="1" fontAlgn="base" hangingPunct="1">
        <a:lnSpc>
          <a:spcPct val="130000"/>
        </a:lnSpc>
        <a:spcBef>
          <a:spcPct val="0"/>
        </a:spcBef>
        <a:spcAft>
          <a:spcPct val="0"/>
        </a:spcAft>
        <a:buClr>
          <a:schemeClr val="tx1"/>
        </a:buClr>
        <a:buFont typeface="Wingdings 2" panose="05020102010507070707" pitchFamily="18" charset="2"/>
        <a:buChar char="ê"/>
        <a:defRPr sz="16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2.png" /><Relationship Id="rId3" Type="http://schemas.openxmlformats.org/officeDocument/2006/relationships/image" Target="../media/image13.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4.png" /><Relationship Id="rId3" Type="http://schemas.openxmlformats.org/officeDocument/2006/relationships/image" Target="../media/image3.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5.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4.png" /><Relationship Id="rId3" Type="http://schemas.openxmlformats.org/officeDocument/2006/relationships/image" Target="../media/image3.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6.png" /><Relationship Id="rId3" Type="http://schemas.openxmlformats.org/officeDocument/2006/relationships/image" Target="../media/image17.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3.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8.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9.png" /><Relationship Id="rId3" Type="http://schemas.openxmlformats.org/officeDocument/2006/relationships/image" Target="../media/image3.png" /><Relationship Id="rId4" Type="http://schemas.openxmlformats.org/officeDocument/2006/relationships/image" Target="../media/image20.png" /><Relationship Id="rId5" Type="http://schemas.openxmlformats.org/officeDocument/2006/relationships/image" Target="../media/image21.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2.png" /><Relationship Id="rId3" Type="http://schemas.openxmlformats.org/officeDocument/2006/relationships/image" Target="../media/image23.png" /><Relationship Id="rId4" Type="http://schemas.openxmlformats.org/officeDocument/2006/relationships/image" Target="../media/image3.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4.png" /><Relationship Id="rId3" Type="http://schemas.openxmlformats.org/officeDocument/2006/relationships/image" Target="../media/image3.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7.xml" /><Relationship Id="rId11" Type="http://schemas.openxmlformats.org/officeDocument/2006/relationships/tags" Target="../tags/tag8.xml" /><Relationship Id="rId12" Type="http://schemas.openxmlformats.org/officeDocument/2006/relationships/tags" Target="../tags/tag9.xml" /><Relationship Id="rId13" Type="http://schemas.openxmlformats.org/officeDocument/2006/relationships/tags" Target="../tags/tag10.xml" /><Relationship Id="rId2" Type="http://schemas.openxmlformats.org/officeDocument/2006/relationships/image" Target="../media/image3.png" /><Relationship Id="rId3" Type="http://schemas.openxmlformats.org/officeDocument/2006/relationships/tags" Target="../tags/tag1.xml" /><Relationship Id="rId4" Type="http://schemas.openxmlformats.org/officeDocument/2006/relationships/slide" Target="slide3.xml" TargetMode="Internal" /><Relationship Id="rId5" Type="http://schemas.openxmlformats.org/officeDocument/2006/relationships/tags" Target="../tags/tag2.xml" /><Relationship Id="rId6" Type="http://schemas.openxmlformats.org/officeDocument/2006/relationships/tags" Target="../tags/tag3.xml" /><Relationship Id="rId7" Type="http://schemas.openxmlformats.org/officeDocument/2006/relationships/tags" Target="../tags/tag4.xml" /><Relationship Id="rId8" Type="http://schemas.openxmlformats.org/officeDocument/2006/relationships/tags" Target="../tags/tag5.xml" /><Relationship Id="rId9" Type="http://schemas.openxmlformats.org/officeDocument/2006/relationships/tags" Target="../tags/tag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3.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3.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0.png" /><Relationship Id="rId3" Type="http://schemas.openxmlformats.org/officeDocument/2006/relationships/image" Target="../media/image25.png" /><Relationship Id="rId4" Type="http://schemas.openxmlformats.org/officeDocument/2006/relationships/image" Target="../media/image26.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7.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8.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6.png" /><Relationship Id="rId3" Type="http://schemas.openxmlformats.org/officeDocument/2006/relationships/image" Target="../media/image29.png" /><Relationship Id="rId4" Type="http://schemas.openxmlformats.org/officeDocument/2006/relationships/image" Target="../media/image30.png" /><Relationship Id="rId5" Type="http://schemas.openxmlformats.org/officeDocument/2006/relationships/image" Target="../media/image31.png" /><Relationship Id="rId6" Type="http://schemas.openxmlformats.org/officeDocument/2006/relationships/image" Target="../media/image32.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1.emf" /><Relationship Id="rId3" Type="http://schemas.openxmlformats.org/officeDocument/2006/relationships/image" Target="../media/image3.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4.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5.png" /><Relationship Id="rId3" Type="http://schemas.openxmlformats.org/officeDocument/2006/relationships/image" Target="../media/image6.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7.png" /><Relationship Id="rId3" Type="http://schemas.openxmlformats.org/officeDocument/2006/relationships/tags" Target="../tags/tag11.xml" /><Relationship Id="rId4" Type="http://schemas.openxmlformats.org/officeDocument/2006/relationships/tags" Target="../tags/tag12.xml" /><Relationship Id="rId5" Type="http://schemas.openxmlformats.org/officeDocument/2006/relationships/tags" Target="../tags/tag13.xml" /><Relationship Id="rId6" Type="http://schemas.openxmlformats.org/officeDocument/2006/relationships/tags" Target="../tags/tag14.xml" /><Relationship Id="rId7" Type="http://schemas.openxmlformats.org/officeDocument/2006/relationships/tags" Target="../tags/tag15.xml" /><Relationship Id="rId8" Type="http://schemas.openxmlformats.org/officeDocument/2006/relationships/tags" Target="../tags/tag1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1.emf" /><Relationship Id="rId3" Type="http://schemas.openxmlformats.org/officeDocument/2006/relationships/image" Target="../media/image3.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3.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 name="副标题 6"/>
          <p:cNvSpPr>
            <a:spLocks noGrp="1"/>
          </p:cNvSpPr>
          <p:nvPr>
            <p:ph type="subTitle" idx="1"/>
          </p:nvPr>
        </p:nvSpPr>
        <p:spPr/>
        <p:txBody>
          <a:bodyPr/>
          <a:lstStyle/>
          <a:p>
            <a:r>
              <a:rPr lang="zh-CN" altLang="en-US"/>
              <a:t>汇报人：</a:t>
            </a:r>
            <a:r>
              <a:rPr lang="en-US" altLang="zh-CN"/>
              <a:t>xxx  </a:t>
            </a:r>
            <a:r>
              <a:rPr lang="zh-CN" altLang="en-US"/>
              <a:t> 汇报时间：</a:t>
            </a:r>
            <a:r>
              <a:rPr lang="en-US" altLang="zh-CN"/>
              <a:t>2019/10/1</a:t>
            </a:r>
          </a:p>
        </p:txBody>
      </p:sp>
      <p:sp>
        <p:nvSpPr>
          <p:cNvPr id="6146" name="标题 5"/>
          <p:cNvSpPr>
            <a:spLocks noGrp="1"/>
          </p:cNvSpPr>
          <p:nvPr>
            <p:ph type="ctrTitle"/>
          </p:nvPr>
        </p:nvSpPr>
        <p:spPr>
          <a:xfrm>
            <a:off x="3103419" y="1448972"/>
            <a:ext cx="7412181" cy="2970628"/>
          </a:xfrm>
        </p:spPr>
        <p:txBody>
          <a:bodyPr>
            <a:noAutofit/>
          </a:bodyPr>
          <a:lstStyle/>
          <a:p>
            <a:r>
              <a:rPr lang="zh-CN" altLang="en-US" sz="6600"/>
              <a:t>中国风山水</a:t>
            </a:r>
            <a:br>
              <a:rPr lang="en-US" altLang="zh-CN" sz="6600"/>
            </a:br>
            <a:r>
              <a:rPr lang="zh-CN" altLang="en-US" sz="6600"/>
              <a:t>梅花毛笔模板</a:t>
            </a:r>
          </a:p>
        </p:txBody>
      </p:sp>
    </p:spTree>
  </p:cSld>
  <p:clrMapOvr>
    <a:masterClrMapping/>
  </p:clrMapOvr>
  <p:transition spd="slow"/>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6386" name="标题 3"/>
          <p:cNvSpPr>
            <a:spLocks noGrp="1"/>
          </p:cNvSpPr>
          <p:nvPr>
            <p:ph type="title"/>
          </p:nvPr>
        </p:nvSpPr>
        <p:spPr/>
        <p:txBody>
          <a:bodyPr/>
          <a:lstStyle/>
          <a:p>
            <a:pPr eaLnBrk="1" hangingPunct="1"/>
            <a:r>
              <a:rPr lang="zh-CN" altLang="en-US"/>
              <a:t>请在此输入您的大标题</a:t>
            </a:r>
            <a:endParaRPr lang="en-US" altLang="zh-CN"/>
          </a:p>
        </p:txBody>
      </p:sp>
      <p:pic>
        <p:nvPicPr>
          <p:cNvPr id="17" name="Picture 2" descr="C:\Users\Thinkpad\Desktop\PNG\1_0008_图层-16-副本.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4348189">
            <a:off x="2565395" y="3502546"/>
            <a:ext cx="754210" cy="1657954"/>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1050398" y="4878900"/>
            <a:ext cx="2740072" cy="1464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pic>
        <p:nvPicPr>
          <p:cNvPr id="29"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flipH="1">
            <a:off x="2770321" y="2818062"/>
            <a:ext cx="131127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descr="C:\Users\Thinkpad\Desktop\PNG\1_0008_图层-16-副本.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4348189">
            <a:off x="6095398" y="3502546"/>
            <a:ext cx="754210" cy="165795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4580401" y="4878900"/>
            <a:ext cx="2740072" cy="1464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pic>
        <p:nvPicPr>
          <p:cNvPr id="18"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flipH="1">
            <a:off x="6300324" y="2818062"/>
            <a:ext cx="131127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 descr="C:\Users\Thinkpad\Desktop\PNG\1_0008_图层-16-副本.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4348189">
            <a:off x="9625401" y="3502546"/>
            <a:ext cx="754210" cy="1657954"/>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2"/>
          <p:cNvSpPr/>
          <p:nvPr/>
        </p:nvSpPr>
        <p:spPr>
          <a:xfrm>
            <a:off x="8110404" y="4878900"/>
            <a:ext cx="2740072" cy="1464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pic>
        <p:nvPicPr>
          <p:cNvPr id="28"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flipH="1">
            <a:off x="9830327" y="2818062"/>
            <a:ext cx="131127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1136129" y="1641524"/>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a:solidFill>
                <a:schemeClr val="tx1"/>
              </a:solidFill>
              <a:latin typeface="+mn-ea"/>
            </a:endParaRPr>
          </a:p>
        </p:txBody>
      </p:sp>
    </p:spTree>
  </p:cSld>
  <p:clrMapOvr>
    <a:masterClrMapping/>
  </p:clrMapOvr>
  <p:transition spd="slow"/>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0242" name="标题 3"/>
          <p:cNvSpPr>
            <a:spLocks noGrp="1"/>
          </p:cNvSpPr>
          <p:nvPr>
            <p:ph type="title"/>
          </p:nvPr>
        </p:nvSpPr>
        <p:spPr/>
        <p:txBody>
          <a:bodyPr/>
          <a:lstStyle/>
          <a:p>
            <a:r>
              <a:rPr lang="zh-CN" altLang="en-US"/>
              <a:t>请在此输入您的大标题</a:t>
            </a:r>
            <a:endParaRPr lang="en-US" altLang="zh-CN"/>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4061629">
            <a:off x="239111" y="1054411"/>
            <a:ext cx="6682249" cy="6249038"/>
          </a:xfrm>
          <a:prstGeom prst="rect">
            <a:avLst/>
          </a:prstGeom>
        </p:spPr>
      </p:pic>
      <p:sp>
        <p:nvSpPr>
          <p:cNvPr id="24" name="文本框 23"/>
          <p:cNvSpPr txBox="1"/>
          <p:nvPr/>
        </p:nvSpPr>
        <p:spPr>
          <a:xfrm>
            <a:off x="2298658" y="2389306"/>
            <a:ext cx="2563154" cy="646331"/>
          </a:xfrm>
          <a:prstGeom prst="rect">
            <a:avLst/>
          </a:prstGeom>
          <a:noFill/>
        </p:spPr>
        <p:txBody>
          <a:bodyPr wrap="square" rtlCol="0">
            <a:spAutoFit/>
          </a:bodyPr>
          <a:lstStyle/>
          <a:p>
            <a:pPr algn="ctr"/>
            <a:r>
              <a:rPr lang="zh-CN" altLang="en-US" sz="3600" b="1">
                <a:solidFill>
                  <a:schemeClr val="accent1">
                    <a:lumMod val="20000"/>
                    <a:lumOff val="80000"/>
                  </a:schemeClr>
                </a:solidFill>
                <a:latin typeface="+mj-ea"/>
                <a:ea typeface="+mj-ea"/>
              </a:rPr>
              <a:t>请输入文本</a:t>
            </a:r>
          </a:p>
        </p:txBody>
      </p:sp>
      <p:sp>
        <p:nvSpPr>
          <p:cNvPr id="25" name="矩形 24"/>
          <p:cNvSpPr/>
          <p:nvPr/>
        </p:nvSpPr>
        <p:spPr>
          <a:xfrm>
            <a:off x="2214251" y="3281712"/>
            <a:ext cx="2740072" cy="14649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bg2"/>
                </a:solidFill>
                <a:latin typeface="+mn-ea"/>
              </a:rPr>
              <a:t>请输入文本请输入文本请输入文本请输入文本请输入文本请输入文本</a:t>
            </a:r>
            <a:endParaRPr lang="zh-CN" altLang="zh-CN" sz="1800">
              <a:solidFill>
                <a:schemeClr val="bg2"/>
              </a:solidFill>
              <a:latin typeface="+mn-ea"/>
            </a:endParaRPr>
          </a:p>
        </p:txBody>
      </p:sp>
      <p:pic>
        <p:nvPicPr>
          <p:cNvPr id="29"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8997087" y="424962"/>
            <a:ext cx="358676"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7391419" y="2392573"/>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31" name="圆角矩形 34"/>
          <p:cNvSpPr/>
          <p:nvPr/>
        </p:nvSpPr>
        <p:spPr>
          <a:xfrm>
            <a:off x="7500267" y="1524194"/>
            <a:ext cx="2980964" cy="4891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a:solidFill>
                  <a:schemeClr val="accent1"/>
                </a:solidFill>
                <a:latin typeface="+mj-ea"/>
                <a:ea typeface="+mj-ea"/>
              </a:rPr>
              <a:t>请输入文本</a:t>
            </a:r>
            <a:endParaRPr lang="zh-CN" altLang="zh-CN">
              <a:solidFill>
                <a:schemeClr val="accent1"/>
              </a:solidFill>
              <a:latin typeface="+mj-ea"/>
              <a:ea typeface="+mj-ea"/>
            </a:endParaRPr>
          </a:p>
        </p:txBody>
      </p:sp>
      <p:pic>
        <p:nvPicPr>
          <p:cNvPr id="32"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8997087" y="2941320"/>
            <a:ext cx="358676"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矩形 32"/>
          <p:cNvSpPr/>
          <p:nvPr/>
        </p:nvSpPr>
        <p:spPr>
          <a:xfrm>
            <a:off x="7391419" y="4908931"/>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34" name="圆角矩形 34"/>
          <p:cNvSpPr/>
          <p:nvPr/>
        </p:nvSpPr>
        <p:spPr>
          <a:xfrm>
            <a:off x="7500267" y="4040552"/>
            <a:ext cx="2980964" cy="4891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a:solidFill>
                  <a:schemeClr val="accent1"/>
                </a:solidFill>
                <a:latin typeface="+mj-ea"/>
                <a:ea typeface="+mj-ea"/>
              </a:rPr>
              <a:t>请输入文本</a:t>
            </a:r>
            <a:endParaRPr lang="zh-CN" altLang="zh-CN">
              <a:solidFill>
                <a:schemeClr val="accent1"/>
              </a:solidFill>
              <a:latin typeface="+mj-ea"/>
              <a:ea typeface="+mj-ea"/>
            </a:endParaRPr>
          </a:p>
        </p:txBody>
      </p:sp>
    </p:spTree>
  </p:cSld>
  <p:clrMapOvr>
    <a:masterClrMapping/>
  </p:clrMapOvr>
  <p:transition spd="slow"/>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4338" name="标题 3"/>
          <p:cNvSpPr>
            <a:spLocks noGrp="1"/>
          </p:cNvSpPr>
          <p:nvPr>
            <p:ph type="title"/>
          </p:nvPr>
        </p:nvSpPr>
        <p:spPr/>
        <p:txBody>
          <a:bodyPr/>
          <a:lstStyle/>
          <a:p>
            <a:pPr eaLnBrk="1" hangingPunct="1"/>
            <a:r>
              <a:rPr lang="zh-CN" altLang="en-US"/>
              <a:t>请在此输入您的大标题</a:t>
            </a:r>
            <a:endParaRPr lang="en-US" altLang="zh-CN"/>
          </a:p>
        </p:txBody>
      </p:sp>
      <p:sp>
        <p:nvSpPr>
          <p:cNvPr id="27" name="任意多边形 1"/>
          <p:cNvSpPr/>
          <p:nvPr/>
        </p:nvSpPr>
        <p:spPr>
          <a:xfrm>
            <a:off x="6273361" y="2856732"/>
            <a:ext cx="3565367" cy="2220306"/>
          </a:xfrm>
          <a:custGeom>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80000" bIns="180000" rtlCol="0" anchor="ctr">
            <a:normAutofit/>
          </a:bodyPr>
          <a:lstStyle/>
          <a:p>
            <a:pPr algn="ctr">
              <a:lnSpc>
                <a:spcPct val="150000"/>
              </a:lnSpc>
            </a:pPr>
            <a:r>
              <a:rPr lang="zh-CN" altLang="en-US">
                <a:solidFill>
                  <a:srgbClr val="FEFFFF"/>
                </a:solidFill>
              </a:rPr>
              <a:t>请输入文本请输入文本</a:t>
            </a:r>
          </a:p>
        </p:txBody>
      </p:sp>
      <p:sp>
        <p:nvSpPr>
          <p:cNvPr id="31" name="矩形 30"/>
          <p:cNvSpPr/>
          <p:nvPr/>
        </p:nvSpPr>
        <p:spPr>
          <a:xfrm>
            <a:off x="5211496" y="5884984"/>
            <a:ext cx="1943881" cy="6478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幼圆" panose="02010509060101010101" pitchFamily="49" charset="-122"/>
                <a:ea typeface="幼圆" panose="02010509060101010101" pitchFamily="49" charset="-122"/>
              </a:rPr>
              <a:t>请输入文本</a:t>
            </a:r>
            <a:endParaRPr lang="en-US" altLang="zh-CN" sz="1800">
              <a:solidFill>
                <a:schemeClr val="tx1"/>
              </a:solidFill>
              <a:latin typeface="幼圆" panose="02010509060101010101" pitchFamily="49" charset="-122"/>
              <a:ea typeface="幼圆" panose="02010509060101010101" pitchFamily="49" charset="-122"/>
            </a:endParaRPr>
          </a:p>
        </p:txBody>
      </p:sp>
      <p:sp>
        <p:nvSpPr>
          <p:cNvPr id="33" name="椭圆 32"/>
          <p:cNvSpPr/>
          <p:nvPr/>
        </p:nvSpPr>
        <p:spPr>
          <a:xfrm>
            <a:off x="5710809" y="4662466"/>
            <a:ext cx="945256" cy="945256"/>
          </a:xfrm>
          <a:prstGeom prst="ellipse">
            <a:avLst/>
          </a:prstGeom>
          <a:solidFill>
            <a:srgbClr val="FE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endParaRPr>
          </a:p>
        </p:txBody>
      </p:sp>
      <p:sp>
        <p:nvSpPr>
          <p:cNvPr id="34" name="任意多边形 6"/>
          <p:cNvSpPr/>
          <p:nvPr/>
        </p:nvSpPr>
        <p:spPr>
          <a:xfrm>
            <a:off x="2528146" y="2130200"/>
            <a:ext cx="3565367" cy="2220306"/>
          </a:xfrm>
          <a:custGeom>
            <a:gdLst>
              <a:gd name="connsiteX0" fmla="*/ 637773 w 3085254"/>
              <a:gd name="connsiteY0" fmla="*/ 1852859 h 1921319"/>
              <a:gd name="connsiteX1" fmla="*/ 637773 w 3085254"/>
              <a:gd name="connsiteY1" fmla="*/ 1856166 h 1921319"/>
              <a:gd name="connsiteX2" fmla="*/ 639447 w 3085254"/>
              <a:gd name="connsiteY2" fmla="*/ 1854513 h 1921319"/>
              <a:gd name="connsiteX3" fmla="*/ 29611 w 3085254"/>
              <a:gd name="connsiteY3" fmla="*/ 35560 h 1921319"/>
              <a:gd name="connsiteX4" fmla="*/ 29611 w 3085254"/>
              <a:gd name="connsiteY4" fmla="*/ 1260091 h 1921319"/>
              <a:gd name="connsiteX5" fmla="*/ 66389 w 3085254"/>
              <a:gd name="connsiteY5" fmla="*/ 1260091 h 1921319"/>
              <a:gd name="connsiteX6" fmla="*/ 66389 w 3085254"/>
              <a:gd name="connsiteY6" fmla="*/ 66554 h 1921319"/>
              <a:gd name="connsiteX7" fmla="*/ 3027183 w 3085254"/>
              <a:gd name="connsiteY7" fmla="*/ 66554 h 1921319"/>
              <a:gd name="connsiteX8" fmla="*/ 3027183 w 3085254"/>
              <a:gd name="connsiteY8" fmla="*/ 1859230 h 1921319"/>
              <a:gd name="connsiteX9" fmla="*/ 637773 w 3085254"/>
              <a:gd name="connsiteY9" fmla="*/ 1859230 h 1921319"/>
              <a:gd name="connsiteX10" fmla="*/ 637773 w 3085254"/>
              <a:gd name="connsiteY10" fmla="*/ 1890225 h 1921319"/>
              <a:gd name="connsiteX11" fmla="*/ 3055643 w 3085254"/>
              <a:gd name="connsiteY11" fmla="*/ 1890225 h 1921319"/>
              <a:gd name="connsiteX12" fmla="*/ 3055643 w 3085254"/>
              <a:gd name="connsiteY12" fmla="*/ 35560 h 1921319"/>
              <a:gd name="connsiteX13" fmla="*/ 0 w 3085254"/>
              <a:gd name="connsiteY13" fmla="*/ 0 h 1921319"/>
              <a:gd name="connsiteX14" fmla="*/ 3085254 w 3085254"/>
              <a:gd name="connsiteY14" fmla="*/ 0 h 1921319"/>
              <a:gd name="connsiteX15" fmla="*/ 3085254 w 3085254"/>
              <a:gd name="connsiteY15" fmla="*/ 1921319 h 1921319"/>
              <a:gd name="connsiteX16" fmla="*/ 592170 w 3085254"/>
              <a:gd name="connsiteY16" fmla="*/ 1921319 h 1921319"/>
              <a:gd name="connsiteX17" fmla="*/ 597146 w 3085254"/>
              <a:gd name="connsiteY17" fmla="*/ 1916263 h 1921319"/>
              <a:gd name="connsiteX18" fmla="*/ 0 w 3085254"/>
              <a:gd name="connsiteY18" fmla="*/ 1309531 h 192131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85254" h="1921319">
                <a:moveTo>
                  <a:pt x="637773" y="1852859"/>
                </a:moveTo>
                <a:lnTo>
                  <a:pt x="637773" y="1856166"/>
                </a:lnTo>
                <a:lnTo>
                  <a:pt x="639447" y="1854513"/>
                </a:lnTo>
                <a:close/>
                <a:moveTo>
                  <a:pt x="29611" y="35560"/>
                </a:moveTo>
                <a:lnTo>
                  <a:pt x="29611" y="1260091"/>
                </a:lnTo>
                <a:lnTo>
                  <a:pt x="66389" y="1260091"/>
                </a:lnTo>
                <a:lnTo>
                  <a:pt x="66389" y="66554"/>
                </a:lnTo>
                <a:lnTo>
                  <a:pt x="3027183" y="66554"/>
                </a:lnTo>
                <a:lnTo>
                  <a:pt x="3027183" y="1859230"/>
                </a:lnTo>
                <a:lnTo>
                  <a:pt x="637773" y="1859230"/>
                </a:lnTo>
                <a:lnTo>
                  <a:pt x="637773" y="1890225"/>
                </a:lnTo>
                <a:lnTo>
                  <a:pt x="3055643" y="1890225"/>
                </a:lnTo>
                <a:lnTo>
                  <a:pt x="3055643" y="35560"/>
                </a:lnTo>
                <a:close/>
                <a:moveTo>
                  <a:pt x="0" y="0"/>
                </a:moveTo>
                <a:lnTo>
                  <a:pt x="3085254" y="0"/>
                </a:lnTo>
                <a:lnTo>
                  <a:pt x="3085254" y="1921319"/>
                </a:lnTo>
                <a:lnTo>
                  <a:pt x="592170" y="1921319"/>
                </a:lnTo>
                <a:lnTo>
                  <a:pt x="597146" y="1916263"/>
                </a:lnTo>
                <a:lnTo>
                  <a:pt x="0" y="130953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lIns="180000" bIns="180000" rtlCol="0" anchor="ctr">
            <a:normAutofit/>
          </a:bodyPr>
          <a:lstStyle/>
          <a:p>
            <a:pPr algn="ctr">
              <a:lnSpc>
                <a:spcPct val="150000"/>
              </a:lnSpc>
            </a:pPr>
            <a:r>
              <a:rPr lang="zh-CN" altLang="en-US">
                <a:solidFill>
                  <a:srgbClr val="FEFFFF"/>
                </a:solidFill>
              </a:rPr>
              <a:t>请输入文本请输入文本</a:t>
            </a:r>
          </a:p>
        </p:txBody>
      </p:sp>
      <p:sp>
        <p:nvSpPr>
          <p:cNvPr id="35" name="矩形 34"/>
          <p:cNvSpPr/>
          <p:nvPr/>
        </p:nvSpPr>
        <p:spPr>
          <a:xfrm>
            <a:off x="1466281" y="5158452"/>
            <a:ext cx="1943881" cy="6478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幼圆" panose="02010509060101010101" pitchFamily="49" charset="-122"/>
                <a:ea typeface="幼圆" panose="02010509060101010101" pitchFamily="49" charset="-122"/>
              </a:rPr>
              <a:t>请输入文本</a:t>
            </a:r>
            <a:endParaRPr lang="en-US" altLang="zh-CN" sz="1800">
              <a:solidFill>
                <a:schemeClr val="tx1"/>
              </a:solidFill>
              <a:latin typeface="幼圆" panose="02010509060101010101" pitchFamily="49" charset="-122"/>
              <a:ea typeface="幼圆" panose="02010509060101010101" pitchFamily="49" charset="-122"/>
            </a:endParaRPr>
          </a:p>
        </p:txBody>
      </p:sp>
      <p:sp>
        <p:nvSpPr>
          <p:cNvPr id="36" name="椭圆 35"/>
          <p:cNvSpPr/>
          <p:nvPr/>
        </p:nvSpPr>
        <p:spPr>
          <a:xfrm>
            <a:off x="1965594" y="3935934"/>
            <a:ext cx="945256" cy="945256"/>
          </a:xfrm>
          <a:prstGeom prst="ellipse">
            <a:avLst/>
          </a:prstGeom>
          <a:solidFill>
            <a:srgbClr val="FEFFF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10000"/>
                </a:schemeClr>
              </a:solidFill>
            </a:endParaRPr>
          </a:p>
        </p:txBody>
      </p:sp>
      <p:sp>
        <p:nvSpPr>
          <p:cNvPr id="37" name="文本框 36"/>
          <p:cNvSpPr txBox="1"/>
          <p:nvPr/>
        </p:nvSpPr>
        <p:spPr>
          <a:xfrm>
            <a:off x="625022" y="3842674"/>
            <a:ext cx="1018607" cy="1015663"/>
          </a:xfrm>
          <a:prstGeom prst="rect">
            <a:avLst/>
          </a:prstGeom>
          <a:noFill/>
        </p:spPr>
        <p:txBody>
          <a:bodyPr wrap="square" rtlCol="0">
            <a:spAutoFit/>
          </a:bodyPr>
          <a:lstStyle/>
          <a:p>
            <a:r>
              <a:rPr lang="zh-CN" altLang="en-US" sz="6000" b="1">
                <a:solidFill>
                  <a:schemeClr val="accent1"/>
                </a:solidFill>
                <a:latin typeface="Bauhaus 93" panose="04030905020b02020c02" pitchFamily="82" charset="0"/>
              </a:rPr>
              <a:t>“</a:t>
            </a:r>
          </a:p>
        </p:txBody>
      </p:sp>
      <p:sp>
        <p:nvSpPr>
          <p:cNvPr id="38" name="文本框 37"/>
          <p:cNvSpPr txBox="1"/>
          <p:nvPr/>
        </p:nvSpPr>
        <p:spPr>
          <a:xfrm>
            <a:off x="4354508" y="4662466"/>
            <a:ext cx="1018607" cy="1015663"/>
          </a:xfrm>
          <a:prstGeom prst="rect">
            <a:avLst/>
          </a:prstGeom>
          <a:noFill/>
        </p:spPr>
        <p:txBody>
          <a:bodyPr wrap="square" rtlCol="0">
            <a:spAutoFit/>
          </a:bodyPr>
          <a:lstStyle/>
          <a:p>
            <a:r>
              <a:rPr lang="zh-CN" altLang="en-US" sz="6000" b="1">
                <a:solidFill>
                  <a:schemeClr val="accent1"/>
                </a:solidFill>
                <a:latin typeface="Bauhaus 93" panose="04030905020b02020c02" pitchFamily="82" charset="0"/>
              </a:rPr>
              <a:t>“</a:t>
            </a:r>
          </a:p>
        </p:txBody>
      </p:sp>
      <p:sp>
        <p:nvSpPr>
          <p:cNvPr id="39" name="KSO_Shape"/>
          <p:cNvSpPr/>
          <p:nvPr/>
        </p:nvSpPr>
        <p:spPr bwMode="auto">
          <a:xfrm>
            <a:off x="5988071" y="4974568"/>
            <a:ext cx="390732" cy="321051"/>
          </a:xfrm>
          <a:custGeom>
            <a:rect l="0" t="0" r="r" b="b"/>
            <a:pathLst>
              <a:path w="1903411"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latin typeface="+mn-lt"/>
              <a:ea typeface="+mn-ea"/>
            </a:endParaRPr>
          </a:p>
        </p:txBody>
      </p:sp>
      <p:sp>
        <p:nvSpPr>
          <p:cNvPr id="40" name="KSO_Shape"/>
          <p:cNvSpPr/>
          <p:nvPr/>
        </p:nvSpPr>
        <p:spPr bwMode="auto">
          <a:xfrm>
            <a:off x="2242856" y="4262363"/>
            <a:ext cx="390732" cy="292398"/>
          </a:xfrm>
          <a:custGeom>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bg2">
                  <a:lumMod val="10000"/>
                </a:schemeClr>
              </a:solidFill>
              <a:latin typeface="+mn-lt"/>
              <a:ea typeface="+mn-ea"/>
            </a:endParaRPr>
          </a:p>
        </p:txBody>
      </p:sp>
      <p:pic>
        <p:nvPicPr>
          <p:cNvPr id="41"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826722" y="1875272"/>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752360" y="2414873"/>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638251" y="6376510"/>
            <a:ext cx="671312" cy="346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82597" y="5775304"/>
            <a:ext cx="872510" cy="45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2530" name="标题 3"/>
          <p:cNvSpPr>
            <a:spLocks noGrp="1"/>
          </p:cNvSpPr>
          <p:nvPr>
            <p:ph type="title"/>
          </p:nvPr>
        </p:nvSpPr>
        <p:spPr/>
        <p:txBody>
          <a:bodyPr/>
          <a:lstStyle/>
          <a:p>
            <a:pPr eaLnBrk="1" hangingPunct="1"/>
            <a:r>
              <a:rPr lang="zh-CN" altLang="en-US"/>
              <a:t>请在此输入您的大标题</a:t>
            </a:r>
            <a:endParaRPr lang="en-US" altLang="zh-CN"/>
          </a:p>
        </p:txBody>
      </p:sp>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937670">
            <a:off x="1297288" y="3084958"/>
            <a:ext cx="1632994" cy="1527127"/>
          </a:xfrm>
          <a:prstGeom prst="rect">
            <a:avLst/>
          </a:prstGeom>
        </p:spPr>
      </p:pic>
      <p:sp>
        <p:nvSpPr>
          <p:cNvPr id="19" name="矩形 18"/>
          <p:cNvSpPr/>
          <p:nvPr/>
        </p:nvSpPr>
        <p:spPr>
          <a:xfrm>
            <a:off x="1661103" y="1956949"/>
            <a:ext cx="3388505" cy="10758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a:t>
            </a:r>
            <a:endParaRPr lang="zh-CN" altLang="zh-CN" sz="1800">
              <a:solidFill>
                <a:schemeClr val="tx1"/>
              </a:solidFill>
              <a:latin typeface="+mn-ea"/>
            </a:endParaRPr>
          </a:p>
        </p:txBody>
      </p:sp>
      <p:sp>
        <p:nvSpPr>
          <p:cNvPr id="20" name="Freeform 16"/>
          <p:cNvSpPr>
            <a:spLocks noEditPoints="1"/>
          </p:cNvSpPr>
          <p:nvPr/>
        </p:nvSpPr>
        <p:spPr bwMode="auto">
          <a:xfrm>
            <a:off x="2073442" y="3249439"/>
            <a:ext cx="3030070" cy="1048949"/>
          </a:xfrm>
          <a:custGeom>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chemeClr val="bg1"/>
          </a:solidFill>
          <a:ln w="36513" cap="flat">
            <a:solidFill>
              <a:schemeClr val="accent1"/>
            </a:solidFill>
            <a:prstDash val="solid"/>
            <a:miter lim="800000"/>
          </a:ln>
        </p:spPr>
        <p:txBody>
          <a:bodyPr vert="horz" wrap="square" lIns="91440" tIns="45720" rIns="91440" bIns="45720" numCol="1" anchor="t" anchorCtr="0" compatLnSpc="1"/>
          <a:lstStyle/>
          <a:p>
            <a:endParaRPr lang="zh-CN" altLang="en-US">
              <a:solidFill>
                <a:prstClr val="black"/>
              </a:solidFill>
            </a:endParaRP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937670">
            <a:off x="7088488" y="3084958"/>
            <a:ext cx="1632994" cy="1527127"/>
          </a:xfrm>
          <a:prstGeom prst="rect">
            <a:avLst/>
          </a:prstGeom>
        </p:spPr>
      </p:pic>
      <p:sp>
        <p:nvSpPr>
          <p:cNvPr id="17" name="矩形 16"/>
          <p:cNvSpPr/>
          <p:nvPr/>
        </p:nvSpPr>
        <p:spPr>
          <a:xfrm>
            <a:off x="7452303" y="1956949"/>
            <a:ext cx="3388505" cy="10758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a:t>
            </a:r>
            <a:endParaRPr lang="zh-CN" altLang="zh-CN" sz="1800">
              <a:solidFill>
                <a:schemeClr val="tx1"/>
              </a:solidFill>
              <a:latin typeface="+mn-ea"/>
            </a:endParaRPr>
          </a:p>
        </p:txBody>
      </p:sp>
      <p:sp>
        <p:nvSpPr>
          <p:cNvPr id="21" name="Freeform 16"/>
          <p:cNvSpPr>
            <a:spLocks noEditPoints="1"/>
          </p:cNvSpPr>
          <p:nvPr/>
        </p:nvSpPr>
        <p:spPr bwMode="auto">
          <a:xfrm>
            <a:off x="7864642" y="3249439"/>
            <a:ext cx="3030070" cy="1048949"/>
          </a:xfrm>
          <a:custGeom>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chemeClr val="bg1"/>
          </a:solidFill>
          <a:ln w="36513" cap="flat">
            <a:solidFill>
              <a:schemeClr val="accent1"/>
            </a:solidFill>
            <a:prstDash val="solid"/>
            <a:miter lim="800000"/>
          </a:ln>
        </p:spPr>
        <p:txBody>
          <a:bodyPr vert="horz" wrap="square" lIns="91440" tIns="45720" rIns="91440" bIns="45720" numCol="1" anchor="t" anchorCtr="0" compatLnSpc="1"/>
          <a:lstStyle/>
          <a:p>
            <a:endParaRPr lang="zh-CN" altLang="en-US">
              <a:solidFill>
                <a:prstClr val="black"/>
              </a:solidFill>
            </a:endParaRPr>
          </a:p>
        </p:txBody>
      </p:sp>
      <p:pic>
        <p:nvPicPr>
          <p:cNvPr id="22"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16200000" flipV="1">
            <a:off x="6002887" y="-1148935"/>
            <a:ext cx="186227" cy="1233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653143" y="5167117"/>
            <a:ext cx="10885714" cy="1555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mj-lt"/>
              <a:buAutoNum type="alphaUcPeriod"/>
            </a:pPr>
            <a:r>
              <a:rPr lang="zh-CN" altLang="en-US" sz="1800">
                <a:solidFill>
                  <a:schemeClr val="tx1"/>
                </a:solidFill>
                <a:latin typeface="+mn-ea"/>
              </a:rPr>
              <a:t>请输入文本请输入文本请输入文本请输入文本请输入文本请输入文本请输入文本请输入文本请输入文本</a:t>
            </a:r>
            <a:endParaRPr lang="en-US" altLang="zh-CN" sz="1800">
              <a:solidFill>
                <a:schemeClr val="tx1"/>
              </a:solidFill>
              <a:latin typeface="+mn-ea"/>
            </a:endParaRPr>
          </a:p>
          <a:p>
            <a:pPr marL="342900" indent="-342900">
              <a:lnSpc>
                <a:spcPct val="150000"/>
              </a:lnSpc>
              <a:buFont typeface="+mj-lt"/>
              <a:buAutoNum type="alphaUcPeriod"/>
            </a:pPr>
            <a:r>
              <a:rPr lang="zh-CN" altLang="en-US" sz="1800">
                <a:solidFill>
                  <a:schemeClr val="tx1"/>
                </a:solidFill>
                <a:latin typeface="+mn-ea"/>
              </a:rPr>
              <a:t>请输入文本请输入文本请输入文本请输入文本请输入文本请输入文本请输入文本请输入文本请输入文本</a:t>
            </a:r>
            <a:endParaRPr lang="en-US" altLang="zh-CN" sz="1800">
              <a:solidFill>
                <a:schemeClr val="tx1"/>
              </a:solidFill>
              <a:latin typeface="+mn-ea"/>
            </a:endParaRPr>
          </a:p>
          <a:p>
            <a:pPr marL="342900" indent="-342900">
              <a:lnSpc>
                <a:spcPct val="150000"/>
              </a:lnSpc>
              <a:buFont typeface="+mj-lt"/>
              <a:buAutoNum type="alphaUcPeriod"/>
            </a:pPr>
            <a:r>
              <a:rPr lang="zh-CN" altLang="en-US" sz="1800">
                <a:solidFill>
                  <a:schemeClr val="tx1"/>
                </a:solidFill>
                <a:latin typeface="+mn-ea"/>
              </a:rPr>
              <a:t>请输入文本请输入文本请输入文本请输入文本请输入文本请输入文本请输入文本请输入文本请输入文本</a:t>
            </a:r>
            <a:endParaRPr lang="en-US" altLang="zh-CN" sz="1800">
              <a:solidFill>
                <a:schemeClr val="tx1"/>
              </a:solidFill>
              <a:latin typeface="+mn-ea"/>
            </a:endParaRPr>
          </a:p>
        </p:txBody>
      </p:sp>
    </p:spTree>
  </p:cSld>
  <p:clrMapOvr>
    <a:masterClrMapping/>
  </p:clrMapOvr>
  <p:transition spd="slow"/>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585" y="2462509"/>
            <a:ext cx="1383393" cy="1383393"/>
          </a:xfrm>
          <a:prstGeom prst="rect">
            <a:avLst/>
          </a:prstGeom>
        </p:spPr>
      </p:pic>
      <p:sp>
        <p:nvSpPr>
          <p:cNvPr id="12290" name="标题 3"/>
          <p:cNvSpPr>
            <a:spLocks noGrp="1"/>
          </p:cNvSpPr>
          <p:nvPr>
            <p:ph type="title"/>
          </p:nvPr>
        </p:nvSpPr>
        <p:spPr/>
        <p:txBody>
          <a:bodyPr/>
          <a:lstStyle/>
          <a:p>
            <a:pPr eaLnBrk="1" hangingPunct="1"/>
            <a:r>
              <a:rPr lang="zh-CN" altLang="en-US"/>
              <a:t>请在此输入您的大标题</a:t>
            </a:r>
            <a:endParaRPr lang="en-US" altLang="zh-CN"/>
          </a:p>
        </p:txBody>
      </p:sp>
      <p:pic>
        <p:nvPicPr>
          <p:cNvPr id="16" name="图片 15"/>
          <p:cNvPicPr>
            <a:picLocks noChangeAspect="1"/>
          </p:cNvPicPr>
          <p:nvPr/>
        </p:nvPicPr>
        <p:blipFill>
          <a:blip r:embed="rId3"/>
          <a:stretch>
            <a:fillRect/>
          </a:stretch>
        </p:blipFill>
        <p:spPr>
          <a:xfrm>
            <a:off x="9294379" y="2702665"/>
            <a:ext cx="2722311" cy="2897945"/>
          </a:xfrm>
          <a:prstGeom prst="rect">
            <a:avLst/>
          </a:prstGeom>
        </p:spPr>
      </p:pic>
      <p:sp>
        <p:nvSpPr>
          <p:cNvPr id="18" name="矩形 17"/>
          <p:cNvSpPr/>
          <p:nvPr/>
        </p:nvSpPr>
        <p:spPr>
          <a:xfrm>
            <a:off x="2422626" y="2297452"/>
            <a:ext cx="5716724" cy="1713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a:solidFill>
                  <a:schemeClr val="tx1"/>
                </a:solidFill>
                <a:latin typeface="+mn-ea"/>
              </a:rPr>
              <a:t>请输入文本请输入文本请输入文本请输入文本请输入文本请输入文本</a:t>
            </a:r>
            <a:endParaRPr lang="en-US" altLang="zh-CN" sz="1800">
              <a:solidFill>
                <a:schemeClr val="tx1"/>
              </a:solidFill>
              <a:latin typeface="+mn-ea"/>
            </a:endParaRPr>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585" y="4908912"/>
            <a:ext cx="1383393" cy="1383393"/>
          </a:xfrm>
          <a:prstGeom prst="rect">
            <a:avLst/>
          </a:prstGeom>
        </p:spPr>
      </p:pic>
      <p:sp>
        <p:nvSpPr>
          <p:cNvPr id="20" name="矩形 19"/>
          <p:cNvSpPr/>
          <p:nvPr/>
        </p:nvSpPr>
        <p:spPr>
          <a:xfrm>
            <a:off x="2422626" y="4743855"/>
            <a:ext cx="5716724" cy="17135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a:solidFill>
                  <a:schemeClr val="tx1"/>
                </a:solidFill>
                <a:latin typeface="+mn-ea"/>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a:solidFill>
                <a:schemeClr val="tx1"/>
              </a:solidFill>
              <a:latin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1+#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218" name="标题 1"/>
          <p:cNvSpPr>
            <a:spLocks noGrp="1"/>
          </p:cNvSpPr>
          <p:nvPr>
            <p:ph type="title"/>
          </p:nvPr>
        </p:nvSpPr>
        <p:spPr/>
        <p:txBody>
          <a:bodyPr anchor="b"/>
          <a:lstStyle/>
          <a:p>
            <a:r>
              <a:rPr lang="zh-CN" altLang="en-US"/>
              <a:t>请输入第三章大标题</a:t>
            </a:r>
          </a:p>
        </p:txBody>
      </p:sp>
      <p:sp>
        <p:nvSpPr>
          <p:cNvPr id="9219" name="文本占位符 2"/>
          <p:cNvSpPr>
            <a:spLocks noGrp="1"/>
          </p:cNvSpPr>
          <p:nvPr>
            <p:ph type="body" idx="1"/>
          </p:nvPr>
        </p:nvSpPr>
        <p:spPr/>
        <p:txBody>
          <a:bodyPr/>
          <a:lstStyle/>
          <a:p>
            <a:r>
              <a:rPr lang="zh-CN" altLang="en-US"/>
              <a:t>请输入第三章说明小标题</a:t>
            </a:r>
          </a:p>
        </p:txBody>
      </p:sp>
      <p:pic>
        <p:nvPicPr>
          <p:cNvPr id="6"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0800000">
            <a:off x="5571820" y="130264"/>
            <a:ext cx="2043730" cy="2584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47"/>
          <p:cNvSpPr txBox="1">
            <a:spLocks noChangeArrowheads="1"/>
          </p:cNvSpPr>
          <p:nvPr/>
        </p:nvSpPr>
        <p:spPr bwMode="auto">
          <a:xfrm>
            <a:off x="5674785" y="349464"/>
            <a:ext cx="1415772" cy="1333106"/>
          </a:xfrm>
          <a:prstGeom prst="rect">
            <a:avLst/>
          </a:prstGeom>
          <a:noFill/>
          <a:ln w="2857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algn="dist">
              <a:buFont typeface="Arial" panose="020b0604020202020204" pitchFamily="34" charset="0"/>
              <a:buNone/>
              <a:defRPr/>
            </a:pPr>
            <a:r>
              <a:rPr lang="zh-CN" altLang="en-US" sz="8000" b="1">
                <a:solidFill>
                  <a:srgbClr val="FEFFFF"/>
                </a:solidFill>
                <a:latin typeface="华文新魏" panose="02010800040101010101" pitchFamily="2" charset="-122"/>
                <a:ea typeface="华文新魏" panose="02010800040101010101" pitchFamily="2" charset="-122"/>
              </a:rPr>
              <a:t>叁</a:t>
            </a:r>
            <a:endParaRPr lang="en-US" altLang="zh-CN" sz="8000" b="1">
              <a:solidFill>
                <a:srgbClr val="FEFFFF"/>
              </a:solidFill>
              <a:latin typeface="华文新魏" panose="02010800040101010101" pitchFamily="2" charset="-122"/>
              <a:ea typeface="华文新魏" panose="02010800040101010101" pitchFamily="2"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290" name="标题 3"/>
          <p:cNvSpPr>
            <a:spLocks noGrp="1"/>
          </p:cNvSpPr>
          <p:nvPr>
            <p:ph type="title"/>
          </p:nvPr>
        </p:nvSpPr>
        <p:spPr/>
        <p:txBody>
          <a:bodyPr/>
          <a:lstStyle/>
          <a:p>
            <a:pPr eaLnBrk="1" hangingPunct="1"/>
            <a:r>
              <a:rPr lang="zh-CN" altLang="en-US"/>
              <a:t>请在此输入您的大标题</a:t>
            </a:r>
            <a:endParaRPr lang="en-US" altLang="zh-CN"/>
          </a:p>
        </p:txBody>
      </p:sp>
      <p:pic>
        <p:nvPicPr>
          <p:cNvPr id="14" name="Picture 3" descr="F:\超棒ppt模板\我收集的图标\中国风\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752492" y="792527"/>
            <a:ext cx="4605597" cy="5478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747011" y="3985513"/>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20" name="Rectangle 42"/>
          <p:cNvSpPr>
            <a:spLocks noChangeArrowheads="1"/>
          </p:cNvSpPr>
          <p:nvPr/>
        </p:nvSpPr>
        <p:spPr bwMode="auto">
          <a:xfrm>
            <a:off x="1001661" y="2821151"/>
            <a:ext cx="1811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5400">
                <a:solidFill>
                  <a:schemeClr val="accent1"/>
                </a:solidFill>
                <a:latin typeface="+mn-lt"/>
              </a:rPr>
              <a:t>86</a:t>
            </a:r>
            <a:r>
              <a:rPr lang="en-US" altLang="zh-CN" sz="2000">
                <a:solidFill>
                  <a:schemeClr val="accent1"/>
                </a:solidFill>
                <a:latin typeface="+mn-lt"/>
              </a:rPr>
              <a:t>%</a:t>
            </a:r>
            <a:endParaRPr lang="zh-CN" altLang="en-US" sz="4000">
              <a:solidFill>
                <a:schemeClr val="accent1"/>
              </a:solidFill>
              <a:latin typeface="+mn-lt"/>
            </a:endParaRPr>
          </a:p>
        </p:txBody>
      </p:sp>
      <p:sp>
        <p:nvSpPr>
          <p:cNvPr id="21" name="矩形 20"/>
          <p:cNvSpPr/>
          <p:nvPr/>
        </p:nvSpPr>
        <p:spPr>
          <a:xfrm>
            <a:off x="3996648" y="3985513"/>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22" name="Rectangle 42"/>
          <p:cNvSpPr>
            <a:spLocks noChangeArrowheads="1"/>
          </p:cNvSpPr>
          <p:nvPr/>
        </p:nvSpPr>
        <p:spPr bwMode="auto">
          <a:xfrm>
            <a:off x="4251298" y="2821151"/>
            <a:ext cx="1811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5400">
                <a:solidFill>
                  <a:schemeClr val="accent1"/>
                </a:solidFill>
                <a:latin typeface="+mn-lt"/>
              </a:rPr>
              <a:t>72</a:t>
            </a:r>
            <a:r>
              <a:rPr lang="en-US" altLang="zh-CN" sz="2000">
                <a:solidFill>
                  <a:schemeClr val="accent1"/>
                </a:solidFill>
                <a:latin typeface="+mn-lt"/>
              </a:rPr>
              <a:t>%</a:t>
            </a:r>
            <a:endParaRPr lang="zh-CN" altLang="en-US" sz="4000">
              <a:solidFill>
                <a:schemeClr val="accent1"/>
              </a:solidFill>
              <a:latin typeface="+mn-lt"/>
            </a:endParaRPr>
          </a:p>
        </p:txBody>
      </p:sp>
    </p:spTree>
  </p:cSld>
  <p:clrMapOvr>
    <a:masterClrMapping/>
  </p:clrMapOvr>
  <p:transition spd="slow"/>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9458" name="标题 3"/>
          <p:cNvSpPr>
            <a:spLocks noGrp="1"/>
          </p:cNvSpPr>
          <p:nvPr>
            <p:ph type="title"/>
          </p:nvPr>
        </p:nvSpPr>
        <p:spPr/>
        <p:txBody>
          <a:bodyPr/>
          <a:lstStyle/>
          <a:p>
            <a:r>
              <a:rPr lang="zh-CN" altLang="en-US"/>
              <a:t>请在此输入您的大标题</a:t>
            </a:r>
            <a:endParaRPr lang="en-US" altLang="zh-CN"/>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6059" y="1911244"/>
            <a:ext cx="4139883" cy="4139883"/>
          </a:xfrm>
          <a:prstGeom prst="rect">
            <a:avLst/>
          </a:prstGeom>
        </p:spPr>
      </p:pic>
      <p:pic>
        <p:nvPicPr>
          <p:cNvPr id="9"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2061714" y="713536"/>
            <a:ext cx="358676"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456046" y="2681147"/>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11" name="圆角矩形 34"/>
          <p:cNvSpPr/>
          <p:nvPr/>
        </p:nvSpPr>
        <p:spPr>
          <a:xfrm>
            <a:off x="564894" y="1812768"/>
            <a:ext cx="2980964" cy="4891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a:solidFill>
                  <a:schemeClr val="accent1"/>
                </a:solidFill>
                <a:latin typeface="+mj-ea"/>
                <a:ea typeface="+mj-ea"/>
              </a:rPr>
              <a:t>请输入文本</a:t>
            </a:r>
            <a:endParaRPr lang="zh-CN" altLang="zh-CN">
              <a:solidFill>
                <a:schemeClr val="accent1"/>
              </a:solidFill>
              <a:latin typeface="+mj-ea"/>
              <a:ea typeface="+mj-ea"/>
            </a:endParaRPr>
          </a:p>
        </p:txBody>
      </p:sp>
      <p:pic>
        <p:nvPicPr>
          <p:cNvPr id="12"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10080299" y="713536"/>
            <a:ext cx="358676"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8474631" y="2681147"/>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15" name="圆角矩形 34"/>
          <p:cNvSpPr/>
          <p:nvPr/>
        </p:nvSpPr>
        <p:spPr>
          <a:xfrm>
            <a:off x="8583479" y="1812768"/>
            <a:ext cx="2980964" cy="4891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a:solidFill>
                  <a:schemeClr val="accent1"/>
                </a:solidFill>
                <a:latin typeface="+mj-ea"/>
                <a:ea typeface="+mj-ea"/>
              </a:rPr>
              <a:t>请输入文本</a:t>
            </a:r>
            <a:endParaRPr lang="zh-CN" altLang="zh-CN">
              <a:solidFill>
                <a:schemeClr val="accent1"/>
              </a:solidFill>
              <a:latin typeface="+mj-ea"/>
              <a:ea typeface="+mj-ea"/>
            </a:endParaRPr>
          </a:p>
        </p:txBody>
      </p:sp>
      <p:pic>
        <p:nvPicPr>
          <p:cNvPr id="18"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2061714" y="3229894"/>
            <a:ext cx="358676"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p:cNvSpPr/>
          <p:nvPr/>
        </p:nvSpPr>
        <p:spPr>
          <a:xfrm>
            <a:off x="456046" y="5197505"/>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20" name="圆角矩形 34"/>
          <p:cNvSpPr/>
          <p:nvPr/>
        </p:nvSpPr>
        <p:spPr>
          <a:xfrm>
            <a:off x="564894" y="4329126"/>
            <a:ext cx="2980964" cy="4891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a:solidFill>
                  <a:schemeClr val="accent1"/>
                </a:solidFill>
                <a:latin typeface="+mj-ea"/>
                <a:ea typeface="+mj-ea"/>
              </a:rPr>
              <a:t>请输入文本</a:t>
            </a:r>
            <a:endParaRPr lang="zh-CN" altLang="zh-CN">
              <a:solidFill>
                <a:schemeClr val="accent1"/>
              </a:solidFill>
              <a:latin typeface="+mj-ea"/>
              <a:ea typeface="+mj-ea"/>
            </a:endParaRPr>
          </a:p>
        </p:txBody>
      </p:sp>
      <p:pic>
        <p:nvPicPr>
          <p:cNvPr id="21"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10080299" y="3229894"/>
            <a:ext cx="358676"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p:cNvSpPr/>
          <p:nvPr/>
        </p:nvSpPr>
        <p:spPr>
          <a:xfrm>
            <a:off x="8474631" y="5197505"/>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23" name="圆角矩形 34"/>
          <p:cNvSpPr/>
          <p:nvPr/>
        </p:nvSpPr>
        <p:spPr>
          <a:xfrm>
            <a:off x="8583479" y="4329126"/>
            <a:ext cx="2980964" cy="48910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a:solidFill>
                  <a:schemeClr val="accent1"/>
                </a:solidFill>
                <a:latin typeface="+mj-ea"/>
                <a:ea typeface="+mj-ea"/>
              </a:rPr>
              <a:t>请输入文本</a:t>
            </a:r>
            <a:endParaRPr lang="zh-CN" altLang="zh-CN">
              <a:solidFill>
                <a:schemeClr val="accent1"/>
              </a:solidFill>
              <a:latin typeface="+mj-ea"/>
              <a:ea typeface="+mj-ea"/>
            </a:endParaRPr>
          </a:p>
        </p:txBody>
      </p:sp>
      <p:grpSp>
        <p:nvGrpSpPr>
          <p:cNvPr id="24" name="组合 23"/>
          <p:cNvGrpSpPr/>
          <p:nvPr/>
        </p:nvGrpSpPr>
        <p:grpSpPr>
          <a:xfrm>
            <a:off x="5218331" y="2677881"/>
            <a:ext cx="1755339" cy="4116836"/>
            <a:chOff x="2208416" y="-2008033"/>
            <a:chExt cx="3634966" cy="8525169"/>
          </a:xfrm>
        </p:grpSpPr>
        <p:pic>
          <p:nvPicPr>
            <p:cNvPr id="27" name="图片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7825" y="2576064"/>
              <a:ext cx="2523749" cy="3941072"/>
            </a:xfrm>
            <a:prstGeom prst="rect">
              <a:avLst/>
            </a:prstGeom>
          </p:spPr>
        </p:pic>
        <p:pic>
          <p:nvPicPr>
            <p:cNvPr id="28" name="图片 27"/>
            <p:cNvPicPr>
              <a:picLocks noChangeAspect="1"/>
            </p:cNvPicPr>
            <p:nvPr/>
          </p:nvPicPr>
          <p:blipFill>
            <a:blip r:embed="rId5">
              <a:extLst>
                <a:ext uri="{28A0092B-C50C-407E-A947-70E740481C1C}">
                  <a14:useLocalDpi xmlns:a14="http://schemas.microsoft.com/office/drawing/2010/main" val="0"/>
                </a:ext>
              </a:extLst>
            </a:blip>
            <a:srcRect l="32222" t="19260" r="47500" b="62037"/>
            <a:stretch>
              <a:fillRect/>
            </a:stretch>
          </p:blipFill>
          <p:spPr>
            <a:xfrm>
              <a:off x="2208416" y="-2008033"/>
              <a:ext cx="3634966" cy="5029200"/>
            </a:xfrm>
            <a:prstGeom prst="rect">
              <a:avLst/>
            </a:prstGeom>
          </p:spPr>
        </p:pic>
      </p:grpSp>
    </p:spTree>
  </p:cSld>
  <p:clrMapOvr>
    <a:masterClrMapping/>
  </p:clrMapOvr>
  <p:transition spd="slow"/>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8434" name="标题 3"/>
          <p:cNvSpPr>
            <a:spLocks noGrp="1"/>
          </p:cNvSpPr>
          <p:nvPr>
            <p:ph type="title"/>
          </p:nvPr>
        </p:nvSpPr>
        <p:spPr/>
        <p:txBody>
          <a:bodyPr/>
          <a:lstStyle/>
          <a:p>
            <a:pPr eaLnBrk="1" hangingPunct="1"/>
            <a:r>
              <a:rPr lang="zh-CN" altLang="en-US"/>
              <a:t>请在此输入您的大标题</a:t>
            </a:r>
            <a:endParaRPr lang="en-US" altLang="zh-CN"/>
          </a:p>
        </p:txBody>
      </p:sp>
      <p:sp>
        <p:nvSpPr>
          <p:cNvPr id="16" name="文本框 15"/>
          <p:cNvSpPr txBox="1"/>
          <p:nvPr/>
        </p:nvSpPr>
        <p:spPr>
          <a:xfrm>
            <a:off x="8253586" y="5247328"/>
            <a:ext cx="2563154" cy="646331"/>
          </a:xfrm>
          <a:prstGeom prst="rect">
            <a:avLst/>
          </a:prstGeom>
          <a:noFill/>
        </p:spPr>
        <p:txBody>
          <a:bodyPr wrap="square" rtlCol="0">
            <a:spAutoFit/>
          </a:bodyPr>
          <a:lstStyle/>
          <a:p>
            <a:pPr algn="ctr"/>
            <a:r>
              <a:rPr lang="zh-CN" altLang="en-US" sz="3600" b="1">
                <a:solidFill>
                  <a:schemeClr val="accent1"/>
                </a:solidFill>
                <a:latin typeface="+mj-ea"/>
                <a:ea typeface="+mj-ea"/>
              </a:rPr>
              <a:t>请输入文本</a:t>
            </a: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53586" y="2410392"/>
            <a:ext cx="2164399" cy="1752600"/>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582659" y="1541906"/>
            <a:ext cx="3506255" cy="3489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F:\ppt素材\图标\我收集的图标\字体\3.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5400000">
            <a:off x="1853901" y="1966311"/>
            <a:ext cx="746543"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42"/>
          <p:cNvSpPr>
            <a:spLocks noChangeArrowheads="1"/>
          </p:cNvSpPr>
          <p:nvPr/>
        </p:nvSpPr>
        <p:spPr bwMode="auto">
          <a:xfrm>
            <a:off x="693279" y="2410392"/>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a:solidFill>
                  <a:schemeClr val="accent1"/>
                </a:solidFill>
                <a:latin typeface="+mn-lt"/>
              </a:rPr>
              <a:t>93</a:t>
            </a:r>
            <a:r>
              <a:rPr lang="en-US" altLang="zh-CN" sz="4000">
                <a:solidFill>
                  <a:schemeClr val="accent1"/>
                </a:solidFill>
                <a:latin typeface="+mn-lt"/>
              </a:rPr>
              <a:t>%</a:t>
            </a:r>
            <a:endParaRPr lang="zh-CN" altLang="en-US" sz="5400">
              <a:solidFill>
                <a:schemeClr val="accent1"/>
              </a:solidFill>
              <a:latin typeface="+mn-lt"/>
            </a:endParaRPr>
          </a:p>
        </p:txBody>
      </p:sp>
      <p:sp>
        <p:nvSpPr>
          <p:cNvPr id="11" name="矩形 10"/>
          <p:cNvSpPr/>
          <p:nvPr/>
        </p:nvSpPr>
        <p:spPr>
          <a:xfrm>
            <a:off x="442166" y="4127855"/>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pic>
        <p:nvPicPr>
          <p:cNvPr id="12" name="Picture 9" descr="F:\ppt素材\图标\我收集的图标\字体\3.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5400000">
            <a:off x="5423914" y="1966311"/>
            <a:ext cx="746543"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42"/>
          <p:cNvSpPr>
            <a:spLocks noChangeArrowheads="1"/>
          </p:cNvSpPr>
          <p:nvPr/>
        </p:nvSpPr>
        <p:spPr bwMode="auto">
          <a:xfrm>
            <a:off x="4263292" y="2410392"/>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a:solidFill>
                  <a:schemeClr val="accent1"/>
                </a:solidFill>
                <a:latin typeface="+mn-lt"/>
              </a:rPr>
              <a:t>88</a:t>
            </a:r>
            <a:r>
              <a:rPr lang="en-US" altLang="zh-CN" sz="4000">
                <a:solidFill>
                  <a:schemeClr val="accent1"/>
                </a:solidFill>
                <a:latin typeface="+mn-lt"/>
              </a:rPr>
              <a:t>%</a:t>
            </a:r>
            <a:endParaRPr lang="zh-CN" altLang="en-US" sz="5400">
              <a:solidFill>
                <a:schemeClr val="accent1"/>
              </a:solidFill>
              <a:latin typeface="+mn-lt"/>
            </a:endParaRPr>
          </a:p>
        </p:txBody>
      </p:sp>
      <p:sp>
        <p:nvSpPr>
          <p:cNvPr id="14" name="矩形 13"/>
          <p:cNvSpPr/>
          <p:nvPr/>
        </p:nvSpPr>
        <p:spPr>
          <a:xfrm>
            <a:off x="4012179" y="4127855"/>
            <a:ext cx="3089812" cy="1495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Tree>
  </p:cSld>
  <p:clrMapOvr>
    <a:masterClrMapping/>
  </p:clrMapOvr>
  <p:transition spd="slow"/>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290" name="标题 3"/>
          <p:cNvSpPr>
            <a:spLocks noGrp="1"/>
          </p:cNvSpPr>
          <p:nvPr>
            <p:ph type="title"/>
          </p:nvPr>
        </p:nvSpPr>
        <p:spPr/>
        <p:txBody>
          <a:bodyPr/>
          <a:lstStyle/>
          <a:p>
            <a:pPr eaLnBrk="1" hangingPunct="1"/>
            <a:r>
              <a:rPr lang="zh-CN" altLang="en-US"/>
              <a:t>请在此输入您的大标题</a:t>
            </a:r>
            <a:endParaRPr lang="en-US" altLang="zh-CN"/>
          </a:p>
        </p:txBody>
      </p:sp>
      <p:pic>
        <p:nvPicPr>
          <p:cNvPr id="17" name="图片 4"/>
          <p:cNvPicPr>
            <a:picLocks noChangeAspect="1"/>
          </p:cNvPicPr>
          <p:nvPr/>
        </p:nvPicPr>
        <p:blipFill>
          <a:blip r:embed="rId2">
            <a:extLst>
              <a:ext uri="{28A0092B-C50C-407E-A947-70E740481C1C}">
                <a14:useLocalDpi xmlns:a14="http://schemas.microsoft.com/office/drawing/2010/main" val="0"/>
              </a:ext>
            </a:extLst>
          </a:blip>
          <a:srcRect l="48779" t="10107" b="21075"/>
          <a:stretch>
            <a:fillRect/>
          </a:stretch>
        </p:blipFill>
        <p:spPr bwMode="auto">
          <a:xfrm rot="5400000">
            <a:off x="1625204" y="2695415"/>
            <a:ext cx="1009824" cy="260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2208390" y="2786491"/>
            <a:ext cx="263073" cy="347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4"/>
          <p:cNvPicPr>
            <a:picLocks noChangeAspect="1"/>
          </p:cNvPicPr>
          <p:nvPr/>
        </p:nvPicPr>
        <p:blipFill>
          <a:blip r:embed="rId2">
            <a:extLst>
              <a:ext uri="{28A0092B-C50C-407E-A947-70E740481C1C}">
                <a14:useLocalDpi xmlns:a14="http://schemas.microsoft.com/office/drawing/2010/main" val="0"/>
              </a:ext>
            </a:extLst>
          </a:blip>
          <a:srcRect l="48779" t="10107" b="21075"/>
          <a:stretch>
            <a:fillRect/>
          </a:stretch>
        </p:blipFill>
        <p:spPr bwMode="auto">
          <a:xfrm rot="5400000">
            <a:off x="4129253" y="2695416"/>
            <a:ext cx="1009824" cy="260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4712439" y="2786492"/>
            <a:ext cx="263073" cy="347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4"/>
          <p:cNvPicPr>
            <a:picLocks noChangeAspect="1"/>
          </p:cNvPicPr>
          <p:nvPr/>
        </p:nvPicPr>
        <p:blipFill>
          <a:blip r:embed="rId2">
            <a:extLst>
              <a:ext uri="{28A0092B-C50C-407E-A947-70E740481C1C}">
                <a14:useLocalDpi xmlns:a14="http://schemas.microsoft.com/office/drawing/2010/main" val="0"/>
              </a:ext>
            </a:extLst>
          </a:blip>
          <a:srcRect l="48779" t="10107" b="21075"/>
          <a:stretch>
            <a:fillRect/>
          </a:stretch>
        </p:blipFill>
        <p:spPr bwMode="auto">
          <a:xfrm rot="5400000">
            <a:off x="6633302" y="2695417"/>
            <a:ext cx="1009824" cy="260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7216488" y="2786493"/>
            <a:ext cx="263073" cy="347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4"/>
          <p:cNvPicPr>
            <a:picLocks noChangeAspect="1"/>
          </p:cNvPicPr>
          <p:nvPr/>
        </p:nvPicPr>
        <p:blipFill>
          <a:blip r:embed="rId2">
            <a:extLst>
              <a:ext uri="{28A0092B-C50C-407E-A947-70E740481C1C}">
                <a14:useLocalDpi xmlns:a14="http://schemas.microsoft.com/office/drawing/2010/main" val="0"/>
              </a:ext>
            </a:extLst>
          </a:blip>
          <a:srcRect l="48779" t="10107" b="21075"/>
          <a:stretch>
            <a:fillRect/>
          </a:stretch>
        </p:blipFill>
        <p:spPr bwMode="auto">
          <a:xfrm rot="5400000">
            <a:off x="9137351" y="2695418"/>
            <a:ext cx="1009824" cy="260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9720537" y="2786494"/>
            <a:ext cx="263073" cy="347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Rectangle 42"/>
          <p:cNvSpPr>
            <a:spLocks noChangeArrowheads="1"/>
          </p:cNvSpPr>
          <p:nvPr/>
        </p:nvSpPr>
        <p:spPr bwMode="auto">
          <a:xfrm>
            <a:off x="1349862" y="3999588"/>
            <a:ext cx="155843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3200">
                <a:solidFill>
                  <a:schemeClr val="accent1"/>
                </a:solidFill>
                <a:latin typeface="+mn-lt"/>
              </a:rPr>
              <a:t>2014</a:t>
            </a:r>
            <a:endParaRPr lang="zh-CN" altLang="en-US" sz="2000">
              <a:solidFill>
                <a:schemeClr val="accent1"/>
              </a:solidFill>
              <a:latin typeface="+mn-lt"/>
            </a:endParaRPr>
          </a:p>
        </p:txBody>
      </p:sp>
      <p:sp>
        <p:nvSpPr>
          <p:cNvPr id="33" name="Rectangle 42"/>
          <p:cNvSpPr>
            <a:spLocks noChangeArrowheads="1"/>
          </p:cNvSpPr>
          <p:nvPr/>
        </p:nvSpPr>
        <p:spPr bwMode="auto">
          <a:xfrm>
            <a:off x="3853911" y="3999588"/>
            <a:ext cx="155843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3200">
                <a:solidFill>
                  <a:schemeClr val="accent1"/>
                </a:solidFill>
                <a:latin typeface="+mn-lt"/>
              </a:rPr>
              <a:t>2015</a:t>
            </a:r>
            <a:endParaRPr lang="zh-CN" altLang="en-US" sz="2000">
              <a:solidFill>
                <a:schemeClr val="accent1"/>
              </a:solidFill>
              <a:latin typeface="+mn-lt"/>
            </a:endParaRPr>
          </a:p>
        </p:txBody>
      </p:sp>
      <p:sp>
        <p:nvSpPr>
          <p:cNvPr id="34" name="Rectangle 42"/>
          <p:cNvSpPr>
            <a:spLocks noChangeArrowheads="1"/>
          </p:cNvSpPr>
          <p:nvPr/>
        </p:nvSpPr>
        <p:spPr bwMode="auto">
          <a:xfrm>
            <a:off x="6357960" y="3999588"/>
            <a:ext cx="155843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3200">
                <a:solidFill>
                  <a:schemeClr val="accent1"/>
                </a:solidFill>
                <a:latin typeface="+mn-lt"/>
              </a:rPr>
              <a:t>2016</a:t>
            </a:r>
            <a:endParaRPr lang="zh-CN" altLang="en-US" sz="2000">
              <a:solidFill>
                <a:schemeClr val="accent1"/>
              </a:solidFill>
              <a:latin typeface="+mn-lt"/>
            </a:endParaRPr>
          </a:p>
        </p:txBody>
      </p:sp>
      <p:sp>
        <p:nvSpPr>
          <p:cNvPr id="35" name="Rectangle 42"/>
          <p:cNvSpPr>
            <a:spLocks noChangeArrowheads="1"/>
          </p:cNvSpPr>
          <p:nvPr/>
        </p:nvSpPr>
        <p:spPr bwMode="auto">
          <a:xfrm>
            <a:off x="8862009" y="3999588"/>
            <a:ext cx="155843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3200">
                <a:solidFill>
                  <a:schemeClr val="accent1"/>
                </a:solidFill>
                <a:latin typeface="+mn-lt"/>
              </a:rPr>
              <a:t>2017</a:t>
            </a:r>
            <a:endParaRPr lang="zh-CN" altLang="en-US" sz="2000">
              <a:solidFill>
                <a:schemeClr val="accent1"/>
              </a:solidFill>
              <a:latin typeface="+mn-lt"/>
            </a:endParaRPr>
          </a:p>
        </p:txBody>
      </p:sp>
      <p:sp>
        <p:nvSpPr>
          <p:cNvPr id="36" name="矩形 35"/>
          <p:cNvSpPr/>
          <p:nvPr/>
        </p:nvSpPr>
        <p:spPr>
          <a:xfrm>
            <a:off x="1079516" y="4779385"/>
            <a:ext cx="2082350" cy="18183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37" name="矩形 36"/>
          <p:cNvSpPr/>
          <p:nvPr/>
        </p:nvSpPr>
        <p:spPr>
          <a:xfrm>
            <a:off x="3591951" y="4779385"/>
            <a:ext cx="2082350" cy="18183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38" name="矩形 37"/>
          <p:cNvSpPr/>
          <p:nvPr/>
        </p:nvSpPr>
        <p:spPr>
          <a:xfrm>
            <a:off x="6104386" y="4779385"/>
            <a:ext cx="2082350" cy="18183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39" name="矩形 38"/>
          <p:cNvSpPr/>
          <p:nvPr/>
        </p:nvSpPr>
        <p:spPr>
          <a:xfrm>
            <a:off x="8616821" y="4779385"/>
            <a:ext cx="2082350" cy="18183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40" name="矩形 39"/>
          <p:cNvSpPr/>
          <p:nvPr/>
        </p:nvSpPr>
        <p:spPr>
          <a:xfrm>
            <a:off x="1136129" y="1873753"/>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a:solidFill>
                <a:schemeClr val="tx1"/>
              </a:solidFill>
              <a:latin typeface="+mn-ea"/>
            </a:endParaRPr>
          </a:p>
        </p:txBody>
      </p:sp>
    </p:spTree>
  </p:cSld>
  <p:clrMapOvr>
    <a:masterClrMapping/>
  </p:clrMapOvr>
  <p:transition spd="slow"/>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9"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0800000">
            <a:off x="8457742" y="1069725"/>
            <a:ext cx="2558601" cy="4924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 Box 147"/>
          <p:cNvSpPr txBox="1">
            <a:spLocks noChangeArrowheads="1"/>
          </p:cNvSpPr>
          <p:nvPr/>
        </p:nvSpPr>
        <p:spPr bwMode="auto">
          <a:xfrm>
            <a:off x="8771722" y="1393419"/>
            <a:ext cx="1415772" cy="2827993"/>
          </a:xfrm>
          <a:prstGeom prst="rect">
            <a:avLst/>
          </a:prstGeom>
          <a:noFill/>
          <a:ln w="2857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algn="dist">
              <a:buFont typeface="Arial" panose="020b0604020202020204" pitchFamily="34" charset="0"/>
              <a:buNone/>
              <a:defRPr/>
            </a:pPr>
            <a:r>
              <a:rPr lang="zh-CN" altLang="en-US" sz="8000" b="1">
                <a:solidFill>
                  <a:schemeClr val="accent1">
                    <a:lumMod val="20000"/>
                    <a:lumOff val="80000"/>
                  </a:schemeClr>
                </a:solidFill>
                <a:latin typeface="华文新魏" panose="02010800040101010101" pitchFamily="2" charset="-122"/>
                <a:ea typeface="华文新魏" panose="02010800040101010101" pitchFamily="2" charset="-122"/>
              </a:rPr>
              <a:t>目录</a:t>
            </a:r>
            <a:endParaRPr lang="en-US" altLang="zh-CN" sz="8000" b="1">
              <a:solidFill>
                <a:schemeClr val="accent1">
                  <a:lumMod val="20000"/>
                  <a:lumOff val="80000"/>
                </a:schemeClr>
              </a:solidFill>
              <a:latin typeface="华文新魏" panose="02010800040101010101" pitchFamily="2" charset="-122"/>
              <a:ea typeface="华文新魏" panose="02010800040101010101" pitchFamily="2" charset="-122"/>
            </a:endParaRPr>
          </a:p>
        </p:txBody>
      </p:sp>
      <p:sp>
        <p:nvSpPr>
          <p:cNvPr id="12" name="MH_Entry_1">
            <a:hlinkClick r:id="rId4" action="ppaction://hlinksldjump"/>
          </p:cNvPr>
          <p:cNvSpPr txBox="1"/>
          <p:nvPr>
            <p:custDataLst>
              <p:tags r:id="rId3"/>
            </p:custDataLst>
          </p:nvPr>
        </p:nvSpPr>
        <p:spPr>
          <a:xfrm>
            <a:off x="1690804" y="1476523"/>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a:t>请在此输入您的文本</a:t>
            </a:r>
          </a:p>
        </p:txBody>
      </p:sp>
      <p:sp>
        <p:nvSpPr>
          <p:cNvPr id="14" name="MH_Number_1">
            <a:hlinkClick r:id="rId4" action="ppaction://hlinksldjump"/>
          </p:cNvPr>
          <p:cNvSpPr txBox="1"/>
          <p:nvPr>
            <p:custDataLst>
              <p:tags r:id="rId5"/>
            </p:custDataLst>
          </p:nvPr>
        </p:nvSpPr>
        <p:spPr>
          <a:xfrm>
            <a:off x="928914" y="1428370"/>
            <a:ext cx="619998" cy="628589"/>
          </a:xfrm>
          <a:prstGeom prst="ellipse">
            <a:avLst/>
          </a:prstGeom>
          <a:solidFill>
            <a:schemeClr val="accent1"/>
          </a:solidFill>
        </p:spPr>
        <p:txBody>
          <a:bodyPr wrap="square" lIns="0" tIns="0" rIns="0" bIns="0" rtlCol="0" anchor="b" anchorCtr="0">
            <a:noAutofit/>
          </a:bodyPr>
          <a:lstStyle/>
          <a:p>
            <a:pPr algn="ctr">
              <a:lnSpc>
                <a:spcPct val="130000"/>
              </a:lnSpc>
            </a:pPr>
            <a:r>
              <a:rPr lang="en-US" altLang="zh-CN" sz="2800">
                <a:solidFill>
                  <a:srgbClr val="FEFFFF"/>
                </a:solidFill>
                <a:latin typeface="华文新魏" panose="02010800040101010101" pitchFamily="2" charset="-122"/>
                <a:ea typeface="华文新魏" panose="02010800040101010101" pitchFamily="2" charset="-122"/>
                <a:cs typeface="Times New Roman" panose="02020603050405020304" pitchFamily="18" charset="0"/>
              </a:rPr>
              <a:t>1</a:t>
            </a:r>
            <a:endParaRPr lang="zh-CN" altLang="en-US" sz="2800">
              <a:solidFill>
                <a:srgbClr val="FEFFFF"/>
              </a:solidFill>
              <a:latin typeface="华文新魏" panose="02010800040101010101" pitchFamily="2" charset="-122"/>
              <a:ea typeface="华文新魏" panose="02010800040101010101" pitchFamily="2" charset="-122"/>
              <a:cs typeface="Times New Roman" panose="02020603050405020304" pitchFamily="18" charset="0"/>
            </a:endParaRPr>
          </a:p>
        </p:txBody>
      </p:sp>
      <p:sp>
        <p:nvSpPr>
          <p:cNvPr id="31" name="MH_Entry_1">
            <a:hlinkClick r:id="rId4" action="ppaction://hlinksldjump"/>
          </p:cNvPr>
          <p:cNvSpPr txBox="1"/>
          <p:nvPr>
            <p:custDataLst>
              <p:tags r:id="rId6"/>
            </p:custDataLst>
          </p:nvPr>
        </p:nvSpPr>
        <p:spPr>
          <a:xfrm>
            <a:off x="1690804" y="2361894"/>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a:t>请在此输入您的文本</a:t>
            </a:r>
          </a:p>
        </p:txBody>
      </p:sp>
      <p:sp>
        <p:nvSpPr>
          <p:cNvPr id="32" name="MH_Number_1">
            <a:hlinkClick r:id="rId4" action="ppaction://hlinksldjump"/>
          </p:cNvPr>
          <p:cNvSpPr txBox="1"/>
          <p:nvPr>
            <p:custDataLst>
              <p:tags r:id="rId7"/>
            </p:custDataLst>
          </p:nvPr>
        </p:nvSpPr>
        <p:spPr>
          <a:xfrm>
            <a:off x="928914" y="2313741"/>
            <a:ext cx="619998" cy="628589"/>
          </a:xfrm>
          <a:prstGeom prst="ellipse">
            <a:avLst/>
          </a:prstGeom>
          <a:solidFill>
            <a:schemeClr val="accent1"/>
          </a:solidFill>
        </p:spPr>
        <p:txBody>
          <a:bodyPr wrap="square" lIns="0" tIns="0" rIns="0" bIns="0" rtlCol="0" anchor="b" anchorCtr="0">
            <a:noAutofit/>
          </a:bodyPr>
          <a:lstStyle/>
          <a:p>
            <a:pPr algn="ctr">
              <a:lnSpc>
                <a:spcPct val="130000"/>
              </a:lnSpc>
            </a:pPr>
            <a:r>
              <a:rPr lang="en-US" altLang="zh-CN" sz="2800">
                <a:solidFill>
                  <a:srgbClr val="FEFFFF"/>
                </a:solidFill>
                <a:latin typeface="华文新魏" panose="02010800040101010101" pitchFamily="2" charset="-122"/>
                <a:ea typeface="华文新魏" panose="02010800040101010101" pitchFamily="2" charset="-122"/>
                <a:cs typeface="Times New Roman" panose="02020603050405020304" pitchFamily="18" charset="0"/>
              </a:rPr>
              <a:t>2</a:t>
            </a:r>
            <a:endParaRPr lang="zh-CN" altLang="en-US" sz="2800">
              <a:solidFill>
                <a:srgbClr val="FEFFFF"/>
              </a:solidFill>
              <a:latin typeface="华文新魏" panose="02010800040101010101" pitchFamily="2" charset="-122"/>
              <a:ea typeface="华文新魏" panose="02010800040101010101" pitchFamily="2" charset="-122"/>
              <a:cs typeface="Times New Roman" panose="02020603050405020304" pitchFamily="18" charset="0"/>
            </a:endParaRPr>
          </a:p>
        </p:txBody>
      </p:sp>
      <p:sp>
        <p:nvSpPr>
          <p:cNvPr id="34" name="MH_Entry_1">
            <a:hlinkClick r:id="rId4" action="ppaction://hlinksldjump"/>
          </p:cNvPr>
          <p:cNvSpPr txBox="1"/>
          <p:nvPr>
            <p:custDataLst>
              <p:tags r:id="rId8"/>
            </p:custDataLst>
          </p:nvPr>
        </p:nvSpPr>
        <p:spPr>
          <a:xfrm>
            <a:off x="1690804" y="3247265"/>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a:t>请在此输入您的文本</a:t>
            </a:r>
          </a:p>
        </p:txBody>
      </p:sp>
      <p:sp>
        <p:nvSpPr>
          <p:cNvPr id="36" name="MH_Number_1">
            <a:hlinkClick r:id="rId4" action="ppaction://hlinksldjump"/>
          </p:cNvPr>
          <p:cNvSpPr txBox="1"/>
          <p:nvPr>
            <p:custDataLst>
              <p:tags r:id="rId9"/>
            </p:custDataLst>
          </p:nvPr>
        </p:nvSpPr>
        <p:spPr>
          <a:xfrm>
            <a:off x="928914" y="3199112"/>
            <a:ext cx="619998" cy="628589"/>
          </a:xfrm>
          <a:prstGeom prst="ellipse">
            <a:avLst/>
          </a:prstGeom>
          <a:solidFill>
            <a:schemeClr val="accent1"/>
          </a:solidFill>
        </p:spPr>
        <p:txBody>
          <a:bodyPr wrap="square" lIns="0" tIns="0" rIns="0" bIns="0" rtlCol="0" anchor="b" anchorCtr="0">
            <a:noAutofit/>
          </a:bodyPr>
          <a:lstStyle/>
          <a:p>
            <a:pPr algn="ctr">
              <a:lnSpc>
                <a:spcPct val="130000"/>
              </a:lnSpc>
            </a:pPr>
            <a:r>
              <a:rPr lang="en-US" altLang="zh-CN" sz="2800">
                <a:solidFill>
                  <a:srgbClr val="FEFFFF"/>
                </a:solidFill>
                <a:latin typeface="华文新魏" panose="02010800040101010101" pitchFamily="2" charset="-122"/>
                <a:ea typeface="华文新魏" panose="02010800040101010101" pitchFamily="2" charset="-122"/>
                <a:cs typeface="Times New Roman" panose="02020603050405020304" pitchFamily="18" charset="0"/>
              </a:rPr>
              <a:t>3</a:t>
            </a:r>
            <a:endParaRPr lang="zh-CN" altLang="en-US" sz="2800">
              <a:solidFill>
                <a:srgbClr val="FEFFFF"/>
              </a:solidFill>
              <a:latin typeface="华文新魏" panose="02010800040101010101" pitchFamily="2" charset="-122"/>
              <a:ea typeface="华文新魏" panose="02010800040101010101" pitchFamily="2" charset="-122"/>
              <a:cs typeface="Times New Roman" panose="02020603050405020304" pitchFamily="18" charset="0"/>
            </a:endParaRPr>
          </a:p>
        </p:txBody>
      </p:sp>
      <p:sp>
        <p:nvSpPr>
          <p:cNvPr id="38" name="MH_Entry_1">
            <a:hlinkClick r:id="rId4" action="ppaction://hlinksldjump"/>
          </p:cNvPr>
          <p:cNvSpPr txBox="1"/>
          <p:nvPr>
            <p:custDataLst>
              <p:tags r:id="rId10"/>
            </p:custDataLst>
          </p:nvPr>
        </p:nvSpPr>
        <p:spPr>
          <a:xfrm>
            <a:off x="1690804" y="4132636"/>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a:t>请在此输入您的文本</a:t>
            </a:r>
          </a:p>
        </p:txBody>
      </p:sp>
      <p:sp>
        <p:nvSpPr>
          <p:cNvPr id="39" name="MH_Number_1">
            <a:hlinkClick r:id="rId4" action="ppaction://hlinksldjump"/>
          </p:cNvPr>
          <p:cNvSpPr txBox="1"/>
          <p:nvPr>
            <p:custDataLst>
              <p:tags r:id="rId11"/>
            </p:custDataLst>
          </p:nvPr>
        </p:nvSpPr>
        <p:spPr>
          <a:xfrm>
            <a:off x="928914" y="4084483"/>
            <a:ext cx="619998" cy="628589"/>
          </a:xfrm>
          <a:prstGeom prst="ellipse">
            <a:avLst/>
          </a:prstGeom>
          <a:solidFill>
            <a:schemeClr val="accent1"/>
          </a:solidFill>
        </p:spPr>
        <p:txBody>
          <a:bodyPr wrap="square" lIns="0" tIns="0" rIns="0" bIns="0" rtlCol="0" anchor="b" anchorCtr="0">
            <a:noAutofit/>
          </a:bodyPr>
          <a:lstStyle/>
          <a:p>
            <a:pPr algn="ctr">
              <a:lnSpc>
                <a:spcPct val="130000"/>
              </a:lnSpc>
            </a:pPr>
            <a:r>
              <a:rPr lang="en-US" altLang="zh-CN" sz="2800">
                <a:solidFill>
                  <a:srgbClr val="FEFFFF"/>
                </a:solidFill>
                <a:latin typeface="华文新魏" panose="02010800040101010101" pitchFamily="2" charset="-122"/>
                <a:ea typeface="华文新魏" panose="02010800040101010101" pitchFamily="2" charset="-122"/>
                <a:cs typeface="Times New Roman" panose="02020603050405020304" pitchFamily="18" charset="0"/>
              </a:rPr>
              <a:t>4</a:t>
            </a:r>
            <a:endParaRPr lang="zh-CN" altLang="en-US" sz="2800">
              <a:solidFill>
                <a:srgbClr val="FEFFFF"/>
              </a:solidFill>
              <a:latin typeface="华文新魏" panose="02010800040101010101" pitchFamily="2" charset="-122"/>
              <a:ea typeface="华文新魏" panose="02010800040101010101" pitchFamily="2" charset="-122"/>
              <a:cs typeface="Times New Roman" panose="02020603050405020304" pitchFamily="18" charset="0"/>
            </a:endParaRPr>
          </a:p>
        </p:txBody>
      </p:sp>
      <p:sp>
        <p:nvSpPr>
          <p:cNvPr id="41" name="MH_Entry_1">
            <a:hlinkClick r:id="rId4" action="ppaction://hlinksldjump"/>
          </p:cNvPr>
          <p:cNvSpPr txBox="1"/>
          <p:nvPr>
            <p:custDataLst>
              <p:tags r:id="rId12"/>
            </p:custDataLst>
          </p:nvPr>
        </p:nvSpPr>
        <p:spPr>
          <a:xfrm>
            <a:off x="1690804" y="5018007"/>
            <a:ext cx="3556610" cy="445522"/>
          </a:xfrm>
          <a:prstGeom prst="rect">
            <a:avLst/>
          </a:prstGeom>
          <a:noFill/>
        </p:spPr>
        <p:txBody>
          <a:bodyPr wrap="square" lIns="72000" tIns="0" rIns="0" bIns="0" rtlCol="0" anchor="ctr" anchorCtr="0">
            <a:normAutofit/>
          </a:bodyPr>
          <a:lstStyle>
            <a:defPPr>
              <a:defRPr lang="zh-CN"/>
            </a:defPPr>
            <a:lvl1pPr lvl="0">
              <a:defRPr sz="2000" spc="200">
                <a:latin typeface="+mn-ea"/>
              </a:defRPr>
            </a:lvl1pPr>
          </a:lstStyle>
          <a:p>
            <a:r>
              <a:rPr lang="zh-CN" altLang="en-US"/>
              <a:t>请在此输入您的文本</a:t>
            </a:r>
          </a:p>
        </p:txBody>
      </p:sp>
      <p:sp>
        <p:nvSpPr>
          <p:cNvPr id="42" name="MH_Number_1">
            <a:hlinkClick r:id="rId4" action="ppaction://hlinksldjump"/>
          </p:cNvPr>
          <p:cNvSpPr txBox="1"/>
          <p:nvPr>
            <p:custDataLst>
              <p:tags r:id="rId13"/>
            </p:custDataLst>
          </p:nvPr>
        </p:nvSpPr>
        <p:spPr>
          <a:xfrm>
            <a:off x="928914" y="4969854"/>
            <a:ext cx="619998" cy="628589"/>
          </a:xfrm>
          <a:prstGeom prst="ellipse">
            <a:avLst/>
          </a:prstGeom>
          <a:solidFill>
            <a:schemeClr val="accent1"/>
          </a:solidFill>
        </p:spPr>
        <p:txBody>
          <a:bodyPr wrap="square" lIns="0" tIns="0" rIns="0" bIns="0" rtlCol="0" anchor="b" anchorCtr="0">
            <a:noAutofit/>
          </a:bodyPr>
          <a:lstStyle/>
          <a:p>
            <a:pPr algn="ctr">
              <a:lnSpc>
                <a:spcPct val="130000"/>
              </a:lnSpc>
            </a:pPr>
            <a:r>
              <a:rPr lang="en-US" altLang="zh-CN" sz="2800">
                <a:solidFill>
                  <a:srgbClr val="FEFFFF"/>
                </a:solidFill>
                <a:latin typeface="华文新魏" panose="02010800040101010101" pitchFamily="2" charset="-122"/>
                <a:ea typeface="华文新魏" panose="02010800040101010101" pitchFamily="2" charset="-122"/>
                <a:cs typeface="Times New Roman" panose="02020603050405020304" pitchFamily="18" charset="0"/>
              </a:rPr>
              <a:t>5</a:t>
            </a:r>
            <a:endParaRPr lang="zh-CN" altLang="en-US" sz="2800">
              <a:solidFill>
                <a:srgbClr val="FEFFFF"/>
              </a:solidFill>
              <a:latin typeface="华文新魏" panose="02010800040101010101" pitchFamily="2" charset="-122"/>
              <a:ea typeface="华文新魏" panose="02010800040101010101" pitchFamily="2" charset="-122"/>
              <a:cs typeface="Times New Roman" panose="02020603050405020304" pitchFamily="18" charset="0"/>
            </a:endParaRPr>
          </a:p>
        </p:txBody>
      </p:sp>
      <p:pic>
        <p:nvPicPr>
          <p:cNvPr id="21"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6200000" flipV="1">
            <a:off x="3961570" y="-366103"/>
            <a:ext cx="49091" cy="490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6200000" flipV="1">
            <a:off x="3961570" y="535855"/>
            <a:ext cx="49091" cy="490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6200000" flipV="1">
            <a:off x="3961570" y="1437813"/>
            <a:ext cx="49091" cy="490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6200000" flipV="1">
            <a:off x="3961570" y="2339771"/>
            <a:ext cx="49091" cy="490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6200000" flipV="1">
            <a:off x="3961570" y="3241729"/>
            <a:ext cx="49091" cy="490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3314" name="标题 3"/>
          <p:cNvSpPr>
            <a:spLocks noGrp="1"/>
          </p:cNvSpPr>
          <p:nvPr>
            <p:ph type="title"/>
          </p:nvPr>
        </p:nvSpPr>
        <p:spPr/>
        <p:txBody>
          <a:bodyPr/>
          <a:lstStyle/>
          <a:p>
            <a:pPr eaLnBrk="1" hangingPunct="1"/>
            <a:r>
              <a:rPr lang="zh-CN" altLang="en-US"/>
              <a:t>请在此输入您的大标题</a:t>
            </a:r>
            <a:endParaRPr lang="en-US" altLang="zh-CN"/>
          </a:p>
        </p:txBody>
      </p:sp>
      <p:pic>
        <p:nvPicPr>
          <p:cNvPr id="20"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8387640" flipH="1">
            <a:off x="3372608" y="1179383"/>
            <a:ext cx="746543"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椭圆 20"/>
          <p:cNvSpPr/>
          <p:nvPr/>
        </p:nvSpPr>
        <p:spPr>
          <a:xfrm>
            <a:off x="4316778" y="3431377"/>
            <a:ext cx="1447800" cy="1447800"/>
          </a:xfrm>
          <a:prstGeom prst="ellipse">
            <a:avLst/>
          </a:prstGeom>
          <a:solidFill>
            <a:srgbClr val="FF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a:solidFill>
                  <a:schemeClr val="accent1"/>
                </a:solidFill>
              </a:rPr>
              <a:t>上半年</a:t>
            </a:r>
          </a:p>
        </p:txBody>
      </p:sp>
      <p:sp>
        <p:nvSpPr>
          <p:cNvPr id="23" name="矩形 22"/>
          <p:cNvSpPr/>
          <p:nvPr/>
        </p:nvSpPr>
        <p:spPr>
          <a:xfrm>
            <a:off x="648538" y="3661956"/>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12" name="Rectangle 42"/>
          <p:cNvSpPr>
            <a:spLocks noChangeArrowheads="1"/>
          </p:cNvSpPr>
          <p:nvPr/>
        </p:nvSpPr>
        <p:spPr bwMode="auto">
          <a:xfrm>
            <a:off x="432022" y="2410392"/>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a:solidFill>
                  <a:schemeClr val="accent1"/>
                </a:solidFill>
                <a:latin typeface="+mn-lt"/>
              </a:rPr>
              <a:t>93</a:t>
            </a:r>
            <a:r>
              <a:rPr lang="zh-CN" altLang="en-US" sz="4000">
                <a:solidFill>
                  <a:schemeClr val="accent1"/>
                </a:solidFill>
                <a:latin typeface="+mn-lt"/>
              </a:rPr>
              <a:t>万</a:t>
            </a:r>
            <a:endParaRPr lang="zh-CN" altLang="en-US" sz="5400">
              <a:solidFill>
                <a:schemeClr val="accent1"/>
              </a:solidFill>
              <a:latin typeface="+mn-lt"/>
            </a:endParaRPr>
          </a:p>
        </p:txBody>
      </p:sp>
      <p:pic>
        <p:nvPicPr>
          <p:cNvPr id="13"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8387640" flipH="1">
            <a:off x="9163806" y="1179383"/>
            <a:ext cx="746543" cy="35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椭圆 13"/>
          <p:cNvSpPr/>
          <p:nvPr/>
        </p:nvSpPr>
        <p:spPr>
          <a:xfrm>
            <a:off x="10107976" y="3431377"/>
            <a:ext cx="1447800" cy="1447800"/>
          </a:xfrm>
          <a:prstGeom prst="ellipse">
            <a:avLst/>
          </a:prstGeom>
          <a:solidFill>
            <a:srgbClr val="FF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2000">
                <a:solidFill>
                  <a:schemeClr val="accent1"/>
                </a:solidFill>
              </a:rPr>
              <a:t>下半年</a:t>
            </a:r>
          </a:p>
        </p:txBody>
      </p:sp>
      <p:sp>
        <p:nvSpPr>
          <p:cNvPr id="15" name="矩形 14"/>
          <p:cNvSpPr/>
          <p:nvPr/>
        </p:nvSpPr>
        <p:spPr>
          <a:xfrm>
            <a:off x="6439736" y="3661956"/>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sp>
        <p:nvSpPr>
          <p:cNvPr id="16" name="Rectangle 42"/>
          <p:cNvSpPr>
            <a:spLocks noChangeArrowheads="1"/>
          </p:cNvSpPr>
          <p:nvPr/>
        </p:nvSpPr>
        <p:spPr bwMode="auto">
          <a:xfrm>
            <a:off x="6223220" y="2410392"/>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a:solidFill>
                  <a:schemeClr val="accent1"/>
                </a:solidFill>
                <a:latin typeface="+mn-lt"/>
              </a:rPr>
              <a:t>86</a:t>
            </a:r>
            <a:r>
              <a:rPr lang="zh-CN" altLang="en-US" sz="4000">
                <a:solidFill>
                  <a:schemeClr val="accent1"/>
                </a:solidFill>
                <a:latin typeface="+mn-lt"/>
              </a:rPr>
              <a:t>万</a:t>
            </a:r>
            <a:endParaRPr lang="zh-CN" altLang="en-US" sz="5400">
              <a:solidFill>
                <a:schemeClr val="accent1"/>
              </a:solidFill>
              <a:latin typeface="+mn-lt"/>
            </a:endParaRPr>
          </a:p>
        </p:txBody>
      </p:sp>
      <p:sp>
        <p:nvSpPr>
          <p:cNvPr id="17" name="矩形 16"/>
          <p:cNvSpPr/>
          <p:nvPr/>
        </p:nvSpPr>
        <p:spPr>
          <a:xfrm>
            <a:off x="1136129" y="5487812"/>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a:solidFill>
                <a:schemeClr val="tx1"/>
              </a:solidFill>
              <a:latin typeface="+mn-ea"/>
            </a:endParaRPr>
          </a:p>
        </p:txBody>
      </p:sp>
    </p:spTree>
  </p:cSld>
  <p:clrMapOvr>
    <a:masterClrMapping/>
  </p:clrMapOvr>
  <p:transition spd="slow"/>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218" name="标题 1"/>
          <p:cNvSpPr>
            <a:spLocks noGrp="1"/>
          </p:cNvSpPr>
          <p:nvPr>
            <p:ph type="title"/>
          </p:nvPr>
        </p:nvSpPr>
        <p:spPr/>
        <p:txBody>
          <a:bodyPr anchor="b"/>
          <a:lstStyle/>
          <a:p>
            <a:r>
              <a:rPr lang="zh-CN" altLang="en-US"/>
              <a:t>请输入第四章大标题</a:t>
            </a:r>
          </a:p>
        </p:txBody>
      </p:sp>
      <p:sp>
        <p:nvSpPr>
          <p:cNvPr id="9219" name="文本占位符 2"/>
          <p:cNvSpPr>
            <a:spLocks noGrp="1"/>
          </p:cNvSpPr>
          <p:nvPr>
            <p:ph type="body" idx="1"/>
          </p:nvPr>
        </p:nvSpPr>
        <p:spPr/>
        <p:txBody>
          <a:bodyPr/>
          <a:lstStyle/>
          <a:p>
            <a:r>
              <a:rPr lang="zh-CN" altLang="en-US"/>
              <a:t>请输入第四章说明小标题</a:t>
            </a:r>
          </a:p>
        </p:txBody>
      </p:sp>
      <p:pic>
        <p:nvPicPr>
          <p:cNvPr id="6"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0800000">
            <a:off x="5571820" y="130264"/>
            <a:ext cx="2043730" cy="2584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47"/>
          <p:cNvSpPr txBox="1">
            <a:spLocks noChangeArrowheads="1"/>
          </p:cNvSpPr>
          <p:nvPr/>
        </p:nvSpPr>
        <p:spPr bwMode="auto">
          <a:xfrm>
            <a:off x="5674785" y="349464"/>
            <a:ext cx="1415772" cy="1333106"/>
          </a:xfrm>
          <a:prstGeom prst="rect">
            <a:avLst/>
          </a:prstGeom>
          <a:noFill/>
          <a:ln w="2857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algn="dist">
              <a:buFont typeface="Arial" panose="020b0604020202020204" pitchFamily="34" charset="0"/>
              <a:buNone/>
              <a:defRPr/>
            </a:pPr>
            <a:r>
              <a:rPr lang="zh-CN" altLang="en-US" sz="8000" b="1">
                <a:solidFill>
                  <a:srgbClr val="FEFFFF"/>
                </a:solidFill>
                <a:latin typeface="华文新魏" panose="02010800040101010101" pitchFamily="2" charset="-122"/>
                <a:ea typeface="华文新魏" panose="02010800040101010101" pitchFamily="2" charset="-122"/>
              </a:rPr>
              <a:t>肆</a:t>
            </a:r>
            <a:endParaRPr lang="en-US" altLang="zh-CN" sz="8000" b="1">
              <a:solidFill>
                <a:srgbClr val="FEFFFF"/>
              </a:solidFill>
              <a:latin typeface="华文新魏" panose="02010800040101010101" pitchFamily="2" charset="-122"/>
              <a:ea typeface="华文新魏" panose="02010800040101010101" pitchFamily="2"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1266" name="标题 3"/>
          <p:cNvSpPr>
            <a:spLocks noGrp="1"/>
          </p:cNvSpPr>
          <p:nvPr>
            <p:ph type="title"/>
          </p:nvPr>
        </p:nvSpPr>
        <p:spPr/>
        <p:txBody>
          <a:bodyPr/>
          <a:lstStyle/>
          <a:p>
            <a:pPr eaLnBrk="1" hangingPunct="1"/>
            <a:r>
              <a:rPr lang="zh-CN" altLang="en-US"/>
              <a:t>请在此输入您的大标题</a:t>
            </a:r>
            <a:endParaRPr lang="en-US" altLang="zh-CN"/>
          </a:p>
        </p:txBody>
      </p:sp>
      <p:grpSp>
        <p:nvGrpSpPr>
          <p:cNvPr id="9" name="组合 8"/>
          <p:cNvGrpSpPr/>
          <p:nvPr/>
        </p:nvGrpSpPr>
        <p:grpSpPr>
          <a:xfrm>
            <a:off x="7431314" y="1701726"/>
            <a:ext cx="1645937" cy="3860254"/>
            <a:chOff x="2208416" y="-2008033"/>
            <a:chExt cx="3634966" cy="8525169"/>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7825" y="2576064"/>
              <a:ext cx="2523749" cy="3941072"/>
            </a:xfrm>
            <a:prstGeom prst="rect">
              <a:avLst/>
            </a:pr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rcRect l="32222" t="19260" r="47500" b="62037"/>
            <a:stretch>
              <a:fillRect/>
            </a:stretch>
          </p:blipFill>
          <p:spPr>
            <a:xfrm>
              <a:off x="2208416" y="-2008033"/>
              <a:ext cx="3634966" cy="5029200"/>
            </a:xfrm>
            <a:prstGeom prst="rect">
              <a:avLst/>
            </a:prstGeom>
          </p:spPr>
        </p:pic>
      </p:grpSp>
      <p:pic>
        <p:nvPicPr>
          <p:cNvPr id="14" name="Picture 2" descr="C:\Users\Thinkpad\Desktop\PNG\1_0008_图层-16-副本.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5400000">
            <a:off x="5319752" y="1583510"/>
            <a:ext cx="936282" cy="2058197"/>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381387" y="1872340"/>
            <a:ext cx="4814728" cy="1418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p:txBody>
      </p:sp>
      <p:pic>
        <p:nvPicPr>
          <p:cNvPr id="18" name="Picture 2" descr="C:\Users\Thinkpad\Desktop\PNG\1_0008_图层-16-副本.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5400000">
            <a:off x="5319752" y="3212835"/>
            <a:ext cx="936282" cy="2058197"/>
          </a:xfrm>
          <a:prstGeom prst="rect">
            <a:avLst/>
          </a:prstGeom>
          <a:noFill/>
          <a:extLst>
            <a:ext uri="{909E8E84-426E-40DD-AFC4-6F175D3DCCD1}">
              <a14:hiddenFill xmlns:a14="http://schemas.microsoft.com/office/drawing/2010/main">
                <a:solidFill>
                  <a:srgbClr val="FFFFFF"/>
                </a:solidFill>
              </a14:hiddenFill>
            </a:ext>
          </a:extLst>
        </p:spPr>
      </p:pic>
      <p:sp>
        <p:nvSpPr>
          <p:cNvPr id="25" name="矩形 24"/>
          <p:cNvSpPr/>
          <p:nvPr/>
        </p:nvSpPr>
        <p:spPr>
          <a:xfrm>
            <a:off x="381387" y="3501665"/>
            <a:ext cx="4814728" cy="1418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p:txBody>
      </p:sp>
      <p:pic>
        <p:nvPicPr>
          <p:cNvPr id="26" name="Picture 2" descr="C:\Users\Thinkpad\Desktop\PNG\1_0008_图层-16-副本.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5400000">
            <a:off x="5319752" y="4842160"/>
            <a:ext cx="936282" cy="2058197"/>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26"/>
          <p:cNvSpPr/>
          <p:nvPr/>
        </p:nvSpPr>
        <p:spPr>
          <a:xfrm>
            <a:off x="381387" y="5130990"/>
            <a:ext cx="4814728" cy="14180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p:txBody>
      </p:sp>
      <p:sp>
        <p:nvSpPr>
          <p:cNvPr id="28" name="矩形 27"/>
          <p:cNvSpPr/>
          <p:nvPr/>
        </p:nvSpPr>
        <p:spPr>
          <a:xfrm>
            <a:off x="9059928" y="3833079"/>
            <a:ext cx="2511517" cy="8769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a:solidFill>
                  <a:schemeClr val="tx1"/>
                </a:solidFill>
                <a:latin typeface="+mj-ea"/>
                <a:ea typeface="+mj-ea"/>
              </a:rPr>
              <a:t>请输入您的小标题</a:t>
            </a:r>
            <a:endParaRPr lang="zh-CN" altLang="zh-CN" sz="2000">
              <a:solidFill>
                <a:schemeClr val="tx1"/>
              </a:solidFill>
              <a:latin typeface="+mj-ea"/>
              <a:ea typeface="+mj-ea"/>
            </a:endParaRPr>
          </a:p>
        </p:txBody>
      </p:sp>
    </p:spTree>
  </p:cSld>
  <p:clrMapOvr>
    <a:masterClrMapping/>
  </p:clrMapOvr>
  <p:transition spd="slow"/>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8434" name="标题 3"/>
          <p:cNvSpPr>
            <a:spLocks noGrp="1"/>
          </p:cNvSpPr>
          <p:nvPr>
            <p:ph type="title"/>
          </p:nvPr>
        </p:nvSpPr>
        <p:spPr/>
        <p:txBody>
          <a:bodyPr/>
          <a:lstStyle/>
          <a:p>
            <a:pPr eaLnBrk="1" hangingPunct="1"/>
            <a:r>
              <a:rPr lang="zh-CN" altLang="en-US"/>
              <a:t>请在此输入您的大标题</a:t>
            </a:r>
            <a:endParaRPr lang="en-US" altLang="zh-CN"/>
          </a:p>
        </p:txBody>
      </p:sp>
      <p:sp>
        <p:nvSpPr>
          <p:cNvPr id="11" name="AutoShape 33"/>
          <p:cNvSpPr>
            <a:spLocks noChangeArrowheads="1"/>
          </p:cNvSpPr>
          <p:nvPr/>
        </p:nvSpPr>
        <p:spPr bwMode="auto">
          <a:xfrm rot="5400000">
            <a:off x="2396148" y="1523026"/>
            <a:ext cx="1610082" cy="4187612"/>
          </a:xfrm>
          <a:prstGeom prst="roundRect">
            <a:avLst>
              <a:gd name="adj" fmla="val 13292"/>
            </a:avLst>
          </a:prstGeom>
          <a:noFill/>
          <a:ln w="57150" cmpd="dbl">
            <a:solidFill>
              <a:schemeClr val="accent1">
                <a:alpha val="74117"/>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350">
              <a:solidFill>
                <a:srgbClr val="B70002"/>
              </a:solidFill>
            </a:endParaRPr>
          </a:p>
        </p:txBody>
      </p:sp>
      <p:pic>
        <p:nvPicPr>
          <p:cNvPr id="16" name="图片 15"/>
          <p:cNvPicPr>
            <a:picLocks noChangeAspect="1"/>
          </p:cNvPicPr>
          <p:nvPr/>
        </p:nvPicPr>
        <p:blipFill>
          <a:blip r:embed="rId2">
            <a:duotone>
              <a:prstClr val="black"/>
              <a:schemeClr val="tx2">
                <a:tint val="45000"/>
                <a:satMod val="400000"/>
              </a:schemeClr>
            </a:duotone>
          </a:blip>
          <a:stretch>
            <a:fillRect/>
          </a:stretch>
        </p:blipFill>
        <p:spPr>
          <a:xfrm>
            <a:off x="497859" y="2202267"/>
            <a:ext cx="1219048" cy="1219048"/>
          </a:xfrm>
          <a:prstGeom prst="rect">
            <a:avLst/>
          </a:prstGeom>
        </p:spPr>
      </p:pic>
      <p:sp>
        <p:nvSpPr>
          <p:cNvPr id="17" name="矩形 16"/>
          <p:cNvSpPr/>
          <p:nvPr/>
        </p:nvSpPr>
        <p:spPr>
          <a:xfrm>
            <a:off x="1466850" y="2811790"/>
            <a:ext cx="3828145" cy="15950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a:solidFill>
                  <a:schemeClr val="tx1"/>
                </a:solidFill>
                <a:latin typeface="+mn-ea"/>
              </a:rPr>
              <a:t>请输入文本请输入文本请输入文本请输入文本请输入文本请输入文本</a:t>
            </a:r>
            <a:endParaRPr lang="zh-CN" altLang="zh-CN">
              <a:solidFill>
                <a:schemeClr val="tx1"/>
              </a:solidFill>
              <a:latin typeface="+mn-ea"/>
            </a:endParaRPr>
          </a:p>
        </p:txBody>
      </p:sp>
      <p:sp>
        <p:nvSpPr>
          <p:cNvPr id="18" name="AutoShape 33"/>
          <p:cNvSpPr>
            <a:spLocks noChangeArrowheads="1"/>
          </p:cNvSpPr>
          <p:nvPr/>
        </p:nvSpPr>
        <p:spPr bwMode="auto">
          <a:xfrm rot="5400000">
            <a:off x="8454953" y="1523026"/>
            <a:ext cx="1610082" cy="4187612"/>
          </a:xfrm>
          <a:prstGeom prst="roundRect">
            <a:avLst>
              <a:gd name="adj" fmla="val 13292"/>
            </a:avLst>
          </a:prstGeom>
          <a:noFill/>
          <a:ln w="57150" cmpd="dbl">
            <a:solidFill>
              <a:schemeClr val="accent1">
                <a:alpha val="74117"/>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350">
              <a:solidFill>
                <a:srgbClr val="B70002"/>
              </a:solidFill>
            </a:endParaRPr>
          </a:p>
        </p:txBody>
      </p:sp>
      <p:pic>
        <p:nvPicPr>
          <p:cNvPr id="19" name="图片 18"/>
          <p:cNvPicPr>
            <a:picLocks noChangeAspect="1"/>
          </p:cNvPicPr>
          <p:nvPr/>
        </p:nvPicPr>
        <p:blipFill>
          <a:blip r:embed="rId2">
            <a:duotone>
              <a:prstClr val="black"/>
              <a:schemeClr val="tx2">
                <a:tint val="45000"/>
                <a:satMod val="400000"/>
              </a:schemeClr>
            </a:duotone>
          </a:blip>
          <a:stretch>
            <a:fillRect/>
          </a:stretch>
        </p:blipFill>
        <p:spPr>
          <a:xfrm>
            <a:off x="6556664" y="2202267"/>
            <a:ext cx="1219048" cy="1219048"/>
          </a:xfrm>
          <a:prstGeom prst="rect">
            <a:avLst/>
          </a:prstGeom>
        </p:spPr>
      </p:pic>
      <p:sp>
        <p:nvSpPr>
          <p:cNvPr id="20" name="矩形 19"/>
          <p:cNvSpPr/>
          <p:nvPr/>
        </p:nvSpPr>
        <p:spPr>
          <a:xfrm>
            <a:off x="7525655" y="2811790"/>
            <a:ext cx="3828145" cy="15950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a:solidFill>
                  <a:schemeClr val="tx1"/>
                </a:solidFill>
                <a:latin typeface="+mn-ea"/>
              </a:rPr>
              <a:t>请输入文本请输入文本请输入文本请输入文本请输入文本请输入文本</a:t>
            </a:r>
            <a:endParaRPr lang="zh-CN" altLang="zh-CN">
              <a:solidFill>
                <a:schemeClr val="tx1"/>
              </a:solidFill>
              <a:latin typeface="+mn-ea"/>
            </a:endParaRPr>
          </a:p>
        </p:txBody>
      </p:sp>
      <p:sp>
        <p:nvSpPr>
          <p:cNvPr id="21" name="矩形 20"/>
          <p:cNvSpPr/>
          <p:nvPr/>
        </p:nvSpPr>
        <p:spPr>
          <a:xfrm>
            <a:off x="1136129" y="5340290"/>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p:txBody>
      </p:sp>
      <p:cxnSp>
        <p:nvCxnSpPr>
          <p:cNvPr id="22" name="直接连接符 21"/>
          <p:cNvCxnSpPr/>
          <p:nvPr/>
        </p:nvCxnSpPr>
        <p:spPr>
          <a:xfrm>
            <a:off x="1145338" y="5160696"/>
            <a:ext cx="9901325"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1" name="Picture 2" descr="C:\Users\Thinkpad\Desktop\PNG\1_0003_图层-20.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9583656">
            <a:off x="2175990" y="1747782"/>
            <a:ext cx="3746415" cy="3810168"/>
          </a:xfrm>
          <a:prstGeom prst="rect">
            <a:avLst/>
          </a:prstGeom>
          <a:noFill/>
          <a:extLst>
            <a:ext uri="{909E8E84-426E-40DD-AFC4-6F175D3DCCD1}">
              <a14:hiddenFill xmlns:a14="http://schemas.microsoft.com/office/drawing/2010/main">
                <a:solidFill>
                  <a:srgbClr val="FFFFFF"/>
                </a:solidFill>
              </a14:hiddenFill>
            </a:ext>
          </a:extLst>
        </p:spPr>
      </p:pic>
      <p:sp>
        <p:nvSpPr>
          <p:cNvPr id="12290" name="标题 3"/>
          <p:cNvSpPr>
            <a:spLocks noGrp="1"/>
          </p:cNvSpPr>
          <p:nvPr>
            <p:ph type="title"/>
          </p:nvPr>
        </p:nvSpPr>
        <p:spPr/>
        <p:txBody>
          <a:bodyPr/>
          <a:lstStyle/>
          <a:p>
            <a:pPr eaLnBrk="1" hangingPunct="1"/>
            <a:r>
              <a:rPr lang="zh-CN" altLang="en-US"/>
              <a:t>请在此输入您的大标题</a:t>
            </a:r>
            <a:endParaRPr lang="en-US" altLang="zh-CN"/>
          </a:p>
        </p:txBody>
      </p:sp>
      <p:sp>
        <p:nvSpPr>
          <p:cNvPr id="13" name="矩形 12"/>
          <p:cNvSpPr/>
          <p:nvPr/>
        </p:nvSpPr>
        <p:spPr>
          <a:xfrm>
            <a:off x="382093" y="2559461"/>
            <a:ext cx="4371569" cy="19054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Wingdings" panose="05000000000000000000" pitchFamily="2" charset="2"/>
              <a:buChar char="ü"/>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p:txBody>
      </p:sp>
      <p:pic>
        <p:nvPicPr>
          <p:cNvPr id="7" name="Picture 2" descr="C:\Users\Thinkpad\Desktop\PNG\1_0003_图层-20.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9583656">
            <a:off x="7690526" y="2985739"/>
            <a:ext cx="3746415" cy="3810168"/>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5896629" y="3797418"/>
            <a:ext cx="4371569" cy="19054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Wingdings" panose="05000000000000000000" pitchFamily="2" charset="2"/>
              <a:buChar char="ü"/>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290" name="标题 3"/>
          <p:cNvSpPr>
            <a:spLocks noGrp="1"/>
          </p:cNvSpPr>
          <p:nvPr>
            <p:ph type="title"/>
          </p:nvPr>
        </p:nvSpPr>
        <p:spPr/>
        <p:txBody>
          <a:bodyPr/>
          <a:lstStyle/>
          <a:p>
            <a:pPr eaLnBrk="1" hangingPunct="1"/>
            <a:r>
              <a:rPr lang="zh-CN" altLang="en-US"/>
              <a:t>请在此输入您的大标题</a:t>
            </a:r>
            <a:endParaRPr lang="en-US" altLang="zh-CN"/>
          </a:p>
        </p:txBody>
      </p:sp>
      <p:sp>
        <p:nvSpPr>
          <p:cNvPr id="32" name="Freeform 21"/>
          <p:cNvSpPr/>
          <p:nvPr/>
        </p:nvSpPr>
        <p:spPr bwMode="auto">
          <a:xfrm>
            <a:off x="1134915" y="2065084"/>
            <a:ext cx="1912101" cy="1912101"/>
          </a:xfrm>
          <a:prstGeom prst="ellipse">
            <a:avLst/>
          </a:prstGeom>
          <a:solidFill>
            <a:srgbClr val="FEFFFF"/>
          </a:solidFill>
          <a:ln>
            <a:solidFill>
              <a:schemeClr val="accent1"/>
            </a:solidFill>
          </a:ln>
        </p:spPr>
        <p:txBody>
          <a:bodyPr/>
          <a:lstStyle/>
          <a:p>
            <a:endParaRPr lang="zh-CN" altLang="en-US"/>
          </a:p>
        </p:txBody>
      </p:sp>
      <p:sp>
        <p:nvSpPr>
          <p:cNvPr id="49" name="矩形 48"/>
          <p:cNvSpPr/>
          <p:nvPr/>
        </p:nvSpPr>
        <p:spPr>
          <a:xfrm>
            <a:off x="766939" y="4158282"/>
            <a:ext cx="2648052" cy="1527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a:solidFill>
                  <a:schemeClr val="tx1"/>
                </a:solidFill>
                <a:latin typeface="+mn-ea"/>
              </a:rPr>
              <a:t>请输入文本请输入文本请输入文本请输入文本请输入文本</a:t>
            </a:r>
            <a:endParaRPr lang="zh-CN" altLang="zh-CN" sz="2000">
              <a:solidFill>
                <a:schemeClr val="tx1"/>
              </a:solidFill>
              <a:latin typeface="+mn-ea"/>
            </a:endParaRPr>
          </a:p>
        </p:txBody>
      </p:sp>
      <p:sp>
        <p:nvSpPr>
          <p:cNvPr id="34" name="Freeform 21"/>
          <p:cNvSpPr/>
          <p:nvPr/>
        </p:nvSpPr>
        <p:spPr bwMode="auto">
          <a:xfrm>
            <a:off x="5139950" y="2065084"/>
            <a:ext cx="1912101" cy="1912101"/>
          </a:xfrm>
          <a:prstGeom prst="ellipse">
            <a:avLst/>
          </a:prstGeom>
          <a:solidFill>
            <a:srgbClr val="FEFFFF"/>
          </a:solidFill>
          <a:ln>
            <a:solidFill>
              <a:schemeClr val="accent1"/>
            </a:solidFill>
          </a:ln>
        </p:spPr>
        <p:txBody>
          <a:bodyPr/>
          <a:lstStyle/>
          <a:p>
            <a:endParaRPr lang="zh-CN" altLang="en-US"/>
          </a:p>
        </p:txBody>
      </p:sp>
      <p:sp>
        <p:nvSpPr>
          <p:cNvPr id="50" name="矩形 49"/>
          <p:cNvSpPr/>
          <p:nvPr/>
        </p:nvSpPr>
        <p:spPr>
          <a:xfrm>
            <a:off x="4771974" y="4158282"/>
            <a:ext cx="2648052" cy="1527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a:solidFill>
                  <a:schemeClr val="tx1"/>
                </a:solidFill>
                <a:latin typeface="+mn-ea"/>
              </a:rPr>
              <a:t>请输入文本请输入文本请输入文本请输入文本请输入文本</a:t>
            </a:r>
            <a:endParaRPr lang="zh-CN" altLang="zh-CN" sz="2000">
              <a:solidFill>
                <a:schemeClr val="tx1"/>
              </a:solidFill>
              <a:latin typeface="+mn-ea"/>
            </a:endParaRPr>
          </a:p>
        </p:txBody>
      </p:sp>
      <p:sp>
        <p:nvSpPr>
          <p:cNvPr id="39" name="Freeform 21"/>
          <p:cNvSpPr/>
          <p:nvPr/>
        </p:nvSpPr>
        <p:spPr bwMode="auto">
          <a:xfrm>
            <a:off x="9144986" y="2065084"/>
            <a:ext cx="1912101" cy="1912101"/>
          </a:xfrm>
          <a:prstGeom prst="ellipse">
            <a:avLst/>
          </a:prstGeom>
          <a:solidFill>
            <a:srgbClr val="FEFFFF"/>
          </a:solidFill>
          <a:ln>
            <a:solidFill>
              <a:schemeClr val="accent1"/>
            </a:solidFill>
          </a:ln>
        </p:spPr>
        <p:txBody>
          <a:bodyPr/>
          <a:lstStyle/>
          <a:p>
            <a:endParaRPr lang="zh-CN" altLang="en-US"/>
          </a:p>
        </p:txBody>
      </p:sp>
      <p:sp>
        <p:nvSpPr>
          <p:cNvPr id="51" name="矩形 50"/>
          <p:cNvSpPr/>
          <p:nvPr/>
        </p:nvSpPr>
        <p:spPr>
          <a:xfrm>
            <a:off x="8777010" y="4158282"/>
            <a:ext cx="2648052" cy="15274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2000">
                <a:solidFill>
                  <a:schemeClr val="tx1"/>
                </a:solidFill>
                <a:latin typeface="+mn-ea"/>
              </a:rPr>
              <a:t>请输入文本请输入文本请输入文本请输入文本请输入文本</a:t>
            </a:r>
            <a:endParaRPr lang="zh-CN" altLang="zh-CN" sz="2000">
              <a:solidFill>
                <a:schemeClr val="tx1"/>
              </a:solidFill>
              <a:latin typeface="+mn-ea"/>
            </a:endParaRPr>
          </a:p>
        </p:txBody>
      </p:sp>
      <p:pic>
        <p:nvPicPr>
          <p:cNvPr id="16" name="Picture 2" descr="C:\Users\Thinkpad\Desktop\PNG\1_0008_图层-16-副本.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5400000">
            <a:off x="3619576" y="1992036"/>
            <a:ext cx="936282" cy="205819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Thinkpad\Desktop\PNG\1_0008_图层-16-副本.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5400000">
            <a:off x="7613009" y="1992037"/>
            <a:ext cx="936282" cy="2058197"/>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p:cNvPicPr>
            <a:picLocks noChangeAspect="1"/>
          </p:cNvPicPr>
          <p:nvPr/>
        </p:nvPicPr>
        <p:blipFill>
          <a:blip r:embed="rId3"/>
          <a:stretch>
            <a:fillRect/>
          </a:stretch>
        </p:blipFill>
        <p:spPr>
          <a:xfrm>
            <a:off x="1466850" y="2403995"/>
            <a:ext cx="1262702" cy="1262702"/>
          </a:xfrm>
          <a:prstGeom prst="rect">
            <a:avLst/>
          </a:prstGeom>
        </p:spPr>
      </p:pic>
      <p:grpSp>
        <p:nvGrpSpPr>
          <p:cNvPr id="15" name="组合 14"/>
          <p:cNvGrpSpPr/>
          <p:nvPr/>
        </p:nvGrpSpPr>
        <p:grpSpPr>
          <a:xfrm>
            <a:off x="5756351" y="2238757"/>
            <a:ext cx="679300" cy="1593178"/>
            <a:chOff x="2208416" y="-2008033"/>
            <a:chExt cx="3634966" cy="8525169"/>
          </a:xfrm>
        </p:grpSpPr>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7825" y="2576064"/>
              <a:ext cx="2523749" cy="3941072"/>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rcRect l="32222" t="19260" r="47500" b="62037"/>
            <a:stretch>
              <a:fillRect/>
            </a:stretch>
          </p:blipFill>
          <p:spPr>
            <a:xfrm>
              <a:off x="2208416" y="-2008033"/>
              <a:ext cx="3634966" cy="5029200"/>
            </a:xfrm>
            <a:prstGeom prst="rect">
              <a:avLst/>
            </a:prstGeom>
          </p:spPr>
        </p:pic>
      </p:grpSp>
      <p:pic>
        <p:nvPicPr>
          <p:cNvPr id="20" name="图片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64212" y="2331205"/>
            <a:ext cx="1473647" cy="1193270"/>
          </a:xfrm>
          <a:prstGeom prst="rect">
            <a:avLst/>
          </a:prstGeom>
        </p:spPr>
      </p:pic>
    </p:spTree>
  </p:cSld>
  <p:clrMapOvr>
    <a:masterClrMapping/>
  </p:clrMapOvr>
  <p:transition spd="slow"/>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290" name="标题 3"/>
          <p:cNvSpPr>
            <a:spLocks noGrp="1"/>
          </p:cNvSpPr>
          <p:nvPr>
            <p:ph type="title"/>
          </p:nvPr>
        </p:nvSpPr>
        <p:spPr/>
        <p:txBody>
          <a:bodyPr/>
          <a:lstStyle/>
          <a:p>
            <a:pPr eaLnBrk="1" hangingPunct="1"/>
            <a:r>
              <a:rPr lang="zh-CN" altLang="en-US"/>
              <a:t>请在此输入您的大标题</a:t>
            </a:r>
            <a:endParaRPr lang="en-US" altLang="zh-CN"/>
          </a:p>
        </p:txBody>
      </p:sp>
      <p:sp>
        <p:nvSpPr>
          <p:cNvPr id="51" name="矩形 50"/>
          <p:cNvSpPr/>
          <p:nvPr/>
        </p:nvSpPr>
        <p:spPr>
          <a:xfrm>
            <a:off x="572877" y="3963372"/>
            <a:ext cx="2511517" cy="23555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请文本请输入文本请输入文本请输入文本请输入文本</a:t>
            </a:r>
            <a:endParaRPr lang="zh-CN" altLang="zh-CN" sz="1800">
              <a:solidFill>
                <a:schemeClr val="tx1"/>
              </a:solidFill>
              <a:latin typeface="+mn-ea"/>
            </a:endParaRPr>
          </a:p>
        </p:txBody>
      </p:sp>
      <p:pic>
        <p:nvPicPr>
          <p:cNvPr id="62" name="图片 61"/>
          <p:cNvPicPr>
            <a:picLocks noChangeAspect="1"/>
          </p:cNvPicPr>
          <p:nvPr/>
        </p:nvPicPr>
        <p:blipFill>
          <a:blip r:embed="rId2">
            <a:lum contrast="40000"/>
          </a:blip>
          <a:stretch>
            <a:fillRect/>
          </a:stretch>
        </p:blipFill>
        <p:spPr>
          <a:xfrm>
            <a:off x="10095998" y="4550228"/>
            <a:ext cx="1454787" cy="1454787"/>
          </a:xfrm>
          <a:prstGeom prst="rect">
            <a:avLst/>
          </a:prstGeom>
        </p:spPr>
      </p:pic>
      <p:pic>
        <p:nvPicPr>
          <p:cNvPr id="63" name="图片 62"/>
          <p:cNvPicPr>
            <a:picLocks noChangeAspect="1"/>
          </p:cNvPicPr>
          <p:nvPr/>
        </p:nvPicPr>
        <p:blipFill>
          <a:blip r:embed="rId2">
            <a:lum contrast="40000"/>
          </a:blip>
          <a:stretch>
            <a:fillRect/>
          </a:stretch>
        </p:blipFill>
        <p:spPr>
          <a:xfrm>
            <a:off x="10443544" y="2511524"/>
            <a:ext cx="759697" cy="759697"/>
          </a:xfrm>
          <a:prstGeom prst="rect">
            <a:avLst/>
          </a:prstGeom>
        </p:spPr>
      </p:pic>
      <p:pic>
        <p:nvPicPr>
          <p:cNvPr id="64" name="图片 63"/>
          <p:cNvPicPr>
            <a:picLocks noChangeAspect="1"/>
          </p:cNvPicPr>
          <p:nvPr/>
        </p:nvPicPr>
        <p:blipFill>
          <a:blip r:embed="rId2">
            <a:lum contrast="40000"/>
          </a:blip>
          <a:stretch>
            <a:fillRect/>
          </a:stretch>
        </p:blipFill>
        <p:spPr>
          <a:xfrm>
            <a:off x="8994865" y="3839259"/>
            <a:ext cx="444660" cy="444660"/>
          </a:xfrm>
          <a:prstGeom prst="rect">
            <a:avLst/>
          </a:prstGeom>
        </p:spPr>
      </p:pic>
      <p:pic>
        <p:nvPicPr>
          <p:cNvPr id="26"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1777023" y="2494212"/>
            <a:ext cx="222331" cy="293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572877" y="2975209"/>
            <a:ext cx="2511517" cy="8769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a:solidFill>
                  <a:schemeClr val="tx1"/>
                </a:solidFill>
                <a:latin typeface="+mj-ea"/>
                <a:ea typeface="+mj-ea"/>
              </a:rPr>
              <a:t>请输入您的小标题</a:t>
            </a:r>
            <a:endParaRPr lang="zh-CN" altLang="zh-CN" sz="2000">
              <a:solidFill>
                <a:schemeClr val="tx1"/>
              </a:solidFill>
              <a:latin typeface="+mj-ea"/>
              <a:ea typeface="+mj-ea"/>
            </a:endParaRPr>
          </a:p>
        </p:txBody>
      </p:sp>
      <p:sp>
        <p:nvSpPr>
          <p:cNvPr id="28" name="矩形 27"/>
          <p:cNvSpPr/>
          <p:nvPr/>
        </p:nvSpPr>
        <p:spPr>
          <a:xfrm>
            <a:off x="3313020" y="3963373"/>
            <a:ext cx="2511517" cy="23555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请输入文本请输入文本请输入文本请输入文本请输入文本请输入文本请输入文本请输入文本</a:t>
            </a:r>
            <a:endParaRPr lang="zh-CN" altLang="zh-CN" sz="1800">
              <a:solidFill>
                <a:schemeClr val="tx1"/>
              </a:solidFill>
              <a:latin typeface="+mn-ea"/>
            </a:endParaRPr>
          </a:p>
        </p:txBody>
      </p:sp>
      <p:pic>
        <p:nvPicPr>
          <p:cNvPr id="29"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4517166" y="2494213"/>
            <a:ext cx="222331" cy="293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3313020" y="2975210"/>
            <a:ext cx="2511517" cy="8769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a:solidFill>
                  <a:schemeClr val="tx1"/>
                </a:solidFill>
                <a:latin typeface="+mj-ea"/>
                <a:ea typeface="+mj-ea"/>
              </a:rPr>
              <a:t>请输入您的小标题</a:t>
            </a:r>
            <a:endParaRPr lang="zh-CN" altLang="zh-CN" sz="2000">
              <a:solidFill>
                <a:schemeClr val="tx1"/>
              </a:solidFill>
              <a:latin typeface="+mj-ea"/>
              <a:ea typeface="+mj-ea"/>
            </a:endParaRPr>
          </a:p>
        </p:txBody>
      </p:sp>
      <p:sp>
        <p:nvSpPr>
          <p:cNvPr id="32" name="矩形 31"/>
          <p:cNvSpPr/>
          <p:nvPr/>
        </p:nvSpPr>
        <p:spPr>
          <a:xfrm>
            <a:off x="6053163" y="3963374"/>
            <a:ext cx="2511517" cy="23555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请输入文本请输入文本请输入文本请输入文本请输入文本请输入文本请输入文本请输入文本</a:t>
            </a:r>
            <a:endParaRPr lang="zh-CN" altLang="zh-CN" sz="1800">
              <a:solidFill>
                <a:schemeClr val="tx1"/>
              </a:solidFill>
              <a:latin typeface="+mn-ea"/>
            </a:endParaRPr>
          </a:p>
        </p:txBody>
      </p:sp>
      <p:pic>
        <p:nvPicPr>
          <p:cNvPr id="33"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5400000">
            <a:off x="7257309" y="2494214"/>
            <a:ext cx="222331" cy="2938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矩形 33"/>
          <p:cNvSpPr/>
          <p:nvPr/>
        </p:nvSpPr>
        <p:spPr>
          <a:xfrm>
            <a:off x="6053163" y="2975211"/>
            <a:ext cx="2511517" cy="8769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a:solidFill>
                  <a:schemeClr val="tx1"/>
                </a:solidFill>
                <a:latin typeface="+mj-ea"/>
                <a:ea typeface="+mj-ea"/>
              </a:rPr>
              <a:t>请输入您的小标题</a:t>
            </a:r>
            <a:endParaRPr lang="zh-CN" altLang="zh-CN" sz="2000">
              <a:solidFill>
                <a:schemeClr val="tx1"/>
              </a:solidFill>
              <a:latin typeface="+mj-ea"/>
              <a:ea typeface="+mj-ea"/>
            </a:endParaRPr>
          </a:p>
        </p:txBody>
      </p:sp>
    </p:spTree>
  </p:cSld>
  <p:clrMapOvr>
    <a:masterClrMapping/>
  </p:clrMapOvr>
  <p:transition spd="slow"/>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椭圆 2"/>
          <p:cNvSpPr/>
          <p:nvPr/>
        </p:nvSpPr>
        <p:spPr>
          <a:xfrm>
            <a:off x="14097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a:solidFill>
                  <a:srgbClr val="FFFFFF"/>
                </a:solidFill>
              </a:rPr>
              <a:t>谢</a:t>
            </a:r>
          </a:p>
        </p:txBody>
      </p:sp>
      <p:sp>
        <p:nvSpPr>
          <p:cNvPr id="124" name="椭圆 123"/>
          <p:cNvSpPr/>
          <p:nvPr/>
        </p:nvSpPr>
        <p:spPr>
          <a:xfrm>
            <a:off x="38671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a:solidFill>
                  <a:srgbClr val="FFFFFF"/>
                </a:solidFill>
              </a:rPr>
              <a:t>谢</a:t>
            </a:r>
          </a:p>
        </p:txBody>
      </p:sp>
      <p:sp>
        <p:nvSpPr>
          <p:cNvPr id="125" name="椭圆 124"/>
          <p:cNvSpPr/>
          <p:nvPr/>
        </p:nvSpPr>
        <p:spPr>
          <a:xfrm>
            <a:off x="632460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a:solidFill>
                  <a:srgbClr val="FFFFFF"/>
                </a:solidFill>
              </a:rPr>
              <a:t>观</a:t>
            </a:r>
          </a:p>
        </p:txBody>
      </p:sp>
      <p:sp>
        <p:nvSpPr>
          <p:cNvPr id="126" name="椭圆 125"/>
          <p:cNvSpPr/>
          <p:nvPr/>
        </p:nvSpPr>
        <p:spPr>
          <a:xfrm>
            <a:off x="8782050" y="2428875"/>
            <a:ext cx="2000250" cy="2000250"/>
          </a:xfrm>
          <a:prstGeom prst="ellipse">
            <a:avLst/>
          </a:prstGeom>
          <a:solidFill>
            <a:schemeClr val="accent1"/>
          </a:solidFill>
          <a:ln w="57150">
            <a:solidFill>
              <a:srgbClr val="F8F9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a:solidFill>
                  <a:srgbClr val="FFFFFF"/>
                </a:solidFill>
              </a:rPr>
              <a:t>看</a:t>
            </a:r>
          </a:p>
        </p:txBody>
      </p:sp>
    </p:spTree>
  </p:cSld>
  <p:clrMapOvr>
    <a:masterClrMapping/>
  </p:clrMapOvr>
  <p:transition spd="slow"/>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218" name="标题 1"/>
          <p:cNvSpPr>
            <a:spLocks noGrp="1"/>
          </p:cNvSpPr>
          <p:nvPr>
            <p:ph type="title"/>
          </p:nvPr>
        </p:nvSpPr>
        <p:spPr>
          <a:xfrm>
            <a:off x="2922964" y="1801091"/>
            <a:ext cx="7341443" cy="2132017"/>
          </a:xfrm>
        </p:spPr>
        <p:txBody>
          <a:bodyPr anchor="b"/>
          <a:lstStyle/>
          <a:p>
            <a:r>
              <a:rPr lang="zh-CN" altLang="en-US"/>
              <a:t>请输入第一章大标题</a:t>
            </a:r>
          </a:p>
        </p:txBody>
      </p:sp>
      <p:sp>
        <p:nvSpPr>
          <p:cNvPr id="9219" name="文本占位符 2"/>
          <p:cNvSpPr>
            <a:spLocks noGrp="1"/>
          </p:cNvSpPr>
          <p:nvPr>
            <p:ph type="body" idx="1"/>
          </p:nvPr>
        </p:nvSpPr>
        <p:spPr/>
        <p:txBody>
          <a:bodyPr/>
          <a:lstStyle/>
          <a:p>
            <a:r>
              <a:rPr lang="zh-CN" altLang="en-US"/>
              <a:t>请输入第一章说明小标题</a:t>
            </a:r>
          </a:p>
        </p:txBody>
      </p:sp>
      <p:pic>
        <p:nvPicPr>
          <p:cNvPr id="4"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0800000">
            <a:off x="5571820" y="130264"/>
            <a:ext cx="2043730" cy="2584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47"/>
          <p:cNvSpPr txBox="1">
            <a:spLocks noChangeArrowheads="1"/>
          </p:cNvSpPr>
          <p:nvPr/>
        </p:nvSpPr>
        <p:spPr bwMode="auto">
          <a:xfrm>
            <a:off x="5674785" y="349464"/>
            <a:ext cx="1415772" cy="1333106"/>
          </a:xfrm>
          <a:prstGeom prst="rect">
            <a:avLst/>
          </a:prstGeom>
          <a:noFill/>
          <a:ln w="2857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algn="dist">
              <a:buFont typeface="Arial" panose="020b0604020202020204" pitchFamily="34" charset="0"/>
              <a:buNone/>
              <a:defRPr/>
            </a:pPr>
            <a:r>
              <a:rPr lang="zh-CN" altLang="en-US" sz="8000" b="1">
                <a:solidFill>
                  <a:srgbClr val="FEFFFF"/>
                </a:solidFill>
                <a:latin typeface="华文新魏" panose="02010800040101010101" pitchFamily="2" charset="-122"/>
                <a:ea typeface="华文新魏" panose="02010800040101010101" pitchFamily="2" charset="-122"/>
              </a:rPr>
              <a:t>壹</a:t>
            </a:r>
            <a:endParaRPr lang="en-US" altLang="zh-CN" sz="8000" b="1">
              <a:solidFill>
                <a:srgbClr val="FEFFFF"/>
              </a:solidFill>
              <a:latin typeface="华文新魏" panose="02010800040101010101" pitchFamily="2" charset="-122"/>
              <a:ea typeface="华文新魏" panose="02010800040101010101" pitchFamily="2"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4338" name="标题 3"/>
          <p:cNvSpPr>
            <a:spLocks noGrp="1"/>
          </p:cNvSpPr>
          <p:nvPr>
            <p:ph type="title"/>
          </p:nvPr>
        </p:nvSpPr>
        <p:spPr/>
        <p:txBody>
          <a:bodyPr/>
          <a:lstStyle/>
          <a:p>
            <a:pPr eaLnBrk="1" hangingPunct="1"/>
            <a:r>
              <a:rPr lang="zh-CN" altLang="en-US"/>
              <a:t>请在此输入您的大标题</a:t>
            </a:r>
            <a:endParaRPr lang="en-US" altLang="zh-CN"/>
          </a:p>
        </p:txBody>
      </p:sp>
      <p:pic>
        <p:nvPicPr>
          <p:cNvPr id="13" name="图片 1"/>
          <p:cNvPicPr>
            <a:picLocks noChangeAspect="1" noChangeArrowheads="1"/>
          </p:cNvPicPr>
          <p:nvPr/>
        </p:nvPicPr>
        <p:blipFill>
          <a:blip r:embed="rId2">
            <a:extLst>
              <a:ext uri="{28A0092B-C50C-407E-A947-70E740481C1C}">
                <a14:useLocalDpi xmlns:a14="http://schemas.microsoft.com/office/drawing/2010/main" val="0"/>
              </a:ext>
            </a:extLst>
          </a:blip>
          <a:srcRect l="-4587" r="0"/>
          <a:stretch>
            <a:fillRect/>
          </a:stretch>
        </p:blipFill>
        <p:spPr bwMode="auto">
          <a:xfrm>
            <a:off x="8285764" y="2450074"/>
            <a:ext cx="4164144" cy="4225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reeform 21"/>
          <p:cNvSpPr/>
          <p:nvPr/>
        </p:nvSpPr>
        <p:spPr bwMode="auto">
          <a:xfrm>
            <a:off x="1699340" y="1792962"/>
            <a:ext cx="1314225" cy="1314225"/>
          </a:xfrm>
          <a:prstGeom prst="ellipse">
            <a:avLst/>
          </a:prstGeom>
          <a:solidFill>
            <a:schemeClr val="accent1"/>
          </a:solidFill>
          <a:ln>
            <a:noFill/>
          </a:ln>
        </p:spPr>
        <p:txBody>
          <a:bodyPr/>
          <a:lstStyle/>
          <a:p>
            <a:endParaRPr lang="zh-CN" altLang="en-US"/>
          </a:p>
        </p:txBody>
      </p:sp>
      <p:sp>
        <p:nvSpPr>
          <p:cNvPr id="16" name="Freeform 21"/>
          <p:cNvSpPr/>
          <p:nvPr/>
        </p:nvSpPr>
        <p:spPr bwMode="auto">
          <a:xfrm>
            <a:off x="1699340" y="3406124"/>
            <a:ext cx="1314225" cy="1314225"/>
          </a:xfrm>
          <a:prstGeom prst="ellipse">
            <a:avLst/>
          </a:prstGeom>
          <a:solidFill>
            <a:schemeClr val="accent1"/>
          </a:solidFill>
          <a:ln>
            <a:noFill/>
          </a:ln>
        </p:spPr>
        <p:txBody>
          <a:bodyPr/>
          <a:lstStyle/>
          <a:p>
            <a:endParaRPr lang="zh-CN" altLang="en-US"/>
          </a:p>
        </p:txBody>
      </p:sp>
      <p:sp>
        <p:nvSpPr>
          <p:cNvPr id="17" name="Freeform 21"/>
          <p:cNvSpPr/>
          <p:nvPr/>
        </p:nvSpPr>
        <p:spPr bwMode="auto">
          <a:xfrm>
            <a:off x="1699340" y="5019286"/>
            <a:ext cx="1314225" cy="1314225"/>
          </a:xfrm>
          <a:prstGeom prst="ellipse">
            <a:avLst/>
          </a:prstGeom>
          <a:solidFill>
            <a:schemeClr val="accent1"/>
          </a:solidFill>
          <a:ln>
            <a:noFill/>
          </a:ln>
        </p:spPr>
        <p:txBody>
          <a:bodyPr/>
          <a:lstStyle/>
          <a:p>
            <a:endParaRPr lang="zh-CN" altLang="en-US"/>
          </a:p>
        </p:txBody>
      </p:sp>
      <p:sp>
        <p:nvSpPr>
          <p:cNvPr id="18" name="KSO_Shape"/>
          <p:cNvSpPr/>
          <p:nvPr/>
        </p:nvSpPr>
        <p:spPr bwMode="auto">
          <a:xfrm>
            <a:off x="1876671" y="2123023"/>
            <a:ext cx="959563" cy="654102"/>
          </a:xfrm>
          <a:custGeom>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KSO_Shape"/>
          <p:cNvSpPr/>
          <p:nvPr/>
        </p:nvSpPr>
        <p:spPr bwMode="auto">
          <a:xfrm>
            <a:off x="2007218" y="3727389"/>
            <a:ext cx="698469" cy="671694"/>
          </a:xfrm>
          <a:custGeom>
            <a:gdLst>
              <a:gd name="T0" fmla="*/ 2147483646 w 104"/>
              <a:gd name="T1" fmla="*/ 2147483646 h 100"/>
              <a:gd name="T2" fmla="*/ 2147483646 w 104"/>
              <a:gd name="T3" fmla="*/ 2147483646 h 100"/>
              <a:gd name="T4" fmla="*/ 2147483646 w 104"/>
              <a:gd name="T5" fmla="*/ 2147483646 h 100"/>
              <a:gd name="T6" fmla="*/ 2147483646 w 104"/>
              <a:gd name="T7" fmla="*/ 2147483646 h 100"/>
              <a:gd name="T8" fmla="*/ 2147483646 w 104"/>
              <a:gd name="T9" fmla="*/ 2147483646 h 100"/>
              <a:gd name="T10" fmla="*/ 2147483646 w 104"/>
              <a:gd name="T11" fmla="*/ 2147483646 h 100"/>
              <a:gd name="T12" fmla="*/ 2147483646 w 104"/>
              <a:gd name="T13" fmla="*/ 2147483646 h 100"/>
              <a:gd name="T14" fmla="*/ 2147483646 w 104"/>
              <a:gd name="T15" fmla="*/ 2147483646 h 100"/>
              <a:gd name="T16" fmla="*/ 2147483646 w 104"/>
              <a:gd name="T17" fmla="*/ 2147483646 h 100"/>
              <a:gd name="T18" fmla="*/ 2147483646 w 104"/>
              <a:gd name="T19" fmla="*/ 2147483646 h 100"/>
              <a:gd name="T20" fmla="*/ 2147483646 w 104"/>
              <a:gd name="T21" fmla="*/ 2147483646 h 100"/>
              <a:gd name="T22" fmla="*/ 2147483646 w 104"/>
              <a:gd name="T23" fmla="*/ 2147483646 h 100"/>
              <a:gd name="T24" fmla="*/ 2147483646 w 104"/>
              <a:gd name="T25" fmla="*/ 2147483646 h 100"/>
              <a:gd name="T26" fmla="*/ 2147483646 w 104"/>
              <a:gd name="T27" fmla="*/ 2147483646 h 100"/>
              <a:gd name="T28" fmla="*/ 2147483646 w 104"/>
              <a:gd name="T29" fmla="*/ 2147483646 h 100"/>
              <a:gd name="T30" fmla="*/ 2147483646 w 104"/>
              <a:gd name="T31" fmla="*/ 2147483646 h 100"/>
              <a:gd name="T32" fmla="*/ 2147483646 w 104"/>
              <a:gd name="T33" fmla="*/ 2147483646 h 100"/>
              <a:gd name="T34" fmla="*/ 2147483646 w 104"/>
              <a:gd name="T35" fmla="*/ 2147483646 h 100"/>
              <a:gd name="T36" fmla="*/ 2147483646 w 104"/>
              <a:gd name="T37" fmla="*/ 2147483646 h 100"/>
              <a:gd name="T38" fmla="*/ 2147483646 w 104"/>
              <a:gd name="T39" fmla="*/ 2147483646 h 100"/>
              <a:gd name="T40" fmla="*/ 2147483646 w 104"/>
              <a:gd name="T41" fmla="*/ 2147483646 h 100"/>
              <a:gd name="T42" fmla="*/ 2147483646 w 104"/>
              <a:gd name="T43" fmla="*/ 2147483646 h 100"/>
              <a:gd name="T44" fmla="*/ 2147483646 w 104"/>
              <a:gd name="T45" fmla="*/ 2147483646 h 100"/>
              <a:gd name="T46" fmla="*/ 2147483646 w 104"/>
              <a:gd name="T47" fmla="*/ 2147483646 h 100"/>
              <a:gd name="T48" fmla="*/ 2147483646 w 104"/>
              <a:gd name="T49" fmla="*/ 2147483646 h 100"/>
              <a:gd name="T50" fmla="*/ 2147483646 w 104"/>
              <a:gd name="T51" fmla="*/ 2147483646 h 100"/>
              <a:gd name="T52" fmla="*/ 2147483646 w 104"/>
              <a:gd name="T53" fmla="*/ 2147483646 h 100"/>
              <a:gd name="T54" fmla="*/ 2147483646 w 104"/>
              <a:gd name="T55" fmla="*/ 2147483646 h 100"/>
              <a:gd name="T56" fmla="*/ 2147483646 w 104"/>
              <a:gd name="T57" fmla="*/ 2147483646 h 100"/>
              <a:gd name="T58" fmla="*/ 2147483646 w 104"/>
              <a:gd name="T59" fmla="*/ 2147483646 h 100"/>
              <a:gd name="T60" fmla="*/ 2147483646 w 104"/>
              <a:gd name="T61" fmla="*/ 2147483646 h 100"/>
              <a:gd name="T62" fmla="*/ 2147483646 w 104"/>
              <a:gd name="T63" fmla="*/ 2147483646 h 100"/>
              <a:gd name="T64" fmla="*/ 2147483646 w 104"/>
              <a:gd name="T65" fmla="*/ 2147483646 h 100"/>
              <a:gd name="T66" fmla="*/ 2147483646 w 104"/>
              <a:gd name="T67" fmla="*/ 2147483646 h 100"/>
              <a:gd name="T68" fmla="*/ 2147483646 w 104"/>
              <a:gd name="T69" fmla="*/ 2147483646 h 100"/>
              <a:gd name="T70" fmla="*/ 0 w 104"/>
              <a:gd name="T71" fmla="*/ 2147483646 h 100"/>
              <a:gd name="T72" fmla="*/ 0 w 104"/>
              <a:gd name="T73" fmla="*/ 2147483646 h 100"/>
              <a:gd name="T74" fmla="*/ 2147483646 w 104"/>
              <a:gd name="T75" fmla="*/ 2147483646 h 100"/>
              <a:gd name="T76" fmla="*/ 2147483646 w 104"/>
              <a:gd name="T77" fmla="*/ 2147483646 h 100"/>
              <a:gd name="T78" fmla="*/ 2147483646 w 104"/>
              <a:gd name="T79" fmla="*/ 2147483646 h 100"/>
              <a:gd name="T80" fmla="*/ 2147483646 w 104"/>
              <a:gd name="T81" fmla="*/ 2147483646 h 100"/>
              <a:gd name="T82" fmla="*/ 2147483646 w 104"/>
              <a:gd name="T83" fmla="*/ 2147483646 h 100"/>
              <a:gd name="T84" fmla="*/ 2147483646 w 104"/>
              <a:gd name="T85" fmla="*/ 2147483646 h 100"/>
              <a:gd name="T86" fmla="*/ 2147483646 w 104"/>
              <a:gd name="T87" fmla="*/ 2147483646 h 100"/>
              <a:gd name="T88" fmla="*/ 2147483646 w 104"/>
              <a:gd name="T89" fmla="*/ 2147483646 h 100"/>
              <a:gd name="T90" fmla="*/ 2147483646 w 104"/>
              <a:gd name="T91" fmla="*/ 2147483646 h 100"/>
              <a:gd name="T92" fmla="*/ 2147483646 w 104"/>
              <a:gd name="T93" fmla="*/ 2147483646 h 100"/>
              <a:gd name="T94" fmla="*/ 2147483646 w 104"/>
              <a:gd name="T95" fmla="*/ 2147483646 h 100"/>
              <a:gd name="T96" fmla="*/ 2147483646 w 104"/>
              <a:gd name="T97" fmla="*/ 2147483646 h 100"/>
              <a:gd name="T98" fmla="*/ 2147483646 w 104"/>
              <a:gd name="T99" fmla="*/ 2147483646 h 100"/>
              <a:gd name="T100" fmla="*/ 2147483646 w 104"/>
              <a:gd name="T101" fmla="*/ 2147483646 h 1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4" h="100">
                <a:moveTo>
                  <a:pt x="15" y="30"/>
                </a:moveTo>
                <a:cubicBezTo>
                  <a:pt x="39" y="30"/>
                  <a:pt x="39" y="30"/>
                  <a:pt x="39" y="30"/>
                </a:cubicBezTo>
                <a:cubicBezTo>
                  <a:pt x="47" y="44"/>
                  <a:pt x="47" y="44"/>
                  <a:pt x="47" y="44"/>
                </a:cubicBezTo>
                <a:cubicBezTo>
                  <a:pt x="54" y="53"/>
                  <a:pt x="54" y="53"/>
                  <a:pt x="54" y="53"/>
                </a:cubicBezTo>
                <a:cubicBezTo>
                  <a:pt x="69" y="30"/>
                  <a:pt x="69" y="30"/>
                  <a:pt x="69" y="30"/>
                </a:cubicBezTo>
                <a:cubicBezTo>
                  <a:pt x="96" y="30"/>
                  <a:pt x="96" y="30"/>
                  <a:pt x="96" y="30"/>
                </a:cubicBezTo>
                <a:cubicBezTo>
                  <a:pt x="104" y="53"/>
                  <a:pt x="104" y="53"/>
                  <a:pt x="104" y="53"/>
                </a:cubicBezTo>
                <a:cubicBezTo>
                  <a:pt x="100" y="66"/>
                  <a:pt x="100" y="66"/>
                  <a:pt x="100" y="66"/>
                </a:cubicBezTo>
                <a:cubicBezTo>
                  <a:pt x="96" y="65"/>
                  <a:pt x="96" y="65"/>
                  <a:pt x="96" y="65"/>
                </a:cubicBezTo>
                <a:cubicBezTo>
                  <a:pt x="97" y="55"/>
                  <a:pt x="97" y="55"/>
                  <a:pt x="97" y="55"/>
                </a:cubicBezTo>
                <a:cubicBezTo>
                  <a:pt x="94" y="47"/>
                  <a:pt x="94" y="47"/>
                  <a:pt x="94" y="47"/>
                </a:cubicBezTo>
                <a:cubicBezTo>
                  <a:pt x="93" y="65"/>
                  <a:pt x="93" y="65"/>
                  <a:pt x="93" y="65"/>
                </a:cubicBezTo>
                <a:cubicBezTo>
                  <a:pt x="90" y="100"/>
                  <a:pt x="90" y="100"/>
                  <a:pt x="90" y="100"/>
                </a:cubicBezTo>
                <a:cubicBezTo>
                  <a:pt x="83" y="100"/>
                  <a:pt x="83" y="100"/>
                  <a:pt x="83" y="100"/>
                </a:cubicBezTo>
                <a:cubicBezTo>
                  <a:pt x="83" y="68"/>
                  <a:pt x="83" y="68"/>
                  <a:pt x="83" y="68"/>
                </a:cubicBezTo>
                <a:cubicBezTo>
                  <a:pt x="79" y="68"/>
                  <a:pt x="79" y="68"/>
                  <a:pt x="79" y="68"/>
                </a:cubicBezTo>
                <a:cubicBezTo>
                  <a:pt x="74" y="100"/>
                  <a:pt x="74" y="100"/>
                  <a:pt x="74" y="100"/>
                </a:cubicBezTo>
                <a:cubicBezTo>
                  <a:pt x="67" y="100"/>
                  <a:pt x="67" y="100"/>
                  <a:pt x="67" y="100"/>
                </a:cubicBezTo>
                <a:cubicBezTo>
                  <a:pt x="69" y="65"/>
                  <a:pt x="69" y="65"/>
                  <a:pt x="69" y="65"/>
                </a:cubicBezTo>
                <a:cubicBezTo>
                  <a:pt x="69" y="48"/>
                  <a:pt x="69" y="48"/>
                  <a:pt x="69" y="48"/>
                </a:cubicBezTo>
                <a:cubicBezTo>
                  <a:pt x="53" y="61"/>
                  <a:pt x="53" y="61"/>
                  <a:pt x="53" y="61"/>
                </a:cubicBezTo>
                <a:cubicBezTo>
                  <a:pt x="41" y="53"/>
                  <a:pt x="41" y="53"/>
                  <a:pt x="41" y="53"/>
                </a:cubicBezTo>
                <a:cubicBezTo>
                  <a:pt x="41" y="65"/>
                  <a:pt x="41" y="65"/>
                  <a:pt x="41" y="65"/>
                </a:cubicBezTo>
                <a:cubicBezTo>
                  <a:pt x="37" y="100"/>
                  <a:pt x="37" y="100"/>
                  <a:pt x="37" y="100"/>
                </a:cubicBezTo>
                <a:cubicBezTo>
                  <a:pt x="30" y="100"/>
                  <a:pt x="30" y="100"/>
                  <a:pt x="30" y="100"/>
                </a:cubicBezTo>
                <a:cubicBezTo>
                  <a:pt x="30" y="68"/>
                  <a:pt x="30" y="68"/>
                  <a:pt x="30" y="68"/>
                </a:cubicBezTo>
                <a:cubicBezTo>
                  <a:pt x="27" y="68"/>
                  <a:pt x="27" y="68"/>
                  <a:pt x="27" y="68"/>
                </a:cubicBezTo>
                <a:cubicBezTo>
                  <a:pt x="20" y="100"/>
                  <a:pt x="20" y="100"/>
                  <a:pt x="20" y="100"/>
                </a:cubicBezTo>
                <a:cubicBezTo>
                  <a:pt x="14" y="100"/>
                  <a:pt x="14" y="100"/>
                  <a:pt x="14" y="100"/>
                </a:cubicBezTo>
                <a:cubicBezTo>
                  <a:pt x="16" y="65"/>
                  <a:pt x="16" y="65"/>
                  <a:pt x="16" y="65"/>
                </a:cubicBezTo>
                <a:cubicBezTo>
                  <a:pt x="16" y="49"/>
                  <a:pt x="16" y="49"/>
                  <a:pt x="16" y="49"/>
                </a:cubicBezTo>
                <a:cubicBezTo>
                  <a:pt x="7" y="60"/>
                  <a:pt x="7" y="60"/>
                  <a:pt x="7" y="60"/>
                </a:cubicBezTo>
                <a:cubicBezTo>
                  <a:pt x="7" y="65"/>
                  <a:pt x="7" y="65"/>
                  <a:pt x="7" y="65"/>
                </a:cubicBezTo>
                <a:cubicBezTo>
                  <a:pt x="10" y="65"/>
                  <a:pt x="10" y="65"/>
                  <a:pt x="10" y="65"/>
                </a:cubicBezTo>
                <a:cubicBezTo>
                  <a:pt x="10" y="89"/>
                  <a:pt x="10" y="89"/>
                  <a:pt x="10" y="89"/>
                </a:cubicBezTo>
                <a:cubicBezTo>
                  <a:pt x="0" y="89"/>
                  <a:pt x="0" y="89"/>
                  <a:pt x="0" y="89"/>
                </a:cubicBezTo>
                <a:cubicBezTo>
                  <a:pt x="0" y="65"/>
                  <a:pt x="0" y="65"/>
                  <a:pt x="0" y="65"/>
                </a:cubicBezTo>
                <a:cubicBezTo>
                  <a:pt x="3" y="65"/>
                  <a:pt x="3" y="65"/>
                  <a:pt x="3" y="65"/>
                </a:cubicBezTo>
                <a:cubicBezTo>
                  <a:pt x="3" y="60"/>
                  <a:pt x="3" y="60"/>
                  <a:pt x="3" y="60"/>
                </a:cubicBezTo>
                <a:cubicBezTo>
                  <a:pt x="1" y="59"/>
                  <a:pt x="1" y="59"/>
                  <a:pt x="1" y="59"/>
                </a:cubicBezTo>
                <a:cubicBezTo>
                  <a:pt x="15" y="30"/>
                  <a:pt x="15" y="30"/>
                  <a:pt x="15" y="30"/>
                </a:cubicBezTo>
                <a:close/>
                <a:moveTo>
                  <a:pt x="86" y="4"/>
                </a:moveTo>
                <a:cubicBezTo>
                  <a:pt x="80" y="0"/>
                  <a:pt x="73" y="2"/>
                  <a:pt x="70" y="8"/>
                </a:cubicBezTo>
                <a:cubicBezTo>
                  <a:pt x="67" y="13"/>
                  <a:pt x="68" y="20"/>
                  <a:pt x="74" y="24"/>
                </a:cubicBezTo>
                <a:cubicBezTo>
                  <a:pt x="79" y="27"/>
                  <a:pt x="87" y="25"/>
                  <a:pt x="90" y="20"/>
                </a:cubicBezTo>
                <a:cubicBezTo>
                  <a:pt x="93" y="14"/>
                  <a:pt x="91" y="7"/>
                  <a:pt x="86" y="4"/>
                </a:cubicBezTo>
                <a:close/>
                <a:moveTo>
                  <a:pt x="22" y="4"/>
                </a:moveTo>
                <a:cubicBezTo>
                  <a:pt x="28" y="0"/>
                  <a:pt x="35" y="2"/>
                  <a:pt x="38" y="8"/>
                </a:cubicBezTo>
                <a:cubicBezTo>
                  <a:pt x="41" y="13"/>
                  <a:pt x="40" y="20"/>
                  <a:pt x="34" y="24"/>
                </a:cubicBezTo>
                <a:cubicBezTo>
                  <a:pt x="29" y="27"/>
                  <a:pt x="21" y="25"/>
                  <a:pt x="18" y="20"/>
                </a:cubicBezTo>
                <a:cubicBezTo>
                  <a:pt x="15" y="14"/>
                  <a:pt x="17" y="7"/>
                  <a:pt x="22"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KSO_Shape"/>
          <p:cNvSpPr/>
          <p:nvPr/>
        </p:nvSpPr>
        <p:spPr bwMode="auto">
          <a:xfrm>
            <a:off x="1876671" y="5322696"/>
            <a:ext cx="959563" cy="707403"/>
          </a:xfrm>
          <a:custGeom>
            <a:gdLst>
              <a:gd name="T0" fmla="*/ 1702073 w 3534"/>
              <a:gd name="T1" fmla="*/ 991076 h 2606"/>
              <a:gd name="T2" fmla="*/ 1441744 w 3534"/>
              <a:gd name="T3" fmla="*/ 1292885 h 2606"/>
              <a:gd name="T4" fmla="*/ 911916 w 3534"/>
              <a:gd name="T5" fmla="*/ 1292885 h 2606"/>
              <a:gd name="T6" fmla="*/ 285292 w 3534"/>
              <a:gd name="T7" fmla="*/ 1328572 h 2606"/>
              <a:gd name="T8" fmla="*/ 0 w 3534"/>
              <a:gd name="T9" fmla="*/ 1026253 h 2606"/>
              <a:gd name="T10" fmla="*/ 509450 w 3534"/>
              <a:gd name="T11" fmla="*/ 714248 h 2606"/>
              <a:gd name="T12" fmla="*/ 903255 w 3534"/>
              <a:gd name="T13" fmla="*/ 769817 h 2606"/>
              <a:gd name="T14" fmla="*/ 1315400 w 3534"/>
              <a:gd name="T15" fmla="*/ 769817 h 2606"/>
              <a:gd name="T16" fmla="*/ 1315400 w 3534"/>
              <a:gd name="T17" fmla="*/ 943154 h 2606"/>
              <a:gd name="T18" fmla="*/ 973050 w 3534"/>
              <a:gd name="T19" fmla="*/ 943154 h 2606"/>
              <a:gd name="T20" fmla="*/ 1045901 w 3534"/>
              <a:gd name="T21" fmla="*/ 1014018 h 2606"/>
              <a:gd name="T22" fmla="*/ 1378063 w 3534"/>
              <a:gd name="T23" fmla="*/ 1014018 h 2606"/>
              <a:gd name="T24" fmla="*/ 1538030 w 3534"/>
              <a:gd name="T25" fmla="*/ 851387 h 2606"/>
              <a:gd name="T26" fmla="*/ 1637373 w 3534"/>
              <a:gd name="T27" fmla="*/ 845270 h 2606"/>
              <a:gd name="T28" fmla="*/ 1702073 w 3534"/>
              <a:gd name="T29" fmla="*/ 991076 h 2606"/>
              <a:gd name="T30" fmla="*/ 1488613 w 3534"/>
              <a:gd name="T31" fmla="*/ 105021 h 2606"/>
              <a:gd name="T32" fmla="*/ 1208925 w 3534"/>
              <a:gd name="T33" fmla="*/ 105021 h 2606"/>
              <a:gd name="T34" fmla="*/ 1208925 w 3534"/>
              <a:gd name="T35" fmla="*/ 419576 h 2606"/>
              <a:gd name="T36" fmla="*/ 824290 w 3534"/>
              <a:gd name="T37" fmla="*/ 419576 h 2606"/>
              <a:gd name="T38" fmla="*/ 824290 w 3534"/>
              <a:gd name="T39" fmla="*/ 105021 h 2606"/>
              <a:gd name="T40" fmla="*/ 544602 w 3534"/>
              <a:gd name="T41" fmla="*/ 105021 h 2606"/>
              <a:gd name="T42" fmla="*/ 544602 w 3534"/>
              <a:gd name="T43" fmla="*/ 607697 h 2606"/>
              <a:gd name="T44" fmla="*/ 439656 w 3534"/>
              <a:gd name="T45" fmla="*/ 622991 h 2606"/>
              <a:gd name="T46" fmla="*/ 439656 w 3534"/>
              <a:gd name="T47" fmla="*/ 105021 h 2606"/>
              <a:gd name="T48" fmla="*/ 439656 w 3534"/>
              <a:gd name="T49" fmla="*/ 69844 h 2606"/>
              <a:gd name="T50" fmla="*/ 439656 w 3534"/>
              <a:gd name="T51" fmla="*/ 0 h 2606"/>
              <a:gd name="T52" fmla="*/ 1593560 w 3534"/>
              <a:gd name="T53" fmla="*/ 0 h 2606"/>
              <a:gd name="T54" fmla="*/ 1593560 w 3534"/>
              <a:gd name="T55" fmla="*/ 69844 h 2606"/>
              <a:gd name="T56" fmla="*/ 1593560 w 3534"/>
              <a:gd name="T57" fmla="*/ 105021 h 2606"/>
              <a:gd name="T58" fmla="*/ 1593560 w 3534"/>
              <a:gd name="T59" fmla="*/ 735660 h 2606"/>
              <a:gd name="T60" fmla="*/ 1488613 w 3534"/>
              <a:gd name="T61" fmla="*/ 735660 h 2606"/>
              <a:gd name="T62" fmla="*/ 1488613 w 3534"/>
              <a:gd name="T63" fmla="*/ 105021 h 26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534" h="2606">
                <a:moveTo>
                  <a:pt x="3341" y="1944"/>
                </a:moveTo>
                <a:cubicBezTo>
                  <a:pt x="3384" y="1901"/>
                  <a:pt x="2830" y="2536"/>
                  <a:pt x="2830" y="2536"/>
                </a:cubicBezTo>
                <a:cubicBezTo>
                  <a:pt x="2830" y="2536"/>
                  <a:pt x="1884" y="2536"/>
                  <a:pt x="1790" y="2536"/>
                </a:cubicBezTo>
                <a:cubicBezTo>
                  <a:pt x="1541" y="2536"/>
                  <a:pt x="1075" y="2216"/>
                  <a:pt x="560" y="2606"/>
                </a:cubicBezTo>
                <a:cubicBezTo>
                  <a:pt x="522" y="2563"/>
                  <a:pt x="0" y="2013"/>
                  <a:pt x="0" y="2013"/>
                </a:cubicBezTo>
                <a:cubicBezTo>
                  <a:pt x="0" y="2013"/>
                  <a:pt x="949" y="1431"/>
                  <a:pt x="1000" y="1401"/>
                </a:cubicBezTo>
                <a:cubicBezTo>
                  <a:pt x="1386" y="1212"/>
                  <a:pt x="1670" y="1510"/>
                  <a:pt x="1773" y="1510"/>
                </a:cubicBezTo>
                <a:cubicBezTo>
                  <a:pt x="1876" y="1510"/>
                  <a:pt x="2535" y="1510"/>
                  <a:pt x="2582" y="1510"/>
                </a:cubicBezTo>
                <a:cubicBezTo>
                  <a:pt x="2710" y="1510"/>
                  <a:pt x="2856" y="1764"/>
                  <a:pt x="2582" y="1850"/>
                </a:cubicBezTo>
                <a:cubicBezTo>
                  <a:pt x="2504" y="1850"/>
                  <a:pt x="1910" y="1850"/>
                  <a:pt x="1910" y="1850"/>
                </a:cubicBezTo>
                <a:cubicBezTo>
                  <a:pt x="1910" y="1850"/>
                  <a:pt x="1920" y="1989"/>
                  <a:pt x="2053" y="1989"/>
                </a:cubicBezTo>
                <a:cubicBezTo>
                  <a:pt x="2186" y="1989"/>
                  <a:pt x="2705" y="1989"/>
                  <a:pt x="2705" y="1989"/>
                </a:cubicBezTo>
                <a:cubicBezTo>
                  <a:pt x="2705" y="1989"/>
                  <a:pt x="2976" y="1717"/>
                  <a:pt x="3019" y="1670"/>
                </a:cubicBezTo>
                <a:cubicBezTo>
                  <a:pt x="3126" y="1528"/>
                  <a:pt x="3214" y="1658"/>
                  <a:pt x="3214" y="1658"/>
                </a:cubicBezTo>
                <a:cubicBezTo>
                  <a:pt x="3214" y="1658"/>
                  <a:pt x="3534" y="1640"/>
                  <a:pt x="3341" y="1944"/>
                </a:cubicBezTo>
                <a:close/>
                <a:moveTo>
                  <a:pt x="2922" y="206"/>
                </a:moveTo>
                <a:cubicBezTo>
                  <a:pt x="2373" y="206"/>
                  <a:pt x="2373" y="206"/>
                  <a:pt x="2373" y="206"/>
                </a:cubicBezTo>
                <a:cubicBezTo>
                  <a:pt x="2373" y="823"/>
                  <a:pt x="2373" y="823"/>
                  <a:pt x="2373" y="823"/>
                </a:cubicBezTo>
                <a:cubicBezTo>
                  <a:pt x="1618" y="823"/>
                  <a:pt x="1618" y="823"/>
                  <a:pt x="1618" y="823"/>
                </a:cubicBezTo>
                <a:cubicBezTo>
                  <a:pt x="1618" y="206"/>
                  <a:pt x="1618" y="206"/>
                  <a:pt x="1618" y="206"/>
                </a:cubicBezTo>
                <a:cubicBezTo>
                  <a:pt x="1069" y="206"/>
                  <a:pt x="1069" y="206"/>
                  <a:pt x="1069" y="206"/>
                </a:cubicBezTo>
                <a:cubicBezTo>
                  <a:pt x="1069" y="1192"/>
                  <a:pt x="1069" y="1192"/>
                  <a:pt x="1069" y="1192"/>
                </a:cubicBezTo>
                <a:cubicBezTo>
                  <a:pt x="1004" y="1191"/>
                  <a:pt x="935" y="1199"/>
                  <a:pt x="863" y="1222"/>
                </a:cubicBezTo>
                <a:cubicBezTo>
                  <a:pt x="863" y="206"/>
                  <a:pt x="863" y="206"/>
                  <a:pt x="863" y="206"/>
                </a:cubicBezTo>
                <a:cubicBezTo>
                  <a:pt x="863" y="137"/>
                  <a:pt x="863" y="137"/>
                  <a:pt x="863" y="137"/>
                </a:cubicBezTo>
                <a:cubicBezTo>
                  <a:pt x="863" y="0"/>
                  <a:pt x="863" y="0"/>
                  <a:pt x="863" y="0"/>
                </a:cubicBezTo>
                <a:cubicBezTo>
                  <a:pt x="3128" y="0"/>
                  <a:pt x="3128" y="0"/>
                  <a:pt x="3128" y="0"/>
                </a:cubicBezTo>
                <a:cubicBezTo>
                  <a:pt x="3128" y="137"/>
                  <a:pt x="3128" y="137"/>
                  <a:pt x="3128" y="137"/>
                </a:cubicBezTo>
                <a:cubicBezTo>
                  <a:pt x="3128" y="206"/>
                  <a:pt x="3128" y="206"/>
                  <a:pt x="3128" y="206"/>
                </a:cubicBezTo>
                <a:cubicBezTo>
                  <a:pt x="3128" y="1443"/>
                  <a:pt x="3128" y="1443"/>
                  <a:pt x="3128" y="1443"/>
                </a:cubicBezTo>
                <a:cubicBezTo>
                  <a:pt x="3090" y="1443"/>
                  <a:pt x="3016" y="1443"/>
                  <a:pt x="2922" y="1443"/>
                </a:cubicBezTo>
                <a:lnTo>
                  <a:pt x="2922" y="2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 name="Text Box 8"/>
          <p:cNvSpPr txBox="1">
            <a:spLocks noChangeArrowheads="1"/>
          </p:cNvSpPr>
          <p:nvPr/>
        </p:nvSpPr>
        <p:spPr bwMode="auto">
          <a:xfrm>
            <a:off x="3190896" y="2173075"/>
            <a:ext cx="4315631" cy="553998"/>
          </a:xfrm>
          <a:prstGeom prst="rect">
            <a:avLst/>
          </a:prstGeom>
          <a:noFill/>
          <a:ln>
            <a:noFill/>
          </a:ln>
        </p:spPr>
        <p:txBody>
          <a:bodyPr wrap="square" anchor="ctr">
            <a:spAutoFit/>
          </a:bodyPr>
          <a:lstStyle/>
          <a:p>
            <a:pPr algn="just">
              <a:lnSpc>
                <a:spcPct val="150000"/>
              </a:lnSpc>
            </a:pPr>
            <a:r>
              <a:rPr lang="zh-CN" altLang="en-US" sz="2000">
                <a:latin typeface="+mj-ea"/>
                <a:ea typeface="+mj-ea"/>
              </a:rPr>
              <a:t>请输入文本请输入文本请输入文本</a:t>
            </a:r>
            <a:endParaRPr lang="zh-CN" sz="2000">
              <a:latin typeface="+mj-ea"/>
              <a:ea typeface="+mj-ea"/>
            </a:endParaRPr>
          </a:p>
        </p:txBody>
      </p:sp>
      <p:sp>
        <p:nvSpPr>
          <p:cNvPr id="28" name="Text Box 8"/>
          <p:cNvSpPr txBox="1">
            <a:spLocks noChangeArrowheads="1"/>
          </p:cNvSpPr>
          <p:nvPr/>
        </p:nvSpPr>
        <p:spPr bwMode="auto">
          <a:xfrm>
            <a:off x="3190896" y="3786237"/>
            <a:ext cx="4315631" cy="553998"/>
          </a:xfrm>
          <a:prstGeom prst="rect">
            <a:avLst/>
          </a:prstGeom>
          <a:noFill/>
          <a:ln>
            <a:noFill/>
          </a:ln>
        </p:spPr>
        <p:txBody>
          <a:bodyPr wrap="square" anchor="ctr">
            <a:spAutoFit/>
          </a:bodyPr>
          <a:lstStyle/>
          <a:p>
            <a:pPr algn="just">
              <a:lnSpc>
                <a:spcPct val="150000"/>
              </a:lnSpc>
            </a:pPr>
            <a:r>
              <a:rPr lang="zh-CN" altLang="en-US" sz="2000">
                <a:latin typeface="+mj-ea"/>
                <a:ea typeface="+mj-ea"/>
              </a:rPr>
              <a:t>请输入文本请输入文本请输入文本</a:t>
            </a:r>
            <a:endParaRPr lang="zh-CN" sz="2000">
              <a:latin typeface="+mj-ea"/>
              <a:ea typeface="+mj-ea"/>
            </a:endParaRPr>
          </a:p>
        </p:txBody>
      </p:sp>
      <p:sp>
        <p:nvSpPr>
          <p:cNvPr id="29" name="Text Box 8"/>
          <p:cNvSpPr txBox="1">
            <a:spLocks noChangeArrowheads="1"/>
          </p:cNvSpPr>
          <p:nvPr/>
        </p:nvSpPr>
        <p:spPr bwMode="auto">
          <a:xfrm>
            <a:off x="3190896" y="5399399"/>
            <a:ext cx="4315631" cy="553998"/>
          </a:xfrm>
          <a:prstGeom prst="rect">
            <a:avLst/>
          </a:prstGeom>
          <a:noFill/>
          <a:ln>
            <a:noFill/>
          </a:ln>
        </p:spPr>
        <p:txBody>
          <a:bodyPr wrap="square" anchor="ctr">
            <a:spAutoFit/>
          </a:bodyPr>
          <a:lstStyle/>
          <a:p>
            <a:pPr algn="just">
              <a:lnSpc>
                <a:spcPct val="150000"/>
              </a:lnSpc>
            </a:pPr>
            <a:r>
              <a:rPr lang="zh-CN" altLang="en-US" sz="2000">
                <a:latin typeface="+mj-ea"/>
                <a:ea typeface="+mj-ea"/>
              </a:rPr>
              <a:t>请输入文本请输入文本请输入文本</a:t>
            </a:r>
            <a:endParaRPr lang="zh-CN" sz="2000">
              <a:latin typeface="+mj-ea"/>
              <a:ea typeface="+mj-ea"/>
            </a:endParaRPr>
          </a:p>
        </p:txBody>
      </p:sp>
    </p:spTree>
  </p:cSld>
  <p:clrMapOvr>
    <a:masterClrMapping/>
  </p:clrMapOvr>
  <p:transition spd="slow"/>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4338" name="标题 3"/>
          <p:cNvSpPr>
            <a:spLocks noGrp="1"/>
          </p:cNvSpPr>
          <p:nvPr>
            <p:ph type="title"/>
          </p:nvPr>
        </p:nvSpPr>
        <p:spPr/>
        <p:txBody>
          <a:bodyPr/>
          <a:lstStyle/>
          <a:p>
            <a:pPr eaLnBrk="1" hangingPunct="1"/>
            <a:r>
              <a:rPr lang="zh-CN" altLang="en-US"/>
              <a:t>请在此输入您的大标题</a:t>
            </a:r>
            <a:endParaRPr lang="en-US" altLang="zh-CN"/>
          </a:p>
        </p:txBody>
      </p:sp>
      <p:pic>
        <p:nvPicPr>
          <p:cNvPr id="15" name="图片 15"/>
          <p:cNvPicPr>
            <a:picLocks noChangeAspect="1"/>
          </p:cNvPicPr>
          <p:nvPr/>
        </p:nvPicPr>
        <p:blipFill>
          <a:blip r:embed="rId2">
            <a:extLst>
              <a:ext uri="{28A0092B-C50C-407E-A947-70E740481C1C}">
                <a14:useLocalDpi xmlns:a14="http://schemas.microsoft.com/office/drawing/2010/main" val="0"/>
              </a:ext>
            </a:extLst>
          </a:blip>
          <a:srcRect r="16448"/>
          <a:stretch>
            <a:fillRect/>
          </a:stretch>
        </p:blipFill>
        <p:spPr bwMode="auto">
          <a:xfrm>
            <a:off x="1508638" y="4057636"/>
            <a:ext cx="3046058" cy="2800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619666" y="1778858"/>
            <a:ext cx="2914650"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圆角矩形 26"/>
          <p:cNvSpPr/>
          <p:nvPr/>
        </p:nvSpPr>
        <p:spPr>
          <a:xfrm>
            <a:off x="6856368" y="1851428"/>
            <a:ext cx="4515644" cy="677747"/>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rgbClr val="FEFFFF"/>
                </a:solidFill>
              </a:rPr>
              <a:t>请输入小标题</a:t>
            </a:r>
          </a:p>
        </p:txBody>
      </p:sp>
      <p:sp>
        <p:nvSpPr>
          <p:cNvPr id="11" name="矩形 10"/>
          <p:cNvSpPr/>
          <p:nvPr/>
        </p:nvSpPr>
        <p:spPr>
          <a:xfrm>
            <a:off x="844205" y="2000073"/>
            <a:ext cx="4374924" cy="22244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2000">
                <a:solidFill>
                  <a:schemeClr val="tx1"/>
                </a:solidFill>
                <a:latin typeface="+mn-ea"/>
              </a:rPr>
              <a:t>请输入文本请输入文本请输入文本请输入文本请输入文本请输入文本请输入文本请输入文本请输入文本请输入文本请输入文本请输入文本请输入文本请输入文本</a:t>
            </a:r>
            <a:endParaRPr lang="zh-CN" altLang="zh-CN" sz="2000">
              <a:solidFill>
                <a:schemeClr val="tx1"/>
              </a:solidFill>
              <a:latin typeface="+mn-ea"/>
            </a:endParaRPr>
          </a:p>
        </p:txBody>
      </p:sp>
      <p:sp>
        <p:nvSpPr>
          <p:cNvPr id="12" name="Rectangle 42"/>
          <p:cNvSpPr>
            <a:spLocks noChangeArrowheads="1"/>
          </p:cNvSpPr>
          <p:nvPr/>
        </p:nvSpPr>
        <p:spPr bwMode="auto">
          <a:xfrm>
            <a:off x="7818870" y="4903820"/>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b="1">
                <a:solidFill>
                  <a:schemeClr val="accent1"/>
                </a:solidFill>
                <a:latin typeface="+mj-ea"/>
                <a:ea typeface="+mj-ea"/>
              </a:rPr>
              <a:t>688</a:t>
            </a:r>
            <a:r>
              <a:rPr lang="zh-CN" altLang="en-US" sz="4000" b="1">
                <a:solidFill>
                  <a:schemeClr val="accent1"/>
                </a:solidFill>
                <a:latin typeface="+mj-ea"/>
                <a:ea typeface="+mj-ea"/>
              </a:rPr>
              <a:t>万</a:t>
            </a:r>
            <a:endParaRPr lang="zh-CN" altLang="en-US" sz="5400" b="1">
              <a:solidFill>
                <a:schemeClr val="accent1"/>
              </a:solidFill>
              <a:latin typeface="+mj-ea"/>
              <a:ea typeface="+mj-ea"/>
            </a:endParaRPr>
          </a:p>
        </p:txBody>
      </p:sp>
    </p:spTree>
  </p:cSld>
  <p:clrMapOvr>
    <a:masterClrMapping/>
  </p:clrMapOvr>
  <p:transition spd="slow"/>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7410" name="标题 3"/>
          <p:cNvSpPr>
            <a:spLocks noGrp="1"/>
          </p:cNvSpPr>
          <p:nvPr>
            <p:ph type="title"/>
          </p:nvPr>
        </p:nvSpPr>
        <p:spPr/>
        <p:txBody>
          <a:bodyPr/>
          <a:lstStyle/>
          <a:p>
            <a:pPr eaLnBrk="1" hangingPunct="1"/>
            <a:r>
              <a:rPr lang="zh-CN" altLang="en-US"/>
              <a:t>请在此输入您的大标题</a:t>
            </a:r>
          </a:p>
        </p:txBody>
      </p:sp>
      <p:pic>
        <p:nvPicPr>
          <p:cNvPr id="22" name="Picture 358" descr="E:\cd\2012 11 06\水仙.png"/>
          <p:cNvPicPr>
            <a:picLocks noChangeAspect="1"/>
          </p:cNvPicPr>
          <p:nvPr/>
        </p:nvPicPr>
        <p:blipFill>
          <a:blip r:embed="rId2"/>
          <a:srcRect l="24200" t="12666" r="23100" b="11333"/>
          <a:stretch>
            <a:fillRect/>
          </a:stretch>
        </p:blipFill>
        <p:spPr>
          <a:xfrm flipH="1">
            <a:off x="754063" y="2778496"/>
            <a:ext cx="3107508" cy="3361045"/>
          </a:xfrm>
          <a:prstGeom prst="rect">
            <a:avLst/>
          </a:prstGeom>
          <a:noFill/>
          <a:ln w="9525">
            <a:noFill/>
          </a:ln>
        </p:spPr>
      </p:pic>
      <p:sp>
        <p:nvSpPr>
          <p:cNvPr id="23" name="任意多边形 11"/>
          <p:cNvSpPr/>
          <p:nvPr>
            <p:custDataLst>
              <p:tags r:id="rId3"/>
            </p:custDataLst>
          </p:nvPr>
        </p:nvSpPr>
        <p:spPr>
          <a:xfrm>
            <a:off x="4752843" y="2578082"/>
            <a:ext cx="1764825" cy="2212315"/>
          </a:xfrm>
          <a:custGeom>
            <a:gdLst>
              <a:gd name="connsiteX0" fmla="*/ 0 w 1764825"/>
              <a:gd name="connsiteY0" fmla="*/ 0 h 2212315"/>
              <a:gd name="connsiteX1" fmla="*/ 34016 w 1764825"/>
              <a:gd name="connsiteY1" fmla="*/ 12922 h 2212315"/>
              <a:gd name="connsiteX2" fmla="*/ 882650 w 1764825"/>
              <a:gd name="connsiteY2" fmla="*/ 134278 h 2212315"/>
              <a:gd name="connsiteX3" fmla="*/ 1731285 w 1764825"/>
              <a:gd name="connsiteY3" fmla="*/ 12922 h 2212315"/>
              <a:gd name="connsiteX4" fmla="*/ 1764825 w 1764825"/>
              <a:gd name="connsiteY4" fmla="*/ 181 h 2212315"/>
              <a:gd name="connsiteX5" fmla="*/ 1747288 w 1764825"/>
              <a:gd name="connsiteY5" fmla="*/ 2017673 h 2212315"/>
              <a:gd name="connsiteX6" fmla="*/ 1723270 w 1764825"/>
              <a:gd name="connsiteY6" fmla="*/ 2005508 h 2212315"/>
              <a:gd name="connsiteX7" fmla="*/ 1669229 w 1764825"/>
              <a:gd name="connsiteY7" fmla="*/ 2021728 h 2212315"/>
              <a:gd name="connsiteX8" fmla="*/ 1615190 w 1764825"/>
              <a:gd name="connsiteY8" fmla="*/ 2046058 h 2212315"/>
              <a:gd name="connsiteX9" fmla="*/ 1543137 w 1764825"/>
              <a:gd name="connsiteY9" fmla="*/ 2078499 h 2212315"/>
              <a:gd name="connsiteX10" fmla="*/ 1483093 w 1764825"/>
              <a:gd name="connsiteY10" fmla="*/ 2110939 h 2212315"/>
              <a:gd name="connsiteX11" fmla="*/ 1369008 w 1764825"/>
              <a:gd name="connsiteY11" fmla="*/ 2094719 h 2212315"/>
              <a:gd name="connsiteX12" fmla="*/ 1176867 w 1764825"/>
              <a:gd name="connsiteY12" fmla="*/ 2050113 h 2212315"/>
              <a:gd name="connsiteX13" fmla="*/ 1092805 w 1764825"/>
              <a:gd name="connsiteY13" fmla="*/ 1948737 h 2212315"/>
              <a:gd name="connsiteX14" fmla="*/ 948699 w 1764825"/>
              <a:gd name="connsiteY14" fmla="*/ 1981177 h 2212315"/>
              <a:gd name="connsiteX15" fmla="*/ 876646 w 1764825"/>
              <a:gd name="connsiteY15" fmla="*/ 2029838 h 2212315"/>
              <a:gd name="connsiteX16" fmla="*/ 756557 w 1764825"/>
              <a:gd name="connsiteY16" fmla="*/ 2086609 h 2212315"/>
              <a:gd name="connsiteX17" fmla="*/ 690509 w 1764825"/>
              <a:gd name="connsiteY17" fmla="*/ 2127159 h 2212315"/>
              <a:gd name="connsiteX18" fmla="*/ 624460 w 1764825"/>
              <a:gd name="connsiteY18" fmla="*/ 2212315 h 2212315"/>
              <a:gd name="connsiteX19" fmla="*/ 426315 w 1764825"/>
              <a:gd name="connsiteY19" fmla="*/ 2139324 h 2212315"/>
              <a:gd name="connsiteX20" fmla="*/ 342253 w 1764825"/>
              <a:gd name="connsiteY20" fmla="*/ 2074443 h 2212315"/>
              <a:gd name="connsiteX21" fmla="*/ 198147 w 1764825"/>
              <a:gd name="connsiteY21" fmla="*/ 1920351 h 2212315"/>
              <a:gd name="connsiteX22" fmla="*/ 0 w 1764825"/>
              <a:gd name="connsiteY22" fmla="*/ 1981177 h 221231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25" h="2212315">
                <a:moveTo>
                  <a:pt x="0" y="0"/>
                </a:moveTo>
                <a:lnTo>
                  <a:pt x="34016" y="12922"/>
                </a:lnTo>
                <a:cubicBezTo>
                  <a:pt x="251200" y="87902"/>
                  <a:pt x="551238" y="134278"/>
                  <a:pt x="882650" y="134278"/>
                </a:cubicBezTo>
                <a:cubicBezTo>
                  <a:pt x="1214063" y="134278"/>
                  <a:pt x="1514100" y="87902"/>
                  <a:pt x="1731285" y="12922"/>
                </a:cubicBezTo>
                <a:lnTo>
                  <a:pt x="1764825" y="181"/>
                </a:lnTo>
                <a:lnTo>
                  <a:pt x="1747288" y="2017673"/>
                </a:lnTo>
                <a:lnTo>
                  <a:pt x="1723270" y="2005508"/>
                </a:lnTo>
                <a:cubicBezTo>
                  <a:pt x="1707258" y="2004156"/>
                  <a:pt x="1687242" y="2013618"/>
                  <a:pt x="1669229" y="2021728"/>
                </a:cubicBezTo>
                <a:lnTo>
                  <a:pt x="1615190" y="2046058"/>
                </a:lnTo>
                <a:cubicBezTo>
                  <a:pt x="1594174" y="2055519"/>
                  <a:pt x="1565154" y="2067685"/>
                  <a:pt x="1543137" y="2078499"/>
                </a:cubicBezTo>
                <a:cubicBezTo>
                  <a:pt x="1521122" y="2089312"/>
                  <a:pt x="1512115" y="2108236"/>
                  <a:pt x="1483093" y="2110939"/>
                </a:cubicBezTo>
                <a:lnTo>
                  <a:pt x="1369008" y="2094719"/>
                </a:lnTo>
                <a:cubicBezTo>
                  <a:pt x="1330980" y="2089312"/>
                  <a:pt x="1222900" y="2074443"/>
                  <a:pt x="1176867" y="2050113"/>
                </a:cubicBezTo>
                <a:cubicBezTo>
                  <a:pt x="1130834" y="2025782"/>
                  <a:pt x="1130832" y="1960226"/>
                  <a:pt x="1092805" y="1948737"/>
                </a:cubicBezTo>
                <a:lnTo>
                  <a:pt x="948699" y="1981177"/>
                </a:lnTo>
                <a:lnTo>
                  <a:pt x="876646" y="2029838"/>
                </a:lnTo>
                <a:lnTo>
                  <a:pt x="756557" y="2086609"/>
                </a:lnTo>
                <a:cubicBezTo>
                  <a:pt x="725535" y="2102829"/>
                  <a:pt x="712525" y="2106208"/>
                  <a:pt x="690509" y="2127159"/>
                </a:cubicBezTo>
                <a:cubicBezTo>
                  <a:pt x="668494" y="2148110"/>
                  <a:pt x="668492" y="2210288"/>
                  <a:pt x="624460" y="2212315"/>
                </a:cubicBezTo>
                <a:lnTo>
                  <a:pt x="426315" y="2139324"/>
                </a:lnTo>
                <a:lnTo>
                  <a:pt x="342253" y="2074443"/>
                </a:lnTo>
                <a:cubicBezTo>
                  <a:pt x="288212" y="2023079"/>
                  <a:pt x="330244" y="1955495"/>
                  <a:pt x="198147" y="1920351"/>
                </a:cubicBezTo>
                <a:lnTo>
                  <a:pt x="0" y="1981177"/>
                </a:lnTo>
                <a:close/>
              </a:path>
            </a:pathLst>
          </a:custGeom>
          <a:solidFill>
            <a:schemeClr val="tx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rgbClr val="FFFFFF"/>
              </a:solidFill>
            </a:endParaRPr>
          </a:p>
        </p:txBody>
      </p:sp>
      <p:sp>
        <p:nvSpPr>
          <p:cNvPr id="38" name="任意多边形 12"/>
          <p:cNvSpPr/>
          <p:nvPr>
            <p:custDataLst>
              <p:tags r:id="rId4"/>
            </p:custDataLst>
          </p:nvPr>
        </p:nvSpPr>
        <p:spPr>
          <a:xfrm>
            <a:off x="4752843" y="2501881"/>
            <a:ext cx="1764805" cy="2132941"/>
          </a:xfrm>
          <a:custGeom>
            <a:gdLst>
              <a:gd name="connsiteX0" fmla="*/ 0 w 1764805"/>
              <a:gd name="connsiteY0" fmla="*/ 0 h 2132941"/>
              <a:gd name="connsiteX1" fmla="*/ 34016 w 1764805"/>
              <a:gd name="connsiteY1" fmla="*/ 12922 h 2132941"/>
              <a:gd name="connsiteX2" fmla="*/ 882650 w 1764805"/>
              <a:gd name="connsiteY2" fmla="*/ 134278 h 2132941"/>
              <a:gd name="connsiteX3" fmla="*/ 1731285 w 1764805"/>
              <a:gd name="connsiteY3" fmla="*/ 12922 h 2132941"/>
              <a:gd name="connsiteX4" fmla="*/ 1764805 w 1764805"/>
              <a:gd name="connsiteY4" fmla="*/ 188 h 2132941"/>
              <a:gd name="connsiteX5" fmla="*/ 1747288 w 1764805"/>
              <a:gd name="connsiteY5" fmla="*/ 1945091 h 2132941"/>
              <a:gd name="connsiteX6" fmla="*/ 1723270 w 1764805"/>
              <a:gd name="connsiteY6" fmla="*/ 1933349 h 2132941"/>
              <a:gd name="connsiteX7" fmla="*/ 1669229 w 1764805"/>
              <a:gd name="connsiteY7" fmla="*/ 1949004 h 2132941"/>
              <a:gd name="connsiteX8" fmla="*/ 1615190 w 1764805"/>
              <a:gd name="connsiteY8" fmla="*/ 1972485 h 2132941"/>
              <a:gd name="connsiteX9" fmla="*/ 1543137 w 1764805"/>
              <a:gd name="connsiteY9" fmla="*/ 2003794 h 2132941"/>
              <a:gd name="connsiteX10" fmla="*/ 1483093 w 1764805"/>
              <a:gd name="connsiteY10" fmla="*/ 2035102 h 2132941"/>
              <a:gd name="connsiteX11" fmla="*/ 1369008 w 1764805"/>
              <a:gd name="connsiteY11" fmla="*/ 2019448 h 2132941"/>
              <a:gd name="connsiteX12" fmla="*/ 1176867 w 1764805"/>
              <a:gd name="connsiteY12" fmla="*/ 1976398 h 2132941"/>
              <a:gd name="connsiteX13" fmla="*/ 1092805 w 1764805"/>
              <a:gd name="connsiteY13" fmla="*/ 1878559 h 2132941"/>
              <a:gd name="connsiteX14" fmla="*/ 948699 w 1764805"/>
              <a:gd name="connsiteY14" fmla="*/ 1909868 h 2132941"/>
              <a:gd name="connsiteX15" fmla="*/ 876646 w 1764805"/>
              <a:gd name="connsiteY15" fmla="*/ 1956831 h 2132941"/>
              <a:gd name="connsiteX16" fmla="*/ 756557 w 1764805"/>
              <a:gd name="connsiteY16" fmla="*/ 2011621 h 2132941"/>
              <a:gd name="connsiteX17" fmla="*/ 690509 w 1764805"/>
              <a:gd name="connsiteY17" fmla="*/ 2050757 h 2132941"/>
              <a:gd name="connsiteX18" fmla="*/ 624460 w 1764805"/>
              <a:gd name="connsiteY18" fmla="*/ 2132941 h 2132941"/>
              <a:gd name="connsiteX19" fmla="*/ 426315 w 1764805"/>
              <a:gd name="connsiteY19" fmla="*/ 2062497 h 2132941"/>
              <a:gd name="connsiteX20" fmla="*/ 342253 w 1764805"/>
              <a:gd name="connsiteY20" fmla="*/ 1999880 h 2132941"/>
              <a:gd name="connsiteX21" fmla="*/ 198147 w 1764805"/>
              <a:gd name="connsiteY21" fmla="*/ 1851164 h 2132941"/>
              <a:gd name="connsiteX22" fmla="*/ 0 w 1764805"/>
              <a:gd name="connsiteY22" fmla="*/ 1909868 h 21329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05" h="2132941">
                <a:moveTo>
                  <a:pt x="0" y="0"/>
                </a:moveTo>
                <a:lnTo>
                  <a:pt x="34016" y="12922"/>
                </a:lnTo>
                <a:cubicBezTo>
                  <a:pt x="251200" y="87902"/>
                  <a:pt x="551238" y="134278"/>
                  <a:pt x="882650" y="134278"/>
                </a:cubicBezTo>
                <a:cubicBezTo>
                  <a:pt x="1214063" y="134278"/>
                  <a:pt x="1514100" y="87902"/>
                  <a:pt x="1731285" y="12922"/>
                </a:cubicBezTo>
                <a:lnTo>
                  <a:pt x="1764805" y="188"/>
                </a:lnTo>
                <a:lnTo>
                  <a:pt x="1747288" y="1945091"/>
                </a:lnTo>
                <a:lnTo>
                  <a:pt x="1723270" y="1933349"/>
                </a:lnTo>
                <a:cubicBezTo>
                  <a:pt x="1707258" y="1932045"/>
                  <a:pt x="1687242" y="1941177"/>
                  <a:pt x="1669229" y="1949004"/>
                </a:cubicBezTo>
                <a:lnTo>
                  <a:pt x="1615190" y="1972485"/>
                </a:lnTo>
                <a:cubicBezTo>
                  <a:pt x="1594174" y="1981616"/>
                  <a:pt x="1565154" y="1993358"/>
                  <a:pt x="1543137" y="2003794"/>
                </a:cubicBezTo>
                <a:cubicBezTo>
                  <a:pt x="1521122" y="2014230"/>
                  <a:pt x="1512115" y="2032493"/>
                  <a:pt x="1483093" y="2035102"/>
                </a:cubicBezTo>
                <a:lnTo>
                  <a:pt x="1369008" y="2019448"/>
                </a:lnTo>
                <a:cubicBezTo>
                  <a:pt x="1330980" y="2014230"/>
                  <a:pt x="1222900" y="1999880"/>
                  <a:pt x="1176867" y="1976398"/>
                </a:cubicBezTo>
                <a:cubicBezTo>
                  <a:pt x="1130834" y="1952917"/>
                  <a:pt x="1130832" y="1889648"/>
                  <a:pt x="1092805" y="1878559"/>
                </a:cubicBezTo>
                <a:lnTo>
                  <a:pt x="948699" y="1909868"/>
                </a:lnTo>
                <a:lnTo>
                  <a:pt x="876646" y="1956831"/>
                </a:lnTo>
                <a:lnTo>
                  <a:pt x="756557" y="2011621"/>
                </a:lnTo>
                <a:cubicBezTo>
                  <a:pt x="725535" y="2027275"/>
                  <a:pt x="712525" y="2030537"/>
                  <a:pt x="690509" y="2050757"/>
                </a:cubicBezTo>
                <a:cubicBezTo>
                  <a:pt x="668494" y="2070976"/>
                  <a:pt x="668492" y="2130985"/>
                  <a:pt x="624460" y="2132941"/>
                </a:cubicBezTo>
                <a:lnTo>
                  <a:pt x="426315" y="2062497"/>
                </a:lnTo>
                <a:lnTo>
                  <a:pt x="342253" y="1999880"/>
                </a:lnTo>
                <a:cubicBezTo>
                  <a:pt x="288212" y="1950308"/>
                  <a:pt x="330244" y="1885082"/>
                  <a:pt x="198147" y="1851164"/>
                </a:cubicBezTo>
                <a:lnTo>
                  <a:pt x="0" y="19098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46800" rIns="72000" bIns="108000" anchor="ctr">
            <a:noAutofit/>
          </a:bodyPr>
          <a:lstStyle/>
          <a:p>
            <a:pPr algn="ctr">
              <a:lnSpc>
                <a:spcPct val="150000"/>
              </a:lnSpc>
            </a:pPr>
            <a:r>
              <a:rPr lang="zh-CN" altLang="en-US" sz="1800">
                <a:solidFill>
                  <a:srgbClr val="FFFFFF"/>
                </a:solidFill>
                <a:latin typeface="+mn-ea"/>
              </a:rPr>
              <a:t>请输入文本请输入文本请输入文本请输入文本请输入文本</a:t>
            </a:r>
            <a:endParaRPr lang="zh-CN" altLang="zh-CN" sz="1800">
              <a:solidFill>
                <a:srgbClr val="FFFFFF"/>
              </a:solidFill>
              <a:latin typeface="+mn-ea"/>
            </a:endParaRPr>
          </a:p>
        </p:txBody>
      </p:sp>
      <p:sp>
        <p:nvSpPr>
          <p:cNvPr id="39" name="椭圆 38"/>
          <p:cNvSpPr/>
          <p:nvPr/>
        </p:nvSpPr>
        <p:spPr>
          <a:xfrm>
            <a:off x="5268532" y="1806556"/>
            <a:ext cx="733425" cy="733425"/>
          </a:xfrm>
          <a:prstGeom prst="ellipse">
            <a:avLst/>
          </a:prstGeom>
          <a:ln w="3810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KSO_Shape"/>
          <p:cNvSpPr/>
          <p:nvPr/>
        </p:nvSpPr>
        <p:spPr>
          <a:xfrm>
            <a:off x="5468557" y="2025194"/>
            <a:ext cx="333375" cy="296148"/>
          </a:xfrm>
          <a:custGeom>
            <a:rect l="l" t="t" r="r" b="b"/>
            <a:pathLst>
              <a:path w="1916638" h="1703474">
                <a:moveTo>
                  <a:pt x="1388994" y="1007638"/>
                </a:moveTo>
                <a:lnTo>
                  <a:pt x="1629018" y="1007638"/>
                </a:lnTo>
                <a:cubicBezTo>
                  <a:pt x="1662160" y="1007638"/>
                  <a:pt x="1689026" y="1034504"/>
                  <a:pt x="1689026" y="1067646"/>
                </a:cubicBezTo>
                <a:lnTo>
                  <a:pt x="1689026" y="1643466"/>
                </a:lnTo>
                <a:cubicBezTo>
                  <a:pt x="1689026" y="1676608"/>
                  <a:pt x="1662160" y="1703474"/>
                  <a:pt x="1629018" y="1703474"/>
                </a:cubicBezTo>
                <a:lnTo>
                  <a:pt x="1388994" y="1703474"/>
                </a:lnTo>
                <a:cubicBezTo>
                  <a:pt x="1355852" y="1703474"/>
                  <a:pt x="1328986" y="1676608"/>
                  <a:pt x="1328986" y="1643466"/>
                </a:cubicBezTo>
                <a:lnTo>
                  <a:pt x="1328986" y="1067646"/>
                </a:lnTo>
                <a:cubicBezTo>
                  <a:pt x="1328986" y="1034504"/>
                  <a:pt x="1355852" y="1007638"/>
                  <a:pt x="1388994" y="1007638"/>
                </a:cubicBezTo>
                <a:close/>
                <a:moveTo>
                  <a:pt x="278330" y="1005944"/>
                </a:moveTo>
                <a:lnTo>
                  <a:pt x="518354" y="1005944"/>
                </a:lnTo>
                <a:cubicBezTo>
                  <a:pt x="551496" y="1005944"/>
                  <a:pt x="578362" y="1032810"/>
                  <a:pt x="578362" y="1065952"/>
                </a:cubicBezTo>
                <a:lnTo>
                  <a:pt x="578362" y="1641772"/>
                </a:lnTo>
                <a:cubicBezTo>
                  <a:pt x="578362" y="1674914"/>
                  <a:pt x="551496" y="1701780"/>
                  <a:pt x="518354" y="1701780"/>
                </a:cubicBezTo>
                <a:lnTo>
                  <a:pt x="278330" y="1701780"/>
                </a:lnTo>
                <a:cubicBezTo>
                  <a:pt x="245188" y="1701780"/>
                  <a:pt x="218322" y="1674914"/>
                  <a:pt x="218322" y="1641772"/>
                </a:cubicBezTo>
                <a:lnTo>
                  <a:pt x="218322" y="1065952"/>
                </a:lnTo>
                <a:cubicBezTo>
                  <a:pt x="218322" y="1032810"/>
                  <a:pt x="245188" y="1005944"/>
                  <a:pt x="278330" y="1005944"/>
                </a:cubicBezTo>
                <a:close/>
                <a:moveTo>
                  <a:pt x="958319" y="0"/>
                </a:moveTo>
                <a:cubicBezTo>
                  <a:pt x="1487584" y="0"/>
                  <a:pt x="1916638" y="409484"/>
                  <a:pt x="1916638" y="914608"/>
                </a:cubicBezTo>
                <a:lnTo>
                  <a:pt x="1916638" y="1416309"/>
                </a:lnTo>
                <a:lnTo>
                  <a:pt x="1775274" y="1416309"/>
                </a:lnTo>
                <a:lnTo>
                  <a:pt x="1775274" y="914608"/>
                </a:lnTo>
                <a:lnTo>
                  <a:pt x="1776026" y="914608"/>
                </a:lnTo>
                <a:cubicBezTo>
                  <a:pt x="1776026" y="487142"/>
                  <a:pt x="1409926" y="140612"/>
                  <a:pt x="958319" y="140612"/>
                </a:cubicBezTo>
                <a:cubicBezTo>
                  <a:pt x="506712" y="140612"/>
                  <a:pt x="140612" y="487142"/>
                  <a:pt x="140612" y="914608"/>
                </a:cubicBezTo>
                <a:lnTo>
                  <a:pt x="141364" y="914608"/>
                </a:lnTo>
                <a:lnTo>
                  <a:pt x="141364" y="1416309"/>
                </a:lnTo>
                <a:lnTo>
                  <a:pt x="0" y="1416309"/>
                </a:lnTo>
                <a:lnTo>
                  <a:pt x="0" y="914608"/>
                </a:lnTo>
                <a:cubicBezTo>
                  <a:pt x="0" y="409484"/>
                  <a:pt x="429054" y="0"/>
                  <a:pt x="958319" y="0"/>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ct val="0"/>
              </a:spcBef>
              <a:spcAft>
                <a:spcPct val="0"/>
              </a:spcAft>
              <a:defRPr/>
            </a:pPr>
            <a:endParaRPr lang="zh-CN" altLang="en-US">
              <a:solidFill>
                <a:srgbClr val="FFFFFF"/>
              </a:solidFill>
            </a:endParaRPr>
          </a:p>
        </p:txBody>
      </p:sp>
      <p:sp>
        <p:nvSpPr>
          <p:cNvPr id="46" name="任意多边形 18"/>
          <p:cNvSpPr/>
          <p:nvPr>
            <p:custDataLst>
              <p:tags r:id="rId5"/>
            </p:custDataLst>
          </p:nvPr>
        </p:nvSpPr>
        <p:spPr>
          <a:xfrm>
            <a:off x="6717673" y="2578082"/>
            <a:ext cx="1764825" cy="2212315"/>
          </a:xfrm>
          <a:custGeom>
            <a:gdLst>
              <a:gd name="connsiteX0" fmla="*/ 0 w 1764825"/>
              <a:gd name="connsiteY0" fmla="*/ 0 h 2212315"/>
              <a:gd name="connsiteX1" fmla="*/ 34016 w 1764825"/>
              <a:gd name="connsiteY1" fmla="*/ 12922 h 2212315"/>
              <a:gd name="connsiteX2" fmla="*/ 882650 w 1764825"/>
              <a:gd name="connsiteY2" fmla="*/ 134278 h 2212315"/>
              <a:gd name="connsiteX3" fmla="*/ 1731285 w 1764825"/>
              <a:gd name="connsiteY3" fmla="*/ 12922 h 2212315"/>
              <a:gd name="connsiteX4" fmla="*/ 1764825 w 1764825"/>
              <a:gd name="connsiteY4" fmla="*/ 181 h 2212315"/>
              <a:gd name="connsiteX5" fmla="*/ 1747288 w 1764825"/>
              <a:gd name="connsiteY5" fmla="*/ 2017673 h 2212315"/>
              <a:gd name="connsiteX6" fmla="*/ 1723270 w 1764825"/>
              <a:gd name="connsiteY6" fmla="*/ 2005508 h 2212315"/>
              <a:gd name="connsiteX7" fmla="*/ 1669229 w 1764825"/>
              <a:gd name="connsiteY7" fmla="*/ 2021728 h 2212315"/>
              <a:gd name="connsiteX8" fmla="*/ 1615190 w 1764825"/>
              <a:gd name="connsiteY8" fmla="*/ 2046058 h 2212315"/>
              <a:gd name="connsiteX9" fmla="*/ 1543137 w 1764825"/>
              <a:gd name="connsiteY9" fmla="*/ 2078499 h 2212315"/>
              <a:gd name="connsiteX10" fmla="*/ 1483093 w 1764825"/>
              <a:gd name="connsiteY10" fmla="*/ 2110939 h 2212315"/>
              <a:gd name="connsiteX11" fmla="*/ 1369008 w 1764825"/>
              <a:gd name="connsiteY11" fmla="*/ 2094719 h 2212315"/>
              <a:gd name="connsiteX12" fmla="*/ 1176867 w 1764825"/>
              <a:gd name="connsiteY12" fmla="*/ 2050113 h 2212315"/>
              <a:gd name="connsiteX13" fmla="*/ 1092805 w 1764825"/>
              <a:gd name="connsiteY13" fmla="*/ 1948737 h 2212315"/>
              <a:gd name="connsiteX14" fmla="*/ 948699 w 1764825"/>
              <a:gd name="connsiteY14" fmla="*/ 1981177 h 2212315"/>
              <a:gd name="connsiteX15" fmla="*/ 876646 w 1764825"/>
              <a:gd name="connsiteY15" fmla="*/ 2029838 h 2212315"/>
              <a:gd name="connsiteX16" fmla="*/ 756557 w 1764825"/>
              <a:gd name="connsiteY16" fmla="*/ 2086609 h 2212315"/>
              <a:gd name="connsiteX17" fmla="*/ 690509 w 1764825"/>
              <a:gd name="connsiteY17" fmla="*/ 2127159 h 2212315"/>
              <a:gd name="connsiteX18" fmla="*/ 624460 w 1764825"/>
              <a:gd name="connsiteY18" fmla="*/ 2212315 h 2212315"/>
              <a:gd name="connsiteX19" fmla="*/ 426315 w 1764825"/>
              <a:gd name="connsiteY19" fmla="*/ 2139324 h 2212315"/>
              <a:gd name="connsiteX20" fmla="*/ 342253 w 1764825"/>
              <a:gd name="connsiteY20" fmla="*/ 2074443 h 2212315"/>
              <a:gd name="connsiteX21" fmla="*/ 198147 w 1764825"/>
              <a:gd name="connsiteY21" fmla="*/ 1920351 h 2212315"/>
              <a:gd name="connsiteX22" fmla="*/ 0 w 1764825"/>
              <a:gd name="connsiteY22" fmla="*/ 1981177 h 221231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25" h="2212315">
                <a:moveTo>
                  <a:pt x="0" y="0"/>
                </a:moveTo>
                <a:lnTo>
                  <a:pt x="34016" y="12922"/>
                </a:lnTo>
                <a:cubicBezTo>
                  <a:pt x="251200" y="87902"/>
                  <a:pt x="551238" y="134278"/>
                  <a:pt x="882650" y="134278"/>
                </a:cubicBezTo>
                <a:cubicBezTo>
                  <a:pt x="1214063" y="134278"/>
                  <a:pt x="1514100" y="87902"/>
                  <a:pt x="1731285" y="12922"/>
                </a:cubicBezTo>
                <a:lnTo>
                  <a:pt x="1764825" y="181"/>
                </a:lnTo>
                <a:lnTo>
                  <a:pt x="1747288" y="2017673"/>
                </a:lnTo>
                <a:lnTo>
                  <a:pt x="1723270" y="2005508"/>
                </a:lnTo>
                <a:cubicBezTo>
                  <a:pt x="1707258" y="2004156"/>
                  <a:pt x="1687242" y="2013618"/>
                  <a:pt x="1669229" y="2021728"/>
                </a:cubicBezTo>
                <a:lnTo>
                  <a:pt x="1615190" y="2046058"/>
                </a:lnTo>
                <a:cubicBezTo>
                  <a:pt x="1594174" y="2055519"/>
                  <a:pt x="1565154" y="2067685"/>
                  <a:pt x="1543137" y="2078499"/>
                </a:cubicBezTo>
                <a:cubicBezTo>
                  <a:pt x="1521122" y="2089312"/>
                  <a:pt x="1512115" y="2108236"/>
                  <a:pt x="1483093" y="2110939"/>
                </a:cubicBezTo>
                <a:lnTo>
                  <a:pt x="1369008" y="2094719"/>
                </a:lnTo>
                <a:cubicBezTo>
                  <a:pt x="1330980" y="2089312"/>
                  <a:pt x="1222900" y="2074443"/>
                  <a:pt x="1176867" y="2050113"/>
                </a:cubicBezTo>
                <a:cubicBezTo>
                  <a:pt x="1130834" y="2025782"/>
                  <a:pt x="1130832" y="1960226"/>
                  <a:pt x="1092805" y="1948737"/>
                </a:cubicBezTo>
                <a:lnTo>
                  <a:pt x="948699" y="1981177"/>
                </a:lnTo>
                <a:lnTo>
                  <a:pt x="876646" y="2029838"/>
                </a:lnTo>
                <a:lnTo>
                  <a:pt x="756557" y="2086609"/>
                </a:lnTo>
                <a:cubicBezTo>
                  <a:pt x="725535" y="2102829"/>
                  <a:pt x="712525" y="2106208"/>
                  <a:pt x="690509" y="2127159"/>
                </a:cubicBezTo>
                <a:cubicBezTo>
                  <a:pt x="668494" y="2148110"/>
                  <a:pt x="668492" y="2210288"/>
                  <a:pt x="624460" y="2212315"/>
                </a:cubicBezTo>
                <a:lnTo>
                  <a:pt x="426315" y="2139324"/>
                </a:lnTo>
                <a:lnTo>
                  <a:pt x="342253" y="2074443"/>
                </a:lnTo>
                <a:cubicBezTo>
                  <a:pt x="288212" y="2023079"/>
                  <a:pt x="330244" y="1955495"/>
                  <a:pt x="198147" y="1920351"/>
                </a:cubicBezTo>
                <a:lnTo>
                  <a:pt x="0" y="1981177"/>
                </a:lnTo>
                <a:close/>
              </a:path>
            </a:pathLst>
          </a:custGeom>
          <a:solidFill>
            <a:schemeClr val="tx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rgbClr val="FFFFFF"/>
              </a:solidFill>
            </a:endParaRPr>
          </a:p>
        </p:txBody>
      </p:sp>
      <p:sp>
        <p:nvSpPr>
          <p:cNvPr id="47" name="任意多边形 19"/>
          <p:cNvSpPr/>
          <p:nvPr>
            <p:custDataLst>
              <p:tags r:id="rId6"/>
            </p:custDataLst>
          </p:nvPr>
        </p:nvSpPr>
        <p:spPr>
          <a:xfrm>
            <a:off x="6717673" y="2501881"/>
            <a:ext cx="1764805" cy="2132941"/>
          </a:xfrm>
          <a:custGeom>
            <a:gdLst>
              <a:gd name="connsiteX0" fmla="*/ 0 w 1764805"/>
              <a:gd name="connsiteY0" fmla="*/ 0 h 2132941"/>
              <a:gd name="connsiteX1" fmla="*/ 34016 w 1764805"/>
              <a:gd name="connsiteY1" fmla="*/ 12922 h 2132941"/>
              <a:gd name="connsiteX2" fmla="*/ 882650 w 1764805"/>
              <a:gd name="connsiteY2" fmla="*/ 134278 h 2132941"/>
              <a:gd name="connsiteX3" fmla="*/ 1731285 w 1764805"/>
              <a:gd name="connsiteY3" fmla="*/ 12922 h 2132941"/>
              <a:gd name="connsiteX4" fmla="*/ 1764805 w 1764805"/>
              <a:gd name="connsiteY4" fmla="*/ 188 h 2132941"/>
              <a:gd name="connsiteX5" fmla="*/ 1747288 w 1764805"/>
              <a:gd name="connsiteY5" fmla="*/ 1945091 h 2132941"/>
              <a:gd name="connsiteX6" fmla="*/ 1723270 w 1764805"/>
              <a:gd name="connsiteY6" fmla="*/ 1933349 h 2132941"/>
              <a:gd name="connsiteX7" fmla="*/ 1669229 w 1764805"/>
              <a:gd name="connsiteY7" fmla="*/ 1949004 h 2132941"/>
              <a:gd name="connsiteX8" fmla="*/ 1615190 w 1764805"/>
              <a:gd name="connsiteY8" fmla="*/ 1972485 h 2132941"/>
              <a:gd name="connsiteX9" fmla="*/ 1543137 w 1764805"/>
              <a:gd name="connsiteY9" fmla="*/ 2003794 h 2132941"/>
              <a:gd name="connsiteX10" fmla="*/ 1483093 w 1764805"/>
              <a:gd name="connsiteY10" fmla="*/ 2035102 h 2132941"/>
              <a:gd name="connsiteX11" fmla="*/ 1369008 w 1764805"/>
              <a:gd name="connsiteY11" fmla="*/ 2019448 h 2132941"/>
              <a:gd name="connsiteX12" fmla="*/ 1176867 w 1764805"/>
              <a:gd name="connsiteY12" fmla="*/ 1976398 h 2132941"/>
              <a:gd name="connsiteX13" fmla="*/ 1092805 w 1764805"/>
              <a:gd name="connsiteY13" fmla="*/ 1878559 h 2132941"/>
              <a:gd name="connsiteX14" fmla="*/ 948699 w 1764805"/>
              <a:gd name="connsiteY14" fmla="*/ 1909868 h 2132941"/>
              <a:gd name="connsiteX15" fmla="*/ 876646 w 1764805"/>
              <a:gd name="connsiteY15" fmla="*/ 1956831 h 2132941"/>
              <a:gd name="connsiteX16" fmla="*/ 756557 w 1764805"/>
              <a:gd name="connsiteY16" fmla="*/ 2011621 h 2132941"/>
              <a:gd name="connsiteX17" fmla="*/ 690509 w 1764805"/>
              <a:gd name="connsiteY17" fmla="*/ 2050757 h 2132941"/>
              <a:gd name="connsiteX18" fmla="*/ 624460 w 1764805"/>
              <a:gd name="connsiteY18" fmla="*/ 2132941 h 2132941"/>
              <a:gd name="connsiteX19" fmla="*/ 426315 w 1764805"/>
              <a:gd name="connsiteY19" fmla="*/ 2062497 h 2132941"/>
              <a:gd name="connsiteX20" fmla="*/ 342253 w 1764805"/>
              <a:gd name="connsiteY20" fmla="*/ 1999880 h 2132941"/>
              <a:gd name="connsiteX21" fmla="*/ 198147 w 1764805"/>
              <a:gd name="connsiteY21" fmla="*/ 1851164 h 2132941"/>
              <a:gd name="connsiteX22" fmla="*/ 0 w 1764805"/>
              <a:gd name="connsiteY22" fmla="*/ 1909868 h 21329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05" h="2132941">
                <a:moveTo>
                  <a:pt x="0" y="0"/>
                </a:moveTo>
                <a:lnTo>
                  <a:pt x="34016" y="12922"/>
                </a:lnTo>
                <a:cubicBezTo>
                  <a:pt x="251200" y="87902"/>
                  <a:pt x="551238" y="134278"/>
                  <a:pt x="882650" y="134278"/>
                </a:cubicBezTo>
                <a:cubicBezTo>
                  <a:pt x="1214063" y="134278"/>
                  <a:pt x="1514100" y="87902"/>
                  <a:pt x="1731285" y="12922"/>
                </a:cubicBezTo>
                <a:lnTo>
                  <a:pt x="1764805" y="188"/>
                </a:lnTo>
                <a:lnTo>
                  <a:pt x="1747288" y="1945091"/>
                </a:lnTo>
                <a:lnTo>
                  <a:pt x="1723270" y="1933349"/>
                </a:lnTo>
                <a:cubicBezTo>
                  <a:pt x="1707258" y="1932045"/>
                  <a:pt x="1687242" y="1941177"/>
                  <a:pt x="1669229" y="1949004"/>
                </a:cubicBezTo>
                <a:lnTo>
                  <a:pt x="1615190" y="1972485"/>
                </a:lnTo>
                <a:cubicBezTo>
                  <a:pt x="1594174" y="1981616"/>
                  <a:pt x="1565154" y="1993358"/>
                  <a:pt x="1543137" y="2003794"/>
                </a:cubicBezTo>
                <a:cubicBezTo>
                  <a:pt x="1521122" y="2014230"/>
                  <a:pt x="1512115" y="2032493"/>
                  <a:pt x="1483093" y="2035102"/>
                </a:cubicBezTo>
                <a:lnTo>
                  <a:pt x="1369008" y="2019448"/>
                </a:lnTo>
                <a:cubicBezTo>
                  <a:pt x="1330980" y="2014230"/>
                  <a:pt x="1222900" y="1999880"/>
                  <a:pt x="1176867" y="1976398"/>
                </a:cubicBezTo>
                <a:cubicBezTo>
                  <a:pt x="1130834" y="1952917"/>
                  <a:pt x="1130832" y="1889648"/>
                  <a:pt x="1092805" y="1878559"/>
                </a:cubicBezTo>
                <a:lnTo>
                  <a:pt x="948699" y="1909868"/>
                </a:lnTo>
                <a:lnTo>
                  <a:pt x="876646" y="1956831"/>
                </a:lnTo>
                <a:lnTo>
                  <a:pt x="756557" y="2011621"/>
                </a:lnTo>
                <a:cubicBezTo>
                  <a:pt x="725535" y="2027275"/>
                  <a:pt x="712525" y="2030537"/>
                  <a:pt x="690509" y="2050757"/>
                </a:cubicBezTo>
                <a:cubicBezTo>
                  <a:pt x="668494" y="2070976"/>
                  <a:pt x="668492" y="2130985"/>
                  <a:pt x="624460" y="2132941"/>
                </a:cubicBezTo>
                <a:lnTo>
                  <a:pt x="426315" y="2062497"/>
                </a:lnTo>
                <a:lnTo>
                  <a:pt x="342253" y="1999880"/>
                </a:lnTo>
                <a:cubicBezTo>
                  <a:pt x="288212" y="1950308"/>
                  <a:pt x="330244" y="1885082"/>
                  <a:pt x="198147" y="1851164"/>
                </a:cubicBezTo>
                <a:lnTo>
                  <a:pt x="0" y="19098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46800" rIns="72000" bIns="108000" anchor="ctr">
            <a:noAutofit/>
          </a:bodyPr>
          <a:lstStyle/>
          <a:p>
            <a:pPr algn="ctr">
              <a:lnSpc>
                <a:spcPct val="150000"/>
              </a:lnSpc>
            </a:pPr>
            <a:r>
              <a:rPr lang="zh-CN" altLang="en-US" sz="1800">
                <a:solidFill>
                  <a:srgbClr val="FFFFFF"/>
                </a:solidFill>
                <a:latin typeface="+mn-ea"/>
              </a:rPr>
              <a:t>请输入文本请输入文本请输入文本请输入文本请输入文本</a:t>
            </a:r>
            <a:endParaRPr lang="zh-CN" altLang="zh-CN" sz="1800">
              <a:solidFill>
                <a:srgbClr val="FFFFFF"/>
              </a:solidFill>
              <a:latin typeface="+mn-ea"/>
            </a:endParaRPr>
          </a:p>
        </p:txBody>
      </p:sp>
      <p:sp>
        <p:nvSpPr>
          <p:cNvPr id="48" name="椭圆 47"/>
          <p:cNvSpPr/>
          <p:nvPr/>
        </p:nvSpPr>
        <p:spPr>
          <a:xfrm>
            <a:off x="7233362" y="1806556"/>
            <a:ext cx="733425" cy="733425"/>
          </a:xfrm>
          <a:prstGeom prst="ellipse">
            <a:avLst/>
          </a:prstGeom>
          <a:ln w="3810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26"/>
          <p:cNvSpPr/>
          <p:nvPr>
            <p:custDataLst>
              <p:tags r:id="rId7"/>
            </p:custDataLst>
          </p:nvPr>
        </p:nvSpPr>
        <p:spPr>
          <a:xfrm>
            <a:off x="8682503" y="2578082"/>
            <a:ext cx="1764825" cy="2212315"/>
          </a:xfrm>
          <a:custGeom>
            <a:gdLst>
              <a:gd name="connsiteX0" fmla="*/ 0 w 1764825"/>
              <a:gd name="connsiteY0" fmla="*/ 0 h 2212315"/>
              <a:gd name="connsiteX1" fmla="*/ 34016 w 1764825"/>
              <a:gd name="connsiteY1" fmla="*/ 12922 h 2212315"/>
              <a:gd name="connsiteX2" fmla="*/ 882650 w 1764825"/>
              <a:gd name="connsiteY2" fmla="*/ 134278 h 2212315"/>
              <a:gd name="connsiteX3" fmla="*/ 1731285 w 1764825"/>
              <a:gd name="connsiteY3" fmla="*/ 12922 h 2212315"/>
              <a:gd name="connsiteX4" fmla="*/ 1764825 w 1764825"/>
              <a:gd name="connsiteY4" fmla="*/ 181 h 2212315"/>
              <a:gd name="connsiteX5" fmla="*/ 1747288 w 1764825"/>
              <a:gd name="connsiteY5" fmla="*/ 2017673 h 2212315"/>
              <a:gd name="connsiteX6" fmla="*/ 1723270 w 1764825"/>
              <a:gd name="connsiteY6" fmla="*/ 2005508 h 2212315"/>
              <a:gd name="connsiteX7" fmla="*/ 1669229 w 1764825"/>
              <a:gd name="connsiteY7" fmla="*/ 2021728 h 2212315"/>
              <a:gd name="connsiteX8" fmla="*/ 1615190 w 1764825"/>
              <a:gd name="connsiteY8" fmla="*/ 2046058 h 2212315"/>
              <a:gd name="connsiteX9" fmla="*/ 1543137 w 1764825"/>
              <a:gd name="connsiteY9" fmla="*/ 2078499 h 2212315"/>
              <a:gd name="connsiteX10" fmla="*/ 1483093 w 1764825"/>
              <a:gd name="connsiteY10" fmla="*/ 2110939 h 2212315"/>
              <a:gd name="connsiteX11" fmla="*/ 1369008 w 1764825"/>
              <a:gd name="connsiteY11" fmla="*/ 2094719 h 2212315"/>
              <a:gd name="connsiteX12" fmla="*/ 1176867 w 1764825"/>
              <a:gd name="connsiteY12" fmla="*/ 2050113 h 2212315"/>
              <a:gd name="connsiteX13" fmla="*/ 1092805 w 1764825"/>
              <a:gd name="connsiteY13" fmla="*/ 1948737 h 2212315"/>
              <a:gd name="connsiteX14" fmla="*/ 948699 w 1764825"/>
              <a:gd name="connsiteY14" fmla="*/ 1981177 h 2212315"/>
              <a:gd name="connsiteX15" fmla="*/ 876646 w 1764825"/>
              <a:gd name="connsiteY15" fmla="*/ 2029838 h 2212315"/>
              <a:gd name="connsiteX16" fmla="*/ 756557 w 1764825"/>
              <a:gd name="connsiteY16" fmla="*/ 2086609 h 2212315"/>
              <a:gd name="connsiteX17" fmla="*/ 690509 w 1764825"/>
              <a:gd name="connsiteY17" fmla="*/ 2127159 h 2212315"/>
              <a:gd name="connsiteX18" fmla="*/ 624460 w 1764825"/>
              <a:gd name="connsiteY18" fmla="*/ 2212315 h 2212315"/>
              <a:gd name="connsiteX19" fmla="*/ 426315 w 1764825"/>
              <a:gd name="connsiteY19" fmla="*/ 2139324 h 2212315"/>
              <a:gd name="connsiteX20" fmla="*/ 342253 w 1764825"/>
              <a:gd name="connsiteY20" fmla="*/ 2074443 h 2212315"/>
              <a:gd name="connsiteX21" fmla="*/ 198147 w 1764825"/>
              <a:gd name="connsiteY21" fmla="*/ 1920351 h 2212315"/>
              <a:gd name="connsiteX22" fmla="*/ 0 w 1764825"/>
              <a:gd name="connsiteY22" fmla="*/ 1981177 h 221231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25" h="2212315">
                <a:moveTo>
                  <a:pt x="0" y="0"/>
                </a:moveTo>
                <a:lnTo>
                  <a:pt x="34016" y="12922"/>
                </a:lnTo>
                <a:cubicBezTo>
                  <a:pt x="251200" y="87902"/>
                  <a:pt x="551238" y="134278"/>
                  <a:pt x="882650" y="134278"/>
                </a:cubicBezTo>
                <a:cubicBezTo>
                  <a:pt x="1214063" y="134278"/>
                  <a:pt x="1514100" y="87902"/>
                  <a:pt x="1731285" y="12922"/>
                </a:cubicBezTo>
                <a:lnTo>
                  <a:pt x="1764825" y="181"/>
                </a:lnTo>
                <a:lnTo>
                  <a:pt x="1747288" y="2017673"/>
                </a:lnTo>
                <a:lnTo>
                  <a:pt x="1723270" y="2005508"/>
                </a:lnTo>
                <a:cubicBezTo>
                  <a:pt x="1707258" y="2004156"/>
                  <a:pt x="1687242" y="2013618"/>
                  <a:pt x="1669229" y="2021728"/>
                </a:cubicBezTo>
                <a:lnTo>
                  <a:pt x="1615190" y="2046058"/>
                </a:lnTo>
                <a:cubicBezTo>
                  <a:pt x="1594174" y="2055519"/>
                  <a:pt x="1565154" y="2067685"/>
                  <a:pt x="1543137" y="2078499"/>
                </a:cubicBezTo>
                <a:cubicBezTo>
                  <a:pt x="1521122" y="2089312"/>
                  <a:pt x="1512115" y="2108236"/>
                  <a:pt x="1483093" y="2110939"/>
                </a:cubicBezTo>
                <a:lnTo>
                  <a:pt x="1369008" y="2094719"/>
                </a:lnTo>
                <a:cubicBezTo>
                  <a:pt x="1330980" y="2089312"/>
                  <a:pt x="1222900" y="2074443"/>
                  <a:pt x="1176867" y="2050113"/>
                </a:cubicBezTo>
                <a:cubicBezTo>
                  <a:pt x="1130834" y="2025782"/>
                  <a:pt x="1130832" y="1960226"/>
                  <a:pt x="1092805" y="1948737"/>
                </a:cubicBezTo>
                <a:lnTo>
                  <a:pt x="948699" y="1981177"/>
                </a:lnTo>
                <a:lnTo>
                  <a:pt x="876646" y="2029838"/>
                </a:lnTo>
                <a:lnTo>
                  <a:pt x="756557" y="2086609"/>
                </a:lnTo>
                <a:cubicBezTo>
                  <a:pt x="725535" y="2102829"/>
                  <a:pt x="712525" y="2106208"/>
                  <a:pt x="690509" y="2127159"/>
                </a:cubicBezTo>
                <a:cubicBezTo>
                  <a:pt x="668494" y="2148110"/>
                  <a:pt x="668492" y="2210288"/>
                  <a:pt x="624460" y="2212315"/>
                </a:cubicBezTo>
                <a:lnTo>
                  <a:pt x="426315" y="2139324"/>
                </a:lnTo>
                <a:lnTo>
                  <a:pt x="342253" y="2074443"/>
                </a:lnTo>
                <a:cubicBezTo>
                  <a:pt x="288212" y="2023079"/>
                  <a:pt x="330244" y="1955495"/>
                  <a:pt x="198147" y="1920351"/>
                </a:cubicBezTo>
                <a:lnTo>
                  <a:pt x="0" y="1981177"/>
                </a:lnTo>
                <a:close/>
              </a:path>
            </a:pathLst>
          </a:custGeom>
          <a:solidFill>
            <a:schemeClr val="tx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endParaRPr lang="zh-CN" altLang="en-US">
              <a:solidFill>
                <a:srgbClr val="FFFFFF"/>
              </a:solidFill>
            </a:endParaRPr>
          </a:p>
        </p:txBody>
      </p:sp>
      <p:sp>
        <p:nvSpPr>
          <p:cNvPr id="50" name="任意多边形 27"/>
          <p:cNvSpPr/>
          <p:nvPr>
            <p:custDataLst>
              <p:tags r:id="rId8"/>
            </p:custDataLst>
          </p:nvPr>
        </p:nvSpPr>
        <p:spPr>
          <a:xfrm>
            <a:off x="8682503" y="2501881"/>
            <a:ext cx="1764805" cy="2132941"/>
          </a:xfrm>
          <a:custGeom>
            <a:gdLst>
              <a:gd name="connsiteX0" fmla="*/ 0 w 1764805"/>
              <a:gd name="connsiteY0" fmla="*/ 0 h 2132941"/>
              <a:gd name="connsiteX1" fmla="*/ 34016 w 1764805"/>
              <a:gd name="connsiteY1" fmla="*/ 12922 h 2132941"/>
              <a:gd name="connsiteX2" fmla="*/ 882650 w 1764805"/>
              <a:gd name="connsiteY2" fmla="*/ 134278 h 2132941"/>
              <a:gd name="connsiteX3" fmla="*/ 1731285 w 1764805"/>
              <a:gd name="connsiteY3" fmla="*/ 12922 h 2132941"/>
              <a:gd name="connsiteX4" fmla="*/ 1764805 w 1764805"/>
              <a:gd name="connsiteY4" fmla="*/ 188 h 2132941"/>
              <a:gd name="connsiteX5" fmla="*/ 1747288 w 1764805"/>
              <a:gd name="connsiteY5" fmla="*/ 1945091 h 2132941"/>
              <a:gd name="connsiteX6" fmla="*/ 1723270 w 1764805"/>
              <a:gd name="connsiteY6" fmla="*/ 1933349 h 2132941"/>
              <a:gd name="connsiteX7" fmla="*/ 1669229 w 1764805"/>
              <a:gd name="connsiteY7" fmla="*/ 1949004 h 2132941"/>
              <a:gd name="connsiteX8" fmla="*/ 1615190 w 1764805"/>
              <a:gd name="connsiteY8" fmla="*/ 1972485 h 2132941"/>
              <a:gd name="connsiteX9" fmla="*/ 1543137 w 1764805"/>
              <a:gd name="connsiteY9" fmla="*/ 2003794 h 2132941"/>
              <a:gd name="connsiteX10" fmla="*/ 1483093 w 1764805"/>
              <a:gd name="connsiteY10" fmla="*/ 2035102 h 2132941"/>
              <a:gd name="connsiteX11" fmla="*/ 1369008 w 1764805"/>
              <a:gd name="connsiteY11" fmla="*/ 2019448 h 2132941"/>
              <a:gd name="connsiteX12" fmla="*/ 1176867 w 1764805"/>
              <a:gd name="connsiteY12" fmla="*/ 1976398 h 2132941"/>
              <a:gd name="connsiteX13" fmla="*/ 1092805 w 1764805"/>
              <a:gd name="connsiteY13" fmla="*/ 1878559 h 2132941"/>
              <a:gd name="connsiteX14" fmla="*/ 948699 w 1764805"/>
              <a:gd name="connsiteY14" fmla="*/ 1909868 h 2132941"/>
              <a:gd name="connsiteX15" fmla="*/ 876646 w 1764805"/>
              <a:gd name="connsiteY15" fmla="*/ 1956831 h 2132941"/>
              <a:gd name="connsiteX16" fmla="*/ 756557 w 1764805"/>
              <a:gd name="connsiteY16" fmla="*/ 2011621 h 2132941"/>
              <a:gd name="connsiteX17" fmla="*/ 690509 w 1764805"/>
              <a:gd name="connsiteY17" fmla="*/ 2050757 h 2132941"/>
              <a:gd name="connsiteX18" fmla="*/ 624460 w 1764805"/>
              <a:gd name="connsiteY18" fmla="*/ 2132941 h 2132941"/>
              <a:gd name="connsiteX19" fmla="*/ 426315 w 1764805"/>
              <a:gd name="connsiteY19" fmla="*/ 2062497 h 2132941"/>
              <a:gd name="connsiteX20" fmla="*/ 342253 w 1764805"/>
              <a:gd name="connsiteY20" fmla="*/ 1999880 h 2132941"/>
              <a:gd name="connsiteX21" fmla="*/ 198147 w 1764805"/>
              <a:gd name="connsiteY21" fmla="*/ 1851164 h 2132941"/>
              <a:gd name="connsiteX22" fmla="*/ 0 w 1764805"/>
              <a:gd name="connsiteY22" fmla="*/ 1909868 h 213294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64805" h="2132941">
                <a:moveTo>
                  <a:pt x="0" y="0"/>
                </a:moveTo>
                <a:lnTo>
                  <a:pt x="34016" y="12922"/>
                </a:lnTo>
                <a:cubicBezTo>
                  <a:pt x="251200" y="87902"/>
                  <a:pt x="551238" y="134278"/>
                  <a:pt x="882650" y="134278"/>
                </a:cubicBezTo>
                <a:cubicBezTo>
                  <a:pt x="1214063" y="134278"/>
                  <a:pt x="1514100" y="87902"/>
                  <a:pt x="1731285" y="12922"/>
                </a:cubicBezTo>
                <a:lnTo>
                  <a:pt x="1764805" y="188"/>
                </a:lnTo>
                <a:lnTo>
                  <a:pt x="1747288" y="1945091"/>
                </a:lnTo>
                <a:lnTo>
                  <a:pt x="1723270" y="1933349"/>
                </a:lnTo>
                <a:cubicBezTo>
                  <a:pt x="1707258" y="1932045"/>
                  <a:pt x="1687242" y="1941177"/>
                  <a:pt x="1669229" y="1949004"/>
                </a:cubicBezTo>
                <a:lnTo>
                  <a:pt x="1615190" y="1972485"/>
                </a:lnTo>
                <a:cubicBezTo>
                  <a:pt x="1594174" y="1981616"/>
                  <a:pt x="1565154" y="1993358"/>
                  <a:pt x="1543137" y="2003794"/>
                </a:cubicBezTo>
                <a:cubicBezTo>
                  <a:pt x="1521122" y="2014230"/>
                  <a:pt x="1512115" y="2032493"/>
                  <a:pt x="1483093" y="2035102"/>
                </a:cubicBezTo>
                <a:lnTo>
                  <a:pt x="1369008" y="2019448"/>
                </a:lnTo>
                <a:cubicBezTo>
                  <a:pt x="1330980" y="2014230"/>
                  <a:pt x="1222900" y="1999880"/>
                  <a:pt x="1176867" y="1976398"/>
                </a:cubicBezTo>
                <a:cubicBezTo>
                  <a:pt x="1130834" y="1952917"/>
                  <a:pt x="1130832" y="1889648"/>
                  <a:pt x="1092805" y="1878559"/>
                </a:cubicBezTo>
                <a:lnTo>
                  <a:pt x="948699" y="1909868"/>
                </a:lnTo>
                <a:lnTo>
                  <a:pt x="876646" y="1956831"/>
                </a:lnTo>
                <a:lnTo>
                  <a:pt x="756557" y="2011621"/>
                </a:lnTo>
                <a:cubicBezTo>
                  <a:pt x="725535" y="2027275"/>
                  <a:pt x="712525" y="2030537"/>
                  <a:pt x="690509" y="2050757"/>
                </a:cubicBezTo>
                <a:cubicBezTo>
                  <a:pt x="668494" y="2070976"/>
                  <a:pt x="668492" y="2130985"/>
                  <a:pt x="624460" y="2132941"/>
                </a:cubicBezTo>
                <a:lnTo>
                  <a:pt x="426315" y="2062497"/>
                </a:lnTo>
                <a:lnTo>
                  <a:pt x="342253" y="1999880"/>
                </a:lnTo>
                <a:cubicBezTo>
                  <a:pt x="288212" y="1950308"/>
                  <a:pt x="330244" y="1885082"/>
                  <a:pt x="198147" y="1851164"/>
                </a:cubicBezTo>
                <a:lnTo>
                  <a:pt x="0" y="19098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46800" rIns="72000" bIns="108000" anchor="ctr">
            <a:noAutofit/>
          </a:bodyPr>
          <a:lstStyle/>
          <a:p>
            <a:pPr algn="ctr">
              <a:lnSpc>
                <a:spcPct val="150000"/>
              </a:lnSpc>
            </a:pPr>
            <a:r>
              <a:rPr lang="zh-CN" altLang="en-US" sz="1800">
                <a:solidFill>
                  <a:srgbClr val="FFFFFF"/>
                </a:solidFill>
                <a:latin typeface="+mn-ea"/>
              </a:rPr>
              <a:t>请输入文本请输入文本请输入文本请输入文本请输入文本</a:t>
            </a:r>
            <a:endParaRPr lang="zh-CN" altLang="zh-CN" sz="1800">
              <a:solidFill>
                <a:srgbClr val="FFFFFF"/>
              </a:solidFill>
              <a:latin typeface="+mn-ea"/>
            </a:endParaRPr>
          </a:p>
        </p:txBody>
      </p:sp>
      <p:sp>
        <p:nvSpPr>
          <p:cNvPr id="51" name="椭圆 50"/>
          <p:cNvSpPr/>
          <p:nvPr/>
        </p:nvSpPr>
        <p:spPr>
          <a:xfrm>
            <a:off x="9198192" y="1806556"/>
            <a:ext cx="733425" cy="733425"/>
          </a:xfrm>
          <a:prstGeom prst="ellipse">
            <a:avLst/>
          </a:prstGeom>
          <a:ln w="3810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KSO_Shape"/>
          <p:cNvSpPr/>
          <p:nvPr/>
        </p:nvSpPr>
        <p:spPr>
          <a:xfrm>
            <a:off x="7433387" y="2045197"/>
            <a:ext cx="333375" cy="256143"/>
          </a:xfrm>
          <a:custGeom>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pPr>
            <a:endParaRPr lang="zh-CN" altLang="en-US">
              <a:solidFill>
                <a:srgbClr val="FFFFFF"/>
              </a:solidFill>
            </a:endParaRPr>
          </a:p>
        </p:txBody>
      </p:sp>
      <p:sp>
        <p:nvSpPr>
          <p:cNvPr id="53" name="KSO_Shape"/>
          <p:cNvSpPr/>
          <p:nvPr/>
        </p:nvSpPr>
        <p:spPr>
          <a:xfrm>
            <a:off x="9398217" y="2067422"/>
            <a:ext cx="333375" cy="211693"/>
          </a:xfrm>
          <a:custGeom>
            <a:rect l="l" t="t" r="r" b="b"/>
            <a:pathLst>
              <a:path w="3694176" h="2348650">
                <a:moveTo>
                  <a:pt x="2671928" y="762368"/>
                </a:moveTo>
                <a:cubicBezTo>
                  <a:pt x="2393546" y="762368"/>
                  <a:pt x="2167872" y="988042"/>
                  <a:pt x="2167872" y="1266424"/>
                </a:cubicBezTo>
                <a:cubicBezTo>
                  <a:pt x="2167872" y="1544806"/>
                  <a:pt x="2393546" y="1770480"/>
                  <a:pt x="2671928" y="1770480"/>
                </a:cubicBezTo>
                <a:cubicBezTo>
                  <a:pt x="2950310" y="1770480"/>
                  <a:pt x="3175984" y="1544806"/>
                  <a:pt x="3175984" y="1266424"/>
                </a:cubicBezTo>
                <a:cubicBezTo>
                  <a:pt x="3175984" y="988042"/>
                  <a:pt x="2950310" y="762368"/>
                  <a:pt x="2671928" y="762368"/>
                </a:cubicBezTo>
                <a:close/>
                <a:moveTo>
                  <a:pt x="2671928" y="650924"/>
                </a:moveTo>
                <a:cubicBezTo>
                  <a:pt x="3011859" y="650924"/>
                  <a:pt x="3287428" y="926493"/>
                  <a:pt x="3287428" y="1266424"/>
                </a:cubicBezTo>
                <a:cubicBezTo>
                  <a:pt x="3287428" y="1606355"/>
                  <a:pt x="3011859" y="1881924"/>
                  <a:pt x="2671928" y="1881924"/>
                </a:cubicBezTo>
                <a:cubicBezTo>
                  <a:pt x="2331997" y="1881924"/>
                  <a:pt x="2056428" y="1606355"/>
                  <a:pt x="2056428" y="1266424"/>
                </a:cubicBezTo>
                <a:cubicBezTo>
                  <a:pt x="2056428" y="926493"/>
                  <a:pt x="2331997" y="650924"/>
                  <a:pt x="2671928" y="650924"/>
                </a:cubicBezTo>
                <a:close/>
                <a:moveTo>
                  <a:pt x="2671928" y="474336"/>
                </a:moveTo>
                <a:cubicBezTo>
                  <a:pt x="2234470" y="474336"/>
                  <a:pt x="1879840" y="828966"/>
                  <a:pt x="1879840" y="1266424"/>
                </a:cubicBezTo>
                <a:cubicBezTo>
                  <a:pt x="1879840" y="1703882"/>
                  <a:pt x="2234470" y="2058512"/>
                  <a:pt x="2671928" y="2058512"/>
                </a:cubicBezTo>
                <a:cubicBezTo>
                  <a:pt x="3109386" y="2058512"/>
                  <a:pt x="3464016" y="1703882"/>
                  <a:pt x="3464016" y="1266424"/>
                </a:cubicBezTo>
                <a:cubicBezTo>
                  <a:pt x="3464016" y="828966"/>
                  <a:pt x="3109386" y="474336"/>
                  <a:pt x="2671928" y="474336"/>
                </a:cubicBezTo>
                <a:close/>
                <a:moveTo>
                  <a:pt x="379071" y="446698"/>
                </a:moveTo>
                <a:cubicBezTo>
                  <a:pt x="336590" y="446698"/>
                  <a:pt x="302152" y="481136"/>
                  <a:pt x="302152" y="523617"/>
                </a:cubicBezTo>
                <a:lnTo>
                  <a:pt x="302152" y="747739"/>
                </a:lnTo>
                <a:cubicBezTo>
                  <a:pt x="302152" y="790220"/>
                  <a:pt x="336590" y="824658"/>
                  <a:pt x="379071" y="824658"/>
                </a:cubicBezTo>
                <a:lnTo>
                  <a:pt x="1305353" y="824658"/>
                </a:lnTo>
                <a:cubicBezTo>
                  <a:pt x="1347834" y="824658"/>
                  <a:pt x="1382272" y="790220"/>
                  <a:pt x="1382272" y="747739"/>
                </a:cubicBezTo>
                <a:lnTo>
                  <a:pt x="1382272" y="523617"/>
                </a:lnTo>
                <a:cubicBezTo>
                  <a:pt x="1382272" y="481136"/>
                  <a:pt x="1347834" y="446698"/>
                  <a:pt x="1305353" y="446698"/>
                </a:cubicBezTo>
                <a:close/>
                <a:moveTo>
                  <a:pt x="305760" y="0"/>
                </a:moveTo>
                <a:lnTo>
                  <a:pt x="946616" y="0"/>
                </a:lnTo>
                <a:cubicBezTo>
                  <a:pt x="1028146" y="0"/>
                  <a:pt x="1094240" y="66094"/>
                  <a:pt x="1094240" y="147624"/>
                </a:cubicBezTo>
                <a:lnTo>
                  <a:pt x="1094240" y="184198"/>
                </a:lnTo>
                <a:lnTo>
                  <a:pt x="3519440" y="184198"/>
                </a:lnTo>
                <a:cubicBezTo>
                  <a:pt x="3615944" y="184198"/>
                  <a:pt x="3694176" y="262430"/>
                  <a:pt x="3694176" y="358934"/>
                </a:cubicBezTo>
                <a:lnTo>
                  <a:pt x="3694176" y="2173914"/>
                </a:lnTo>
                <a:cubicBezTo>
                  <a:pt x="3694176" y="2270418"/>
                  <a:pt x="3615944" y="2348650"/>
                  <a:pt x="3519440" y="2348650"/>
                </a:cubicBezTo>
                <a:lnTo>
                  <a:pt x="174736" y="2348650"/>
                </a:lnTo>
                <a:cubicBezTo>
                  <a:pt x="78232" y="2348650"/>
                  <a:pt x="0" y="2270418"/>
                  <a:pt x="0" y="2173914"/>
                </a:cubicBezTo>
                <a:lnTo>
                  <a:pt x="0" y="358934"/>
                </a:lnTo>
                <a:cubicBezTo>
                  <a:pt x="0" y="268112"/>
                  <a:pt x="69291" y="193474"/>
                  <a:pt x="158136" y="187550"/>
                </a:cubicBezTo>
                <a:lnTo>
                  <a:pt x="158136" y="147624"/>
                </a:lnTo>
                <a:cubicBezTo>
                  <a:pt x="158136" y="66094"/>
                  <a:pt x="224230" y="0"/>
                  <a:pt x="305760" y="0"/>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pPr>
            <a:endParaRPr lang="zh-CN" altLang="en-US">
              <a:solidFill>
                <a:srgbClr val="FFFFFF"/>
              </a:solidFill>
            </a:endParaRPr>
          </a:p>
        </p:txBody>
      </p:sp>
      <p:sp>
        <p:nvSpPr>
          <p:cNvPr id="54" name="Rectangle 8"/>
          <p:cNvSpPr>
            <a:spLocks noChangeArrowheads="1"/>
          </p:cNvSpPr>
          <p:nvPr/>
        </p:nvSpPr>
        <p:spPr bwMode="auto">
          <a:xfrm>
            <a:off x="2761941" y="5014008"/>
            <a:ext cx="8022173"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800">
                <a:latin typeface="+mj-ea"/>
                <a:ea typeface="+mj-ea"/>
              </a:rPr>
              <a:t>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a:latin typeface="+mj-ea"/>
              <a:ea typeface="+mj-ea"/>
            </a:endParaRPr>
          </a:p>
        </p:txBody>
      </p:sp>
    </p:spTree>
  </p:cSld>
  <p:clrMapOvr>
    <a:masterClrMapping/>
  </p:clrMapOvr>
  <p:transition spd="slow"/>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4338" name="标题 3"/>
          <p:cNvSpPr>
            <a:spLocks noGrp="1"/>
          </p:cNvSpPr>
          <p:nvPr>
            <p:ph type="title"/>
          </p:nvPr>
        </p:nvSpPr>
        <p:spPr/>
        <p:txBody>
          <a:bodyPr/>
          <a:lstStyle/>
          <a:p>
            <a:pPr eaLnBrk="1" hangingPunct="1"/>
            <a:r>
              <a:rPr lang="zh-CN" altLang="en-US"/>
              <a:t>请在此输入您的大标题</a:t>
            </a:r>
            <a:endParaRPr lang="en-US" altLang="zh-CN"/>
          </a:p>
        </p:txBody>
      </p:sp>
      <p:pic>
        <p:nvPicPr>
          <p:cNvPr id="13" name="图片 12"/>
          <p:cNvPicPr>
            <a:picLocks noChangeAspect="1"/>
          </p:cNvPicPr>
          <p:nvPr/>
        </p:nvPicPr>
        <p:blipFill>
          <a:blip r:embed="rId2"/>
          <a:srcRect r="18194" b="22538"/>
          <a:stretch>
            <a:fillRect/>
          </a:stretch>
        </p:blipFill>
        <p:spPr>
          <a:xfrm>
            <a:off x="8589929" y="5552610"/>
            <a:ext cx="3602071" cy="1305390"/>
          </a:xfrm>
          <a:prstGeom prst="rect">
            <a:avLst/>
          </a:prstGeom>
        </p:spPr>
      </p:pic>
      <p:pic>
        <p:nvPicPr>
          <p:cNvPr id="14" name="Picture 2" descr="C:\Users\Thinkpad\Desktop\PNG\1_0008_图层-16-副本.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17410290">
            <a:off x="6848248" y="4755070"/>
            <a:ext cx="1022033" cy="22467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C:\Users\Thinkpad\Desktop\PNG\1_0008_图层-16-副本.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19005632">
            <a:off x="7528574" y="3721950"/>
            <a:ext cx="1022033" cy="22467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Thinkpad\Desktop\PNG\1_0008_图层-16-副本.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20371684">
            <a:off x="8374654" y="2311393"/>
            <a:ext cx="1022033" cy="2730954"/>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42"/>
          <p:cNvSpPr>
            <a:spLocks noChangeArrowheads="1"/>
          </p:cNvSpPr>
          <p:nvPr/>
        </p:nvSpPr>
        <p:spPr bwMode="auto">
          <a:xfrm>
            <a:off x="9359093" y="4026840"/>
            <a:ext cx="251624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7200" b="1">
                <a:solidFill>
                  <a:schemeClr val="accent1"/>
                </a:solidFill>
                <a:latin typeface="+mj-ea"/>
                <a:ea typeface="+mj-ea"/>
              </a:rPr>
              <a:t>688</a:t>
            </a:r>
            <a:r>
              <a:rPr lang="zh-CN" altLang="en-US" sz="4000" b="1">
                <a:solidFill>
                  <a:schemeClr val="accent1"/>
                </a:solidFill>
                <a:latin typeface="+mj-ea"/>
                <a:ea typeface="+mj-ea"/>
              </a:rPr>
              <a:t>万</a:t>
            </a:r>
            <a:endParaRPr lang="zh-CN" altLang="en-US" sz="5400" b="1">
              <a:solidFill>
                <a:schemeClr val="accent1"/>
              </a:solidFill>
              <a:latin typeface="+mj-ea"/>
              <a:ea typeface="+mj-ea"/>
            </a:endParaRPr>
          </a:p>
        </p:txBody>
      </p:sp>
      <p:sp>
        <p:nvSpPr>
          <p:cNvPr id="25" name="矩形 24"/>
          <p:cNvSpPr/>
          <p:nvPr/>
        </p:nvSpPr>
        <p:spPr>
          <a:xfrm>
            <a:off x="3120896" y="1620309"/>
            <a:ext cx="5158510" cy="1555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p:txBody>
      </p:sp>
      <p:sp>
        <p:nvSpPr>
          <p:cNvPr id="26" name="矩形 25"/>
          <p:cNvSpPr/>
          <p:nvPr/>
        </p:nvSpPr>
        <p:spPr>
          <a:xfrm>
            <a:off x="1811216" y="3455893"/>
            <a:ext cx="5158510" cy="1555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p:txBody>
      </p:sp>
      <p:sp>
        <p:nvSpPr>
          <p:cNvPr id="27" name="矩形 26"/>
          <p:cNvSpPr/>
          <p:nvPr/>
        </p:nvSpPr>
        <p:spPr>
          <a:xfrm>
            <a:off x="553550" y="5235985"/>
            <a:ext cx="5158510" cy="1555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4338" name="标题 3"/>
          <p:cNvSpPr>
            <a:spLocks noGrp="1"/>
          </p:cNvSpPr>
          <p:nvPr>
            <p:ph type="title"/>
          </p:nvPr>
        </p:nvSpPr>
        <p:spPr/>
        <p:txBody>
          <a:bodyPr/>
          <a:lstStyle/>
          <a:p>
            <a:pPr eaLnBrk="1" hangingPunct="1"/>
            <a:r>
              <a:rPr lang="zh-CN" altLang="en-US"/>
              <a:t>请在此输入您的大标题</a:t>
            </a:r>
            <a:endParaRPr lang="en-US" altLang="zh-CN"/>
          </a:p>
        </p:txBody>
      </p:sp>
      <p:sp>
        <p:nvSpPr>
          <p:cNvPr id="19" name="Block Arc 4"/>
          <p:cNvSpPr/>
          <p:nvPr/>
        </p:nvSpPr>
        <p:spPr>
          <a:xfrm>
            <a:off x="3079475" y="3924108"/>
            <a:ext cx="2511390" cy="2511391"/>
          </a:xfrm>
          <a:prstGeom prst="blockArc">
            <a:avLst>
              <a:gd name="adj1" fmla="val 10800000"/>
              <a:gd name="adj2" fmla="val 0"/>
              <a:gd name="adj3" fmla="val 79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solidFill>
                <a:srgbClr val="3D3F3F"/>
              </a:solidFill>
            </a:endParaRPr>
          </a:p>
        </p:txBody>
      </p:sp>
      <p:sp>
        <p:nvSpPr>
          <p:cNvPr id="20" name="Block Arc 4"/>
          <p:cNvSpPr/>
          <p:nvPr/>
        </p:nvSpPr>
        <p:spPr>
          <a:xfrm>
            <a:off x="632704" y="3924108"/>
            <a:ext cx="2511390" cy="2511391"/>
          </a:xfrm>
          <a:prstGeom prst="blockArc">
            <a:avLst>
              <a:gd name="adj1" fmla="val 10800000"/>
              <a:gd name="adj2" fmla="val 0"/>
              <a:gd name="adj3" fmla="val 79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solidFill>
                <a:srgbClr val="3D3F3F"/>
              </a:solidFill>
            </a:endParaRPr>
          </a:p>
        </p:txBody>
      </p:sp>
      <p:sp>
        <p:nvSpPr>
          <p:cNvPr id="28" name="文本框 27"/>
          <p:cNvSpPr txBox="1"/>
          <p:nvPr/>
        </p:nvSpPr>
        <p:spPr>
          <a:xfrm>
            <a:off x="1115113" y="4309476"/>
            <a:ext cx="1546572" cy="830997"/>
          </a:xfrm>
          <a:prstGeom prst="rect">
            <a:avLst/>
          </a:prstGeom>
          <a:noFill/>
        </p:spPr>
        <p:txBody>
          <a:bodyPr wrap="square" rtlCol="0">
            <a:spAutoFit/>
          </a:bodyPr>
          <a:lstStyle/>
          <a:p>
            <a:pPr algn="ctr"/>
            <a:r>
              <a:rPr lang="en-US" altLang="zh-CN" sz="4800" b="1">
                <a:solidFill>
                  <a:schemeClr val="accent1"/>
                </a:solidFill>
                <a:latin typeface="+mj-ea"/>
                <a:ea typeface="+mj-ea"/>
              </a:rPr>
              <a:t>38</a:t>
            </a:r>
            <a:r>
              <a:rPr lang="en-US" altLang="zh-CN" b="1">
                <a:solidFill>
                  <a:schemeClr val="accent1"/>
                </a:solidFill>
                <a:latin typeface="+mj-ea"/>
                <a:ea typeface="+mj-ea"/>
              </a:rPr>
              <a:t>%</a:t>
            </a:r>
            <a:endParaRPr lang="zh-CN" altLang="en-US" sz="4800" b="1">
              <a:solidFill>
                <a:schemeClr val="accent1"/>
              </a:solidFill>
              <a:latin typeface="+mj-ea"/>
              <a:ea typeface="+mj-ea"/>
            </a:endParaRPr>
          </a:p>
        </p:txBody>
      </p:sp>
      <p:sp>
        <p:nvSpPr>
          <p:cNvPr id="29" name="文本框 28"/>
          <p:cNvSpPr txBox="1"/>
          <p:nvPr/>
        </p:nvSpPr>
        <p:spPr>
          <a:xfrm>
            <a:off x="3575532" y="4309476"/>
            <a:ext cx="1546572" cy="830997"/>
          </a:xfrm>
          <a:prstGeom prst="rect">
            <a:avLst/>
          </a:prstGeom>
          <a:noFill/>
        </p:spPr>
        <p:txBody>
          <a:bodyPr wrap="square" rtlCol="0">
            <a:spAutoFit/>
          </a:bodyPr>
          <a:lstStyle/>
          <a:p>
            <a:pPr algn="ctr"/>
            <a:r>
              <a:rPr lang="en-US" altLang="zh-CN" sz="4800" b="1">
                <a:solidFill>
                  <a:schemeClr val="accent1"/>
                </a:solidFill>
                <a:latin typeface="+mj-ea"/>
                <a:ea typeface="+mj-ea"/>
              </a:rPr>
              <a:t>40</a:t>
            </a:r>
            <a:r>
              <a:rPr lang="en-US" altLang="zh-CN" b="1">
                <a:solidFill>
                  <a:schemeClr val="accent1"/>
                </a:solidFill>
                <a:latin typeface="+mj-ea"/>
                <a:ea typeface="+mj-ea"/>
              </a:rPr>
              <a:t>%</a:t>
            </a:r>
            <a:endParaRPr lang="zh-CN" altLang="en-US" sz="4800" b="1">
              <a:solidFill>
                <a:schemeClr val="accent1"/>
              </a:solidFill>
              <a:latin typeface="+mj-ea"/>
              <a:ea typeface="+mj-ea"/>
            </a:endParaRPr>
          </a:p>
        </p:txBody>
      </p:sp>
      <p:sp>
        <p:nvSpPr>
          <p:cNvPr id="30" name="矩形 29"/>
          <p:cNvSpPr/>
          <p:nvPr/>
        </p:nvSpPr>
        <p:spPr>
          <a:xfrm>
            <a:off x="688976" y="1898694"/>
            <a:ext cx="2218304" cy="18589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pic>
        <p:nvPicPr>
          <p:cNvPr id="18" name="图片 17"/>
          <p:cNvPicPr>
            <a:picLocks noChangeAspect="1"/>
          </p:cNvPicPr>
          <p:nvPr/>
        </p:nvPicPr>
        <p:blipFill>
          <a:blip r:embed="rId2">
            <a:lum contrast="40000"/>
          </a:blip>
          <a:stretch>
            <a:fillRect/>
          </a:stretch>
        </p:blipFill>
        <p:spPr>
          <a:xfrm>
            <a:off x="2527677" y="5369178"/>
            <a:ext cx="1232834" cy="1232834"/>
          </a:xfrm>
          <a:prstGeom prst="rect">
            <a:avLst/>
          </a:prstGeom>
        </p:spPr>
      </p:pic>
      <p:sp>
        <p:nvSpPr>
          <p:cNvPr id="15" name="矩形 14"/>
          <p:cNvSpPr/>
          <p:nvPr/>
        </p:nvSpPr>
        <p:spPr>
          <a:xfrm>
            <a:off x="3239666" y="1898694"/>
            <a:ext cx="2218304" cy="18589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a:solidFill>
                  <a:schemeClr val="tx1"/>
                </a:solidFill>
                <a:latin typeface="+mn-ea"/>
              </a:rPr>
              <a:t>请输入文本请输入文本请输入文本请输入文本请输入文本请输入文本</a:t>
            </a:r>
            <a:endParaRPr lang="zh-CN" altLang="zh-CN" sz="1800">
              <a:solidFill>
                <a:schemeClr val="tx1"/>
              </a:solidFill>
              <a:latin typeface="+mn-ea"/>
            </a:endParaRPr>
          </a:p>
        </p:txBody>
      </p:sp>
      <p:pic>
        <p:nvPicPr>
          <p:cNvPr id="16"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16200000" flipV="1">
            <a:off x="3175332" y="1956321"/>
            <a:ext cx="510409" cy="6446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矩形 21"/>
          <p:cNvSpPr/>
          <p:nvPr/>
        </p:nvSpPr>
        <p:spPr>
          <a:xfrm>
            <a:off x="6918437" y="1890789"/>
            <a:ext cx="4371569" cy="19054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Wingdings" panose="05000000000000000000" pitchFamily="2" charset="2"/>
              <a:buChar char="ü"/>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p:txBody>
      </p:sp>
      <p:sp>
        <p:nvSpPr>
          <p:cNvPr id="23" name="矩形 22"/>
          <p:cNvSpPr/>
          <p:nvPr/>
        </p:nvSpPr>
        <p:spPr>
          <a:xfrm>
            <a:off x="6918437" y="4581594"/>
            <a:ext cx="4371569" cy="19054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Wingdings" panose="05000000000000000000" pitchFamily="2" charset="2"/>
              <a:buChar char="ü"/>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Wingdings" panose="05000000000000000000" pitchFamily="2" charset="2"/>
              <a:buChar char="ü"/>
            </a:pPr>
            <a:r>
              <a:rPr lang="zh-CN" altLang="en-US" sz="180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a:t>
            </a:r>
            <a:endParaRPr lang="en-US" altLang="zh-CN" sz="180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218" name="标题 1"/>
          <p:cNvSpPr>
            <a:spLocks noGrp="1"/>
          </p:cNvSpPr>
          <p:nvPr>
            <p:ph type="title"/>
          </p:nvPr>
        </p:nvSpPr>
        <p:spPr/>
        <p:txBody>
          <a:bodyPr anchor="b"/>
          <a:lstStyle/>
          <a:p>
            <a:r>
              <a:rPr lang="zh-CN" altLang="en-US"/>
              <a:t>请输入第二章大标题</a:t>
            </a:r>
          </a:p>
        </p:txBody>
      </p:sp>
      <p:sp>
        <p:nvSpPr>
          <p:cNvPr id="9219" name="文本占位符 2"/>
          <p:cNvSpPr>
            <a:spLocks noGrp="1"/>
          </p:cNvSpPr>
          <p:nvPr>
            <p:ph type="body" idx="1"/>
          </p:nvPr>
        </p:nvSpPr>
        <p:spPr/>
        <p:txBody>
          <a:bodyPr/>
          <a:lstStyle/>
          <a:p>
            <a:r>
              <a:rPr lang="zh-CN" altLang="en-US"/>
              <a:t>请输入第二章说明小标题</a:t>
            </a:r>
          </a:p>
        </p:txBody>
      </p:sp>
      <p:pic>
        <p:nvPicPr>
          <p:cNvPr id="6"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0800000">
            <a:off x="5571820" y="130264"/>
            <a:ext cx="2043730" cy="2584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47"/>
          <p:cNvSpPr txBox="1">
            <a:spLocks noChangeArrowheads="1"/>
          </p:cNvSpPr>
          <p:nvPr/>
        </p:nvSpPr>
        <p:spPr bwMode="auto">
          <a:xfrm>
            <a:off x="5674785" y="349464"/>
            <a:ext cx="1415772" cy="1333106"/>
          </a:xfrm>
          <a:prstGeom prst="rect">
            <a:avLst/>
          </a:prstGeom>
          <a:noFill/>
          <a:ln w="28575">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spAutoFit/>
          </a:bodyPr>
          <a:lstStyle/>
          <a:p>
            <a:pPr algn="dist">
              <a:buFont typeface="Arial" panose="020b0604020202020204" pitchFamily="34" charset="0"/>
              <a:buNone/>
              <a:defRPr/>
            </a:pPr>
            <a:r>
              <a:rPr lang="zh-CN" altLang="en-US" sz="8000" b="1">
                <a:solidFill>
                  <a:srgbClr val="FEFFFF"/>
                </a:solidFill>
                <a:latin typeface="华文新魏" panose="02010800040101010101" pitchFamily="2" charset="-122"/>
                <a:ea typeface="华文新魏" panose="02010800040101010101" pitchFamily="2" charset="-122"/>
              </a:rPr>
              <a:t>贰</a:t>
            </a:r>
            <a:endParaRPr lang="en-US" altLang="zh-CN" sz="8000" b="1">
              <a:solidFill>
                <a:srgbClr val="FEFFFF"/>
              </a:solidFill>
              <a:latin typeface="华文新魏" panose="02010800040101010101" pitchFamily="2" charset="-122"/>
              <a:ea typeface="华文新魏" panose="02010800040101010101" pitchFamily="2" charset="-122"/>
            </a:endParaRPr>
          </a:p>
        </p:txBody>
      </p:sp>
    </p:spTree>
  </p:cSld>
  <p:clrMapOvr>
    <a:masterClrMapping/>
  </p:clrMapOvr>
  <p:transition/>
  <p:timing/>
</p:sld>
</file>

<file path=ppt/tags/tag1.xml><?xml version="1.0" encoding="utf-8"?>
<p:tagLst xmlns:p="http://schemas.openxmlformats.org/presentationml/2006/main">
  <p:tag name="ID" val="553532"/>
  <p:tag name="MH" val="20160621213506"/>
  <p:tag name="MH_LIBRARY" val="CONTENTS"/>
  <p:tag name="MH_ORDER" val="1"/>
  <p:tag name="MH_TYPE" val="ENTRY"/>
</p:tagLst>
</file>

<file path=ppt/tags/tag10.xml><?xml version="1.0" encoding="utf-8"?>
<p:tagLst xmlns:p="http://schemas.openxmlformats.org/presentationml/2006/main">
  <p:tag name="ID" val="553532"/>
  <p:tag name="MH" val="20160621213506"/>
  <p:tag name="MH_LIBRARY" val="CONTENTS"/>
  <p:tag name="MH_ORDER" val="1"/>
  <p:tag name="MH_TYPE" val="NUMBER"/>
</p:tagLst>
</file>

<file path=ppt/tags/tag11.xml><?xml version="1.0" encoding="utf-8"?>
<p:tagLst xmlns:p="http://schemas.openxmlformats.org/presentationml/2006/main">
  <p:tag name="MH" val="20160624103217"/>
  <p:tag name="MH_LIBRARY" val="GRAPHIC"/>
  <p:tag name="MH_ORDER" val="1"/>
  <p:tag name="MH_TYPE" val="Other"/>
</p:tagLst>
</file>

<file path=ppt/tags/tag12.xml><?xml version="1.0" encoding="utf-8"?>
<p:tagLst xmlns:p="http://schemas.openxmlformats.org/presentationml/2006/main">
  <p:tag name="MH" val="20160624103217"/>
  <p:tag name="MH_LIBRARY" val="GRAPHIC"/>
  <p:tag name="MH_ORDER" val="1"/>
  <p:tag name="MH_TYPE" val="SubTitle"/>
</p:tagLst>
</file>

<file path=ppt/tags/tag13.xml><?xml version="1.0" encoding="utf-8"?>
<p:tagLst xmlns:p="http://schemas.openxmlformats.org/presentationml/2006/main">
  <p:tag name="MH" val="20160624103217"/>
  <p:tag name="MH_LIBRARY" val="GRAPHIC"/>
  <p:tag name="MH_ORDER" val="1"/>
  <p:tag name="MH_TYPE" val="Other"/>
</p:tagLst>
</file>

<file path=ppt/tags/tag14.xml><?xml version="1.0" encoding="utf-8"?>
<p:tagLst xmlns:p="http://schemas.openxmlformats.org/presentationml/2006/main">
  <p:tag name="MH" val="20160624103217"/>
  <p:tag name="MH_LIBRARY" val="GRAPHIC"/>
  <p:tag name="MH_ORDER" val="1"/>
  <p:tag name="MH_TYPE" val="SubTitle"/>
</p:tagLst>
</file>

<file path=ppt/tags/tag15.xml><?xml version="1.0" encoding="utf-8"?>
<p:tagLst xmlns:p="http://schemas.openxmlformats.org/presentationml/2006/main">
  <p:tag name="MH" val="20160624103217"/>
  <p:tag name="MH_LIBRARY" val="GRAPHIC"/>
  <p:tag name="MH_ORDER" val="1"/>
  <p:tag name="MH_TYPE" val="Other"/>
</p:tagLst>
</file>

<file path=ppt/tags/tag16.xml><?xml version="1.0" encoding="utf-8"?>
<p:tagLst xmlns:p="http://schemas.openxmlformats.org/presentationml/2006/main">
  <p:tag name="MH" val="20160624103217"/>
  <p:tag name="MH_LIBRARY" val="GRAPHIC"/>
  <p:tag name="MH_ORDER" val="1"/>
  <p:tag name="MH_TYPE" val="SubTitle"/>
</p:tagLst>
</file>

<file path=ppt/tags/tag17.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ISPRING_PRESENTATION_TITLE" val="1347.中国风山水梅花毛笔商务通用PPT模板"/>
</p:tagLst>
</file>

<file path=ppt/tags/tag2.xml><?xml version="1.0" encoding="utf-8"?>
<p:tagLst xmlns:p="http://schemas.openxmlformats.org/presentationml/2006/main">
  <p:tag name="ID" val="553532"/>
  <p:tag name="MH" val="20160621213506"/>
  <p:tag name="MH_LIBRARY" val="CONTENTS"/>
  <p:tag name="MH_ORDER" val="1"/>
  <p:tag name="MH_TYPE" val="NUMBER"/>
</p:tagLst>
</file>

<file path=ppt/tags/tag3.xml><?xml version="1.0" encoding="utf-8"?>
<p:tagLst xmlns:p="http://schemas.openxmlformats.org/presentationml/2006/main">
  <p:tag name="ID" val="553532"/>
  <p:tag name="MH" val="20160621213506"/>
  <p:tag name="MH_LIBRARY" val="CONTENTS"/>
  <p:tag name="MH_ORDER" val="1"/>
  <p:tag name="MH_TYPE" val="ENTRY"/>
</p:tagLst>
</file>

<file path=ppt/tags/tag4.xml><?xml version="1.0" encoding="utf-8"?>
<p:tagLst xmlns:p="http://schemas.openxmlformats.org/presentationml/2006/main">
  <p:tag name="ID" val="553532"/>
  <p:tag name="MH" val="20160621213506"/>
  <p:tag name="MH_LIBRARY" val="CONTENTS"/>
  <p:tag name="MH_ORDER" val="1"/>
  <p:tag name="MH_TYPE" val="NUMBER"/>
</p:tagLst>
</file>

<file path=ppt/tags/tag5.xml><?xml version="1.0" encoding="utf-8"?>
<p:tagLst xmlns:p="http://schemas.openxmlformats.org/presentationml/2006/main">
  <p:tag name="ID" val="553532"/>
  <p:tag name="MH" val="20160621213506"/>
  <p:tag name="MH_LIBRARY" val="CONTENTS"/>
  <p:tag name="MH_ORDER" val="1"/>
  <p:tag name="MH_TYPE" val="ENTRY"/>
</p:tagLst>
</file>

<file path=ppt/tags/tag6.xml><?xml version="1.0" encoding="utf-8"?>
<p:tagLst xmlns:p="http://schemas.openxmlformats.org/presentationml/2006/main">
  <p:tag name="ID" val="553532"/>
  <p:tag name="MH" val="20160621213506"/>
  <p:tag name="MH_LIBRARY" val="CONTENTS"/>
  <p:tag name="MH_ORDER" val="1"/>
  <p:tag name="MH_TYPE" val="NUMBER"/>
</p:tagLst>
</file>

<file path=ppt/tags/tag7.xml><?xml version="1.0" encoding="utf-8"?>
<p:tagLst xmlns:p="http://schemas.openxmlformats.org/presentationml/2006/main">
  <p:tag name="ID" val="553532"/>
  <p:tag name="MH" val="20160621213506"/>
  <p:tag name="MH_LIBRARY" val="CONTENTS"/>
  <p:tag name="MH_ORDER" val="1"/>
  <p:tag name="MH_TYPE" val="ENTRY"/>
</p:tagLst>
</file>

<file path=ppt/tags/tag8.xml><?xml version="1.0" encoding="utf-8"?>
<p:tagLst xmlns:p="http://schemas.openxmlformats.org/presentationml/2006/main">
  <p:tag name="ID" val="553532"/>
  <p:tag name="MH" val="20160621213506"/>
  <p:tag name="MH_LIBRARY" val="CONTENTS"/>
  <p:tag name="MH_ORDER" val="1"/>
  <p:tag name="MH_TYPE" val="NUMBER"/>
</p:tagLst>
</file>

<file path=ppt/tags/tag9.xml><?xml version="1.0" encoding="utf-8"?>
<p:tagLst xmlns:p="http://schemas.openxmlformats.org/presentationml/2006/main">
  <p:tag name="ID" val="553532"/>
  <p:tag name="MH" val="20160621213506"/>
  <p:tag name="MH_LIBRARY" val="CONTENTS"/>
  <p:tag name="MH_ORDER" val="1"/>
  <p:tag name="MH_TYPE" val="ENTRY"/>
</p:tagLst>
</file>

<file path=ppt/theme/theme1.xml><?xml version="1.0" encoding="utf-8"?>
<a:theme xmlns:r="http://schemas.openxmlformats.org/officeDocument/2006/relationships" xmlns:a="http://schemas.openxmlformats.org/drawingml/2006/main" name=" 亮亮图文旗舰店https://liangliangtuwen.tmall.com">
  <a:themeElements>
    <a:clrScheme name="自定义 68">
      <a:dk1>
        <a:srgbClr val="4D4D4D"/>
      </a:dk1>
      <a:lt1>
        <a:srgbClr val="FFFFFF"/>
      </a:lt1>
      <a:dk2>
        <a:srgbClr val="4D4D4D"/>
      </a:dk2>
      <a:lt2>
        <a:srgbClr val="FFFFFF"/>
      </a:lt2>
      <a:accent1>
        <a:srgbClr val="4D4D4D"/>
      </a:accent1>
      <a:accent2>
        <a:srgbClr val="4E617A"/>
      </a:accent2>
      <a:accent3>
        <a:srgbClr val="6688BE"/>
      </a:accent3>
      <a:accent4>
        <a:srgbClr val="A55DAB"/>
      </a:accent4>
      <a:accent5>
        <a:srgbClr val="BA466F"/>
      </a:accent5>
      <a:accent6>
        <a:srgbClr val="D42C44"/>
      </a:accent6>
      <a:hlink>
        <a:srgbClr val="002060"/>
      </a:hlink>
      <a:folHlink>
        <a:srgbClr val="7F7F7F"/>
      </a:folHlink>
    </a:clrScheme>
    <a:fontScheme name="自定义 3">
      <a:majorFont>
        <a:latin typeface="Franklin Gothic Medium"/>
        <a:ea typeface="华文行楷"/>
        <a:cs typeface="Arial"/>
      </a:majorFont>
      <a:minorFont>
        <a:latin typeface="Franklin Gothic Book"/>
        <a:ea typeface="华文楷体"/>
        <a:cs typeface="Arial"/>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小碎花校园清新毕业答辩模板</Template>
  <Company/>
  <PresentationFormat>宽屏</PresentationFormat>
  <Paragraphs>147</Paragraphs>
  <Slides>27</Slides>
  <Notes>0</Notes>
  <TotalTime>3</TotalTime>
  <HiddenSlides>0</HiddenSlides>
  <MMClips>0</MMClips>
  <ScaleCrop>0</ScaleCrop>
  <HeadingPairs>
    <vt:vector baseType="variant" size="6">
      <vt:variant>
        <vt:lpstr>Fonts used</vt:lpstr>
      </vt:variant>
      <vt:variant>
        <vt:i4>16</vt:i4>
      </vt:variant>
      <vt:variant>
        <vt:lpstr>Theme</vt:lpstr>
      </vt:variant>
      <vt:variant>
        <vt:i4>1</vt:i4>
      </vt:variant>
      <vt:variant>
        <vt:lpstr>Slide Titles</vt:lpstr>
      </vt:variant>
      <vt:variant>
        <vt:i4>27</vt:i4>
      </vt:variant>
    </vt:vector>
  </HeadingPairs>
  <TitlesOfParts>
    <vt:vector baseType="lpstr" size="44">
      <vt:lpstr>Arial</vt:lpstr>
      <vt:lpstr>Franklin Gothic Medium</vt:lpstr>
      <vt:lpstr>华文行楷</vt:lpstr>
      <vt:lpstr>Franklin Gothic Book</vt:lpstr>
      <vt:lpstr>华文楷体</vt:lpstr>
      <vt:lpstr>等线 Light</vt:lpstr>
      <vt:lpstr>Tempus Sans ITC</vt:lpstr>
      <vt:lpstr>幼圆</vt:lpstr>
      <vt:lpstr>Wingdings 2</vt:lpstr>
      <vt:lpstr>等线</vt:lpstr>
      <vt:lpstr>华文新魏</vt:lpstr>
      <vt:lpstr>Times New Roman</vt:lpstr>
      <vt:lpstr>Wingdings</vt:lpstr>
      <vt:lpstr>Bauhaus 93</vt:lpstr>
      <vt:lpstr>宋体</vt:lpstr>
      <vt:lpstr>Calibri</vt:lpstr>
      <vt:lpstr> 亮亮图文旗舰店https://liangliangtuwen.tmall.com</vt:lpstr>
      <vt:lpstr>中国风山水梅花毛笔模板</vt:lpstr>
      <vt:lpstr>PowerPoint Presentation</vt:lpstr>
      <vt:lpstr>请输入第一章大标题</vt:lpstr>
      <vt:lpstr>请在此输入您的大标题</vt:lpstr>
      <vt:lpstr>请在此输入您的大标题</vt:lpstr>
      <vt:lpstr>请在此输入您的大标题</vt:lpstr>
      <vt:lpstr>请在此输入您的大标题</vt:lpstr>
      <vt:lpstr>请在此输入您的大标题</vt:lpstr>
      <vt:lpstr>请输入第二章大标题</vt:lpstr>
      <vt:lpstr>请在此输入您的大标题</vt:lpstr>
      <vt:lpstr>请在此输入您的大标题</vt:lpstr>
      <vt:lpstr>请在此输入您的大标题</vt:lpstr>
      <vt:lpstr>请在此输入您的大标题</vt:lpstr>
      <vt:lpstr>请在此输入您的大标题</vt:lpstr>
      <vt:lpstr>请输入第三章大标题</vt:lpstr>
      <vt:lpstr>请在此输入您的大标题</vt:lpstr>
      <vt:lpstr>请在此输入您的大标题</vt:lpstr>
      <vt:lpstr>请在此输入您的大标题</vt:lpstr>
      <vt:lpstr>请在此输入您的大标题</vt:lpstr>
      <vt:lpstr>请在此输入您的大标题</vt:lpstr>
      <vt:lpstr>请输入第四章大标题</vt:lpstr>
      <vt:lpstr>请在此输入您的大标题</vt:lpstr>
      <vt:lpstr>请在此输入您的大标题</vt:lpstr>
      <vt:lpstr>请在此输入您的大标题</vt:lpstr>
      <vt:lpstr>请在此输入您的大标题</vt:lpstr>
      <vt:lpstr>请在此输入您的大标题</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1347.中国风山水梅花毛笔商务通用PPT模板</dc:title>
  <dc:creator>Mloong</dc:creator>
  <cp:lastModifiedBy>Mloong</cp:lastModifiedBy>
  <cp:revision>5</cp:revision>
  <dcterms:created xsi:type="dcterms:W3CDTF">2017-03-12T13:47:00Z</dcterms:created>
  <dcterms:modified xsi:type="dcterms:W3CDTF">2023-10-16T15:58:11Z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2052-10.1.0.6554</vt:lpwstr>
  </property>
</Properties>
</file>