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61" r:id="rId4"/>
    <p:sldId id="273" r:id="rId5"/>
    <p:sldId id="274" r:id="rId6"/>
    <p:sldId id="276" r:id="rId7"/>
    <p:sldId id="275" r:id="rId8"/>
    <p:sldId id="264" r:id="rId9"/>
    <p:sldId id="277" r:id="rId10"/>
    <p:sldId id="278" r:id="rId11"/>
    <p:sldId id="260" r:id="rId12"/>
    <p:sldId id="265" r:id="rId13"/>
    <p:sldId id="258" r:id="rId14"/>
    <p:sldId id="267" r:id="rId15"/>
    <p:sldId id="270" r:id="rId16"/>
    <p:sldId id="279" r:id="rId17"/>
    <p:sldId id="268" r:id="rId18"/>
    <p:sldId id="280" r:id="rId19"/>
    <p:sldId id="281" r:id="rId20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9" userDrawn="1">
          <p15:clr>
            <a:srgbClr val="A4A3A4"/>
          </p15:clr>
        </p15:guide>
        <p15:guide id="2" pos="2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83" d="100"/>
          <a:sy n="83" d="100"/>
        </p:scale>
        <p:origin x="800" y="60"/>
      </p:cViewPr>
      <p:guideLst>
        <p:guide orient="horz" pos="1539"/>
        <p:guide pos="285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1999" cy="71999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6122DBE7-7B08-4602-939C-C5E9FC1D5E68}" type="datetimeFigureOut">
              <a:rPr lang="zh-CN" altLang="en-US"/>
              <a:t/>
            </a:fld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4213"/>
            <a:ext cx="4572000" cy="3430587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3625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3625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9C59D4C6-778B-433A-9032-55551FD6C865}" type="slidenum">
              <a:rPr lang="zh-CN" altLang="en-US"/>
              <a:t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Relationship Id="rId4" Type="http://schemas.openxmlformats.org/officeDocument/2006/relationships/image" Target="../media/image1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19.wmf" /><Relationship Id="rId4" Type="http://schemas.openxmlformats.org/officeDocument/2006/relationships/image" Target="../media/image20.png" /><Relationship Id="rId5" Type="http://schemas.openxmlformats.org/officeDocument/2006/relationships/image" Target="../media/image21.png" /><Relationship Id="rId6" Type="http://schemas.openxmlformats.org/officeDocument/2006/relationships/image" Target="../media/image22.png" /><Relationship Id="rId7" Type="http://schemas.openxmlformats.org/officeDocument/2006/relationships/image" Target="../media/image2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Relationship Id="rId5" Type="http://schemas.openxmlformats.org/officeDocument/2006/relationships/image" Target="../media/image11.jpeg" /><Relationship Id="rId6" Type="http://schemas.openxmlformats.org/officeDocument/2006/relationships/image" Target="../media/image1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bg bwMode="auto">
      <p:bgPr>
        <a:blipFill dpi="0" rotWithShape="0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矩形 8"/>
          <p:cNvSpPr>
            <a:spLocks noChangeArrowheads="1"/>
          </p:cNvSpPr>
          <p:nvPr/>
        </p:nvSpPr>
        <p:spPr bwMode="auto">
          <a:xfrm>
            <a:off x="2400300" y="1344613"/>
            <a:ext cx="6743700" cy="1190625"/>
          </a:xfrm>
          <a:prstGeom prst="rect">
            <a:avLst/>
          </a:prstGeom>
          <a:solidFill>
            <a:srgbClr val="000000">
              <a:alpha val="50195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7" name="任意多边形 6"/>
          <p:cNvSpPr>
            <a:spLocks noChangeArrowheads="1"/>
          </p:cNvSpPr>
          <p:nvPr/>
        </p:nvSpPr>
        <p:spPr bwMode="auto">
          <a:xfrm flipV="1">
            <a:off x="6164263" y="1025525"/>
            <a:ext cx="2979737" cy="2582863"/>
          </a:xfrm>
          <a:custGeom>
            <a:gdLst>
              <a:gd name="T0" fmla="*/ 0 w 6623722"/>
              <a:gd name="T1" fmla="*/ 1161822 h 5741997"/>
              <a:gd name="T2" fmla="*/ 1340460 w 6623722"/>
              <a:gd name="T3" fmla="*/ 1161822 h 5741997"/>
              <a:gd name="T4" fmla="*/ 1340460 w 6623722"/>
              <a:gd name="T5" fmla="*/ 504051 h 5741997"/>
              <a:gd name="T6" fmla="*/ 934871 w 6623722"/>
              <a:gd name="T7" fmla="*/ 0 h 5741997"/>
              <a:gd name="T8" fmla="*/ 0 60000 65536"/>
              <a:gd name="T9" fmla="*/ 0 60000 65536"/>
              <a:gd name="T10" fmla="*/ 0 60000 65536"/>
              <a:gd name="T11" fmla="*/ 0 60000 65536"/>
              <a:gd name="T12" fmla="*/ 0 w 6623722"/>
              <a:gd name="T13" fmla="*/ 0 h 5741997"/>
              <a:gd name="T14" fmla="*/ 6623722 w 6623722"/>
              <a:gd name="T15" fmla="*/ 5741997 h 5741997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23722" h="5741997">
                <a:moveTo>
                  <a:pt x="0" y="5741997"/>
                </a:moveTo>
                <a:lnTo>
                  <a:pt x="6623722" y="5741997"/>
                </a:lnTo>
                <a:lnTo>
                  <a:pt x="6623722" y="2491138"/>
                </a:lnTo>
                <a:lnTo>
                  <a:pt x="4619552" y="0"/>
                </a:lnTo>
                <a:lnTo>
                  <a:pt x="0" y="5741997"/>
                </a:lnTo>
                <a:close/>
              </a:path>
            </a:pathLst>
          </a:custGeom>
          <a:solidFill>
            <a:srgbClr val="000000">
              <a:alpha val="50195"/>
            </a:srgbClr>
          </a:solidFill>
          <a:ln w="9525">
            <a:noFill/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028" name="组合 15"/>
          <p:cNvGrpSpPr/>
          <p:nvPr/>
        </p:nvGrpSpPr>
        <p:grpSpPr>
          <a:xfrm flipH="1">
            <a:off x="8512175" y="1676400"/>
            <a:ext cx="465138" cy="560388"/>
            <a:chExt cx="505378" cy="792779"/>
          </a:xfrm>
        </p:grpSpPr>
        <p:sp>
          <p:nvSpPr>
            <p:cNvPr id="1030" name="梯形 16"/>
            <p:cNvSpPr>
              <a:spLocks noChangeArrowheads="1"/>
            </p:cNvSpPr>
            <p:nvPr/>
          </p:nvSpPr>
          <p:spPr bwMode="auto">
            <a:xfrm rot="7200000" flipV="1">
              <a:off x="181821" y="-126609"/>
              <a:ext cx="196948" cy="450166"/>
            </a:xfrm>
            <a:custGeom>
              <a:gdLst>
                <a:gd name="T0" fmla="*/ 1571299 w 21600"/>
                <a:gd name="T1" fmla="*/ 4690959 h 21600"/>
                <a:gd name="T2" fmla="*/ 897882 w 21600"/>
                <a:gd name="T3" fmla="*/ 9381917 h 21600"/>
                <a:gd name="T4" fmla="*/ 224475 w 21600"/>
                <a:gd name="T5" fmla="*/ 4690959 h 21600"/>
                <a:gd name="T6" fmla="*/ 89788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1" name="梯形 17"/>
            <p:cNvSpPr>
              <a:spLocks noChangeArrowheads="1"/>
            </p:cNvSpPr>
            <p:nvPr/>
          </p:nvSpPr>
          <p:spPr bwMode="auto">
            <a:xfrm rot="5400000" flipV="1">
              <a:off x="163164" y="162581"/>
              <a:ext cx="123829" cy="450166"/>
            </a:xfrm>
            <a:custGeom>
              <a:gdLst>
                <a:gd name="T0" fmla="*/ 621151 w 21600"/>
                <a:gd name="T1" fmla="*/ 4690959 h 21600"/>
                <a:gd name="T2" fmla="*/ 354948 w 21600"/>
                <a:gd name="T3" fmla="*/ 9381917 h 21600"/>
                <a:gd name="T4" fmla="*/ 88738 w 21600"/>
                <a:gd name="T5" fmla="*/ 4690959 h 21600"/>
                <a:gd name="T6" fmla="*/ 35494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2" name="梯形 18"/>
            <p:cNvSpPr>
              <a:spLocks noChangeArrowheads="1"/>
            </p:cNvSpPr>
            <p:nvPr/>
          </p:nvSpPr>
          <p:spPr bwMode="auto">
            <a:xfrm rot="-7200000">
              <a:off x="181821" y="469222"/>
              <a:ext cx="196948" cy="450166"/>
            </a:xfrm>
            <a:custGeom>
              <a:gdLst>
                <a:gd name="T0" fmla="*/ 1571299 w 21600"/>
                <a:gd name="T1" fmla="*/ 4690959 h 21600"/>
                <a:gd name="T2" fmla="*/ 897882 w 21600"/>
                <a:gd name="T3" fmla="*/ 9381917 h 21600"/>
                <a:gd name="T4" fmla="*/ 224475 w 21600"/>
                <a:gd name="T5" fmla="*/ 4690959 h 21600"/>
                <a:gd name="T6" fmla="*/ 89788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29" name="文本框 7"/>
          <p:cNvSpPr>
            <a:spLocks noChangeArrowheads="1"/>
          </p:cNvSpPr>
          <p:nvPr/>
        </p:nvSpPr>
        <p:spPr bwMode="auto">
          <a:xfrm>
            <a:off x="865188" y="1457325"/>
            <a:ext cx="7658100" cy="79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HERE'S A REALLY BIG HEADING</a:t>
            </a:r>
            <a:endParaRPr lang="en-US" altLang="zh-CN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                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WITH A SMALLER SUBTITLE  THAT ATTEMPTS TO ELABORATE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7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8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11269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任意多边形 17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gdLst>
              <a:gd name="T0" fmla="*/ 781613 w 2946857"/>
              <a:gd name="T1" fmla="*/ 0 h 2946857"/>
              <a:gd name="T2" fmla="*/ 1563227 w 2946857"/>
              <a:gd name="T3" fmla="*/ 780458 h 2946857"/>
              <a:gd name="T4" fmla="*/ 781613 w 2946857"/>
              <a:gd name="T5" fmla="*/ 780458 h 2946857"/>
              <a:gd name="T6" fmla="*/ 781613 w 2946857"/>
              <a:gd name="T7" fmla="*/ 0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1473428" y="0"/>
                </a:moveTo>
                <a:cubicBezTo>
                  <a:pt x="2287180" y="0"/>
                  <a:pt x="2946857" y="659677"/>
                  <a:pt x="2946857" y="1473429"/>
                </a:cubicBezTo>
                <a:lnTo>
                  <a:pt x="1473429" y="1473429"/>
                </a:lnTo>
                <a:cubicBezTo>
                  <a:pt x="1473429" y="982286"/>
                  <a:pt x="1473428" y="491143"/>
                  <a:pt x="1473428" y="0"/>
                </a:cubicBezTo>
                <a:close/>
              </a:path>
            </a:pathLst>
          </a:custGeom>
          <a:solidFill>
            <a:srgbClr val="993300"/>
          </a:solidFill>
          <a:ln w="12700">
            <a:solidFill>
              <a:srgbClr val="FFFFFF"/>
            </a:solidFill>
            <a:miter lim="800000"/>
          </a:ln>
        </p:spPr>
        <p:txBody>
          <a:bodyPr lIns="1205865" tIns="489585" rIns="252095" bIns="1181100" anchor="ctr"/>
          <a:lstStyle/>
          <a:p>
            <a:endParaRPr lang="zh-CN" altLang="en-US"/>
          </a:p>
        </p:txBody>
      </p:sp>
      <p:sp>
        <p:nvSpPr>
          <p:cNvPr id="11271" name="任意多边形 18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gdLst>
              <a:gd name="T0" fmla="*/ 1563227 w 2946857"/>
              <a:gd name="T1" fmla="*/ 780458 h 2946857"/>
              <a:gd name="T2" fmla="*/ 781613 w 2946857"/>
              <a:gd name="T3" fmla="*/ 1560917 h 2946857"/>
              <a:gd name="T4" fmla="*/ 781613 w 2946857"/>
              <a:gd name="T5" fmla="*/ 780458 h 2946857"/>
              <a:gd name="T6" fmla="*/ 1563227 w 2946857"/>
              <a:gd name="T7" fmla="*/ 780458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2946857" y="1473429"/>
                </a:moveTo>
                <a:cubicBezTo>
                  <a:pt x="2946857" y="2287181"/>
                  <a:pt x="2287180" y="2946858"/>
                  <a:pt x="1473428" y="2946858"/>
                </a:cubicBezTo>
                <a:cubicBezTo>
                  <a:pt x="1473428" y="2455715"/>
                  <a:pt x="1473429" y="1964572"/>
                  <a:pt x="1473429" y="1473429"/>
                </a:cubicBezTo>
                <a:lnTo>
                  <a:pt x="2946857" y="1473429"/>
                </a:lnTo>
                <a:close/>
              </a:path>
            </a:pathLst>
          </a:custGeom>
          <a:solidFill>
            <a:srgbClr val="2A577E">
              <a:alpha val="79999"/>
            </a:srgbClr>
          </a:solidFill>
          <a:ln w="12700">
            <a:solidFill>
              <a:srgbClr val="FFFFFF"/>
            </a:solidFill>
            <a:miter lim="800000"/>
          </a:ln>
        </p:spPr>
        <p:txBody>
          <a:bodyPr lIns="1205865" tIns="1181100" rIns="252095" bIns="489585" anchor="ctr"/>
          <a:lstStyle/>
          <a:p>
            <a:endParaRPr lang="zh-CN" altLang="en-US"/>
          </a:p>
        </p:txBody>
      </p:sp>
      <p:sp>
        <p:nvSpPr>
          <p:cNvPr id="11272" name="任意多边形 19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gdLst>
              <a:gd name="T0" fmla="*/ 781613 w 2946857"/>
              <a:gd name="T1" fmla="*/ 1560915 h 2946857"/>
              <a:gd name="T2" fmla="*/ 0 w 2946857"/>
              <a:gd name="T3" fmla="*/ 780458 h 2946857"/>
              <a:gd name="T4" fmla="*/ 781613 w 2946857"/>
              <a:gd name="T5" fmla="*/ 780458 h 2946857"/>
              <a:gd name="T6" fmla="*/ 781613 w 2946857"/>
              <a:gd name="T7" fmla="*/ 1560915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1473429" y="2946857"/>
                </a:moveTo>
                <a:cubicBezTo>
                  <a:pt x="659677" y="2946857"/>
                  <a:pt x="0" y="2287180"/>
                  <a:pt x="0" y="1473428"/>
                </a:cubicBezTo>
                <a:lnTo>
                  <a:pt x="1473429" y="1473429"/>
                </a:lnTo>
                <a:lnTo>
                  <a:pt x="1473429" y="2946857"/>
                </a:lnTo>
                <a:close/>
              </a:path>
            </a:pathLst>
          </a:custGeom>
          <a:solidFill>
            <a:srgbClr val="993300"/>
          </a:solidFill>
          <a:ln w="12700">
            <a:solidFill>
              <a:srgbClr val="FFFFFF"/>
            </a:solidFill>
            <a:miter lim="800000"/>
          </a:ln>
        </p:spPr>
        <p:txBody>
          <a:bodyPr lIns="252095" tIns="1181100" rIns="1205865" bIns="489585" anchor="ctr"/>
          <a:lstStyle/>
          <a:p>
            <a:endParaRPr lang="zh-CN" altLang="en-US"/>
          </a:p>
        </p:txBody>
      </p:sp>
      <p:sp>
        <p:nvSpPr>
          <p:cNvPr id="11273" name="任意多边形 20"/>
          <p:cNvSpPr>
            <a:spLocks noChangeArrowheads="1"/>
          </p:cNvSpPr>
          <p:nvPr/>
        </p:nvSpPr>
        <p:spPr bwMode="auto">
          <a:xfrm>
            <a:off x="3341688" y="1879600"/>
            <a:ext cx="2146300" cy="2144713"/>
          </a:xfrm>
          <a:custGeom>
            <a:gdLst>
              <a:gd name="T0" fmla="*/ 0 w 2946857"/>
              <a:gd name="T1" fmla="*/ 780458 h 2946857"/>
              <a:gd name="T2" fmla="*/ 781613 w 2946857"/>
              <a:gd name="T3" fmla="*/ 0 h 2946857"/>
              <a:gd name="T4" fmla="*/ 781613 w 2946857"/>
              <a:gd name="T5" fmla="*/ 780458 h 2946857"/>
              <a:gd name="T6" fmla="*/ 0 w 2946857"/>
              <a:gd name="T7" fmla="*/ 780458 h 2946857"/>
              <a:gd name="T8" fmla="*/ 0 60000 65536"/>
              <a:gd name="T9" fmla="*/ 0 60000 65536"/>
              <a:gd name="T10" fmla="*/ 0 60000 65536"/>
              <a:gd name="T11" fmla="*/ 0 60000 65536"/>
              <a:gd name="T12" fmla="*/ 0 w 2946857"/>
              <a:gd name="T13" fmla="*/ 0 h 2946857"/>
              <a:gd name="T14" fmla="*/ 2946857 w 2946857"/>
              <a:gd name="T15" fmla="*/ 2946857 h 2946857"/>
            </a:gdLst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46857" h="2946857">
                <a:moveTo>
                  <a:pt x="0" y="1473429"/>
                </a:moveTo>
                <a:cubicBezTo>
                  <a:pt x="0" y="659677"/>
                  <a:pt x="659677" y="0"/>
                  <a:pt x="1473429" y="0"/>
                </a:cubicBezTo>
                <a:lnTo>
                  <a:pt x="1473429" y="1473429"/>
                </a:lnTo>
                <a:lnTo>
                  <a:pt x="0" y="1473429"/>
                </a:lnTo>
                <a:close/>
              </a:path>
            </a:pathLst>
          </a:custGeom>
          <a:solidFill>
            <a:srgbClr val="2A577E">
              <a:alpha val="79999"/>
            </a:srgbClr>
          </a:solidFill>
          <a:ln w="12700">
            <a:solidFill>
              <a:srgbClr val="FFFFFF"/>
            </a:solidFill>
            <a:miter lim="800000"/>
          </a:ln>
        </p:spPr>
        <p:txBody>
          <a:bodyPr lIns="269875" tIns="507365" rIns="1220470" bIns="1195070" anchor="ctr"/>
          <a:lstStyle/>
          <a:p>
            <a:endParaRPr lang="zh-CN" altLang="en-US"/>
          </a:p>
        </p:txBody>
      </p:sp>
      <p:sp>
        <p:nvSpPr>
          <p:cNvPr id="11274" name="矩形 21"/>
          <p:cNvSpPr>
            <a:spLocks noChangeArrowheads="1"/>
          </p:cNvSpPr>
          <p:nvPr/>
        </p:nvSpPr>
        <p:spPr bwMode="auto">
          <a:xfrm>
            <a:off x="3748088" y="2063750"/>
            <a:ext cx="449262" cy="890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sym typeface="Calibri Light" panose="020f0302020204030204" pitchFamily="34" charset="0"/>
              </a:rPr>
              <a:t>S</a:t>
            </a:r>
            <a:endParaRPr lang="en-US" altLang="zh-CN" sz="5400" b="1">
              <a:solidFill>
                <a:schemeClr val="bg1"/>
              </a:solidFill>
              <a:latin typeface="Calibri Light" panose="020f0302020204030204" pitchFamily="34" charset="0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  <p:sp>
        <p:nvSpPr>
          <p:cNvPr id="11275" name="矩形 26"/>
          <p:cNvSpPr>
            <a:spLocks noChangeArrowheads="1"/>
          </p:cNvSpPr>
          <p:nvPr/>
        </p:nvSpPr>
        <p:spPr bwMode="auto">
          <a:xfrm>
            <a:off x="4445000" y="2063750"/>
            <a:ext cx="741363" cy="890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sym typeface="Calibri Light" panose="020f0302020204030204" pitchFamily="34" charset="0"/>
              </a:rPr>
              <a:t>W</a:t>
            </a:r>
            <a:endParaRPr lang="en-US" altLang="zh-CN" sz="5400" b="1">
              <a:solidFill>
                <a:schemeClr val="bg1"/>
              </a:solidFill>
              <a:latin typeface="Calibri Light" panose="020f0302020204030204" pitchFamily="34" charset="0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  <p:sp>
        <p:nvSpPr>
          <p:cNvPr id="11276" name="矩形 27"/>
          <p:cNvSpPr>
            <a:spLocks noChangeArrowheads="1"/>
          </p:cNvSpPr>
          <p:nvPr/>
        </p:nvSpPr>
        <p:spPr bwMode="auto">
          <a:xfrm>
            <a:off x="3702050" y="2954338"/>
            <a:ext cx="587375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sym typeface="Calibri Light" panose="020f0302020204030204" pitchFamily="34" charset="0"/>
              </a:rPr>
              <a:t>O</a:t>
            </a:r>
            <a:endParaRPr lang="en-US" altLang="zh-CN" sz="5400" b="1">
              <a:solidFill>
                <a:schemeClr val="bg1"/>
              </a:solidFill>
              <a:latin typeface="Calibri Light" panose="020f0302020204030204" pitchFamily="34" charset="0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  <p:sp>
        <p:nvSpPr>
          <p:cNvPr id="11277" name="矩形 28"/>
          <p:cNvSpPr>
            <a:spLocks noChangeArrowheads="1"/>
          </p:cNvSpPr>
          <p:nvPr/>
        </p:nvSpPr>
        <p:spPr bwMode="auto">
          <a:xfrm>
            <a:off x="4572000" y="2954338"/>
            <a:ext cx="469900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4" tIns="34292" rIns="68584" bIns="34292">
            <a:spAutoFit/>
          </a:bodyPr>
          <a:lstStyle/>
          <a:p>
            <a:r>
              <a:rPr lang="en-US" altLang="zh-CN" sz="5400" b="1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sym typeface="Calibri Light" panose="020f0302020204030204" pitchFamily="34" charset="0"/>
              </a:rPr>
              <a:t>T</a:t>
            </a:r>
            <a:endParaRPr lang="en-US" altLang="zh-CN" sz="5400" b="1">
              <a:solidFill>
                <a:schemeClr val="bg1"/>
              </a:solidFill>
              <a:latin typeface="Calibri Light" panose="020f0302020204030204" pitchFamily="34" charset="0"/>
              <a:ea typeface="微软雅黑" panose="020b0503020204020204" pitchFamily="34" charset="-122"/>
              <a:sym typeface="Calibri Light" panose="020f0302020204030204" pitchFamily="34" charset="0"/>
            </a:endParaRPr>
          </a:p>
        </p:txBody>
      </p:sp>
      <p:sp>
        <p:nvSpPr>
          <p:cNvPr id="11278" name="同心圆 2"/>
          <p:cNvSpPr/>
          <p:nvPr/>
        </p:nvSpPr>
        <p:spPr bwMode="auto">
          <a:xfrm>
            <a:off x="901700" y="1727200"/>
            <a:ext cx="341313" cy="341313"/>
          </a:xfrm>
          <a:custGeom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9" name="文本框 9"/>
          <p:cNvSpPr txBox="1">
            <a:spLocks noChangeArrowheads="1"/>
          </p:cNvSpPr>
          <p:nvPr/>
        </p:nvSpPr>
        <p:spPr bwMode="auto">
          <a:xfrm>
            <a:off x="1401763" y="1735138"/>
            <a:ext cx="156051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0" name="文本框 31"/>
          <p:cNvSpPr txBox="1">
            <a:spLocks noChangeArrowheads="1"/>
          </p:cNvSpPr>
          <p:nvPr/>
        </p:nvSpPr>
        <p:spPr bwMode="auto">
          <a:xfrm>
            <a:off x="1401763" y="2027238"/>
            <a:ext cx="1725612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grpSp>
        <p:nvGrpSpPr>
          <p:cNvPr id="11281" name="Group 17"/>
          <p:cNvGrpSpPr/>
          <p:nvPr/>
        </p:nvGrpSpPr>
        <p:grpSpPr>
          <a:xfrm>
            <a:off x="901700" y="3282950"/>
            <a:ext cx="2143125" cy="849313"/>
            <a:chExt cx="3374" cy="1338"/>
          </a:xfrm>
        </p:grpSpPr>
        <p:sp>
          <p:nvSpPr>
            <p:cNvPr id="11290" name="同心圆 9"/>
            <p:cNvSpPr/>
            <p:nvPr/>
          </p:nvSpPr>
          <p:spPr bwMode="auto">
            <a:xfrm>
              <a:off x="0" y="0"/>
              <a:ext cx="537" cy="537"/>
            </a:xfrm>
            <a:custGeom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91" name="文本框 9"/>
            <p:cNvSpPr txBox="1">
              <a:spLocks noChangeArrowheads="1"/>
            </p:cNvSpPr>
            <p:nvPr/>
          </p:nvSpPr>
          <p:spPr bwMode="auto">
            <a:xfrm>
              <a:off x="787" y="12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92" name="文本框 31"/>
            <p:cNvSpPr txBox="1">
              <a:spLocks noChangeArrowheads="1"/>
            </p:cNvSpPr>
            <p:nvPr/>
          </p:nvSpPr>
          <p:spPr bwMode="auto">
            <a:xfrm>
              <a:off x="788" y="474"/>
              <a:ext cx="2587" cy="8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WPS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演示助您快速创建极具感染力的演示文稿，打造令人震撼的影院效果。</a:t>
              </a:r>
              <a:endParaRPr lang="zh-CN" altLang="en-US" sz="1000"/>
            </a:p>
          </p:txBody>
        </p:sp>
      </p:grpSp>
      <p:grpSp>
        <p:nvGrpSpPr>
          <p:cNvPr id="11282" name="Group 21"/>
          <p:cNvGrpSpPr/>
          <p:nvPr/>
        </p:nvGrpSpPr>
        <p:grpSpPr>
          <a:xfrm>
            <a:off x="5930900" y="3282950"/>
            <a:ext cx="2143125" cy="849313"/>
            <a:chExt cx="3374" cy="1338"/>
          </a:xfrm>
        </p:grpSpPr>
        <p:sp>
          <p:nvSpPr>
            <p:cNvPr id="11287" name="同心圆 9"/>
            <p:cNvSpPr/>
            <p:nvPr/>
          </p:nvSpPr>
          <p:spPr bwMode="auto">
            <a:xfrm>
              <a:off x="0" y="0"/>
              <a:ext cx="537" cy="537"/>
            </a:xfrm>
            <a:custGeom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88" name="文本框 9"/>
            <p:cNvSpPr txBox="1">
              <a:spLocks noChangeArrowheads="1"/>
            </p:cNvSpPr>
            <p:nvPr/>
          </p:nvSpPr>
          <p:spPr bwMode="auto">
            <a:xfrm>
              <a:off x="787" y="12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89" name="文本框 31"/>
            <p:cNvSpPr txBox="1">
              <a:spLocks noChangeArrowheads="1"/>
            </p:cNvSpPr>
            <p:nvPr/>
          </p:nvSpPr>
          <p:spPr bwMode="auto">
            <a:xfrm>
              <a:off x="788" y="474"/>
              <a:ext cx="2587" cy="8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WPS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演示助您快速创建极具感染力的演示文稿，打造令人震撼的影院效果。</a:t>
              </a:r>
              <a:endParaRPr lang="zh-CN" altLang="en-US" sz="1000"/>
            </a:p>
          </p:txBody>
        </p:sp>
      </p:grpSp>
      <p:grpSp>
        <p:nvGrpSpPr>
          <p:cNvPr id="11283" name="Group 25"/>
          <p:cNvGrpSpPr/>
          <p:nvPr/>
        </p:nvGrpSpPr>
        <p:grpSpPr>
          <a:xfrm>
            <a:off x="5930900" y="1736725"/>
            <a:ext cx="2143125" cy="849313"/>
            <a:chExt cx="3374" cy="1338"/>
          </a:xfrm>
        </p:grpSpPr>
        <p:sp>
          <p:nvSpPr>
            <p:cNvPr id="11284" name="同心圆 9"/>
            <p:cNvSpPr/>
            <p:nvPr/>
          </p:nvSpPr>
          <p:spPr bwMode="auto">
            <a:xfrm>
              <a:off x="0" y="0"/>
              <a:ext cx="537" cy="537"/>
            </a:xfrm>
            <a:custGeom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85" name="文本框 9"/>
            <p:cNvSpPr txBox="1">
              <a:spLocks noChangeArrowheads="1"/>
            </p:cNvSpPr>
            <p:nvPr/>
          </p:nvSpPr>
          <p:spPr bwMode="auto">
            <a:xfrm>
              <a:off x="787" y="12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86" name="文本框 31"/>
            <p:cNvSpPr txBox="1">
              <a:spLocks noChangeArrowheads="1"/>
            </p:cNvSpPr>
            <p:nvPr/>
          </p:nvSpPr>
          <p:spPr bwMode="auto">
            <a:xfrm>
              <a:off x="788" y="474"/>
              <a:ext cx="2587" cy="8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WPS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演示助您快速创建极具感染力的演示文稿，打造令人震撼的影院效果。</a:t>
              </a:r>
              <a:endParaRPr lang="zh-CN" altLang="en-US" sz="1000"/>
            </a:p>
          </p:txBody>
        </p:sp>
      </p:grp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588" y="6350"/>
            <a:ext cx="9142412" cy="5153025"/>
          </a:xfrm>
          <a:prstGeom prst="rect">
            <a:avLst/>
          </a:prstGeom>
          <a:blipFill dpi="0" rotWithShape="0">
            <a:blip r:embed="rId2">
              <a:alphaModFix amt="22000"/>
            </a:blip>
            <a:stretch>
              <a:fillRect r="-31333"/>
            </a:stretch>
          </a:blipFill>
          <a:ln>
            <a:noFill/>
          </a:ln>
          <a:effectLst/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293" name="任意多边形 483"/>
          <p:cNvSpPr/>
          <p:nvPr/>
        </p:nvSpPr>
        <p:spPr bwMode="auto">
          <a:xfrm>
            <a:off x="1047750" y="2298700"/>
            <a:ext cx="7605713" cy="1630363"/>
          </a:xfrm>
          <a:custGeom>
            <a:gdLst>
              <a:gd name="T0" fmla="*/ 0 w 21600"/>
              <a:gd name="T1" fmla="*/ 123059415 h 21600"/>
              <a:gd name="T2" fmla="*/ 477593709 w 21600"/>
              <a:gd name="T3" fmla="*/ 95673025 h 21600"/>
              <a:gd name="T4" fmla="*/ 778135638 w 21600"/>
              <a:gd name="T5" fmla="*/ 103489556 h 21600"/>
              <a:gd name="T6" fmla="*/ 1027719133 w 21600"/>
              <a:gd name="T7" fmla="*/ 70685060 h 21600"/>
              <a:gd name="T8" fmla="*/ 1271846938 w 21600"/>
              <a:gd name="T9" fmla="*/ 49394716 h 21600"/>
              <a:gd name="T10" fmla="*/ 1425341439 w 21600"/>
              <a:gd name="T11" fmla="*/ 68383457 h 21600"/>
              <a:gd name="T12" fmla="*/ 1631529779 w 21600"/>
              <a:gd name="T13" fmla="*/ 44791358 h 21600"/>
              <a:gd name="T14" fmla="*/ 1752292965 w 21600"/>
              <a:gd name="T15" fmla="*/ 0 h 21600"/>
              <a:gd name="T16" fmla="*/ 1969764165 w 21600"/>
              <a:gd name="T17" fmla="*/ 26947711 h 21600"/>
              <a:gd name="T18" fmla="*/ 2147483647 w 21600"/>
              <a:gd name="T19" fmla="*/ 26947711 h 21600"/>
              <a:gd name="T20" fmla="*/ 2147483647 w 21600"/>
              <a:gd name="T21" fmla="*/ 26947711 h 216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600"/>
              <a:gd name="T34" fmla="*/ 0 h 21600"/>
              <a:gd name="T35" fmla="*/ 21600 w 21600"/>
              <a:gd name="T36" fmla="*/ 21600 h 21600"/>
            </a:gdLst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00" h="21600">
                <a:moveTo>
                  <a:pt x="0" y="21600"/>
                </a:moveTo>
                <a:lnTo>
                  <a:pt x="3852" y="16793"/>
                </a:lnTo>
                <a:lnTo>
                  <a:pt x="6276" y="18165"/>
                </a:lnTo>
                <a:lnTo>
                  <a:pt x="8289" y="12407"/>
                </a:lnTo>
                <a:lnTo>
                  <a:pt x="10258" y="8670"/>
                </a:lnTo>
                <a:lnTo>
                  <a:pt x="11496" y="12003"/>
                </a:lnTo>
                <a:lnTo>
                  <a:pt x="13159" y="7862"/>
                </a:lnTo>
                <a:lnTo>
                  <a:pt x="14133" y="0"/>
                </a:lnTo>
                <a:lnTo>
                  <a:pt x="15887" y="4730"/>
                </a:lnTo>
                <a:lnTo>
                  <a:pt x="21578" y="4730"/>
                </a:lnTo>
                <a:lnTo>
                  <a:pt x="21600" y="4730"/>
                </a:lnTo>
              </a:path>
            </a:pathLst>
          </a:custGeom>
          <a:noFill/>
          <a:ln w="34925" cap="rnd">
            <a:solidFill>
              <a:schemeClr val="bg2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/>
          <p:nvPr/>
        </p:nvGrpSpPr>
        <p:grpSpPr>
          <a:xfrm>
            <a:off x="3221038" y="3022600"/>
            <a:ext cx="509587" cy="600075"/>
            <a:chExt cx="509588" cy="744538"/>
          </a:xfrm>
        </p:grpSpPr>
        <p:sp>
          <p:nvSpPr>
            <p:cNvPr id="12319" name="Freeform 523"/>
            <p:cNvSpPr/>
            <p:nvPr/>
          </p:nvSpPr>
          <p:spPr bwMode="auto">
            <a:xfrm>
              <a:off x="6350" y="0"/>
              <a:ext cx="503238" cy="336550"/>
            </a:xfrm>
            <a:custGeom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0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3" name="文本框 180"/>
          <p:cNvSpPr txBox="1">
            <a:spLocks noChangeArrowheads="1"/>
          </p:cNvSpPr>
          <p:nvPr/>
        </p:nvSpPr>
        <p:spPr bwMode="auto">
          <a:xfrm>
            <a:off x="2473325" y="2768600"/>
            <a:ext cx="10477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金融业</a:t>
            </a:r>
            <a:endParaRPr lang="zh-CN" altLang="en-US" sz="140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</a:t>
            </a:r>
            <a:r>
              <a:rPr lang="zh-CN" altLang="en-US" sz="120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20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8"/>
          <p:cNvGrpSpPr/>
          <p:nvPr/>
        </p:nvGrpSpPr>
        <p:grpSpPr>
          <a:xfrm>
            <a:off x="6011863" y="1720850"/>
            <a:ext cx="509587" cy="573088"/>
            <a:chExt cx="509588" cy="744538"/>
          </a:xfrm>
        </p:grpSpPr>
        <p:sp>
          <p:nvSpPr>
            <p:cNvPr id="12317" name="Freeform 523"/>
            <p:cNvSpPr/>
            <p:nvPr/>
          </p:nvSpPr>
          <p:spPr bwMode="auto">
            <a:xfrm>
              <a:off x="6350" y="0"/>
              <a:ext cx="503238" cy="336550"/>
            </a:xfrm>
            <a:custGeom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 sz="1400"/>
            </a:p>
          </p:txBody>
        </p:sp>
      </p:grpSp>
      <p:sp>
        <p:nvSpPr>
          <p:cNvPr id="14347" name="文本框 180"/>
          <p:cNvSpPr txBox="1">
            <a:spLocks noChangeArrowheads="1"/>
          </p:cNvSpPr>
          <p:nvPr/>
        </p:nvSpPr>
        <p:spPr bwMode="auto">
          <a:xfrm>
            <a:off x="5186363" y="1544638"/>
            <a:ext cx="10445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互联网</a:t>
            </a:r>
            <a:endParaRPr lang="zh-CN" altLang="en-US" sz="120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855万</a:t>
            </a:r>
            <a:endParaRPr lang="zh-CN" altLang="en-US" sz="120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Group 12"/>
          <p:cNvGrpSpPr/>
          <p:nvPr/>
        </p:nvGrpSpPr>
        <p:grpSpPr>
          <a:xfrm>
            <a:off x="4654550" y="2374900"/>
            <a:ext cx="509588" cy="542925"/>
            <a:chExt cx="509588" cy="744538"/>
          </a:xfrm>
        </p:grpSpPr>
        <p:sp>
          <p:nvSpPr>
            <p:cNvPr id="12315" name="Freeform 523"/>
            <p:cNvSpPr/>
            <p:nvPr/>
          </p:nvSpPr>
          <p:spPr bwMode="auto">
            <a:xfrm>
              <a:off x="6350" y="0"/>
              <a:ext cx="503238" cy="336550"/>
            </a:xfrm>
            <a:custGeom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6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1" name="文本框 180"/>
          <p:cNvSpPr txBox="1">
            <a:spLocks noChangeArrowheads="1"/>
          </p:cNvSpPr>
          <p:nvPr/>
        </p:nvSpPr>
        <p:spPr bwMode="auto">
          <a:xfrm>
            <a:off x="3629025" y="2093913"/>
            <a:ext cx="14779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第三产业</a:t>
            </a:r>
            <a:endParaRPr lang="zh-CN" altLang="en-US" sz="140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146</a:t>
            </a:r>
            <a:r>
              <a:rPr lang="zh-CN" altLang="en-US" sz="120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20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16"/>
          <p:cNvGrpSpPr/>
          <p:nvPr/>
        </p:nvGrpSpPr>
        <p:grpSpPr>
          <a:xfrm>
            <a:off x="1949450" y="3084513"/>
            <a:ext cx="509588" cy="573087"/>
            <a:chExt cx="509588" cy="744538"/>
          </a:xfrm>
        </p:grpSpPr>
        <p:sp>
          <p:nvSpPr>
            <p:cNvPr id="12313" name="Freeform 523"/>
            <p:cNvSpPr/>
            <p:nvPr/>
          </p:nvSpPr>
          <p:spPr bwMode="auto">
            <a:xfrm>
              <a:off x="6350" y="0"/>
              <a:ext cx="503238" cy="336550"/>
            </a:xfrm>
            <a:custGeom>
              <a:gdLst>
                <a:gd name="T0" fmla="*/ 0 w 1166"/>
                <a:gd name="T1" fmla="*/ 18480721 h 775"/>
                <a:gd name="T2" fmla="*/ 83450318 w 1166"/>
                <a:gd name="T3" fmla="*/ 9617514 h 775"/>
                <a:gd name="T4" fmla="*/ 123126286 w 1166"/>
                <a:gd name="T5" fmla="*/ 30738527 h 775"/>
                <a:gd name="T6" fmla="*/ 190743577 w 1166"/>
                <a:gd name="T7" fmla="*/ 18480721 h 775"/>
                <a:gd name="T8" fmla="*/ 184968858 w 1166"/>
                <a:gd name="T9" fmla="*/ 58082459 h 775"/>
                <a:gd name="T10" fmla="*/ 196704312 w 1166"/>
                <a:gd name="T11" fmla="*/ 89575713 h 775"/>
                <a:gd name="T12" fmla="*/ 204341355 w 1166"/>
                <a:gd name="T13" fmla="*/ 124651621 h 775"/>
                <a:gd name="T14" fmla="*/ 217194204 w 1166"/>
                <a:gd name="T15" fmla="*/ 140115112 h 775"/>
                <a:gd name="T16" fmla="*/ 149949809 w 1166"/>
                <a:gd name="T17" fmla="*/ 144452480 h 775"/>
                <a:gd name="T18" fmla="*/ 108224637 w 1166"/>
                <a:gd name="T19" fmla="*/ 122577171 h 775"/>
                <a:gd name="T20" fmla="*/ 48058359 w 1166"/>
                <a:gd name="T21" fmla="*/ 118428271 h 775"/>
                <a:gd name="T22" fmla="*/ 5029358 w 1166"/>
                <a:gd name="T23" fmla="*/ 141623724 h 775"/>
                <a:gd name="T24" fmla="*/ 0 w 1166"/>
                <a:gd name="T25" fmla="*/ 18480721 h 7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66"/>
                <a:gd name="T40" fmla="*/ 0 h 775"/>
                <a:gd name="T41" fmla="*/ 1166 w 1166"/>
                <a:gd name="T42" fmla="*/ 775 h 775"/>
              </a:gdLst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66" h="775">
                  <a:moveTo>
                    <a:pt x="0" y="98"/>
                  </a:moveTo>
                  <a:cubicBezTo>
                    <a:pt x="182" y="29"/>
                    <a:pt x="339" y="0"/>
                    <a:pt x="448" y="51"/>
                  </a:cubicBezTo>
                  <a:cubicBezTo>
                    <a:pt x="504" y="81"/>
                    <a:pt x="534" y="143"/>
                    <a:pt x="661" y="163"/>
                  </a:cubicBezTo>
                  <a:cubicBezTo>
                    <a:pt x="797" y="188"/>
                    <a:pt x="917" y="164"/>
                    <a:pt x="1024" y="98"/>
                  </a:cubicBezTo>
                  <a:cubicBezTo>
                    <a:pt x="1003" y="168"/>
                    <a:pt x="992" y="233"/>
                    <a:pt x="993" y="308"/>
                  </a:cubicBezTo>
                  <a:cubicBezTo>
                    <a:pt x="994" y="374"/>
                    <a:pt x="1014" y="428"/>
                    <a:pt x="1056" y="475"/>
                  </a:cubicBezTo>
                  <a:cubicBezTo>
                    <a:pt x="1104" y="532"/>
                    <a:pt x="1102" y="582"/>
                    <a:pt x="1097" y="661"/>
                  </a:cubicBezTo>
                  <a:cubicBezTo>
                    <a:pt x="1094" y="693"/>
                    <a:pt x="1113" y="721"/>
                    <a:pt x="1166" y="743"/>
                  </a:cubicBezTo>
                  <a:cubicBezTo>
                    <a:pt x="1044" y="775"/>
                    <a:pt x="925" y="775"/>
                    <a:pt x="805" y="766"/>
                  </a:cubicBezTo>
                  <a:cubicBezTo>
                    <a:pt x="707" y="756"/>
                    <a:pt x="634" y="691"/>
                    <a:pt x="581" y="650"/>
                  </a:cubicBezTo>
                  <a:cubicBezTo>
                    <a:pt x="490" y="603"/>
                    <a:pt x="366" y="603"/>
                    <a:pt x="258" y="628"/>
                  </a:cubicBezTo>
                  <a:cubicBezTo>
                    <a:pt x="178" y="650"/>
                    <a:pt x="104" y="710"/>
                    <a:pt x="27" y="751"/>
                  </a:cubicBezTo>
                  <a:cubicBezTo>
                    <a:pt x="18" y="533"/>
                    <a:pt x="9" y="316"/>
                    <a:pt x="0" y="98"/>
                  </a:cubicBezTo>
                  <a:close/>
                </a:path>
              </a:pathLst>
            </a:custGeom>
            <a:solidFill>
              <a:srgbClr val="EB3D0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4" name="Rectangle 524"/>
            <p:cNvSpPr>
              <a:spLocks noChangeArrowheads="1"/>
            </p:cNvSpPr>
            <p:nvPr/>
          </p:nvSpPr>
          <p:spPr bwMode="auto">
            <a:xfrm>
              <a:off x="0" y="42863"/>
              <a:ext cx="22225" cy="701675"/>
            </a:xfrm>
            <a:prstGeom prst="rect">
              <a:avLst/>
            </a:prstGeom>
            <a:solidFill>
              <a:srgbClr val="24211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5" name="文本框 180"/>
          <p:cNvSpPr txBox="1">
            <a:spLocks noChangeArrowheads="1"/>
          </p:cNvSpPr>
          <p:nvPr/>
        </p:nvSpPr>
        <p:spPr bwMode="auto">
          <a:xfrm>
            <a:off x="1155700" y="2836863"/>
            <a:ext cx="10445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20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服务业</a:t>
            </a:r>
            <a:endParaRPr lang="zh-CN" altLang="en-US" sz="140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146</a:t>
            </a:r>
            <a:r>
              <a:rPr lang="zh-CN" altLang="en-US" sz="1200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1200">
              <a:solidFill>
                <a:srgbClr val="2B2E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2" name="Text Box 20"/>
          <p:cNvSpPr txBox="1">
            <a:spLocks noChangeArrowheads="1"/>
          </p:cNvSpPr>
          <p:nvPr/>
        </p:nvSpPr>
        <p:spPr bwMode="auto">
          <a:xfrm>
            <a:off x="7761288" y="1689100"/>
            <a:ext cx="982662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>
                <a:ea typeface="华文细黑" panose="02010600040101010101" pitchFamily="2" charset="-122"/>
              </a:rPr>
              <a:t>月</a:t>
            </a:r>
            <a:endParaRPr lang="zh-CN" altLang="en-US" sz="6000">
              <a:ea typeface="华文细黑" panose="02010600040101010101" pitchFamily="2" charset="-122"/>
            </a:endParaRPr>
          </a:p>
        </p:txBody>
      </p:sp>
      <p:sp>
        <p:nvSpPr>
          <p:cNvPr id="12303" name="Text Box 21"/>
          <p:cNvSpPr txBox="1">
            <a:spLocks noChangeArrowheads="1"/>
          </p:cNvSpPr>
          <p:nvPr/>
        </p:nvSpPr>
        <p:spPr bwMode="auto">
          <a:xfrm>
            <a:off x="6740525" y="873125"/>
            <a:ext cx="715963" cy="2255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4200">
                <a:latin typeface="Microsoft YaHei UI" charset="-122"/>
                <a:ea typeface="Microsoft YaHei UI" charset="-122"/>
              </a:rPr>
              <a:t>7</a:t>
            </a:r>
            <a:endParaRPr lang="zh-CN" altLang="en-US" sz="14200">
              <a:latin typeface="Microsoft YaHei UI" charset="-122"/>
              <a:ea typeface="Microsoft YaHei UI" charset="-122"/>
            </a:endParaRPr>
          </a:p>
        </p:txBody>
      </p:sp>
      <p:sp>
        <p:nvSpPr>
          <p:cNvPr id="12304" name="Text Box 22"/>
          <p:cNvSpPr txBox="1">
            <a:spLocks noChangeArrowheads="1"/>
          </p:cNvSpPr>
          <p:nvPr/>
        </p:nvSpPr>
        <p:spPr bwMode="auto">
          <a:xfrm>
            <a:off x="4090988" y="3373438"/>
            <a:ext cx="4935537" cy="1443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1775"/>
              </a:lnSpc>
            </a:pP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 Office[1-2]   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是由金山软件股份有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文件、全面兼容微软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Office97-2010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格式（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doc/docx/xls/xlsx/ppt/pptx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等）独特优势。覆盖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等多个平台。</a:t>
            </a:r>
            <a:endParaRPr 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775"/>
              </a:lnSpc>
            </a:pPr>
            <a:endParaRPr lang="zh-CN" alt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05" name="正圆 519"/>
          <p:cNvSpPr>
            <a:spLocks noChangeArrowheads="1"/>
          </p:cNvSpPr>
          <p:nvPr/>
        </p:nvSpPr>
        <p:spPr bwMode="auto">
          <a:xfrm>
            <a:off x="1917700" y="3632200"/>
            <a:ext cx="93663" cy="936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6" name="正圆 519"/>
          <p:cNvSpPr>
            <a:spLocks noChangeArrowheads="1"/>
          </p:cNvSpPr>
          <p:nvPr/>
        </p:nvSpPr>
        <p:spPr bwMode="auto">
          <a:xfrm>
            <a:off x="5986463" y="2263775"/>
            <a:ext cx="93662" cy="936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7" name="正圆 519"/>
          <p:cNvSpPr>
            <a:spLocks noChangeArrowheads="1"/>
          </p:cNvSpPr>
          <p:nvPr/>
        </p:nvSpPr>
        <p:spPr bwMode="auto">
          <a:xfrm>
            <a:off x="4610100" y="2895600"/>
            <a:ext cx="92075" cy="92075"/>
          </a:xfrm>
          <a:prstGeom prst="ellipse">
            <a:avLst/>
          </a:prstGeom>
          <a:solidFill>
            <a:srgbClr val="2A577E"/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8" name="正圆 519"/>
          <p:cNvSpPr>
            <a:spLocks noChangeArrowheads="1"/>
          </p:cNvSpPr>
          <p:nvPr/>
        </p:nvSpPr>
        <p:spPr bwMode="auto">
          <a:xfrm>
            <a:off x="3184525" y="3598863"/>
            <a:ext cx="93663" cy="93662"/>
          </a:xfrm>
          <a:prstGeom prst="ellipse">
            <a:avLst/>
          </a:prstGeom>
          <a:solidFill>
            <a:srgbClr val="2A577E"/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endParaRPr lang="zh-CN" altLang="zh-CN"/>
          </a:p>
        </p:txBody>
      </p:sp>
      <p:sp>
        <p:nvSpPr>
          <p:cNvPr id="12309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0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1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12312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7" grpId="0"/>
      <p:bldP spid="14351" grpId="0"/>
      <p:bldP spid="143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13317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7" name="椭圆 71"/>
          <p:cNvSpPr>
            <a:spLocks noChangeArrowheads="1"/>
          </p:cNvSpPr>
          <p:nvPr/>
        </p:nvSpPr>
        <p:spPr bwMode="auto">
          <a:xfrm>
            <a:off x="1519238" y="1884363"/>
            <a:ext cx="1085850" cy="1103312"/>
          </a:xfrm>
          <a:prstGeom prst="ellipse">
            <a:avLst/>
          </a:prstGeom>
          <a:blipFill dpi="0" rotWithShape="0">
            <a:blip r:embed="rId2"/>
            <a:stretch>
              <a:fillRect r="-66085"/>
            </a:stretch>
          </a:blipFill>
          <a:ln w="12700" cap="flat" cmpd="sng">
            <a:solidFill>
              <a:srgbClr val="3C6EAA"/>
            </a:solidFill>
            <a:round/>
          </a:ln>
          <a:effectLst/>
        </p:spPr>
        <p:txBody>
          <a:bodyPr lIns="68580" tIns="36195" rIns="68580" bIns="36195" anchor="ctr"/>
          <a:lstStyle/>
          <a:p>
            <a:pPr algn="ctr">
              <a:defRPr/>
            </a:pPr>
            <a:endParaRPr lang="zh-CN" altLang="zh-CN" sz="1200">
              <a:solidFill>
                <a:srgbClr val="FFFFFF"/>
              </a:solidFill>
            </a:endParaRPr>
          </a:p>
        </p:txBody>
      </p:sp>
      <p:sp>
        <p:nvSpPr>
          <p:cNvPr id="15369" name="椭圆 65"/>
          <p:cNvSpPr>
            <a:spLocks noChangeArrowheads="1"/>
          </p:cNvSpPr>
          <p:nvPr/>
        </p:nvSpPr>
        <p:spPr bwMode="auto">
          <a:xfrm flipH="1">
            <a:off x="6535738" y="1884363"/>
            <a:ext cx="1092200" cy="1103312"/>
          </a:xfrm>
          <a:prstGeom prst="ellipse">
            <a:avLst/>
          </a:prstGeom>
          <a:blipFill dpi="0" rotWithShape="1">
            <a:blip r:embed="rId3"/>
            <a:stretch>
              <a:fillRect r="-65120"/>
            </a:stretch>
          </a:blipFill>
          <a:ln w="12700" cap="flat" cmpd="sng">
            <a:solidFill>
              <a:srgbClr val="3C6EAA"/>
            </a:solidFill>
            <a:round/>
          </a:ln>
          <a:effectLst/>
        </p:spPr>
        <p:txBody>
          <a:bodyPr lIns="68580" tIns="36195" rIns="68580" bIns="36195" anchor="ctr"/>
          <a:lstStyle/>
          <a:p>
            <a:pPr algn="ctr">
              <a:defRPr/>
            </a:pPr>
            <a:endParaRPr lang="zh-CN" altLang="zh-CN" sz="1200">
              <a:solidFill>
                <a:srgbClr val="FFFFFF"/>
              </a:solidFill>
            </a:endParaRPr>
          </a:p>
        </p:txBody>
      </p:sp>
      <p:grpSp>
        <p:nvGrpSpPr>
          <p:cNvPr id="13324" name="组合 46"/>
          <p:cNvGrpSpPr/>
          <p:nvPr/>
        </p:nvGrpSpPr>
        <p:grpSpPr>
          <a:xfrm>
            <a:off x="5232400" y="1733550"/>
            <a:ext cx="1427163" cy="1450975"/>
            <a:chExt cx="2602563" cy="2602563"/>
          </a:xfrm>
        </p:grpSpPr>
        <p:sp>
          <p:nvSpPr>
            <p:cNvPr id="13340" name="椭圆 49"/>
            <p:cNvSpPr>
              <a:spLocks noChangeArrowheads="1"/>
            </p:cNvSpPr>
            <p:nvPr/>
          </p:nvSpPr>
          <p:spPr bwMode="auto">
            <a:xfrm>
              <a:off x="141349" y="141349"/>
              <a:ext cx="2319866" cy="231986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7F7F7F"/>
              </a:solidFill>
              <a:rou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200">
                <a:solidFill>
                  <a:srgbClr val="FFFFFF"/>
                </a:solidFill>
              </a:endParaRPr>
            </a:p>
          </p:txBody>
        </p:sp>
      </p:grpSp>
      <p:sp>
        <p:nvSpPr>
          <p:cNvPr id="13325" name="文本框 47"/>
          <p:cNvSpPr>
            <a:spLocks noChangeArrowheads="1"/>
          </p:cNvSpPr>
          <p:nvPr/>
        </p:nvSpPr>
        <p:spPr bwMode="auto">
          <a:xfrm>
            <a:off x="5289550" y="2324100"/>
            <a:ext cx="1333500" cy="273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300" b="1">
                <a:solidFill>
                  <a:srgbClr val="3563A8"/>
                </a:solidFill>
                <a:latin typeface="Arial Unicode MS" panose="020b0604020202020204" pitchFamily="34" charset="-122"/>
                <a:sym typeface="Arial Unicode MS" panose="020b0604020202020204" pitchFamily="34" charset="-122"/>
              </a:rPr>
              <a:t>TEXT HERE</a:t>
            </a:r>
            <a:endParaRPr lang="zh-CN" altLang="en-US" sz="1300" b="1">
              <a:solidFill>
                <a:srgbClr val="3563A8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grpSp>
        <p:nvGrpSpPr>
          <p:cNvPr id="13326" name="组合 51"/>
          <p:cNvGrpSpPr/>
          <p:nvPr/>
        </p:nvGrpSpPr>
        <p:grpSpPr>
          <a:xfrm>
            <a:off x="2530475" y="1733550"/>
            <a:ext cx="1428750" cy="1450975"/>
            <a:chExt cx="2602563" cy="2602563"/>
          </a:xfrm>
        </p:grpSpPr>
        <p:sp>
          <p:nvSpPr>
            <p:cNvPr id="13339" name="椭圆 54"/>
            <p:cNvSpPr>
              <a:spLocks noChangeArrowheads="1"/>
            </p:cNvSpPr>
            <p:nvPr/>
          </p:nvSpPr>
          <p:spPr bwMode="auto">
            <a:xfrm>
              <a:off x="141349" y="141349"/>
              <a:ext cx="2319866" cy="231986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7F7F7F"/>
              </a:solidFill>
              <a:rou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200">
                <a:solidFill>
                  <a:srgbClr val="FFFFFF"/>
                </a:solidFill>
              </a:endParaRPr>
            </a:p>
          </p:txBody>
        </p:sp>
      </p:grpSp>
      <p:sp>
        <p:nvSpPr>
          <p:cNvPr id="13327" name="文本框 52"/>
          <p:cNvSpPr>
            <a:spLocks noChangeArrowheads="1"/>
          </p:cNvSpPr>
          <p:nvPr/>
        </p:nvSpPr>
        <p:spPr bwMode="auto">
          <a:xfrm>
            <a:off x="2501900" y="2324100"/>
            <a:ext cx="1331913" cy="273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300" b="1">
                <a:solidFill>
                  <a:srgbClr val="3563A8"/>
                </a:solidFill>
                <a:latin typeface="Arial Unicode MS" panose="020b0604020202020204" pitchFamily="34" charset="-122"/>
                <a:sym typeface="Arial Unicode MS" panose="020b0604020202020204" pitchFamily="34" charset="-122"/>
              </a:rPr>
              <a:t>TEXT HERE</a:t>
            </a:r>
            <a:endParaRPr lang="zh-CN" altLang="en-US" sz="1300" b="1">
              <a:solidFill>
                <a:srgbClr val="3563A8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5379" name="椭圆 59"/>
          <p:cNvSpPr>
            <a:spLocks noChangeArrowheads="1"/>
          </p:cNvSpPr>
          <p:nvPr/>
        </p:nvSpPr>
        <p:spPr bwMode="auto">
          <a:xfrm>
            <a:off x="3773488" y="1781175"/>
            <a:ext cx="1576387" cy="1601788"/>
          </a:xfrm>
          <a:prstGeom prst="ellipse">
            <a:avLst/>
          </a:prstGeom>
          <a:blipFill dpi="0" rotWithShape="0">
            <a:blip r:embed="rId4"/>
            <a:stretch>
              <a:fillRect r="-62578"/>
            </a:stretch>
          </a:blipFill>
          <a:ln w="19050" cap="flat" cmpd="sng">
            <a:solidFill>
              <a:srgbClr val="C0C0C0"/>
            </a:solidFill>
            <a:prstDash val="sysDot"/>
            <a:round/>
          </a:ln>
          <a:effectLst/>
        </p:spPr>
        <p:txBody>
          <a:bodyPr lIns="68580" tIns="36195" rIns="68580" bIns="36195" anchor="ctr"/>
          <a:lstStyle/>
          <a:p>
            <a:pPr algn="ctr">
              <a:defRPr/>
            </a:pPr>
            <a:endParaRPr lang="zh-CN" altLang="zh-CN" sz="1200">
              <a:solidFill>
                <a:srgbClr val="FFFFFF"/>
              </a:solidFill>
            </a:endParaRPr>
          </a:p>
        </p:txBody>
      </p:sp>
      <p:sp>
        <p:nvSpPr>
          <p:cNvPr id="13331" name="文本框 57"/>
          <p:cNvSpPr>
            <a:spLocks noChangeArrowheads="1"/>
          </p:cNvSpPr>
          <p:nvPr/>
        </p:nvSpPr>
        <p:spPr bwMode="auto">
          <a:xfrm>
            <a:off x="3835400" y="2432050"/>
            <a:ext cx="1397000" cy="296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500" b="1">
                <a:solidFill>
                  <a:schemeClr val="bg1"/>
                </a:solidFill>
                <a:latin typeface="Arial Unicode MS" panose="020b0604020202020204" pitchFamily="34" charset="-122"/>
                <a:sym typeface="Arial Unicode MS" panose="020b0604020202020204" pitchFamily="34" charset="-122"/>
              </a:rPr>
              <a:t>TEXT HERE</a:t>
            </a:r>
            <a:endParaRPr lang="en-US" altLang="zh-CN" sz="1500" b="1">
              <a:solidFill>
                <a:schemeClr val="bg1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3332" name="文本框 72"/>
          <p:cNvSpPr>
            <a:spLocks noChangeArrowheads="1"/>
          </p:cNvSpPr>
          <p:nvPr/>
        </p:nvSpPr>
        <p:spPr bwMode="auto">
          <a:xfrm>
            <a:off x="1384300" y="2324100"/>
            <a:ext cx="1331913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000" b="1">
                <a:solidFill>
                  <a:srgbClr val="7F7F7F"/>
                </a:solidFill>
                <a:latin typeface="Arial Unicode MS" panose="020b0604020202020204" pitchFamily="34" charset="-122"/>
                <a:sym typeface="Arial Unicode MS" panose="020b0604020202020204" pitchFamily="34" charset="-122"/>
              </a:rPr>
              <a:t>TEXT HERE</a:t>
            </a:r>
            <a:endParaRPr lang="zh-CN" altLang="en-US" sz="1000" b="1">
              <a:solidFill>
                <a:srgbClr val="7F7F7F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3333" name="文本框 73"/>
          <p:cNvSpPr>
            <a:spLocks noChangeArrowheads="1"/>
          </p:cNvSpPr>
          <p:nvPr/>
        </p:nvSpPr>
        <p:spPr bwMode="auto">
          <a:xfrm>
            <a:off x="6494463" y="2324100"/>
            <a:ext cx="1331912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000" b="1">
                <a:solidFill>
                  <a:srgbClr val="7F7F7F"/>
                </a:solidFill>
                <a:latin typeface="Arial Unicode MS" panose="020b0604020202020204" pitchFamily="34" charset="-122"/>
                <a:sym typeface="Arial Unicode MS" panose="020b0604020202020204" pitchFamily="34" charset="-122"/>
              </a:rPr>
              <a:t>TEXT HERE</a:t>
            </a:r>
            <a:endParaRPr lang="zh-CN" altLang="en-US" sz="1000" b="1">
              <a:solidFill>
                <a:srgbClr val="7F7F7F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3334" name="矩形 75"/>
          <p:cNvSpPr>
            <a:spLocks noChangeArrowheads="1"/>
          </p:cNvSpPr>
          <p:nvPr/>
        </p:nvSpPr>
        <p:spPr bwMode="auto">
          <a:xfrm>
            <a:off x="3854450" y="3987800"/>
            <a:ext cx="1416050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</a:t>
            </a:r>
            <a:endParaRPr lang="zh-CN" altLang="en-US" sz="1300">
              <a:solidFill>
                <a:srgbClr val="000000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3335" name="矩形 76"/>
          <p:cNvSpPr>
            <a:spLocks noChangeArrowheads="1"/>
          </p:cNvSpPr>
          <p:nvPr/>
        </p:nvSpPr>
        <p:spPr bwMode="auto">
          <a:xfrm>
            <a:off x="5238750" y="3714750"/>
            <a:ext cx="1416050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</a:t>
            </a:r>
            <a:endParaRPr lang="zh-CN" altLang="en-US" sz="1300">
              <a:solidFill>
                <a:srgbClr val="000000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3336" name="矩形 77"/>
          <p:cNvSpPr>
            <a:spLocks noChangeArrowheads="1"/>
          </p:cNvSpPr>
          <p:nvPr/>
        </p:nvSpPr>
        <p:spPr bwMode="auto">
          <a:xfrm>
            <a:off x="6492875" y="3482975"/>
            <a:ext cx="1417638" cy="446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8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8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8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</a:t>
            </a:r>
            <a:endParaRPr lang="zh-CN" altLang="en-US" sz="1200">
              <a:solidFill>
                <a:srgbClr val="000000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3337" name="矩形 78"/>
          <p:cNvSpPr>
            <a:spLocks noChangeArrowheads="1"/>
          </p:cNvSpPr>
          <p:nvPr/>
        </p:nvSpPr>
        <p:spPr bwMode="auto">
          <a:xfrm>
            <a:off x="2470150" y="3714750"/>
            <a:ext cx="1416050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</a:t>
            </a:r>
            <a:endParaRPr lang="zh-CN" altLang="en-US" sz="1300">
              <a:solidFill>
                <a:srgbClr val="000000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3338" name="矩形 79"/>
          <p:cNvSpPr>
            <a:spLocks noChangeArrowheads="1"/>
          </p:cNvSpPr>
          <p:nvPr/>
        </p:nvSpPr>
        <p:spPr bwMode="auto">
          <a:xfrm>
            <a:off x="1295400" y="3429000"/>
            <a:ext cx="1416050" cy="446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8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8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8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</a:t>
            </a:r>
            <a:endParaRPr lang="zh-CN" altLang="en-US" sz="1200">
              <a:solidFill>
                <a:srgbClr val="000000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39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0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14341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TextBox 7"/>
          <p:cNvSpPr>
            <a:spLocks noChangeArrowheads="1"/>
          </p:cNvSpPr>
          <p:nvPr/>
        </p:nvSpPr>
        <p:spPr bwMode="auto">
          <a:xfrm>
            <a:off x="909638" y="3671888"/>
            <a:ext cx="7143750" cy="115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 Office[1-2]   是由金山软件股份有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PDF文件、全面兼容微软Office97-2010格式（doc/docx/xls/xlsx/ppt/pptx等）独特优势。覆盖Windows、Linux、Android、iOS等多个平台。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3" name="圆角矩形 8"/>
          <p:cNvSpPr>
            <a:spLocks noChangeArrowheads="1"/>
          </p:cNvSpPr>
          <p:nvPr/>
        </p:nvSpPr>
        <p:spPr bwMode="auto">
          <a:xfrm>
            <a:off x="701675" y="1863725"/>
            <a:ext cx="2108200" cy="4460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1200">
                <a:solidFill>
                  <a:srgbClr val="3563A8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ADD YOUR TITLE HERE</a:t>
            </a:r>
            <a:endParaRPr lang="zh-CN" altLang="en-US" sz="1200">
              <a:solidFill>
                <a:srgbClr val="3563A8"/>
              </a:solidFill>
            </a:endParaRPr>
          </a:p>
        </p:txBody>
      </p:sp>
      <p:sp>
        <p:nvSpPr>
          <p:cNvPr id="14344" name="圆角矩形 27"/>
          <p:cNvSpPr>
            <a:spLocks noChangeArrowheads="1"/>
          </p:cNvSpPr>
          <p:nvPr/>
        </p:nvSpPr>
        <p:spPr bwMode="auto">
          <a:xfrm>
            <a:off x="3538538" y="1863725"/>
            <a:ext cx="2108200" cy="4460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1200">
                <a:solidFill>
                  <a:srgbClr val="3563A8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ADD YOUR TITLE HERE</a:t>
            </a:r>
            <a:endParaRPr lang="zh-CN" altLang="en-US" sz="1200">
              <a:solidFill>
                <a:srgbClr val="3563A8"/>
              </a:solidFill>
            </a:endParaRPr>
          </a:p>
        </p:txBody>
      </p:sp>
      <p:sp>
        <p:nvSpPr>
          <p:cNvPr id="14345" name="圆角矩形 28"/>
          <p:cNvSpPr>
            <a:spLocks noChangeArrowheads="1"/>
          </p:cNvSpPr>
          <p:nvPr/>
        </p:nvSpPr>
        <p:spPr bwMode="auto">
          <a:xfrm>
            <a:off x="6373813" y="1863725"/>
            <a:ext cx="2109787" cy="4460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r>
              <a:rPr lang="en-US" altLang="zh-CN" sz="1200">
                <a:solidFill>
                  <a:srgbClr val="3563A8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ADD YOUR TITLE HERE</a:t>
            </a:r>
            <a:endParaRPr lang="zh-CN" altLang="en-US" sz="1200">
              <a:solidFill>
                <a:srgbClr val="3563A8"/>
              </a:solidFill>
            </a:endParaRPr>
          </a:p>
        </p:txBody>
      </p:sp>
      <p:sp>
        <p:nvSpPr>
          <p:cNvPr id="14346" name="圆角矩形 29"/>
          <p:cNvSpPr>
            <a:spLocks noChangeArrowheads="1"/>
          </p:cNvSpPr>
          <p:nvPr/>
        </p:nvSpPr>
        <p:spPr bwMode="auto">
          <a:xfrm>
            <a:off x="638175" y="1800225"/>
            <a:ext cx="2235200" cy="574675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A5A5A5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47" name="圆角矩形 30"/>
          <p:cNvSpPr>
            <a:spLocks noChangeArrowheads="1"/>
          </p:cNvSpPr>
          <p:nvPr/>
        </p:nvSpPr>
        <p:spPr bwMode="auto">
          <a:xfrm>
            <a:off x="3473450" y="1800225"/>
            <a:ext cx="2236788" cy="574675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A5A5A5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48" name="圆角矩形 31"/>
          <p:cNvSpPr>
            <a:spLocks noChangeArrowheads="1"/>
          </p:cNvSpPr>
          <p:nvPr/>
        </p:nvSpPr>
        <p:spPr bwMode="auto">
          <a:xfrm>
            <a:off x="6311900" y="1800225"/>
            <a:ext cx="2235200" cy="574675"/>
          </a:xfrm>
          <a:prstGeom prst="roundRect">
            <a:avLst>
              <a:gd name="adj" fmla="val 16667"/>
            </a:avLst>
          </a:prstGeom>
          <a:noFill/>
          <a:ln w="6350">
            <a:solidFill>
              <a:srgbClr val="A5A5A5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49" name="矩形 32"/>
          <p:cNvSpPr>
            <a:spLocks noChangeArrowheads="1"/>
          </p:cNvSpPr>
          <p:nvPr/>
        </p:nvSpPr>
        <p:spPr bwMode="auto">
          <a:xfrm>
            <a:off x="454025" y="2563813"/>
            <a:ext cx="2603500" cy="890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4350" name="矩形 33"/>
          <p:cNvSpPr>
            <a:spLocks noChangeArrowheads="1"/>
          </p:cNvSpPr>
          <p:nvPr/>
        </p:nvSpPr>
        <p:spPr bwMode="auto">
          <a:xfrm>
            <a:off x="3290888" y="2563813"/>
            <a:ext cx="2603500" cy="890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4351" name="矩形 34"/>
          <p:cNvSpPr>
            <a:spLocks noChangeArrowheads="1"/>
          </p:cNvSpPr>
          <p:nvPr/>
        </p:nvSpPr>
        <p:spPr bwMode="auto">
          <a:xfrm>
            <a:off x="6126163" y="2563813"/>
            <a:ext cx="2605087" cy="890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4352" name="右箭头 10"/>
          <p:cNvSpPr>
            <a:spLocks noChangeArrowheads="1"/>
          </p:cNvSpPr>
          <p:nvPr/>
        </p:nvSpPr>
        <p:spPr bwMode="auto">
          <a:xfrm>
            <a:off x="2976563" y="1895475"/>
            <a:ext cx="393700" cy="384175"/>
          </a:xfrm>
          <a:prstGeom prst="rightArrow">
            <a:avLst>
              <a:gd name="adj1" fmla="val 50000"/>
              <a:gd name="adj2" fmla="val 50125"/>
            </a:avLst>
          </a:prstGeom>
          <a:noFill/>
          <a:ln w="12700">
            <a:solidFill>
              <a:srgbClr val="A5A5A5"/>
            </a:solidFill>
            <a:miter lim="800000"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  <p:sp>
        <p:nvSpPr>
          <p:cNvPr id="14353" name="右箭头 35"/>
          <p:cNvSpPr>
            <a:spLocks noChangeArrowheads="1"/>
          </p:cNvSpPr>
          <p:nvPr/>
        </p:nvSpPr>
        <p:spPr bwMode="auto">
          <a:xfrm>
            <a:off x="5813425" y="1895475"/>
            <a:ext cx="393700" cy="384175"/>
          </a:xfrm>
          <a:prstGeom prst="rightArrow">
            <a:avLst>
              <a:gd name="adj1" fmla="val 50000"/>
              <a:gd name="adj2" fmla="val 50125"/>
            </a:avLst>
          </a:prstGeom>
          <a:noFill/>
          <a:ln w="12700">
            <a:solidFill>
              <a:srgbClr val="A5A5A5"/>
            </a:solidFill>
            <a:miter lim="800000"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3563A8"/>
              </a:solidFill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15365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Oval 5"/>
          <p:cNvSpPr>
            <a:spLocks noChangeArrowheads="1"/>
          </p:cNvSpPr>
          <p:nvPr/>
        </p:nvSpPr>
        <p:spPr bwMode="auto">
          <a:xfrm>
            <a:off x="914400" y="3549650"/>
            <a:ext cx="1087438" cy="134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67" name="Oval 6"/>
          <p:cNvSpPr>
            <a:spLocks noChangeArrowheads="1"/>
          </p:cNvSpPr>
          <p:nvPr/>
        </p:nvSpPr>
        <p:spPr bwMode="auto">
          <a:xfrm>
            <a:off x="928688" y="3549650"/>
            <a:ext cx="1058862" cy="134938"/>
          </a:xfrm>
          <a:prstGeom prst="ellipse">
            <a:avLst/>
          </a:prstGeom>
          <a:solidFill>
            <a:srgbClr val="FCFBFA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68" name="Oval 7"/>
          <p:cNvSpPr>
            <a:spLocks noChangeArrowheads="1"/>
          </p:cNvSpPr>
          <p:nvPr/>
        </p:nvSpPr>
        <p:spPr bwMode="auto">
          <a:xfrm>
            <a:off x="942975" y="3556000"/>
            <a:ext cx="1031875" cy="123825"/>
          </a:xfrm>
          <a:prstGeom prst="ellipse">
            <a:avLst/>
          </a:prstGeom>
          <a:solidFill>
            <a:srgbClr val="FAFAF9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69" name="Oval 8"/>
          <p:cNvSpPr>
            <a:spLocks noChangeArrowheads="1"/>
          </p:cNvSpPr>
          <p:nvPr/>
        </p:nvSpPr>
        <p:spPr bwMode="auto">
          <a:xfrm>
            <a:off x="957263" y="3556000"/>
            <a:ext cx="1003300" cy="123825"/>
          </a:xfrm>
          <a:prstGeom prst="ellipse">
            <a:avLst/>
          </a:prstGeom>
          <a:solidFill>
            <a:srgbClr val="F7F7F6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70" name="Oval 9"/>
          <p:cNvSpPr>
            <a:spLocks noChangeArrowheads="1"/>
          </p:cNvSpPr>
          <p:nvPr/>
        </p:nvSpPr>
        <p:spPr bwMode="auto">
          <a:xfrm>
            <a:off x="971550" y="3556000"/>
            <a:ext cx="974725" cy="119063"/>
          </a:xfrm>
          <a:prstGeom prst="ellipse">
            <a:avLst/>
          </a:prstGeom>
          <a:solidFill>
            <a:srgbClr val="F5F6F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71" name="Oval 10"/>
          <p:cNvSpPr>
            <a:spLocks noChangeArrowheads="1"/>
          </p:cNvSpPr>
          <p:nvPr/>
        </p:nvSpPr>
        <p:spPr bwMode="auto">
          <a:xfrm>
            <a:off x="990600" y="3559175"/>
            <a:ext cx="936625" cy="115888"/>
          </a:xfrm>
          <a:prstGeom prst="ellipse">
            <a:avLst/>
          </a:prstGeom>
          <a:solidFill>
            <a:srgbClr val="F2F5F2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72" name="Oval 11"/>
          <p:cNvSpPr>
            <a:spLocks noChangeArrowheads="1"/>
          </p:cNvSpPr>
          <p:nvPr/>
        </p:nvSpPr>
        <p:spPr bwMode="auto">
          <a:xfrm>
            <a:off x="1004888" y="3559175"/>
            <a:ext cx="908050" cy="115888"/>
          </a:xfrm>
          <a:prstGeom prst="ellipse">
            <a:avLst/>
          </a:prstGeom>
          <a:solidFill>
            <a:srgbClr val="F2F2EE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73" name="Oval 12"/>
          <p:cNvSpPr>
            <a:spLocks noChangeArrowheads="1"/>
          </p:cNvSpPr>
          <p:nvPr/>
        </p:nvSpPr>
        <p:spPr bwMode="auto">
          <a:xfrm>
            <a:off x="1019175" y="3563938"/>
            <a:ext cx="879475" cy="106362"/>
          </a:xfrm>
          <a:prstGeom prst="ellipse">
            <a:avLst/>
          </a:prstGeom>
          <a:solidFill>
            <a:srgbClr val="F0F0ED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74" name="Oval 13"/>
          <p:cNvSpPr>
            <a:spLocks noChangeArrowheads="1"/>
          </p:cNvSpPr>
          <p:nvPr/>
        </p:nvSpPr>
        <p:spPr bwMode="auto">
          <a:xfrm>
            <a:off x="1033463" y="3563938"/>
            <a:ext cx="850900" cy="106362"/>
          </a:xfrm>
          <a:prstGeom prst="ellipse">
            <a:avLst/>
          </a:prstGeom>
          <a:solidFill>
            <a:srgbClr val="EDEFEA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75" name="Oval 14"/>
          <p:cNvSpPr>
            <a:spLocks noChangeArrowheads="1"/>
          </p:cNvSpPr>
          <p:nvPr/>
        </p:nvSpPr>
        <p:spPr bwMode="auto">
          <a:xfrm>
            <a:off x="1047750" y="3563938"/>
            <a:ext cx="820738" cy="106362"/>
          </a:xfrm>
          <a:prstGeom prst="ellipse">
            <a:avLst/>
          </a:prstGeom>
          <a:solidFill>
            <a:srgbClr val="EBEEE9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76" name="Oval 15"/>
          <p:cNvSpPr>
            <a:spLocks noChangeArrowheads="1"/>
          </p:cNvSpPr>
          <p:nvPr/>
        </p:nvSpPr>
        <p:spPr bwMode="auto">
          <a:xfrm>
            <a:off x="1062038" y="3568700"/>
            <a:ext cx="792162" cy="96838"/>
          </a:xfrm>
          <a:prstGeom prst="ellipse">
            <a:avLst/>
          </a:prstGeom>
          <a:solidFill>
            <a:srgbClr val="E8EAE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77" name="Oval 16"/>
          <p:cNvSpPr>
            <a:spLocks noChangeArrowheads="1"/>
          </p:cNvSpPr>
          <p:nvPr/>
        </p:nvSpPr>
        <p:spPr bwMode="auto">
          <a:xfrm>
            <a:off x="1077913" y="3568700"/>
            <a:ext cx="763587" cy="96838"/>
          </a:xfrm>
          <a:prstGeom prst="ellipse">
            <a:avLst/>
          </a:prstGeom>
          <a:solidFill>
            <a:srgbClr val="E6E9E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78" name="Oval 17"/>
          <p:cNvSpPr>
            <a:spLocks noChangeArrowheads="1"/>
          </p:cNvSpPr>
          <p:nvPr/>
        </p:nvSpPr>
        <p:spPr bwMode="auto">
          <a:xfrm>
            <a:off x="1092200" y="3573463"/>
            <a:ext cx="735013" cy="87312"/>
          </a:xfrm>
          <a:prstGeom prst="ellipse">
            <a:avLst/>
          </a:prstGeom>
          <a:solidFill>
            <a:srgbClr val="E3E6E1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79" name="Oval 18"/>
          <p:cNvSpPr>
            <a:spLocks noChangeArrowheads="1"/>
          </p:cNvSpPr>
          <p:nvPr/>
        </p:nvSpPr>
        <p:spPr bwMode="auto">
          <a:xfrm>
            <a:off x="1104900" y="3573463"/>
            <a:ext cx="706438" cy="87312"/>
          </a:xfrm>
          <a:prstGeom prst="ellipse">
            <a:avLst/>
          </a:prstGeom>
          <a:solidFill>
            <a:srgbClr val="E0E5E0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80" name="Oval 19"/>
          <p:cNvSpPr>
            <a:spLocks noChangeArrowheads="1"/>
          </p:cNvSpPr>
          <p:nvPr/>
        </p:nvSpPr>
        <p:spPr bwMode="auto">
          <a:xfrm>
            <a:off x="1119188" y="3573463"/>
            <a:ext cx="677862" cy="87312"/>
          </a:xfrm>
          <a:prstGeom prst="ellipse">
            <a:avLst/>
          </a:prstGeom>
          <a:solidFill>
            <a:srgbClr val="DEE2DD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81" name="Oval 20"/>
          <p:cNvSpPr>
            <a:spLocks noChangeArrowheads="1"/>
          </p:cNvSpPr>
          <p:nvPr/>
        </p:nvSpPr>
        <p:spPr bwMode="auto">
          <a:xfrm>
            <a:off x="1139825" y="3578225"/>
            <a:ext cx="638175" cy="77788"/>
          </a:xfrm>
          <a:prstGeom prst="ellipse">
            <a:avLst/>
          </a:prstGeom>
          <a:solidFill>
            <a:srgbClr val="DBE0DA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82" name="Oval 21"/>
          <p:cNvSpPr>
            <a:spLocks noChangeArrowheads="1"/>
          </p:cNvSpPr>
          <p:nvPr/>
        </p:nvSpPr>
        <p:spPr bwMode="auto">
          <a:xfrm>
            <a:off x="1152525" y="3578225"/>
            <a:ext cx="612775" cy="77788"/>
          </a:xfrm>
          <a:prstGeom prst="ellipse">
            <a:avLst/>
          </a:prstGeom>
          <a:solidFill>
            <a:srgbClr val="D9DED8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83" name="Oval 22"/>
          <p:cNvSpPr>
            <a:spLocks noChangeArrowheads="1"/>
          </p:cNvSpPr>
          <p:nvPr/>
        </p:nvSpPr>
        <p:spPr bwMode="auto">
          <a:xfrm>
            <a:off x="1166813" y="3578225"/>
            <a:ext cx="582612" cy="73025"/>
          </a:xfrm>
          <a:prstGeom prst="ellipse">
            <a:avLst/>
          </a:prstGeom>
          <a:solidFill>
            <a:srgbClr val="D8DED7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84" name="Oval 23"/>
          <p:cNvSpPr>
            <a:spLocks noChangeArrowheads="1"/>
          </p:cNvSpPr>
          <p:nvPr/>
        </p:nvSpPr>
        <p:spPr bwMode="auto">
          <a:xfrm>
            <a:off x="1181100" y="3584575"/>
            <a:ext cx="554038" cy="66675"/>
          </a:xfrm>
          <a:prstGeom prst="ellipse">
            <a:avLst/>
          </a:prstGeom>
          <a:solidFill>
            <a:srgbClr val="D5DAD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85" name="Oval 24"/>
          <p:cNvSpPr>
            <a:spLocks noChangeArrowheads="1"/>
          </p:cNvSpPr>
          <p:nvPr/>
        </p:nvSpPr>
        <p:spPr bwMode="auto">
          <a:xfrm>
            <a:off x="1195388" y="3584575"/>
            <a:ext cx="525462" cy="66675"/>
          </a:xfrm>
          <a:prstGeom prst="ellipse">
            <a:avLst/>
          </a:prstGeom>
          <a:solidFill>
            <a:srgbClr val="D3D9D2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86" name="Oval 25"/>
          <p:cNvSpPr>
            <a:spLocks noChangeArrowheads="1"/>
          </p:cNvSpPr>
          <p:nvPr/>
        </p:nvSpPr>
        <p:spPr bwMode="auto">
          <a:xfrm>
            <a:off x="1211263" y="3589338"/>
            <a:ext cx="496887" cy="57150"/>
          </a:xfrm>
          <a:prstGeom prst="ellipse">
            <a:avLst/>
          </a:prstGeom>
          <a:solidFill>
            <a:srgbClr val="D1D8D1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87" name="Oval 26"/>
          <p:cNvSpPr>
            <a:spLocks noChangeArrowheads="1"/>
          </p:cNvSpPr>
          <p:nvPr/>
        </p:nvSpPr>
        <p:spPr bwMode="auto">
          <a:xfrm>
            <a:off x="1225550" y="3589338"/>
            <a:ext cx="466725" cy="57150"/>
          </a:xfrm>
          <a:prstGeom prst="ellipse">
            <a:avLst/>
          </a:prstGeom>
          <a:solidFill>
            <a:srgbClr val="CFD6CE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88" name="Oval 27"/>
          <p:cNvSpPr>
            <a:spLocks noChangeArrowheads="1"/>
          </p:cNvSpPr>
          <p:nvPr/>
        </p:nvSpPr>
        <p:spPr bwMode="auto">
          <a:xfrm>
            <a:off x="2184400" y="3549650"/>
            <a:ext cx="1084263" cy="134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89" name="Oval 28"/>
          <p:cNvSpPr>
            <a:spLocks noChangeArrowheads="1"/>
          </p:cNvSpPr>
          <p:nvPr/>
        </p:nvSpPr>
        <p:spPr bwMode="auto">
          <a:xfrm>
            <a:off x="2200275" y="3549650"/>
            <a:ext cx="1054100" cy="134938"/>
          </a:xfrm>
          <a:prstGeom prst="ellipse">
            <a:avLst/>
          </a:prstGeom>
          <a:solidFill>
            <a:srgbClr val="FCFBFA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90" name="Oval 29"/>
          <p:cNvSpPr>
            <a:spLocks noChangeArrowheads="1"/>
          </p:cNvSpPr>
          <p:nvPr/>
        </p:nvSpPr>
        <p:spPr bwMode="auto">
          <a:xfrm>
            <a:off x="2212975" y="3556000"/>
            <a:ext cx="1027113" cy="123825"/>
          </a:xfrm>
          <a:prstGeom prst="ellipse">
            <a:avLst/>
          </a:prstGeom>
          <a:solidFill>
            <a:srgbClr val="FAFAF9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91" name="Oval 30"/>
          <p:cNvSpPr>
            <a:spLocks noChangeArrowheads="1"/>
          </p:cNvSpPr>
          <p:nvPr/>
        </p:nvSpPr>
        <p:spPr bwMode="auto">
          <a:xfrm>
            <a:off x="2227263" y="3556000"/>
            <a:ext cx="998537" cy="123825"/>
          </a:xfrm>
          <a:prstGeom prst="ellipse">
            <a:avLst/>
          </a:prstGeom>
          <a:solidFill>
            <a:srgbClr val="F7F7F6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92" name="Oval 31"/>
          <p:cNvSpPr>
            <a:spLocks noChangeArrowheads="1"/>
          </p:cNvSpPr>
          <p:nvPr/>
        </p:nvSpPr>
        <p:spPr bwMode="auto">
          <a:xfrm>
            <a:off x="2241550" y="3556000"/>
            <a:ext cx="969963" cy="119063"/>
          </a:xfrm>
          <a:prstGeom prst="ellipse">
            <a:avLst/>
          </a:prstGeom>
          <a:solidFill>
            <a:srgbClr val="F5F6F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93" name="Oval 32"/>
          <p:cNvSpPr>
            <a:spLocks noChangeArrowheads="1"/>
          </p:cNvSpPr>
          <p:nvPr/>
        </p:nvSpPr>
        <p:spPr bwMode="auto">
          <a:xfrm>
            <a:off x="2257425" y="3559175"/>
            <a:ext cx="939800" cy="115888"/>
          </a:xfrm>
          <a:prstGeom prst="ellipse">
            <a:avLst/>
          </a:prstGeom>
          <a:solidFill>
            <a:srgbClr val="F2F5F2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94" name="Oval 33"/>
          <p:cNvSpPr>
            <a:spLocks noChangeArrowheads="1"/>
          </p:cNvSpPr>
          <p:nvPr/>
        </p:nvSpPr>
        <p:spPr bwMode="auto">
          <a:xfrm>
            <a:off x="2270125" y="3559175"/>
            <a:ext cx="911225" cy="115888"/>
          </a:xfrm>
          <a:prstGeom prst="ellipse">
            <a:avLst/>
          </a:prstGeom>
          <a:solidFill>
            <a:srgbClr val="F2F2EE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95" name="Oval 34"/>
          <p:cNvSpPr>
            <a:spLocks noChangeArrowheads="1"/>
          </p:cNvSpPr>
          <p:nvPr/>
        </p:nvSpPr>
        <p:spPr bwMode="auto">
          <a:xfrm>
            <a:off x="2284413" y="3563938"/>
            <a:ext cx="884237" cy="106362"/>
          </a:xfrm>
          <a:prstGeom prst="ellipse">
            <a:avLst/>
          </a:prstGeom>
          <a:solidFill>
            <a:srgbClr val="F0F0ED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96" name="Oval 35"/>
          <p:cNvSpPr>
            <a:spLocks noChangeArrowheads="1"/>
          </p:cNvSpPr>
          <p:nvPr/>
        </p:nvSpPr>
        <p:spPr bwMode="auto">
          <a:xfrm>
            <a:off x="2298700" y="3563938"/>
            <a:ext cx="855663" cy="106362"/>
          </a:xfrm>
          <a:prstGeom prst="ellipse">
            <a:avLst/>
          </a:prstGeom>
          <a:solidFill>
            <a:srgbClr val="EDEFEA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97" name="Oval 36"/>
          <p:cNvSpPr>
            <a:spLocks noChangeArrowheads="1"/>
          </p:cNvSpPr>
          <p:nvPr/>
        </p:nvSpPr>
        <p:spPr bwMode="auto">
          <a:xfrm>
            <a:off x="2312988" y="3563938"/>
            <a:ext cx="822325" cy="106362"/>
          </a:xfrm>
          <a:prstGeom prst="ellipse">
            <a:avLst/>
          </a:prstGeom>
          <a:solidFill>
            <a:srgbClr val="EBEEE9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98" name="Oval 37"/>
          <p:cNvSpPr>
            <a:spLocks noChangeArrowheads="1"/>
          </p:cNvSpPr>
          <p:nvPr/>
        </p:nvSpPr>
        <p:spPr bwMode="auto">
          <a:xfrm>
            <a:off x="2333625" y="3568700"/>
            <a:ext cx="785813" cy="96838"/>
          </a:xfrm>
          <a:prstGeom prst="ellipse">
            <a:avLst/>
          </a:prstGeom>
          <a:solidFill>
            <a:srgbClr val="E8EAE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399" name="Oval 38"/>
          <p:cNvSpPr>
            <a:spLocks noChangeArrowheads="1"/>
          </p:cNvSpPr>
          <p:nvPr/>
        </p:nvSpPr>
        <p:spPr bwMode="auto">
          <a:xfrm>
            <a:off x="2346325" y="3568700"/>
            <a:ext cx="758825" cy="96838"/>
          </a:xfrm>
          <a:prstGeom prst="ellipse">
            <a:avLst/>
          </a:prstGeom>
          <a:solidFill>
            <a:srgbClr val="E6E9E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00" name="Oval 39"/>
          <p:cNvSpPr>
            <a:spLocks noChangeArrowheads="1"/>
          </p:cNvSpPr>
          <p:nvPr/>
        </p:nvSpPr>
        <p:spPr bwMode="auto">
          <a:xfrm>
            <a:off x="2360613" y="3573463"/>
            <a:ext cx="731837" cy="87312"/>
          </a:xfrm>
          <a:prstGeom prst="ellipse">
            <a:avLst/>
          </a:prstGeom>
          <a:solidFill>
            <a:srgbClr val="E3E6E1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01" name="Oval 40"/>
          <p:cNvSpPr>
            <a:spLocks noChangeArrowheads="1"/>
          </p:cNvSpPr>
          <p:nvPr/>
        </p:nvSpPr>
        <p:spPr bwMode="auto">
          <a:xfrm>
            <a:off x="2374900" y="3573463"/>
            <a:ext cx="703263" cy="87312"/>
          </a:xfrm>
          <a:prstGeom prst="ellipse">
            <a:avLst/>
          </a:prstGeom>
          <a:solidFill>
            <a:srgbClr val="E0E5E0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02" name="Oval 41"/>
          <p:cNvSpPr>
            <a:spLocks noChangeArrowheads="1"/>
          </p:cNvSpPr>
          <p:nvPr/>
        </p:nvSpPr>
        <p:spPr bwMode="auto">
          <a:xfrm>
            <a:off x="2390775" y="3573463"/>
            <a:ext cx="671513" cy="87312"/>
          </a:xfrm>
          <a:prstGeom prst="ellipse">
            <a:avLst/>
          </a:prstGeom>
          <a:solidFill>
            <a:srgbClr val="DEE2DD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03" name="Oval 42"/>
          <p:cNvSpPr>
            <a:spLocks noChangeArrowheads="1"/>
          </p:cNvSpPr>
          <p:nvPr/>
        </p:nvSpPr>
        <p:spPr bwMode="auto">
          <a:xfrm>
            <a:off x="2405063" y="3578225"/>
            <a:ext cx="642937" cy="77788"/>
          </a:xfrm>
          <a:prstGeom prst="ellipse">
            <a:avLst/>
          </a:prstGeom>
          <a:solidFill>
            <a:srgbClr val="DBE0DA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04" name="Oval 43"/>
          <p:cNvSpPr>
            <a:spLocks noChangeArrowheads="1"/>
          </p:cNvSpPr>
          <p:nvPr/>
        </p:nvSpPr>
        <p:spPr bwMode="auto">
          <a:xfrm>
            <a:off x="2419350" y="3578225"/>
            <a:ext cx="615950" cy="77788"/>
          </a:xfrm>
          <a:prstGeom prst="ellipse">
            <a:avLst/>
          </a:prstGeom>
          <a:solidFill>
            <a:srgbClr val="D9DED8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05" name="Oval 44"/>
          <p:cNvSpPr>
            <a:spLocks noChangeArrowheads="1"/>
          </p:cNvSpPr>
          <p:nvPr/>
        </p:nvSpPr>
        <p:spPr bwMode="auto">
          <a:xfrm>
            <a:off x="2432050" y="3578225"/>
            <a:ext cx="588963" cy="73025"/>
          </a:xfrm>
          <a:prstGeom prst="ellipse">
            <a:avLst/>
          </a:prstGeom>
          <a:solidFill>
            <a:srgbClr val="D8DED7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06" name="Oval 45"/>
          <p:cNvSpPr>
            <a:spLocks noChangeArrowheads="1"/>
          </p:cNvSpPr>
          <p:nvPr/>
        </p:nvSpPr>
        <p:spPr bwMode="auto">
          <a:xfrm>
            <a:off x="2447925" y="3584575"/>
            <a:ext cx="558800" cy="66675"/>
          </a:xfrm>
          <a:prstGeom prst="ellipse">
            <a:avLst/>
          </a:prstGeom>
          <a:solidFill>
            <a:srgbClr val="D5DAD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07" name="Oval 46"/>
          <p:cNvSpPr>
            <a:spLocks noChangeArrowheads="1"/>
          </p:cNvSpPr>
          <p:nvPr/>
        </p:nvSpPr>
        <p:spPr bwMode="auto">
          <a:xfrm>
            <a:off x="2462213" y="3584575"/>
            <a:ext cx="523875" cy="66675"/>
          </a:xfrm>
          <a:prstGeom prst="ellipse">
            <a:avLst/>
          </a:prstGeom>
          <a:solidFill>
            <a:srgbClr val="D3D9D2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08" name="Oval 47"/>
          <p:cNvSpPr>
            <a:spLocks noChangeArrowheads="1"/>
          </p:cNvSpPr>
          <p:nvPr/>
        </p:nvSpPr>
        <p:spPr bwMode="auto">
          <a:xfrm>
            <a:off x="2476500" y="3589338"/>
            <a:ext cx="495300" cy="57150"/>
          </a:xfrm>
          <a:prstGeom prst="ellipse">
            <a:avLst/>
          </a:prstGeom>
          <a:solidFill>
            <a:srgbClr val="D1D8D1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09" name="Oval 48"/>
          <p:cNvSpPr>
            <a:spLocks noChangeArrowheads="1"/>
          </p:cNvSpPr>
          <p:nvPr/>
        </p:nvSpPr>
        <p:spPr bwMode="auto">
          <a:xfrm>
            <a:off x="2493963" y="3589338"/>
            <a:ext cx="465137" cy="57150"/>
          </a:xfrm>
          <a:prstGeom prst="ellipse">
            <a:avLst/>
          </a:prstGeom>
          <a:solidFill>
            <a:srgbClr val="CFD6CE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10" name="Oval 49"/>
          <p:cNvSpPr>
            <a:spLocks noChangeArrowheads="1"/>
          </p:cNvSpPr>
          <p:nvPr/>
        </p:nvSpPr>
        <p:spPr bwMode="auto">
          <a:xfrm>
            <a:off x="3379788" y="3549650"/>
            <a:ext cx="1087437" cy="134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11" name="Oval 50"/>
          <p:cNvSpPr>
            <a:spLocks noChangeArrowheads="1"/>
          </p:cNvSpPr>
          <p:nvPr/>
        </p:nvSpPr>
        <p:spPr bwMode="auto">
          <a:xfrm>
            <a:off x="3394075" y="3549650"/>
            <a:ext cx="1058863" cy="134938"/>
          </a:xfrm>
          <a:prstGeom prst="ellipse">
            <a:avLst/>
          </a:prstGeom>
          <a:solidFill>
            <a:srgbClr val="FCFBFA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12" name="Oval 51"/>
          <p:cNvSpPr>
            <a:spLocks noChangeArrowheads="1"/>
          </p:cNvSpPr>
          <p:nvPr/>
        </p:nvSpPr>
        <p:spPr bwMode="auto">
          <a:xfrm>
            <a:off x="3406775" y="3556000"/>
            <a:ext cx="1031875" cy="123825"/>
          </a:xfrm>
          <a:prstGeom prst="ellipse">
            <a:avLst/>
          </a:prstGeom>
          <a:solidFill>
            <a:srgbClr val="FAFAF9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13" name="Oval 52"/>
          <p:cNvSpPr>
            <a:spLocks noChangeArrowheads="1"/>
          </p:cNvSpPr>
          <p:nvPr/>
        </p:nvSpPr>
        <p:spPr bwMode="auto">
          <a:xfrm>
            <a:off x="3421063" y="3556000"/>
            <a:ext cx="1003300" cy="123825"/>
          </a:xfrm>
          <a:prstGeom prst="ellipse">
            <a:avLst/>
          </a:prstGeom>
          <a:solidFill>
            <a:srgbClr val="F7F7F6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14" name="Oval 53"/>
          <p:cNvSpPr>
            <a:spLocks noChangeArrowheads="1"/>
          </p:cNvSpPr>
          <p:nvPr/>
        </p:nvSpPr>
        <p:spPr bwMode="auto">
          <a:xfrm>
            <a:off x="3441700" y="3556000"/>
            <a:ext cx="968375" cy="119063"/>
          </a:xfrm>
          <a:prstGeom prst="ellipse">
            <a:avLst/>
          </a:prstGeom>
          <a:solidFill>
            <a:srgbClr val="F5F6F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15" name="Oval 54"/>
          <p:cNvSpPr>
            <a:spLocks noChangeArrowheads="1"/>
          </p:cNvSpPr>
          <p:nvPr/>
        </p:nvSpPr>
        <p:spPr bwMode="auto">
          <a:xfrm>
            <a:off x="3454400" y="3559175"/>
            <a:ext cx="936625" cy="115888"/>
          </a:xfrm>
          <a:prstGeom prst="ellipse">
            <a:avLst/>
          </a:prstGeom>
          <a:solidFill>
            <a:srgbClr val="F2F5F2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16" name="Oval 55"/>
          <p:cNvSpPr>
            <a:spLocks noChangeArrowheads="1"/>
          </p:cNvSpPr>
          <p:nvPr/>
        </p:nvSpPr>
        <p:spPr bwMode="auto">
          <a:xfrm>
            <a:off x="3468688" y="3559175"/>
            <a:ext cx="908050" cy="115888"/>
          </a:xfrm>
          <a:prstGeom prst="ellipse">
            <a:avLst/>
          </a:prstGeom>
          <a:solidFill>
            <a:srgbClr val="F2F2EE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17" name="Oval 56"/>
          <p:cNvSpPr>
            <a:spLocks noChangeArrowheads="1"/>
          </p:cNvSpPr>
          <p:nvPr/>
        </p:nvSpPr>
        <p:spPr bwMode="auto">
          <a:xfrm>
            <a:off x="3482975" y="3563938"/>
            <a:ext cx="879475" cy="106362"/>
          </a:xfrm>
          <a:prstGeom prst="ellipse">
            <a:avLst/>
          </a:prstGeom>
          <a:solidFill>
            <a:srgbClr val="F0F0ED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18" name="Oval 57"/>
          <p:cNvSpPr>
            <a:spLocks noChangeArrowheads="1"/>
          </p:cNvSpPr>
          <p:nvPr/>
        </p:nvSpPr>
        <p:spPr bwMode="auto">
          <a:xfrm>
            <a:off x="3497263" y="3563938"/>
            <a:ext cx="850900" cy="106362"/>
          </a:xfrm>
          <a:prstGeom prst="ellipse">
            <a:avLst/>
          </a:prstGeom>
          <a:solidFill>
            <a:srgbClr val="EDEFEA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19" name="Oval 58"/>
          <p:cNvSpPr>
            <a:spLocks noChangeArrowheads="1"/>
          </p:cNvSpPr>
          <p:nvPr/>
        </p:nvSpPr>
        <p:spPr bwMode="auto">
          <a:xfrm>
            <a:off x="3513138" y="3563938"/>
            <a:ext cx="820737" cy="106362"/>
          </a:xfrm>
          <a:prstGeom prst="ellipse">
            <a:avLst/>
          </a:prstGeom>
          <a:solidFill>
            <a:srgbClr val="EBEEE9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20" name="Oval 59"/>
          <p:cNvSpPr>
            <a:spLocks noChangeArrowheads="1"/>
          </p:cNvSpPr>
          <p:nvPr/>
        </p:nvSpPr>
        <p:spPr bwMode="auto">
          <a:xfrm>
            <a:off x="3527425" y="3568700"/>
            <a:ext cx="792163" cy="96838"/>
          </a:xfrm>
          <a:prstGeom prst="ellipse">
            <a:avLst/>
          </a:prstGeom>
          <a:solidFill>
            <a:srgbClr val="E8EAE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21" name="Oval 60"/>
          <p:cNvSpPr>
            <a:spLocks noChangeArrowheads="1"/>
          </p:cNvSpPr>
          <p:nvPr/>
        </p:nvSpPr>
        <p:spPr bwMode="auto">
          <a:xfrm>
            <a:off x="3540125" y="3568700"/>
            <a:ext cx="763588" cy="96838"/>
          </a:xfrm>
          <a:prstGeom prst="ellipse">
            <a:avLst/>
          </a:prstGeom>
          <a:solidFill>
            <a:srgbClr val="E6E9E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22" name="Oval 61"/>
          <p:cNvSpPr>
            <a:spLocks noChangeArrowheads="1"/>
          </p:cNvSpPr>
          <p:nvPr/>
        </p:nvSpPr>
        <p:spPr bwMode="auto">
          <a:xfrm>
            <a:off x="3554413" y="3573463"/>
            <a:ext cx="735012" cy="87312"/>
          </a:xfrm>
          <a:prstGeom prst="ellipse">
            <a:avLst/>
          </a:prstGeom>
          <a:solidFill>
            <a:srgbClr val="E3E6E1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23" name="Oval 62"/>
          <p:cNvSpPr>
            <a:spLocks noChangeArrowheads="1"/>
          </p:cNvSpPr>
          <p:nvPr/>
        </p:nvSpPr>
        <p:spPr bwMode="auto">
          <a:xfrm>
            <a:off x="3570288" y="3573463"/>
            <a:ext cx="706437" cy="87312"/>
          </a:xfrm>
          <a:prstGeom prst="ellipse">
            <a:avLst/>
          </a:prstGeom>
          <a:solidFill>
            <a:srgbClr val="E0E5E0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24" name="Oval 63"/>
          <p:cNvSpPr>
            <a:spLocks noChangeArrowheads="1"/>
          </p:cNvSpPr>
          <p:nvPr/>
        </p:nvSpPr>
        <p:spPr bwMode="auto">
          <a:xfrm>
            <a:off x="3589338" y="3573463"/>
            <a:ext cx="673100" cy="87312"/>
          </a:xfrm>
          <a:prstGeom prst="ellipse">
            <a:avLst/>
          </a:prstGeom>
          <a:solidFill>
            <a:srgbClr val="DEE2DD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25" name="Oval 64"/>
          <p:cNvSpPr>
            <a:spLocks noChangeArrowheads="1"/>
          </p:cNvSpPr>
          <p:nvPr/>
        </p:nvSpPr>
        <p:spPr bwMode="auto">
          <a:xfrm>
            <a:off x="3603625" y="3578225"/>
            <a:ext cx="638175" cy="77788"/>
          </a:xfrm>
          <a:prstGeom prst="ellipse">
            <a:avLst/>
          </a:prstGeom>
          <a:solidFill>
            <a:srgbClr val="DBE0DA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26" name="Oval 65"/>
          <p:cNvSpPr>
            <a:spLocks noChangeArrowheads="1"/>
          </p:cNvSpPr>
          <p:nvPr/>
        </p:nvSpPr>
        <p:spPr bwMode="auto">
          <a:xfrm>
            <a:off x="3616325" y="3578225"/>
            <a:ext cx="612775" cy="77788"/>
          </a:xfrm>
          <a:prstGeom prst="ellipse">
            <a:avLst/>
          </a:prstGeom>
          <a:solidFill>
            <a:srgbClr val="D9DED8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27" name="Oval 66"/>
          <p:cNvSpPr>
            <a:spLocks noChangeArrowheads="1"/>
          </p:cNvSpPr>
          <p:nvPr/>
        </p:nvSpPr>
        <p:spPr bwMode="auto">
          <a:xfrm>
            <a:off x="3632200" y="3578225"/>
            <a:ext cx="582613" cy="73025"/>
          </a:xfrm>
          <a:prstGeom prst="ellipse">
            <a:avLst/>
          </a:prstGeom>
          <a:solidFill>
            <a:srgbClr val="D8DED7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28" name="Oval 67"/>
          <p:cNvSpPr>
            <a:spLocks noChangeArrowheads="1"/>
          </p:cNvSpPr>
          <p:nvPr/>
        </p:nvSpPr>
        <p:spPr bwMode="auto">
          <a:xfrm>
            <a:off x="3646488" y="3584575"/>
            <a:ext cx="554037" cy="66675"/>
          </a:xfrm>
          <a:prstGeom prst="ellipse">
            <a:avLst/>
          </a:prstGeom>
          <a:solidFill>
            <a:srgbClr val="D5DAD5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29" name="Oval 68"/>
          <p:cNvSpPr>
            <a:spLocks noChangeArrowheads="1"/>
          </p:cNvSpPr>
          <p:nvPr/>
        </p:nvSpPr>
        <p:spPr bwMode="auto">
          <a:xfrm>
            <a:off x="3660775" y="3584575"/>
            <a:ext cx="523875" cy="66675"/>
          </a:xfrm>
          <a:prstGeom prst="ellipse">
            <a:avLst/>
          </a:prstGeom>
          <a:solidFill>
            <a:srgbClr val="D3D9D2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30" name="Oval 69"/>
          <p:cNvSpPr>
            <a:spLocks noChangeArrowheads="1"/>
          </p:cNvSpPr>
          <p:nvPr/>
        </p:nvSpPr>
        <p:spPr bwMode="auto">
          <a:xfrm>
            <a:off x="3673475" y="3589338"/>
            <a:ext cx="496888" cy="57150"/>
          </a:xfrm>
          <a:prstGeom prst="ellipse">
            <a:avLst/>
          </a:prstGeom>
          <a:solidFill>
            <a:srgbClr val="D1D8D1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31" name="Oval 70"/>
          <p:cNvSpPr>
            <a:spLocks noChangeArrowheads="1"/>
          </p:cNvSpPr>
          <p:nvPr/>
        </p:nvSpPr>
        <p:spPr bwMode="auto">
          <a:xfrm>
            <a:off x="3689350" y="3589338"/>
            <a:ext cx="466725" cy="57150"/>
          </a:xfrm>
          <a:prstGeom prst="ellipse">
            <a:avLst/>
          </a:prstGeom>
          <a:solidFill>
            <a:srgbClr val="CFD6CE"/>
          </a:solidFill>
          <a:ln w="9525">
            <a:noFill/>
            <a:rou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32" name="Freeform 71"/>
          <p:cNvSpPr>
            <a:spLocks noChangeArrowheads="1"/>
          </p:cNvSpPr>
          <p:nvPr/>
        </p:nvSpPr>
        <p:spPr bwMode="auto">
          <a:xfrm>
            <a:off x="3140075" y="2028825"/>
            <a:ext cx="1566863" cy="1570038"/>
          </a:xfrm>
          <a:custGeom>
            <a:gdLst>
              <a:gd name="T0" fmla="*/ 0 w 328"/>
              <a:gd name="T1" fmla="*/ 2147483647 h 329"/>
              <a:gd name="T2" fmla="*/ 0 w 328"/>
              <a:gd name="T3" fmla="*/ 2147483647 h 329"/>
              <a:gd name="T4" fmla="*/ 2147483647 w 328"/>
              <a:gd name="T5" fmla="*/ 0 h 329"/>
              <a:gd name="T6" fmla="*/ 2147483647 w 328"/>
              <a:gd name="T7" fmla="*/ 0 h 329"/>
              <a:gd name="T8" fmla="*/ 2147483647 w 328"/>
              <a:gd name="T9" fmla="*/ 2147483647 h 329"/>
              <a:gd name="T10" fmla="*/ 2147483647 w 328"/>
              <a:gd name="T11" fmla="*/ 2147483647 h 329"/>
              <a:gd name="T12" fmla="*/ 2147483647 w 328"/>
              <a:gd name="T13" fmla="*/ 2147483647 h 329"/>
              <a:gd name="T14" fmla="*/ 0 w 328"/>
              <a:gd name="T15" fmla="*/ 2147483647 h 3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8"/>
              <a:gd name="T25" fmla="*/ 0 h 329"/>
              <a:gd name="T26" fmla="*/ 328 w 328"/>
              <a:gd name="T27" fmla="*/ 329 h 329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8" h="329">
                <a:moveTo>
                  <a:pt x="0" y="164"/>
                </a:moveTo>
                <a:cubicBezTo>
                  <a:pt x="0" y="164"/>
                  <a:pt x="0" y="164"/>
                  <a:pt x="0" y="164"/>
                </a:cubicBezTo>
                <a:cubicBezTo>
                  <a:pt x="0" y="74"/>
                  <a:pt x="74" y="0"/>
                  <a:pt x="164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28" y="164"/>
                  <a:pt x="328" y="164"/>
                  <a:pt x="328" y="164"/>
                </a:cubicBezTo>
                <a:cubicBezTo>
                  <a:pt x="328" y="255"/>
                  <a:pt x="254" y="329"/>
                  <a:pt x="164" y="329"/>
                </a:cubicBezTo>
                <a:cubicBezTo>
                  <a:pt x="164" y="329"/>
                  <a:pt x="164" y="329"/>
                  <a:pt x="164" y="329"/>
                </a:cubicBezTo>
                <a:cubicBezTo>
                  <a:pt x="74" y="329"/>
                  <a:pt x="0" y="255"/>
                  <a:pt x="0" y="164"/>
                </a:cubicBezTo>
                <a:close/>
              </a:path>
            </a:pathLst>
          </a:custGeom>
          <a:solidFill>
            <a:srgbClr val="C0C0C0"/>
          </a:solidFill>
          <a:ln w="9525">
            <a:noFill/>
            <a:miter lim="800000"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3" name="Freeform 72"/>
          <p:cNvSpPr>
            <a:spLocks noChangeArrowheads="1"/>
          </p:cNvSpPr>
          <p:nvPr/>
        </p:nvSpPr>
        <p:spPr bwMode="auto">
          <a:xfrm>
            <a:off x="1939925" y="2028825"/>
            <a:ext cx="1573213" cy="1570038"/>
          </a:xfrm>
          <a:custGeom>
            <a:gdLst>
              <a:gd name="T0" fmla="*/ 0 w 329"/>
              <a:gd name="T1" fmla="*/ 2147483647 h 329"/>
              <a:gd name="T2" fmla="*/ 0 w 329"/>
              <a:gd name="T3" fmla="*/ 2147483647 h 329"/>
              <a:gd name="T4" fmla="*/ 2147483647 w 329"/>
              <a:gd name="T5" fmla="*/ 0 h 329"/>
              <a:gd name="T6" fmla="*/ 2147483647 w 329"/>
              <a:gd name="T7" fmla="*/ 0 h 329"/>
              <a:gd name="T8" fmla="*/ 2147483647 w 329"/>
              <a:gd name="T9" fmla="*/ 2147483647 h 329"/>
              <a:gd name="T10" fmla="*/ 2147483647 w 329"/>
              <a:gd name="T11" fmla="*/ 2147483647 h 329"/>
              <a:gd name="T12" fmla="*/ 2147483647 w 329"/>
              <a:gd name="T13" fmla="*/ 2147483647 h 329"/>
              <a:gd name="T14" fmla="*/ 0 w 329"/>
              <a:gd name="T15" fmla="*/ 2147483647 h 3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9"/>
              <a:gd name="T25" fmla="*/ 0 h 329"/>
              <a:gd name="T26" fmla="*/ 329 w 329"/>
              <a:gd name="T27" fmla="*/ 329 h 329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9" h="329">
                <a:moveTo>
                  <a:pt x="0" y="164"/>
                </a:moveTo>
                <a:cubicBezTo>
                  <a:pt x="0" y="164"/>
                  <a:pt x="0" y="164"/>
                  <a:pt x="0" y="164"/>
                </a:cubicBezTo>
                <a:cubicBezTo>
                  <a:pt x="0" y="74"/>
                  <a:pt x="74" y="0"/>
                  <a:pt x="164" y="0"/>
                </a:cubicBezTo>
                <a:cubicBezTo>
                  <a:pt x="329" y="0"/>
                  <a:pt x="329" y="0"/>
                  <a:pt x="329" y="0"/>
                </a:cubicBezTo>
                <a:cubicBezTo>
                  <a:pt x="329" y="164"/>
                  <a:pt x="329" y="164"/>
                  <a:pt x="329" y="164"/>
                </a:cubicBezTo>
                <a:cubicBezTo>
                  <a:pt x="329" y="255"/>
                  <a:pt x="255" y="329"/>
                  <a:pt x="164" y="329"/>
                </a:cubicBezTo>
                <a:cubicBezTo>
                  <a:pt x="164" y="329"/>
                  <a:pt x="164" y="329"/>
                  <a:pt x="164" y="329"/>
                </a:cubicBezTo>
                <a:cubicBezTo>
                  <a:pt x="74" y="329"/>
                  <a:pt x="0" y="255"/>
                  <a:pt x="0" y="164"/>
                </a:cubicBezTo>
                <a:close/>
              </a:path>
            </a:pathLst>
          </a:custGeom>
          <a:solidFill>
            <a:srgbClr val="993300"/>
          </a:solidFill>
          <a:ln w="9525">
            <a:noFill/>
            <a:miter lim="800000"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4" name="Freeform 73"/>
          <p:cNvSpPr>
            <a:spLocks noChangeArrowheads="1"/>
          </p:cNvSpPr>
          <p:nvPr/>
        </p:nvSpPr>
        <p:spPr bwMode="auto">
          <a:xfrm>
            <a:off x="676275" y="2028825"/>
            <a:ext cx="1565275" cy="1570038"/>
          </a:xfrm>
          <a:custGeom>
            <a:gdLst>
              <a:gd name="T0" fmla="*/ 0 w 328"/>
              <a:gd name="T1" fmla="*/ 2147483647 h 329"/>
              <a:gd name="T2" fmla="*/ 0 w 328"/>
              <a:gd name="T3" fmla="*/ 2147483647 h 329"/>
              <a:gd name="T4" fmla="*/ 2147483647 w 328"/>
              <a:gd name="T5" fmla="*/ 0 h 329"/>
              <a:gd name="T6" fmla="*/ 2147483647 w 328"/>
              <a:gd name="T7" fmla="*/ 0 h 329"/>
              <a:gd name="T8" fmla="*/ 2147483647 w 328"/>
              <a:gd name="T9" fmla="*/ 2147483647 h 329"/>
              <a:gd name="T10" fmla="*/ 2147483647 w 328"/>
              <a:gd name="T11" fmla="*/ 2147483647 h 329"/>
              <a:gd name="T12" fmla="*/ 2147483647 w 328"/>
              <a:gd name="T13" fmla="*/ 2147483647 h 329"/>
              <a:gd name="T14" fmla="*/ 0 w 328"/>
              <a:gd name="T15" fmla="*/ 2147483647 h 3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8"/>
              <a:gd name="T25" fmla="*/ 0 h 329"/>
              <a:gd name="T26" fmla="*/ 328 w 328"/>
              <a:gd name="T27" fmla="*/ 329 h 329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8" h="329">
                <a:moveTo>
                  <a:pt x="0" y="164"/>
                </a:moveTo>
                <a:cubicBezTo>
                  <a:pt x="0" y="164"/>
                  <a:pt x="0" y="164"/>
                  <a:pt x="0" y="164"/>
                </a:cubicBezTo>
                <a:cubicBezTo>
                  <a:pt x="0" y="74"/>
                  <a:pt x="74" y="0"/>
                  <a:pt x="164" y="0"/>
                </a:cubicBezTo>
                <a:cubicBezTo>
                  <a:pt x="328" y="0"/>
                  <a:pt x="328" y="0"/>
                  <a:pt x="328" y="0"/>
                </a:cubicBezTo>
                <a:cubicBezTo>
                  <a:pt x="328" y="164"/>
                  <a:pt x="328" y="164"/>
                  <a:pt x="328" y="164"/>
                </a:cubicBezTo>
                <a:cubicBezTo>
                  <a:pt x="328" y="255"/>
                  <a:pt x="254" y="329"/>
                  <a:pt x="164" y="329"/>
                </a:cubicBezTo>
                <a:cubicBezTo>
                  <a:pt x="164" y="329"/>
                  <a:pt x="164" y="329"/>
                  <a:pt x="164" y="329"/>
                </a:cubicBezTo>
                <a:cubicBezTo>
                  <a:pt x="74" y="329"/>
                  <a:pt x="0" y="255"/>
                  <a:pt x="0" y="164"/>
                </a:cubicBezTo>
                <a:close/>
              </a:path>
            </a:pathLst>
          </a:custGeom>
          <a:solidFill>
            <a:srgbClr val="2A577E">
              <a:alpha val="58823"/>
            </a:srgbClr>
          </a:solidFill>
          <a:ln w="9525">
            <a:noFill/>
            <a:miter lim="800000"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5" name="Freeform 74"/>
          <p:cNvSpPr>
            <a:spLocks noChangeArrowheads="1"/>
          </p:cNvSpPr>
          <p:nvPr/>
        </p:nvSpPr>
        <p:spPr bwMode="auto">
          <a:xfrm>
            <a:off x="3325813" y="2095500"/>
            <a:ext cx="280987" cy="1277938"/>
          </a:xfrm>
          <a:custGeom>
            <a:gdLst>
              <a:gd name="T0" fmla="*/ 1338198455 w 59"/>
              <a:gd name="T1" fmla="*/ 0 h 268"/>
              <a:gd name="T2" fmla="*/ 1338198455 w 59"/>
              <a:gd name="T3" fmla="*/ 2147483647 h 268"/>
              <a:gd name="T4" fmla="*/ 249492653 w 59"/>
              <a:gd name="T5" fmla="*/ 2147483647 h 268"/>
              <a:gd name="T6" fmla="*/ 0 w 59"/>
              <a:gd name="T7" fmla="*/ 2147483647 h 268"/>
              <a:gd name="T8" fmla="*/ 884570957 w 59"/>
              <a:gd name="T9" fmla="*/ 2147483647 h 268"/>
              <a:gd name="T10" fmla="*/ 884570957 w 59"/>
              <a:gd name="T11" fmla="*/ 250118177 h 268"/>
              <a:gd name="T12" fmla="*/ 1338198455 w 59"/>
              <a:gd name="T13" fmla="*/ 0 h 2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9"/>
              <a:gd name="T22" fmla="*/ 0 h 268"/>
              <a:gd name="T23" fmla="*/ 59 w 59"/>
              <a:gd name="T24" fmla="*/ 268 h 268"/>
            </a:gdLst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9" h="268">
                <a:moveTo>
                  <a:pt x="59" y="0"/>
                </a:moveTo>
                <a:cubicBezTo>
                  <a:pt x="59" y="152"/>
                  <a:pt x="59" y="152"/>
                  <a:pt x="59" y="152"/>
                </a:cubicBezTo>
                <a:cubicBezTo>
                  <a:pt x="59" y="197"/>
                  <a:pt x="40" y="238"/>
                  <a:pt x="11" y="268"/>
                </a:cubicBezTo>
                <a:cubicBezTo>
                  <a:pt x="7" y="265"/>
                  <a:pt x="3" y="261"/>
                  <a:pt x="0" y="257"/>
                </a:cubicBezTo>
                <a:cubicBezTo>
                  <a:pt x="24" y="228"/>
                  <a:pt x="39" y="191"/>
                  <a:pt x="39" y="150"/>
                </a:cubicBezTo>
                <a:cubicBezTo>
                  <a:pt x="39" y="11"/>
                  <a:pt x="39" y="11"/>
                  <a:pt x="39" y="11"/>
                </a:cubicBezTo>
                <a:cubicBezTo>
                  <a:pt x="45" y="7"/>
                  <a:pt x="52" y="3"/>
                  <a:pt x="59" y="0"/>
                </a:cubicBezTo>
                <a:close/>
              </a:path>
            </a:pathLst>
          </a:custGeom>
          <a:solidFill>
            <a:schemeClr val="bg2">
              <a:alpha val="43137"/>
            </a:schemeClr>
          </a:solidFill>
          <a:ln w="9525">
            <a:noFill/>
            <a:miter lim="800000"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6" name="Freeform 75"/>
          <p:cNvSpPr>
            <a:spLocks noChangeArrowheads="1"/>
          </p:cNvSpPr>
          <p:nvPr/>
        </p:nvSpPr>
        <p:spPr bwMode="auto">
          <a:xfrm>
            <a:off x="2093913" y="2152650"/>
            <a:ext cx="214312" cy="1187450"/>
          </a:xfrm>
          <a:custGeom>
            <a:gdLst>
              <a:gd name="T0" fmla="*/ 1020658470 w 45"/>
              <a:gd name="T1" fmla="*/ 0 h 249"/>
              <a:gd name="T2" fmla="*/ 1020658470 w 45"/>
              <a:gd name="T3" fmla="*/ 2147483647 h 249"/>
              <a:gd name="T4" fmla="*/ 249492495 w 45"/>
              <a:gd name="T5" fmla="*/ 2147483647 h 249"/>
              <a:gd name="T6" fmla="*/ 0 w 45"/>
              <a:gd name="T7" fmla="*/ 2147483647 h 249"/>
              <a:gd name="T8" fmla="*/ 0 w 45"/>
              <a:gd name="T9" fmla="*/ 2147483647 h 249"/>
              <a:gd name="T10" fmla="*/ 703119631 w 45"/>
              <a:gd name="T11" fmla="*/ 2147483647 h 249"/>
              <a:gd name="T12" fmla="*/ 703119631 w 45"/>
              <a:gd name="T13" fmla="*/ 204680161 h 249"/>
              <a:gd name="T14" fmla="*/ 1020658470 w 45"/>
              <a:gd name="T15" fmla="*/ 0 h 24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5"/>
              <a:gd name="T25" fmla="*/ 0 h 249"/>
              <a:gd name="T26" fmla="*/ 45 w 45"/>
              <a:gd name="T27" fmla="*/ 249 h 249"/>
            </a:gdLst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5" h="249">
                <a:moveTo>
                  <a:pt x="45" y="0"/>
                </a:moveTo>
                <a:cubicBezTo>
                  <a:pt x="45" y="139"/>
                  <a:pt x="45" y="139"/>
                  <a:pt x="45" y="139"/>
                </a:cubicBezTo>
                <a:cubicBezTo>
                  <a:pt x="45" y="181"/>
                  <a:pt x="32" y="220"/>
                  <a:pt x="11" y="249"/>
                </a:cubicBezTo>
                <a:cubicBezTo>
                  <a:pt x="7" y="245"/>
                  <a:pt x="3" y="240"/>
                  <a:pt x="0" y="235"/>
                </a:cubicBezTo>
                <a:cubicBezTo>
                  <a:pt x="0" y="235"/>
                  <a:pt x="0" y="235"/>
                  <a:pt x="0" y="235"/>
                </a:cubicBezTo>
                <a:cubicBezTo>
                  <a:pt x="20" y="208"/>
                  <a:pt x="31" y="175"/>
                  <a:pt x="31" y="138"/>
                </a:cubicBezTo>
                <a:cubicBezTo>
                  <a:pt x="31" y="9"/>
                  <a:pt x="31" y="9"/>
                  <a:pt x="31" y="9"/>
                </a:cubicBezTo>
                <a:cubicBezTo>
                  <a:pt x="36" y="6"/>
                  <a:pt x="40" y="3"/>
                  <a:pt x="45" y="0"/>
                </a:cubicBezTo>
                <a:close/>
              </a:path>
            </a:pathLst>
          </a:custGeom>
          <a:solidFill>
            <a:srgbClr val="FF6600">
              <a:alpha val="50195"/>
            </a:srgbClr>
          </a:solidFill>
          <a:ln w="9525">
            <a:noFill/>
            <a:miter lim="800000"/>
          </a:ln>
        </p:spPr>
        <p:txBody>
          <a:bodyPr lIns="90170" tIns="46990" rIns="90170" bIns="46990"/>
          <a:lstStyle/>
          <a:p>
            <a:endParaRPr lang="zh-CN" altLang="en-US"/>
          </a:p>
        </p:txBody>
      </p:sp>
      <p:sp>
        <p:nvSpPr>
          <p:cNvPr id="15437" name="TextBox 1106"/>
          <p:cNvSpPr>
            <a:spLocks noChangeArrowheads="1"/>
          </p:cNvSpPr>
          <p:nvPr/>
        </p:nvSpPr>
        <p:spPr bwMode="auto">
          <a:xfrm>
            <a:off x="990600" y="2433638"/>
            <a:ext cx="1073150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27%</a:t>
            </a:r>
            <a:endParaRPr lang="zh-CN" altLang="en-US" sz="4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38" name="TextBox 115"/>
          <p:cNvSpPr>
            <a:spLocks noChangeArrowheads="1"/>
          </p:cNvSpPr>
          <p:nvPr/>
        </p:nvSpPr>
        <p:spPr bwMode="auto">
          <a:xfrm>
            <a:off x="2354263" y="2433638"/>
            <a:ext cx="1074737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34%</a:t>
            </a:r>
            <a:endParaRPr lang="zh-CN" altLang="en-US" sz="4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39" name="TextBox 116"/>
          <p:cNvSpPr>
            <a:spLocks noChangeArrowheads="1"/>
          </p:cNvSpPr>
          <p:nvPr/>
        </p:nvSpPr>
        <p:spPr bwMode="auto">
          <a:xfrm>
            <a:off x="3621088" y="2433638"/>
            <a:ext cx="1074737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39%</a:t>
            </a:r>
            <a:endParaRPr lang="zh-CN" altLang="en-US" sz="4000" b="1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5440" name="TextBox 1107"/>
          <p:cNvSpPr>
            <a:spLocks noChangeArrowheads="1"/>
          </p:cNvSpPr>
          <p:nvPr/>
        </p:nvSpPr>
        <p:spPr bwMode="auto">
          <a:xfrm>
            <a:off x="993775" y="2198688"/>
            <a:ext cx="1135063" cy="230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441" name="TextBox 118"/>
          <p:cNvSpPr>
            <a:spLocks noChangeArrowheads="1"/>
          </p:cNvSpPr>
          <p:nvPr/>
        </p:nvSpPr>
        <p:spPr bwMode="auto">
          <a:xfrm>
            <a:off x="2314575" y="2198688"/>
            <a:ext cx="1136650" cy="230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442" name="TextBox 119"/>
          <p:cNvSpPr>
            <a:spLocks noChangeArrowheads="1"/>
          </p:cNvSpPr>
          <p:nvPr/>
        </p:nvSpPr>
        <p:spPr bwMode="auto">
          <a:xfrm>
            <a:off x="3559175" y="2198688"/>
            <a:ext cx="1136650" cy="230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单击此处添加文本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443" name="矩形 1"/>
          <p:cNvSpPr>
            <a:spLocks noChangeArrowheads="1"/>
          </p:cNvSpPr>
          <p:nvPr/>
        </p:nvSpPr>
        <p:spPr bwMode="auto">
          <a:xfrm>
            <a:off x="5148263" y="1779588"/>
            <a:ext cx="3240087" cy="2011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中华人民共和国工作室是全国第一家精品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设计机构。拥有国内顶尖的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制作技术、顶级的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设计团队， 坚持精益求精、拒绝平庸的做事精神，帮助您实现美观、精致、严谨、动感的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展示效果，让您的</a:t>
            </a:r>
            <a:r>
              <a:rPr lang="en-US" altLang="zh-CN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创造卓越价值。</a:t>
            </a:r>
            <a:endParaRPr lang="zh-CN" altLang="en-US" sz="14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>
    <p:push dir="u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椭圆 8"/>
          <p:cNvSpPr>
            <a:spLocks noChangeArrowheads="1"/>
          </p:cNvSpPr>
          <p:nvPr/>
        </p:nvSpPr>
        <p:spPr bwMode="auto">
          <a:xfrm>
            <a:off x="625475" y="2095500"/>
            <a:ext cx="1920875" cy="1919288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cxnSp>
        <p:nvCxnSpPr>
          <p:cNvPr id="16387" name="AutoShape 3"/>
          <p:cNvCxnSpPr>
            <a:cxnSpLocks noChangeShapeType="1"/>
            <a:stCxn id="16386" idx="6"/>
            <a:endCxn id="16388" idx="2"/>
          </p:cNvCxnSpPr>
          <p:nvPr/>
        </p:nvCxnSpPr>
        <p:spPr bwMode="auto">
          <a:xfrm rot="5400000" flipH="1" flipV="1">
            <a:off x="3333750" y="1689100"/>
            <a:ext cx="974725" cy="3114675"/>
          </a:xfrm>
          <a:prstGeom prst="curvedConnector5">
            <a:avLst>
              <a:gd name="adj1" fmla="val -53255"/>
              <a:gd name="adj2" fmla="val 52537"/>
              <a:gd name="adj3" fmla="val 137046"/>
            </a:avLst>
          </a:prstGeom>
          <a:noFill/>
          <a:ln w="6350">
            <a:solidFill>
              <a:srgbClr val="3563A8"/>
            </a:solidFill>
            <a:round/>
          </a:ln>
        </p:spPr>
      </p:cxnSp>
      <p:sp>
        <p:nvSpPr>
          <p:cNvPr id="16388" name="椭圆 14"/>
          <p:cNvSpPr>
            <a:spLocks noChangeArrowheads="1"/>
          </p:cNvSpPr>
          <p:nvPr/>
        </p:nvSpPr>
        <p:spPr bwMode="auto">
          <a:xfrm>
            <a:off x="5256213" y="2635250"/>
            <a:ext cx="839787" cy="8413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89" name="直接连接符 16"/>
          <p:cNvSpPr>
            <a:spLocks noChangeShapeType="1"/>
          </p:cNvSpPr>
          <p:nvPr/>
        </p:nvSpPr>
        <p:spPr bwMode="auto">
          <a:xfrm flipH="1" flipV="1">
            <a:off x="5676900" y="1971675"/>
            <a:ext cx="0" cy="66357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0" name="直接连接符 18"/>
          <p:cNvSpPr>
            <a:spLocks noChangeShapeType="1"/>
          </p:cNvSpPr>
          <p:nvPr/>
        </p:nvSpPr>
        <p:spPr bwMode="auto">
          <a:xfrm flipV="1">
            <a:off x="5975350" y="2273300"/>
            <a:ext cx="500063" cy="48577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直接连接符 22"/>
          <p:cNvSpPr>
            <a:spLocks noChangeShapeType="1"/>
          </p:cNvSpPr>
          <p:nvPr/>
        </p:nvSpPr>
        <p:spPr bwMode="auto">
          <a:xfrm>
            <a:off x="5975350" y="3352800"/>
            <a:ext cx="533400" cy="51752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6392" name="AutoShape 8"/>
          <p:cNvCxnSpPr>
            <a:cxnSpLocks noChangeShapeType="1"/>
            <a:stCxn id="16388" idx="4"/>
            <a:endCxn id="16399" idx="0"/>
          </p:cNvCxnSpPr>
          <p:nvPr/>
        </p:nvCxnSpPr>
        <p:spPr bwMode="auto">
          <a:xfrm rot="16200000" flipH="1">
            <a:off x="5391944" y="3286919"/>
            <a:ext cx="463550" cy="487362"/>
          </a:xfrm>
          <a:prstGeom prst="curvedConnector3">
            <a:avLst>
              <a:gd name="adj1" fmla="val 55282"/>
            </a:avLst>
          </a:prstGeom>
          <a:noFill/>
          <a:ln w="6350">
            <a:solidFill>
              <a:srgbClr val="7F7F7F"/>
            </a:solidFill>
            <a:round/>
          </a:ln>
        </p:spPr>
      </p:cxnSp>
      <p:sp>
        <p:nvSpPr>
          <p:cNvPr id="16393" name="直接连接符 26"/>
          <p:cNvSpPr>
            <a:spLocks noChangeShapeType="1"/>
          </p:cNvSpPr>
          <p:nvPr/>
        </p:nvSpPr>
        <p:spPr bwMode="auto">
          <a:xfrm flipH="1">
            <a:off x="4857750" y="3352800"/>
            <a:ext cx="522288" cy="517525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直接连接符 28"/>
          <p:cNvSpPr>
            <a:spLocks noChangeShapeType="1"/>
          </p:cNvSpPr>
          <p:nvPr/>
        </p:nvSpPr>
        <p:spPr bwMode="auto">
          <a:xfrm flipH="1" flipV="1">
            <a:off x="4886325" y="2263775"/>
            <a:ext cx="493713" cy="4953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椭圆 33"/>
          <p:cNvSpPr>
            <a:spLocks noChangeArrowheads="1"/>
          </p:cNvSpPr>
          <p:nvPr/>
        </p:nvSpPr>
        <p:spPr bwMode="auto">
          <a:xfrm>
            <a:off x="4438650" y="1839913"/>
            <a:ext cx="512763" cy="512762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6" name="椭圆 34"/>
          <p:cNvSpPr>
            <a:spLocks noChangeArrowheads="1"/>
          </p:cNvSpPr>
          <p:nvPr/>
        </p:nvSpPr>
        <p:spPr bwMode="auto">
          <a:xfrm>
            <a:off x="5421313" y="1470025"/>
            <a:ext cx="511175" cy="512763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7" name="椭圆 35"/>
          <p:cNvSpPr>
            <a:spLocks noChangeArrowheads="1"/>
          </p:cNvSpPr>
          <p:nvPr/>
        </p:nvSpPr>
        <p:spPr bwMode="auto">
          <a:xfrm>
            <a:off x="6394450" y="1830388"/>
            <a:ext cx="512763" cy="512762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8" name="椭圆 37"/>
          <p:cNvSpPr>
            <a:spLocks noChangeArrowheads="1"/>
          </p:cNvSpPr>
          <p:nvPr/>
        </p:nvSpPr>
        <p:spPr bwMode="auto">
          <a:xfrm>
            <a:off x="6429375" y="3794125"/>
            <a:ext cx="511175" cy="512763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399" name="椭圆 38"/>
          <p:cNvSpPr>
            <a:spLocks noChangeArrowheads="1"/>
          </p:cNvSpPr>
          <p:nvPr/>
        </p:nvSpPr>
        <p:spPr bwMode="auto">
          <a:xfrm>
            <a:off x="5429250" y="3740150"/>
            <a:ext cx="512763" cy="512763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sp>
        <p:nvSpPr>
          <p:cNvPr id="16400" name="椭圆 39"/>
          <p:cNvSpPr>
            <a:spLocks noChangeArrowheads="1"/>
          </p:cNvSpPr>
          <p:nvPr/>
        </p:nvSpPr>
        <p:spPr bwMode="auto">
          <a:xfrm>
            <a:off x="4430713" y="3759200"/>
            <a:ext cx="511175" cy="5111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pic>
        <p:nvPicPr>
          <p:cNvPr id="16401" name="Picture 8" descr="\\MAGNUM\Projects\Microsoft\Cloud Power FY12\Design\Icons\PNGs\Cross Platform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09625" y="2222500"/>
            <a:ext cx="1552575" cy="166528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6402" name="Picture 3" descr="C:\Users\HOWARDY.REDMOND\AppData\Local\Microsoft\Windows\Temporary Internet Files\Content.IE5\5W4A3OMT\MC900351855[1].wmf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480050" y="2813050"/>
            <a:ext cx="412750" cy="5048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6403" name="Picture 5" descr="\\MAGNUM\Projects\Microsoft\Cloud Power FY12\Design\ICONS_PNG\Increase.png"/>
          <p:cNvPicPr>
            <a:picLocks noChangeAspect="1" noChangeArrowheads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 bwMode="auto">
          <a:xfrm>
            <a:off x="5480050" y="1527175"/>
            <a:ext cx="381000" cy="381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6404" name="Picture 2" descr="\\MAGNUM\Projects\Microsoft\Cloud Power FY12\Design\Icons\PNGs\Electricity.png"/>
          <p:cNvPicPr>
            <a:picLocks noChangeAspect="1" noChangeArrowheads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 bwMode="auto">
          <a:xfrm>
            <a:off x="6469063" y="1917700"/>
            <a:ext cx="363537" cy="363538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16405" name="组合 55"/>
          <p:cNvGrpSpPr/>
          <p:nvPr/>
        </p:nvGrpSpPr>
        <p:grpSpPr>
          <a:xfrm>
            <a:off x="6727825" y="2797175"/>
            <a:ext cx="511175" cy="511175"/>
            <a:chExt cx="682468" cy="682468"/>
          </a:xfrm>
        </p:grpSpPr>
        <p:sp>
          <p:nvSpPr>
            <p:cNvPr id="16436" name="椭圆 36"/>
            <p:cNvSpPr>
              <a:spLocks noChangeArrowheads="1"/>
            </p:cNvSpPr>
            <p:nvPr/>
          </p:nvSpPr>
          <p:spPr bwMode="auto">
            <a:xfrm>
              <a:off x="0" y="0"/>
              <a:ext cx="682468" cy="682468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  <a:rou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  <p:sp>
          <p:nvSpPr>
            <p:cNvPr id="16437" name="Rounded Rectangle 29"/>
            <p:cNvSpPr>
              <a:spLocks noChangeArrowheads="1"/>
            </p:cNvSpPr>
            <p:nvPr/>
          </p:nvSpPr>
          <p:spPr bwMode="auto">
            <a:xfrm>
              <a:off x="235220" y="105032"/>
              <a:ext cx="212027" cy="472403"/>
            </a:xfrm>
            <a:custGeom>
              <a:gdLst>
                <a:gd name="T0" fmla="*/ 111238 w 2136009"/>
                <a:gd name="T1" fmla="*/ 2095565 h 4350877"/>
                <a:gd name="T2" fmla="*/ 221204 w 2136009"/>
                <a:gd name="T3" fmla="*/ 2194180 h 4350877"/>
                <a:gd name="T4" fmla="*/ 222888 w 2136009"/>
                <a:gd name="T5" fmla="*/ 2194180 h 4350877"/>
                <a:gd name="T6" fmla="*/ 1068991 w 2136009"/>
                <a:gd name="T7" fmla="*/ 3040283 h 4350877"/>
                <a:gd name="T8" fmla="*/ 1914148 w 2136009"/>
                <a:gd name="T9" fmla="*/ 2212909 h 4350877"/>
                <a:gd name="T10" fmla="*/ 1913533 w 2136009"/>
                <a:gd name="T11" fmla="*/ 2206803 h 4350877"/>
                <a:gd name="T12" fmla="*/ 2024771 w 2136009"/>
                <a:gd name="T13" fmla="*/ 2095565 h 4350877"/>
                <a:gd name="T14" fmla="*/ 2134737 w 2136009"/>
                <a:gd name="T15" fmla="*/ 2194180 h 4350877"/>
                <a:gd name="T16" fmla="*/ 2136009 w 2136009"/>
                <a:gd name="T17" fmla="*/ 2194180 h 4350877"/>
                <a:gd name="T18" fmla="*/ 2135585 w 2136009"/>
                <a:gd name="T19" fmla="*/ 2202590 h 4350877"/>
                <a:gd name="T20" fmla="*/ 2136009 w 2136009"/>
                <a:gd name="T21" fmla="*/ 2206803 h 4350877"/>
                <a:gd name="T22" fmla="*/ 2134732 w 2136009"/>
                <a:gd name="T23" fmla="*/ 2219472 h 4350877"/>
                <a:gd name="T24" fmla="*/ 1205164 w 2136009"/>
                <a:gd name="T25" fmla="*/ 3251541 h 4350877"/>
                <a:gd name="T26" fmla="*/ 1205164 w 2136009"/>
                <a:gd name="T27" fmla="*/ 3820541 h 4350877"/>
                <a:gd name="T28" fmla="*/ 1457555 w 2136009"/>
                <a:gd name="T29" fmla="*/ 3820541 h 4350877"/>
                <a:gd name="T30" fmla="*/ 1722723 w 2136009"/>
                <a:gd name="T31" fmla="*/ 4085709 h 4350877"/>
                <a:gd name="T32" fmla="*/ 1722722 w 2136009"/>
                <a:gd name="T33" fmla="*/ 4085709 h 4350877"/>
                <a:gd name="T34" fmla="*/ 1457554 w 2136009"/>
                <a:gd name="T35" fmla="*/ 4350877 h 4350877"/>
                <a:gd name="T36" fmla="*/ 678455 w 2136009"/>
                <a:gd name="T37" fmla="*/ 4350876 h 4350877"/>
                <a:gd name="T38" fmla="*/ 413287 w 2136009"/>
                <a:gd name="T39" fmla="*/ 4085709 h 4350877"/>
                <a:gd name="T40" fmla="*/ 678455 w 2136009"/>
                <a:gd name="T41" fmla="*/ 3820541 h 4350877"/>
                <a:gd name="T42" fmla="*/ 930844 w 2136009"/>
                <a:gd name="T43" fmla="*/ 3820541 h 4350877"/>
                <a:gd name="T44" fmla="*/ 930844 w 2136009"/>
                <a:gd name="T45" fmla="*/ 3251239 h 4350877"/>
                <a:gd name="T46" fmla="*/ 4029 w 2136009"/>
                <a:gd name="T47" fmla="*/ 2234922 h 4350877"/>
                <a:gd name="T48" fmla="*/ 0 w 2136009"/>
                <a:gd name="T49" fmla="*/ 2206803 h 4350877"/>
                <a:gd name="T50" fmla="*/ 111238 w 2136009"/>
                <a:gd name="T51" fmla="*/ 2095565 h 4350877"/>
                <a:gd name="T52" fmla="*/ 1050366 w 2136009"/>
                <a:gd name="T53" fmla="*/ 0 h 4350877"/>
                <a:gd name="T54" fmla="*/ 1085642 w 2136009"/>
                <a:gd name="T55" fmla="*/ 0 h 4350877"/>
                <a:gd name="T56" fmla="*/ 1767734 w 2136009"/>
                <a:gd name="T57" fmla="*/ 670400 h 4350877"/>
                <a:gd name="T58" fmla="*/ 1582354 w 2136009"/>
                <a:gd name="T59" fmla="*/ 670400 h 4350877"/>
                <a:gd name="T60" fmla="*/ 1414714 w 2136009"/>
                <a:gd name="T61" fmla="*/ 838040 h 4350877"/>
                <a:gd name="T62" fmla="*/ 1582354 w 2136009"/>
                <a:gd name="T63" fmla="*/ 1005680 h 4350877"/>
                <a:gd name="T64" fmla="*/ 1769044 w 2136009"/>
                <a:gd name="T65" fmla="*/ 1005680 h 4350877"/>
                <a:gd name="T66" fmla="*/ 1769044 w 2136009"/>
                <a:gd name="T67" fmla="*/ 1319453 h 4350877"/>
                <a:gd name="T68" fmla="*/ 1582354 w 2136009"/>
                <a:gd name="T69" fmla="*/ 1319453 h 4350877"/>
                <a:gd name="T70" fmla="*/ 1414714 w 2136009"/>
                <a:gd name="T71" fmla="*/ 1487093 h 4350877"/>
                <a:gd name="T72" fmla="*/ 1582354 w 2136009"/>
                <a:gd name="T73" fmla="*/ 1654733 h 4350877"/>
                <a:gd name="T74" fmla="*/ 1769044 w 2136009"/>
                <a:gd name="T75" fmla="*/ 1654733 h 4350877"/>
                <a:gd name="T76" fmla="*/ 1769044 w 2136009"/>
                <a:gd name="T77" fmla="*/ 1968506 h 4350877"/>
                <a:gd name="T78" fmla="*/ 1582354 w 2136009"/>
                <a:gd name="T79" fmla="*/ 1968506 h 4350877"/>
                <a:gd name="T80" fmla="*/ 1414714 w 2136009"/>
                <a:gd name="T81" fmla="*/ 2136146 h 4350877"/>
                <a:gd name="T82" fmla="*/ 1582354 w 2136009"/>
                <a:gd name="T83" fmla="*/ 2303786 h 4350877"/>
                <a:gd name="T84" fmla="*/ 1758275 w 2136009"/>
                <a:gd name="T85" fmla="*/ 2303786 h 4350877"/>
                <a:gd name="T86" fmla="*/ 1085642 w 2136009"/>
                <a:gd name="T87" fmla="*/ 2880360 h 4350877"/>
                <a:gd name="T88" fmla="*/ 1050366 w 2136009"/>
                <a:gd name="T89" fmla="*/ 2880360 h 4350877"/>
                <a:gd name="T90" fmla="*/ 377733 w 2136009"/>
                <a:gd name="T91" fmla="*/ 2303786 h 4350877"/>
                <a:gd name="T92" fmla="*/ 549845 w 2136009"/>
                <a:gd name="T93" fmla="*/ 2303786 h 4350877"/>
                <a:gd name="T94" fmla="*/ 717485 w 2136009"/>
                <a:gd name="T95" fmla="*/ 2136146 h 4350877"/>
                <a:gd name="T96" fmla="*/ 549845 w 2136009"/>
                <a:gd name="T97" fmla="*/ 1968506 h 4350877"/>
                <a:gd name="T98" fmla="*/ 366964 w 2136009"/>
                <a:gd name="T99" fmla="*/ 1968506 h 4350877"/>
                <a:gd name="T100" fmla="*/ 366964 w 2136009"/>
                <a:gd name="T101" fmla="*/ 1654733 h 4350877"/>
                <a:gd name="T102" fmla="*/ 549845 w 2136009"/>
                <a:gd name="T103" fmla="*/ 1654733 h 4350877"/>
                <a:gd name="T104" fmla="*/ 717485 w 2136009"/>
                <a:gd name="T105" fmla="*/ 1487093 h 4350877"/>
                <a:gd name="T106" fmla="*/ 549845 w 2136009"/>
                <a:gd name="T107" fmla="*/ 1319453 h 4350877"/>
                <a:gd name="T108" fmla="*/ 366964 w 2136009"/>
                <a:gd name="T109" fmla="*/ 1319453 h 4350877"/>
                <a:gd name="T110" fmla="*/ 366964 w 2136009"/>
                <a:gd name="T111" fmla="*/ 1005680 h 4350877"/>
                <a:gd name="T112" fmla="*/ 549845 w 2136009"/>
                <a:gd name="T113" fmla="*/ 1005680 h 4350877"/>
                <a:gd name="T114" fmla="*/ 717485 w 2136009"/>
                <a:gd name="T115" fmla="*/ 838040 h 4350877"/>
                <a:gd name="T116" fmla="*/ 549845 w 2136009"/>
                <a:gd name="T117" fmla="*/ 670400 h 4350877"/>
                <a:gd name="T118" fmla="*/ 368275 w 2136009"/>
                <a:gd name="T119" fmla="*/ 670400 h 4350877"/>
                <a:gd name="T120" fmla="*/ 1050366 w 2136009"/>
                <a:gd name="T121" fmla="*/ 0 h 43508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136009"/>
                <a:gd name="T184" fmla="*/ 0 h 4350877"/>
                <a:gd name="T185" fmla="*/ 2136009 w 2136009"/>
                <a:gd name="T186" fmla="*/ 4350877 h 4350877"/>
              </a:gdLst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136009" h="4350877">
                  <a:moveTo>
                    <a:pt x="111238" y="2095565"/>
                  </a:moveTo>
                  <a:cubicBezTo>
                    <a:pt x="168383" y="2095565"/>
                    <a:pt x="215464" y="2138656"/>
                    <a:pt x="221204" y="2194180"/>
                  </a:cubicBezTo>
                  <a:lnTo>
                    <a:pt x="222888" y="2194180"/>
                  </a:lnTo>
                  <a:cubicBezTo>
                    <a:pt x="222888" y="2661471"/>
                    <a:pt x="601700" y="3040283"/>
                    <a:pt x="1068991" y="3040283"/>
                  </a:cubicBezTo>
                  <a:cubicBezTo>
                    <a:pt x="1530017" y="3040283"/>
                    <a:pt x="1904922" y="2671559"/>
                    <a:pt x="1914148" y="2212909"/>
                  </a:cubicBezTo>
                  <a:cubicBezTo>
                    <a:pt x="1913589" y="2210904"/>
                    <a:pt x="1913533" y="2208860"/>
                    <a:pt x="1913533" y="2206803"/>
                  </a:cubicBezTo>
                  <a:cubicBezTo>
                    <a:pt x="1913533" y="2145368"/>
                    <a:pt x="1963336" y="2095565"/>
                    <a:pt x="2024771" y="2095565"/>
                  </a:cubicBezTo>
                  <a:cubicBezTo>
                    <a:pt x="2081917" y="2095565"/>
                    <a:pt x="2128997" y="2138656"/>
                    <a:pt x="2134737" y="2194180"/>
                  </a:cubicBezTo>
                  <a:lnTo>
                    <a:pt x="2136009" y="2194180"/>
                  </a:lnTo>
                  <a:lnTo>
                    <a:pt x="2135585" y="2202590"/>
                  </a:lnTo>
                  <a:cubicBezTo>
                    <a:pt x="2135983" y="2203980"/>
                    <a:pt x="2136009" y="2205388"/>
                    <a:pt x="2136009" y="2206803"/>
                  </a:cubicBezTo>
                  <a:lnTo>
                    <a:pt x="2134732" y="2219472"/>
                  </a:lnTo>
                  <a:cubicBezTo>
                    <a:pt x="2123259" y="2751175"/>
                    <a:pt x="1722042" y="3186685"/>
                    <a:pt x="1205164" y="3251541"/>
                  </a:cubicBezTo>
                  <a:lnTo>
                    <a:pt x="1205164" y="3820541"/>
                  </a:lnTo>
                  <a:lnTo>
                    <a:pt x="1457555" y="3820541"/>
                  </a:lnTo>
                  <a:cubicBezTo>
                    <a:pt x="1604003" y="3820541"/>
                    <a:pt x="1722723" y="3939261"/>
                    <a:pt x="1722723" y="4085709"/>
                  </a:cubicBezTo>
                  <a:lnTo>
                    <a:pt x="1722722" y="4085709"/>
                  </a:lnTo>
                  <a:cubicBezTo>
                    <a:pt x="1722722" y="4232157"/>
                    <a:pt x="1604002" y="4350877"/>
                    <a:pt x="1457554" y="4350877"/>
                  </a:cubicBezTo>
                  <a:lnTo>
                    <a:pt x="678455" y="4350876"/>
                  </a:lnTo>
                  <a:cubicBezTo>
                    <a:pt x="532007" y="4350876"/>
                    <a:pt x="413288" y="4232157"/>
                    <a:pt x="413287" y="4085709"/>
                  </a:cubicBezTo>
                  <a:cubicBezTo>
                    <a:pt x="413288" y="3939261"/>
                    <a:pt x="532007" y="3820541"/>
                    <a:pt x="678455" y="3820541"/>
                  </a:cubicBezTo>
                  <a:lnTo>
                    <a:pt x="930844" y="3820541"/>
                  </a:lnTo>
                  <a:lnTo>
                    <a:pt x="930844" y="3251239"/>
                  </a:lnTo>
                  <a:cubicBezTo>
                    <a:pt x="419935" y="3186221"/>
                    <a:pt x="22536" y="2758927"/>
                    <a:pt x="4029" y="2234922"/>
                  </a:cubicBezTo>
                  <a:cubicBezTo>
                    <a:pt x="1255" y="2226017"/>
                    <a:pt x="0" y="2216556"/>
                    <a:pt x="0" y="2206803"/>
                  </a:cubicBezTo>
                  <a:cubicBezTo>
                    <a:pt x="0" y="2145368"/>
                    <a:pt x="49803" y="2095565"/>
                    <a:pt x="111238" y="2095565"/>
                  </a:cubicBezTo>
                  <a:close/>
                  <a:moveTo>
                    <a:pt x="1050366" y="0"/>
                  </a:moveTo>
                  <a:lnTo>
                    <a:pt x="1085642" y="0"/>
                  </a:lnTo>
                  <a:cubicBezTo>
                    <a:pt x="1458724" y="0"/>
                    <a:pt x="1761980" y="298955"/>
                    <a:pt x="1767734" y="670400"/>
                  </a:cubicBezTo>
                  <a:lnTo>
                    <a:pt x="1582354" y="670400"/>
                  </a:lnTo>
                  <a:cubicBezTo>
                    <a:pt x="1489769" y="670400"/>
                    <a:pt x="1414714" y="745455"/>
                    <a:pt x="1414714" y="838040"/>
                  </a:cubicBezTo>
                  <a:cubicBezTo>
                    <a:pt x="1414714" y="930625"/>
                    <a:pt x="1489769" y="1005680"/>
                    <a:pt x="1582354" y="1005680"/>
                  </a:cubicBezTo>
                  <a:lnTo>
                    <a:pt x="1769044" y="1005680"/>
                  </a:lnTo>
                  <a:lnTo>
                    <a:pt x="1769044" y="1319453"/>
                  </a:lnTo>
                  <a:lnTo>
                    <a:pt x="1582354" y="1319453"/>
                  </a:lnTo>
                  <a:cubicBezTo>
                    <a:pt x="1489769" y="1319453"/>
                    <a:pt x="1414714" y="1394508"/>
                    <a:pt x="1414714" y="1487093"/>
                  </a:cubicBezTo>
                  <a:cubicBezTo>
                    <a:pt x="1414714" y="1579678"/>
                    <a:pt x="1489769" y="1654733"/>
                    <a:pt x="1582354" y="1654733"/>
                  </a:cubicBezTo>
                  <a:lnTo>
                    <a:pt x="1769044" y="1654733"/>
                  </a:lnTo>
                  <a:lnTo>
                    <a:pt x="1769044" y="1968506"/>
                  </a:lnTo>
                  <a:lnTo>
                    <a:pt x="1582354" y="1968506"/>
                  </a:lnTo>
                  <a:cubicBezTo>
                    <a:pt x="1489769" y="1968506"/>
                    <a:pt x="1414714" y="2043561"/>
                    <a:pt x="1414714" y="2136146"/>
                  </a:cubicBezTo>
                  <a:cubicBezTo>
                    <a:pt x="1414714" y="2228731"/>
                    <a:pt x="1489769" y="2303786"/>
                    <a:pt x="1582354" y="2303786"/>
                  </a:cubicBezTo>
                  <a:lnTo>
                    <a:pt x="1758275" y="2303786"/>
                  </a:lnTo>
                  <a:cubicBezTo>
                    <a:pt x="1709241" y="2630669"/>
                    <a:pt x="1426601" y="2880360"/>
                    <a:pt x="1085642" y="2880360"/>
                  </a:cubicBezTo>
                  <a:lnTo>
                    <a:pt x="1050366" y="2880360"/>
                  </a:lnTo>
                  <a:cubicBezTo>
                    <a:pt x="709407" y="2880360"/>
                    <a:pt x="426767" y="2630669"/>
                    <a:pt x="377733" y="2303786"/>
                  </a:cubicBezTo>
                  <a:lnTo>
                    <a:pt x="549845" y="2303786"/>
                  </a:lnTo>
                  <a:cubicBezTo>
                    <a:pt x="642430" y="2303786"/>
                    <a:pt x="717485" y="2228731"/>
                    <a:pt x="717485" y="2136146"/>
                  </a:cubicBezTo>
                  <a:cubicBezTo>
                    <a:pt x="717485" y="2043561"/>
                    <a:pt x="642430" y="1968506"/>
                    <a:pt x="549845" y="1968506"/>
                  </a:cubicBezTo>
                  <a:lnTo>
                    <a:pt x="366964" y="1968506"/>
                  </a:lnTo>
                  <a:lnTo>
                    <a:pt x="366964" y="1654733"/>
                  </a:lnTo>
                  <a:lnTo>
                    <a:pt x="549845" y="1654733"/>
                  </a:lnTo>
                  <a:cubicBezTo>
                    <a:pt x="642430" y="1654733"/>
                    <a:pt x="717485" y="1579678"/>
                    <a:pt x="717485" y="1487093"/>
                  </a:cubicBezTo>
                  <a:cubicBezTo>
                    <a:pt x="717485" y="1394508"/>
                    <a:pt x="642430" y="1319453"/>
                    <a:pt x="549845" y="1319453"/>
                  </a:cubicBezTo>
                  <a:lnTo>
                    <a:pt x="366964" y="1319453"/>
                  </a:lnTo>
                  <a:lnTo>
                    <a:pt x="366964" y="1005680"/>
                  </a:lnTo>
                  <a:lnTo>
                    <a:pt x="549845" y="1005680"/>
                  </a:lnTo>
                  <a:cubicBezTo>
                    <a:pt x="642430" y="1005680"/>
                    <a:pt x="717485" y="930625"/>
                    <a:pt x="717485" y="838040"/>
                  </a:cubicBezTo>
                  <a:cubicBezTo>
                    <a:pt x="717485" y="745455"/>
                    <a:pt x="642430" y="670400"/>
                    <a:pt x="549845" y="670400"/>
                  </a:cubicBezTo>
                  <a:lnTo>
                    <a:pt x="368275" y="670400"/>
                  </a:lnTo>
                  <a:cubicBezTo>
                    <a:pt x="374028" y="298955"/>
                    <a:pt x="677284" y="0"/>
                    <a:pt x="1050366" y="0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</a:ln>
          </p:spPr>
          <p:txBody>
            <a:bodyPr lIns="34290" tIns="34290" rIns="34290" bIns="34290" anchor="ctr"/>
            <a:lstStyle/>
            <a:p>
              <a:endParaRPr lang="zh-CN" altLang="en-US"/>
            </a:p>
          </p:txBody>
        </p:sp>
      </p:grpSp>
      <p:pic>
        <p:nvPicPr>
          <p:cNvPr id="16406" name="Picture 5" descr="\\MAGNUM\Projects\Microsoft\Cloud Power FY12\Design\Icons\PNGs\Stop_watch.png"/>
          <p:cNvPicPr>
            <a:picLocks noChangeAspect="1" noChangeArrowheads="1"/>
          </p:cNvPicPr>
          <p:nvPr/>
        </p:nvPicPr>
        <p:blipFill>
          <a:blip r:embed="rId6">
            <a:grayscl/>
          </a:blip>
          <a:stretch>
            <a:fillRect/>
          </a:stretch>
        </p:blipFill>
        <p:spPr bwMode="auto">
          <a:xfrm>
            <a:off x="6491288" y="3857625"/>
            <a:ext cx="384175" cy="3841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6407" name="Freeform 217"/>
          <p:cNvSpPr>
            <a:spLocks noChangeAspect="1" noEditPoints="1" noChangeArrowheads="1"/>
          </p:cNvSpPr>
          <p:nvPr/>
        </p:nvSpPr>
        <p:spPr bwMode="auto">
          <a:xfrm>
            <a:off x="5548313" y="4219575"/>
            <a:ext cx="292100" cy="292100"/>
          </a:xfrm>
          <a:custGeom>
            <a:gdLst>
              <a:gd name="T0" fmla="*/ 811628314 w 87"/>
              <a:gd name="T1" fmla="*/ 371997718 h 87"/>
              <a:gd name="T2" fmla="*/ 665084817 w 87"/>
              <a:gd name="T3" fmla="*/ 507266935 h 87"/>
              <a:gd name="T4" fmla="*/ 574903170 w 87"/>
              <a:gd name="T5" fmla="*/ 417085184 h 87"/>
              <a:gd name="T6" fmla="*/ 642539405 w 87"/>
              <a:gd name="T7" fmla="*/ 338177922 h 87"/>
              <a:gd name="T8" fmla="*/ 642539405 w 87"/>
              <a:gd name="T9" fmla="*/ 304361483 h 87"/>
              <a:gd name="T10" fmla="*/ 642539405 w 87"/>
              <a:gd name="T11" fmla="*/ 304361483 h 87"/>
              <a:gd name="T12" fmla="*/ 597448582 w 87"/>
              <a:gd name="T13" fmla="*/ 304361483 h 87"/>
              <a:gd name="T14" fmla="*/ 529812347 w 87"/>
              <a:gd name="T15" fmla="*/ 371997718 h 87"/>
              <a:gd name="T16" fmla="*/ 473450497 w 87"/>
              <a:gd name="T17" fmla="*/ 315632510 h 87"/>
              <a:gd name="T18" fmla="*/ 619993994 w 87"/>
              <a:gd name="T19" fmla="*/ 180363346 h 87"/>
              <a:gd name="T20" fmla="*/ 811628314 w 87"/>
              <a:gd name="T21" fmla="*/ 371997718 h 87"/>
              <a:gd name="T22" fmla="*/ 507266935 w 87"/>
              <a:gd name="T23" fmla="*/ 676355844 h 87"/>
              <a:gd name="T24" fmla="*/ 405814157 w 87"/>
              <a:gd name="T25" fmla="*/ 574903170 h 87"/>
              <a:gd name="T26" fmla="*/ 236725248 w 87"/>
              <a:gd name="T27" fmla="*/ 743992079 h 87"/>
              <a:gd name="T28" fmla="*/ 191634373 w 87"/>
              <a:gd name="T29" fmla="*/ 743992079 h 87"/>
              <a:gd name="T30" fmla="*/ 191634373 w 87"/>
              <a:gd name="T31" fmla="*/ 743992079 h 87"/>
              <a:gd name="T32" fmla="*/ 191634373 w 87"/>
              <a:gd name="T33" fmla="*/ 710175640 h 87"/>
              <a:gd name="T34" fmla="*/ 371997718 w 87"/>
              <a:gd name="T35" fmla="*/ 529812347 h 87"/>
              <a:gd name="T36" fmla="*/ 315632510 w 87"/>
              <a:gd name="T37" fmla="*/ 484721524 h 87"/>
              <a:gd name="T38" fmla="*/ 101452700 w 87"/>
              <a:gd name="T39" fmla="*/ 698901255 h 87"/>
              <a:gd name="T40" fmla="*/ 22545418 w 87"/>
              <a:gd name="T41" fmla="*/ 969446405 h 87"/>
              <a:gd name="T42" fmla="*/ 293087099 w 87"/>
              <a:gd name="T43" fmla="*/ 890535785 h 87"/>
              <a:gd name="T44" fmla="*/ 507266935 w 87"/>
              <a:gd name="T45" fmla="*/ 676355844 h 87"/>
              <a:gd name="T46" fmla="*/ 856719137 w 87"/>
              <a:gd name="T47" fmla="*/ 326906895 h 87"/>
              <a:gd name="T48" fmla="*/ 980717432 w 87"/>
              <a:gd name="T49" fmla="*/ 191634373 h 87"/>
              <a:gd name="T50" fmla="*/ 789082902 w 87"/>
              <a:gd name="T51" fmla="*/ 0 h 87"/>
              <a:gd name="T52" fmla="*/ 665084817 w 87"/>
              <a:gd name="T53" fmla="*/ 135272522 h 87"/>
              <a:gd name="T54" fmla="*/ 856719137 w 87"/>
              <a:gd name="T55" fmla="*/ 326906895 h 87"/>
              <a:gd name="T56" fmla="*/ 743992079 w 87"/>
              <a:gd name="T57" fmla="*/ 574903170 h 87"/>
              <a:gd name="T58" fmla="*/ 698901255 w 87"/>
              <a:gd name="T59" fmla="*/ 574903170 h 87"/>
              <a:gd name="T60" fmla="*/ 394539772 w 87"/>
              <a:gd name="T61" fmla="*/ 281816072 h 87"/>
              <a:gd name="T62" fmla="*/ 405814157 w 87"/>
              <a:gd name="T63" fmla="*/ 202905400 h 87"/>
              <a:gd name="T64" fmla="*/ 202905400 w 87"/>
              <a:gd name="T65" fmla="*/ 0 h 87"/>
              <a:gd name="T66" fmla="*/ 202905400 w 87"/>
              <a:gd name="T67" fmla="*/ 0 h 87"/>
              <a:gd name="T68" fmla="*/ 214179784 w 87"/>
              <a:gd name="T69" fmla="*/ 56361877 h 87"/>
              <a:gd name="T70" fmla="*/ 281816072 w 87"/>
              <a:gd name="T71" fmla="*/ 169088961 h 87"/>
              <a:gd name="T72" fmla="*/ 169088961 w 87"/>
              <a:gd name="T73" fmla="*/ 281816072 h 87"/>
              <a:gd name="T74" fmla="*/ 45090836 w 87"/>
              <a:gd name="T75" fmla="*/ 180363346 h 87"/>
              <a:gd name="T76" fmla="*/ 11271030 w 87"/>
              <a:gd name="T77" fmla="*/ 146543549 h 87"/>
              <a:gd name="T78" fmla="*/ 0 w 87"/>
              <a:gd name="T79" fmla="*/ 202905400 h 87"/>
              <a:gd name="T80" fmla="*/ 202905400 w 87"/>
              <a:gd name="T81" fmla="*/ 405814157 h 87"/>
              <a:gd name="T82" fmla="*/ 259270660 w 87"/>
              <a:gd name="T83" fmla="*/ 405814157 h 87"/>
              <a:gd name="T84" fmla="*/ 563632143 w 87"/>
              <a:gd name="T85" fmla="*/ 698901255 h 87"/>
              <a:gd name="T86" fmla="*/ 552357759 w 87"/>
              <a:gd name="T87" fmla="*/ 777811875 h 87"/>
              <a:gd name="T88" fmla="*/ 755266463 w 87"/>
              <a:gd name="T89" fmla="*/ 980717432 h 87"/>
              <a:gd name="T90" fmla="*/ 755266463 w 87"/>
              <a:gd name="T91" fmla="*/ 980717432 h 87"/>
              <a:gd name="T92" fmla="*/ 743992079 w 87"/>
              <a:gd name="T93" fmla="*/ 924355582 h 87"/>
              <a:gd name="T94" fmla="*/ 676355844 w 87"/>
              <a:gd name="T95" fmla="*/ 822899341 h 87"/>
              <a:gd name="T96" fmla="*/ 789082902 w 87"/>
              <a:gd name="T97" fmla="*/ 698901255 h 87"/>
              <a:gd name="T98" fmla="*/ 901810170 w 87"/>
              <a:gd name="T99" fmla="*/ 800353929 h 87"/>
              <a:gd name="T100" fmla="*/ 946900993 w 87"/>
              <a:gd name="T101" fmla="*/ 834173725 h 87"/>
              <a:gd name="T102" fmla="*/ 946900993 w 87"/>
              <a:gd name="T103" fmla="*/ 777811875 h 87"/>
              <a:gd name="T104" fmla="*/ 743992079 w 87"/>
              <a:gd name="T105" fmla="*/ 574903170 h 87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7"/>
              <a:gd name="T160" fmla="*/ 0 h 87"/>
              <a:gd name="T161" fmla="*/ 87 w 87"/>
              <a:gd name="T162" fmla="*/ 87 h 87"/>
            </a:gdLst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7" h="87">
                <a:moveTo>
                  <a:pt x="72" y="33"/>
                </a:moveTo>
                <a:cubicBezTo>
                  <a:pt x="59" y="45"/>
                  <a:pt x="59" y="45"/>
                  <a:pt x="59" y="45"/>
                </a:cubicBezTo>
                <a:cubicBezTo>
                  <a:pt x="51" y="37"/>
                  <a:pt x="51" y="37"/>
                  <a:pt x="51" y="37"/>
                </a:cubicBezTo>
                <a:cubicBezTo>
                  <a:pt x="57" y="30"/>
                  <a:pt x="57" y="30"/>
                  <a:pt x="57" y="30"/>
                </a:cubicBezTo>
                <a:cubicBezTo>
                  <a:pt x="58" y="29"/>
                  <a:pt x="58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6" y="26"/>
                  <a:pt x="54" y="26"/>
                  <a:pt x="53" y="27"/>
                </a:cubicBezTo>
                <a:cubicBezTo>
                  <a:pt x="47" y="33"/>
                  <a:pt x="47" y="33"/>
                  <a:pt x="47" y="33"/>
                </a:cubicBezTo>
                <a:cubicBezTo>
                  <a:pt x="42" y="28"/>
                  <a:pt x="42" y="28"/>
                  <a:pt x="42" y="28"/>
                </a:cubicBezTo>
                <a:cubicBezTo>
                  <a:pt x="55" y="16"/>
                  <a:pt x="55" y="16"/>
                  <a:pt x="55" y="16"/>
                </a:cubicBezTo>
                <a:cubicBezTo>
                  <a:pt x="72" y="33"/>
                  <a:pt x="72" y="33"/>
                  <a:pt x="72" y="33"/>
                </a:cubicBezTo>
                <a:close/>
                <a:moveTo>
                  <a:pt x="45" y="60"/>
                </a:moveTo>
                <a:cubicBezTo>
                  <a:pt x="36" y="51"/>
                  <a:pt x="36" y="51"/>
                  <a:pt x="36" y="51"/>
                </a:cubicBezTo>
                <a:cubicBezTo>
                  <a:pt x="21" y="66"/>
                  <a:pt x="21" y="66"/>
                  <a:pt x="21" y="66"/>
                </a:cubicBezTo>
                <a:cubicBezTo>
                  <a:pt x="20" y="67"/>
                  <a:pt x="18" y="67"/>
                  <a:pt x="17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6" y="65"/>
                  <a:pt x="16" y="64"/>
                  <a:pt x="17" y="63"/>
                </a:cubicBezTo>
                <a:cubicBezTo>
                  <a:pt x="33" y="47"/>
                  <a:pt x="33" y="47"/>
                  <a:pt x="33" y="47"/>
                </a:cubicBezTo>
                <a:cubicBezTo>
                  <a:pt x="28" y="43"/>
                  <a:pt x="28" y="43"/>
                  <a:pt x="28" y="43"/>
                </a:cubicBezTo>
                <a:cubicBezTo>
                  <a:pt x="9" y="62"/>
                  <a:pt x="9" y="62"/>
                  <a:pt x="9" y="62"/>
                </a:cubicBezTo>
                <a:cubicBezTo>
                  <a:pt x="2" y="86"/>
                  <a:pt x="2" y="86"/>
                  <a:pt x="2" y="86"/>
                </a:cubicBezTo>
                <a:cubicBezTo>
                  <a:pt x="26" y="79"/>
                  <a:pt x="26" y="79"/>
                  <a:pt x="26" y="79"/>
                </a:cubicBezTo>
                <a:lnTo>
                  <a:pt x="45" y="60"/>
                </a:lnTo>
                <a:close/>
                <a:moveTo>
                  <a:pt x="76" y="29"/>
                </a:moveTo>
                <a:cubicBezTo>
                  <a:pt x="87" y="17"/>
                  <a:pt x="87" y="17"/>
                  <a:pt x="87" y="17"/>
                </a:cubicBezTo>
                <a:cubicBezTo>
                  <a:pt x="70" y="0"/>
                  <a:pt x="70" y="0"/>
                  <a:pt x="70" y="0"/>
                </a:cubicBezTo>
                <a:cubicBezTo>
                  <a:pt x="59" y="12"/>
                  <a:pt x="59" y="12"/>
                  <a:pt x="59" y="12"/>
                </a:cubicBezTo>
                <a:lnTo>
                  <a:pt x="76" y="29"/>
                </a:lnTo>
                <a:close/>
                <a:moveTo>
                  <a:pt x="66" y="51"/>
                </a:moveTo>
                <a:cubicBezTo>
                  <a:pt x="65" y="51"/>
                  <a:pt x="64" y="51"/>
                  <a:pt x="62" y="51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3"/>
                  <a:pt x="36" y="21"/>
                  <a:pt x="36" y="18"/>
                </a:cubicBezTo>
                <a:cubicBezTo>
                  <a:pt x="36" y="8"/>
                  <a:pt x="2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23" y="7"/>
                  <a:pt x="25" y="11"/>
                  <a:pt x="25" y="15"/>
                </a:cubicBezTo>
                <a:cubicBezTo>
                  <a:pt x="25" y="20"/>
                  <a:pt x="21" y="25"/>
                  <a:pt x="15" y="25"/>
                </a:cubicBezTo>
                <a:cubicBezTo>
                  <a:pt x="10" y="25"/>
                  <a:pt x="5" y="21"/>
                  <a:pt x="4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5"/>
                  <a:pt x="0" y="17"/>
                  <a:pt x="0" y="18"/>
                </a:cubicBezTo>
                <a:cubicBezTo>
                  <a:pt x="0" y="28"/>
                  <a:pt x="9" y="36"/>
                  <a:pt x="18" y="36"/>
                </a:cubicBezTo>
                <a:cubicBezTo>
                  <a:pt x="20" y="36"/>
                  <a:pt x="22" y="36"/>
                  <a:pt x="23" y="36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4"/>
                  <a:pt x="49" y="67"/>
                  <a:pt x="49" y="69"/>
                </a:cubicBezTo>
                <a:cubicBezTo>
                  <a:pt x="49" y="79"/>
                  <a:pt x="57" y="87"/>
                  <a:pt x="67" y="87"/>
                </a:cubicBezTo>
                <a:cubicBezTo>
                  <a:pt x="67" y="87"/>
                  <a:pt x="67" y="87"/>
                  <a:pt x="67" y="87"/>
                </a:cubicBezTo>
                <a:cubicBezTo>
                  <a:pt x="66" y="82"/>
                  <a:pt x="66" y="82"/>
                  <a:pt x="66" y="82"/>
                </a:cubicBezTo>
                <a:cubicBezTo>
                  <a:pt x="62" y="80"/>
                  <a:pt x="60" y="77"/>
                  <a:pt x="60" y="73"/>
                </a:cubicBezTo>
                <a:cubicBezTo>
                  <a:pt x="60" y="67"/>
                  <a:pt x="64" y="62"/>
                  <a:pt x="70" y="62"/>
                </a:cubicBezTo>
                <a:cubicBezTo>
                  <a:pt x="75" y="62"/>
                  <a:pt x="80" y="66"/>
                  <a:pt x="80" y="71"/>
                </a:cubicBezTo>
                <a:cubicBezTo>
                  <a:pt x="84" y="74"/>
                  <a:pt x="84" y="74"/>
                  <a:pt x="84" y="74"/>
                </a:cubicBezTo>
                <a:cubicBezTo>
                  <a:pt x="84" y="73"/>
                  <a:pt x="85" y="71"/>
                  <a:pt x="84" y="69"/>
                </a:cubicBezTo>
                <a:cubicBezTo>
                  <a:pt x="84" y="59"/>
                  <a:pt x="76" y="51"/>
                  <a:pt x="66" y="51"/>
                </a:cubicBezTo>
                <a:close/>
              </a:path>
            </a:pathLst>
          </a:custGeom>
          <a:solidFill>
            <a:srgbClr val="A5A5A5"/>
          </a:solidFill>
          <a:ln w="9525">
            <a:noFill/>
            <a:miter lim="800000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16408" name="Group 351"/>
          <p:cNvGrpSpPr/>
          <p:nvPr/>
        </p:nvGrpSpPr>
        <p:grpSpPr>
          <a:xfrm>
            <a:off x="4587875" y="1931988"/>
            <a:ext cx="219075" cy="358775"/>
            <a:chExt cx="574" cy="944"/>
          </a:xfrm>
        </p:grpSpPr>
        <p:sp>
          <p:nvSpPr>
            <p:cNvPr id="16434" name="Freeform 352"/>
            <p:cNvSpPr>
              <a:spLocks noChangeArrowheads="1"/>
            </p:cNvSpPr>
            <p:nvPr/>
          </p:nvSpPr>
          <p:spPr bwMode="auto">
            <a:xfrm>
              <a:off x="0" y="179"/>
              <a:ext cx="574" cy="765"/>
            </a:xfrm>
            <a:custGeom>
              <a:gdLst>
                <a:gd name="T0" fmla="*/ 1172 w 243"/>
                <a:gd name="T1" fmla="*/ 798 h 324"/>
                <a:gd name="T2" fmla="*/ 730 w 243"/>
                <a:gd name="T3" fmla="*/ 753 h 324"/>
                <a:gd name="T4" fmla="*/ 713 w 243"/>
                <a:gd name="T5" fmla="*/ 118 h 324"/>
                <a:gd name="T6" fmla="*/ 598 w 243"/>
                <a:gd name="T7" fmla="*/ 0 h 324"/>
                <a:gd name="T8" fmla="*/ 508 w 243"/>
                <a:gd name="T9" fmla="*/ 118 h 324"/>
                <a:gd name="T10" fmla="*/ 508 w 243"/>
                <a:gd name="T11" fmla="*/ 1008 h 324"/>
                <a:gd name="T12" fmla="*/ 335 w 243"/>
                <a:gd name="T13" fmla="*/ 815 h 324"/>
                <a:gd name="T14" fmla="*/ 61 w 243"/>
                <a:gd name="T15" fmla="*/ 758 h 324"/>
                <a:gd name="T16" fmla="*/ 156 w 243"/>
                <a:gd name="T17" fmla="*/ 942 h 324"/>
                <a:gd name="T18" fmla="*/ 619 w 243"/>
                <a:gd name="T19" fmla="*/ 1610 h 324"/>
                <a:gd name="T20" fmla="*/ 697 w 243"/>
                <a:gd name="T21" fmla="*/ 1712 h 324"/>
                <a:gd name="T22" fmla="*/ 749 w 243"/>
                <a:gd name="T23" fmla="*/ 1750 h 324"/>
                <a:gd name="T24" fmla="*/ 938 w 243"/>
                <a:gd name="T25" fmla="*/ 1806 h 324"/>
                <a:gd name="T26" fmla="*/ 1294 w 243"/>
                <a:gd name="T27" fmla="*/ 1478 h 324"/>
                <a:gd name="T28" fmla="*/ 1294 w 243"/>
                <a:gd name="T29" fmla="*/ 1462 h 324"/>
                <a:gd name="T30" fmla="*/ 1356 w 243"/>
                <a:gd name="T31" fmla="*/ 937 h 324"/>
                <a:gd name="T32" fmla="*/ 1172 w 243"/>
                <a:gd name="T33" fmla="*/ 798 h 32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43"/>
                <a:gd name="T52" fmla="*/ 0 h 324"/>
                <a:gd name="T53" fmla="*/ 243 w 243"/>
                <a:gd name="T54" fmla="*/ 324 h 324"/>
              </a:gdLst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43" h="324">
                  <a:moveTo>
                    <a:pt x="210" y="143"/>
                  </a:moveTo>
                  <a:cubicBezTo>
                    <a:pt x="131" y="135"/>
                    <a:pt x="131" y="135"/>
                    <a:pt x="131" y="135"/>
                  </a:cubicBezTo>
                  <a:cubicBezTo>
                    <a:pt x="131" y="97"/>
                    <a:pt x="128" y="59"/>
                    <a:pt x="128" y="21"/>
                  </a:cubicBezTo>
                  <a:cubicBezTo>
                    <a:pt x="128" y="10"/>
                    <a:pt x="118" y="0"/>
                    <a:pt x="107" y="0"/>
                  </a:cubicBezTo>
                  <a:cubicBezTo>
                    <a:pt x="95" y="0"/>
                    <a:pt x="91" y="10"/>
                    <a:pt x="91" y="21"/>
                  </a:cubicBezTo>
                  <a:cubicBezTo>
                    <a:pt x="91" y="71"/>
                    <a:pt x="91" y="131"/>
                    <a:pt x="91" y="181"/>
                  </a:cubicBezTo>
                  <a:cubicBezTo>
                    <a:pt x="85" y="172"/>
                    <a:pt x="60" y="146"/>
                    <a:pt x="60" y="146"/>
                  </a:cubicBezTo>
                  <a:cubicBezTo>
                    <a:pt x="52" y="135"/>
                    <a:pt x="24" y="128"/>
                    <a:pt x="11" y="136"/>
                  </a:cubicBezTo>
                  <a:cubicBezTo>
                    <a:pt x="0" y="142"/>
                    <a:pt x="20" y="158"/>
                    <a:pt x="28" y="169"/>
                  </a:cubicBezTo>
                  <a:cubicBezTo>
                    <a:pt x="58" y="209"/>
                    <a:pt x="81" y="249"/>
                    <a:pt x="111" y="289"/>
                  </a:cubicBezTo>
                  <a:cubicBezTo>
                    <a:pt x="115" y="296"/>
                    <a:pt x="119" y="302"/>
                    <a:pt x="125" y="307"/>
                  </a:cubicBezTo>
                  <a:cubicBezTo>
                    <a:pt x="128" y="310"/>
                    <a:pt x="131" y="313"/>
                    <a:pt x="134" y="314"/>
                  </a:cubicBezTo>
                  <a:cubicBezTo>
                    <a:pt x="144" y="320"/>
                    <a:pt x="156" y="324"/>
                    <a:pt x="168" y="324"/>
                  </a:cubicBezTo>
                  <a:cubicBezTo>
                    <a:pt x="202" y="324"/>
                    <a:pt x="229" y="298"/>
                    <a:pt x="232" y="265"/>
                  </a:cubicBezTo>
                  <a:cubicBezTo>
                    <a:pt x="232" y="264"/>
                    <a:pt x="232" y="263"/>
                    <a:pt x="232" y="262"/>
                  </a:cubicBezTo>
                  <a:cubicBezTo>
                    <a:pt x="243" y="168"/>
                    <a:pt x="243" y="168"/>
                    <a:pt x="243" y="168"/>
                  </a:cubicBezTo>
                  <a:cubicBezTo>
                    <a:pt x="243" y="156"/>
                    <a:pt x="222" y="143"/>
                    <a:pt x="210" y="143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</a:ln>
          </p:spPr>
          <p:txBody>
            <a:bodyPr lIns="68580" tIns="205740" rIns="68580" bIns="34290"/>
            <a:lstStyle/>
            <a:p>
              <a:endParaRPr lang="zh-CN" altLang="en-US"/>
            </a:p>
          </p:txBody>
        </p:sp>
        <p:sp>
          <p:nvSpPr>
            <p:cNvPr id="16435" name="Freeform 353"/>
            <p:cNvSpPr>
              <a:spLocks noChangeArrowheads="1"/>
            </p:cNvSpPr>
            <p:nvPr/>
          </p:nvSpPr>
          <p:spPr bwMode="auto">
            <a:xfrm>
              <a:off x="16" y="0"/>
              <a:ext cx="459" cy="451"/>
            </a:xfrm>
            <a:custGeom>
              <a:gdLst>
                <a:gd name="T0" fmla="*/ 402 w 194"/>
                <a:gd name="T1" fmla="*/ 1065 h 191"/>
                <a:gd name="T2" fmla="*/ 402 w 194"/>
                <a:gd name="T3" fmla="*/ 937 h 191"/>
                <a:gd name="T4" fmla="*/ 123 w 194"/>
                <a:gd name="T5" fmla="*/ 541 h 191"/>
                <a:gd name="T6" fmla="*/ 544 w 194"/>
                <a:gd name="T7" fmla="*/ 123 h 191"/>
                <a:gd name="T8" fmla="*/ 968 w 194"/>
                <a:gd name="T9" fmla="*/ 541 h 191"/>
                <a:gd name="T10" fmla="*/ 762 w 194"/>
                <a:gd name="T11" fmla="*/ 904 h 191"/>
                <a:gd name="T12" fmla="*/ 767 w 194"/>
                <a:gd name="T13" fmla="*/ 1037 h 191"/>
                <a:gd name="T14" fmla="*/ 1086 w 194"/>
                <a:gd name="T15" fmla="*/ 541 h 191"/>
                <a:gd name="T16" fmla="*/ 544 w 194"/>
                <a:gd name="T17" fmla="*/ 0 h 191"/>
                <a:gd name="T18" fmla="*/ 0 w 194"/>
                <a:gd name="T19" fmla="*/ 541 h 191"/>
                <a:gd name="T20" fmla="*/ 402 w 194"/>
                <a:gd name="T21" fmla="*/ 1065 h 19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191"/>
                <a:gd name="T35" fmla="*/ 194 w 194"/>
                <a:gd name="T36" fmla="*/ 191 h 191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191">
                  <a:moveTo>
                    <a:pt x="72" y="191"/>
                  </a:moveTo>
                  <a:cubicBezTo>
                    <a:pt x="72" y="183"/>
                    <a:pt x="72" y="176"/>
                    <a:pt x="72" y="168"/>
                  </a:cubicBezTo>
                  <a:cubicBezTo>
                    <a:pt x="43" y="158"/>
                    <a:pt x="22" y="130"/>
                    <a:pt x="22" y="97"/>
                  </a:cubicBezTo>
                  <a:cubicBezTo>
                    <a:pt x="22" y="55"/>
                    <a:pt x="56" y="22"/>
                    <a:pt x="97" y="22"/>
                  </a:cubicBezTo>
                  <a:cubicBezTo>
                    <a:pt x="139" y="22"/>
                    <a:pt x="173" y="55"/>
                    <a:pt x="173" y="97"/>
                  </a:cubicBezTo>
                  <a:cubicBezTo>
                    <a:pt x="173" y="125"/>
                    <a:pt x="158" y="149"/>
                    <a:pt x="136" y="162"/>
                  </a:cubicBezTo>
                  <a:cubicBezTo>
                    <a:pt x="136" y="170"/>
                    <a:pt x="136" y="178"/>
                    <a:pt x="137" y="186"/>
                  </a:cubicBezTo>
                  <a:cubicBezTo>
                    <a:pt x="171" y="171"/>
                    <a:pt x="194" y="137"/>
                    <a:pt x="194" y="97"/>
                  </a:cubicBezTo>
                  <a:cubicBezTo>
                    <a:pt x="194" y="44"/>
                    <a:pt x="151" y="0"/>
                    <a:pt x="97" y="0"/>
                  </a:cubicBezTo>
                  <a:cubicBezTo>
                    <a:pt x="44" y="0"/>
                    <a:pt x="0" y="44"/>
                    <a:pt x="0" y="97"/>
                  </a:cubicBezTo>
                  <a:cubicBezTo>
                    <a:pt x="0" y="142"/>
                    <a:pt x="31" y="179"/>
                    <a:pt x="72" y="191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</a:ln>
          </p:spPr>
          <p:txBody>
            <a:bodyPr lIns="68580" tIns="205740" rIns="68580" bIns="34290"/>
            <a:lstStyle/>
            <a:p>
              <a:endParaRPr lang="zh-CN" altLang="en-US"/>
            </a:p>
          </p:txBody>
        </p:sp>
      </p:grpSp>
      <p:sp>
        <p:nvSpPr>
          <p:cNvPr id="16409" name="Freeform 74"/>
          <p:cNvSpPr>
            <a:spLocks noEditPoints="1" noChangeArrowheads="1"/>
          </p:cNvSpPr>
          <p:nvPr/>
        </p:nvSpPr>
        <p:spPr bwMode="auto">
          <a:xfrm>
            <a:off x="4491038" y="3868738"/>
            <a:ext cx="374650" cy="322262"/>
          </a:xfrm>
          <a:custGeom>
            <a:gdLst>
              <a:gd name="T0" fmla="*/ 47092003 w 2444"/>
              <a:gd name="T1" fmla="*/ 7750785 h 2090"/>
              <a:gd name="T2" fmla="*/ 41687173 w 2444"/>
              <a:gd name="T3" fmla="*/ 9296100 h 2090"/>
              <a:gd name="T4" fmla="*/ 27164883 w 2444"/>
              <a:gd name="T5" fmla="*/ 0 h 2090"/>
              <a:gd name="T6" fmla="*/ 11491055 w 2444"/>
              <a:gd name="T7" fmla="*/ 12719788 h 2090"/>
              <a:gd name="T8" fmla="*/ 8224670 w 2444"/>
              <a:gd name="T9" fmla="*/ 12030240 h 2090"/>
              <a:gd name="T10" fmla="*/ 0 w 2444"/>
              <a:gd name="T11" fmla="*/ 20351693 h 2090"/>
              <a:gd name="T12" fmla="*/ 8224670 w 2444"/>
              <a:gd name="T13" fmla="*/ 28672988 h 2090"/>
              <a:gd name="T14" fmla="*/ 47092003 w 2444"/>
              <a:gd name="T15" fmla="*/ 28672988 h 2090"/>
              <a:gd name="T16" fmla="*/ 57431511 w 2444"/>
              <a:gd name="T17" fmla="*/ 18211808 h 2090"/>
              <a:gd name="T18" fmla="*/ 47092003 w 2444"/>
              <a:gd name="T19" fmla="*/ 7750785 h 2090"/>
              <a:gd name="T20" fmla="*/ 37363361 w 2444"/>
              <a:gd name="T21" fmla="*/ 31526007 h 2090"/>
              <a:gd name="T22" fmla="*/ 34425947 w 2444"/>
              <a:gd name="T23" fmla="*/ 31526007 h 2090"/>
              <a:gd name="T24" fmla="*/ 34425947 w 2444"/>
              <a:gd name="T25" fmla="*/ 41440272 h 2090"/>
              <a:gd name="T26" fmla="*/ 28715756 w 2444"/>
              <a:gd name="T27" fmla="*/ 45981388 h 2090"/>
              <a:gd name="T28" fmla="*/ 23029018 w 2444"/>
              <a:gd name="T29" fmla="*/ 41440272 h 2090"/>
              <a:gd name="T30" fmla="*/ 23029018 w 2444"/>
              <a:gd name="T31" fmla="*/ 31526007 h 2090"/>
              <a:gd name="T32" fmla="*/ 20068145 w 2444"/>
              <a:gd name="T33" fmla="*/ 31526007 h 2090"/>
              <a:gd name="T34" fmla="*/ 20068145 w 2444"/>
              <a:gd name="T35" fmla="*/ 39371927 h 2090"/>
              <a:gd name="T36" fmla="*/ 15650374 w 2444"/>
              <a:gd name="T37" fmla="*/ 39371927 h 2090"/>
              <a:gd name="T38" fmla="*/ 28715756 w 2444"/>
              <a:gd name="T39" fmla="*/ 49690329 h 2090"/>
              <a:gd name="T40" fmla="*/ 41804749 w 2444"/>
              <a:gd name="T41" fmla="*/ 39371927 h 2090"/>
              <a:gd name="T42" fmla="*/ 37363361 w 2444"/>
              <a:gd name="T43" fmla="*/ 39371927 h 2090"/>
              <a:gd name="T44" fmla="*/ 37363361 w 2444"/>
              <a:gd name="T45" fmla="*/ 31526007 h 209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2444"/>
              <a:gd name="T70" fmla="*/ 0 h 2090"/>
              <a:gd name="T71" fmla="*/ 2444 w 2444"/>
              <a:gd name="T72" fmla="*/ 2090 h 2090"/>
            </a:gdLst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2444" h="2090">
                <a:moveTo>
                  <a:pt x="2004" y="326"/>
                </a:moveTo>
                <a:cubicBezTo>
                  <a:pt x="1920" y="326"/>
                  <a:pt x="1841" y="350"/>
                  <a:pt x="1774" y="391"/>
                </a:cubicBezTo>
                <a:cubicBezTo>
                  <a:pt x="1665" y="160"/>
                  <a:pt x="1429" y="0"/>
                  <a:pt x="1156" y="0"/>
                </a:cubicBezTo>
                <a:cubicBezTo>
                  <a:pt x="830" y="0"/>
                  <a:pt x="557" y="229"/>
                  <a:pt x="489" y="535"/>
                </a:cubicBezTo>
                <a:cubicBezTo>
                  <a:pt x="446" y="516"/>
                  <a:pt x="399" y="506"/>
                  <a:pt x="350" y="506"/>
                </a:cubicBezTo>
                <a:cubicBezTo>
                  <a:pt x="157" y="506"/>
                  <a:pt x="0" y="663"/>
                  <a:pt x="0" y="856"/>
                </a:cubicBezTo>
                <a:cubicBezTo>
                  <a:pt x="0" y="1049"/>
                  <a:pt x="157" y="1206"/>
                  <a:pt x="350" y="1206"/>
                </a:cubicBezTo>
                <a:cubicBezTo>
                  <a:pt x="2004" y="1206"/>
                  <a:pt x="2004" y="1206"/>
                  <a:pt x="2004" y="1206"/>
                </a:cubicBezTo>
                <a:cubicBezTo>
                  <a:pt x="2247" y="1206"/>
                  <a:pt x="2444" y="1009"/>
                  <a:pt x="2444" y="766"/>
                </a:cubicBezTo>
                <a:cubicBezTo>
                  <a:pt x="2444" y="523"/>
                  <a:pt x="2247" y="326"/>
                  <a:pt x="2004" y="326"/>
                </a:cubicBezTo>
                <a:close/>
                <a:moveTo>
                  <a:pt x="1590" y="1326"/>
                </a:moveTo>
                <a:cubicBezTo>
                  <a:pt x="1465" y="1326"/>
                  <a:pt x="1465" y="1326"/>
                  <a:pt x="1465" y="1326"/>
                </a:cubicBezTo>
                <a:cubicBezTo>
                  <a:pt x="1465" y="1743"/>
                  <a:pt x="1465" y="1743"/>
                  <a:pt x="1465" y="1743"/>
                </a:cubicBezTo>
                <a:cubicBezTo>
                  <a:pt x="1222" y="1934"/>
                  <a:pt x="1222" y="1934"/>
                  <a:pt x="1222" y="1934"/>
                </a:cubicBezTo>
                <a:cubicBezTo>
                  <a:pt x="980" y="1743"/>
                  <a:pt x="980" y="1743"/>
                  <a:pt x="980" y="1743"/>
                </a:cubicBezTo>
                <a:cubicBezTo>
                  <a:pt x="980" y="1326"/>
                  <a:pt x="980" y="1326"/>
                  <a:pt x="980" y="1326"/>
                </a:cubicBezTo>
                <a:cubicBezTo>
                  <a:pt x="854" y="1326"/>
                  <a:pt x="854" y="1326"/>
                  <a:pt x="854" y="1326"/>
                </a:cubicBezTo>
                <a:cubicBezTo>
                  <a:pt x="854" y="1656"/>
                  <a:pt x="854" y="1656"/>
                  <a:pt x="854" y="1656"/>
                </a:cubicBezTo>
                <a:cubicBezTo>
                  <a:pt x="666" y="1656"/>
                  <a:pt x="666" y="1656"/>
                  <a:pt x="666" y="1656"/>
                </a:cubicBezTo>
                <a:cubicBezTo>
                  <a:pt x="1222" y="2090"/>
                  <a:pt x="1222" y="2090"/>
                  <a:pt x="1222" y="2090"/>
                </a:cubicBezTo>
                <a:cubicBezTo>
                  <a:pt x="1779" y="1656"/>
                  <a:pt x="1779" y="1656"/>
                  <a:pt x="1779" y="1656"/>
                </a:cubicBezTo>
                <a:cubicBezTo>
                  <a:pt x="1590" y="1656"/>
                  <a:pt x="1590" y="1656"/>
                  <a:pt x="1590" y="1656"/>
                </a:cubicBezTo>
                <a:lnTo>
                  <a:pt x="1590" y="1326"/>
                </a:lnTo>
                <a:close/>
              </a:path>
            </a:pathLst>
          </a:custGeom>
          <a:solidFill>
            <a:srgbClr val="A5A5A5"/>
          </a:solidFill>
          <a:ln w="9525">
            <a:noFill/>
            <a:miter lim="800000"/>
          </a:ln>
        </p:spPr>
        <p:txBody>
          <a:bodyPr lIns="0" tIns="205740" rIns="61729" bIns="30865"/>
          <a:lstStyle/>
          <a:p>
            <a:endParaRPr lang="zh-CN" altLang="en-US"/>
          </a:p>
        </p:txBody>
      </p:sp>
      <p:cxnSp>
        <p:nvCxnSpPr>
          <p:cNvPr id="16410" name="AutoShape 30"/>
          <p:cNvCxnSpPr>
            <a:cxnSpLocks noChangeShapeType="1"/>
            <a:stCxn id="16388" idx="6"/>
            <a:endCxn id="16436" idx="2"/>
          </p:cNvCxnSpPr>
          <p:nvPr/>
        </p:nvCxnSpPr>
        <p:spPr bwMode="auto">
          <a:xfrm rot="5400000" flipH="1" flipV="1">
            <a:off x="6146801" y="2643187"/>
            <a:ext cx="481012" cy="830263"/>
          </a:xfrm>
          <a:prstGeom prst="curvedConnector5">
            <a:avLst>
              <a:gd name="adj1" fmla="val -75167"/>
              <a:gd name="adj2" fmla="val 52907"/>
              <a:gd name="adj3" fmla="val 165125"/>
            </a:avLst>
          </a:prstGeom>
          <a:noFill/>
          <a:ln w="6350">
            <a:solidFill>
              <a:srgbClr val="3563A8"/>
            </a:solidFill>
            <a:round/>
          </a:ln>
        </p:spPr>
      </p:cxnSp>
      <p:sp>
        <p:nvSpPr>
          <p:cNvPr id="16411" name="直接连接符 59"/>
          <p:cNvSpPr>
            <a:spLocks noChangeShapeType="1"/>
          </p:cNvSpPr>
          <p:nvPr/>
        </p:nvSpPr>
        <p:spPr bwMode="auto">
          <a:xfrm>
            <a:off x="7245350" y="3055938"/>
            <a:ext cx="682625" cy="0"/>
          </a:xfrm>
          <a:prstGeom prst="line">
            <a:avLst/>
          </a:prstGeom>
          <a:noFill/>
          <a:ln w="6350">
            <a:solidFill>
              <a:srgbClr val="3563A8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2" name="椭圆 62"/>
          <p:cNvSpPr>
            <a:spLocks noChangeArrowheads="1"/>
          </p:cNvSpPr>
          <p:nvPr/>
        </p:nvSpPr>
        <p:spPr bwMode="auto">
          <a:xfrm>
            <a:off x="7931150" y="2797175"/>
            <a:ext cx="511175" cy="5111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pic>
        <p:nvPicPr>
          <p:cNvPr id="16413" name="Picture 3" descr="\\MAGNUM\Projects\Microsoft\Cloud Power FY12\Design\Icons\PNGs\Scalable_Elastic_4.pn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8013700" y="2876550"/>
            <a:ext cx="366713" cy="365125"/>
          </a:xfrm>
          <a:prstGeom prst="rect">
            <a:avLst/>
          </a:prstGeom>
          <a:noFill/>
          <a:ln w="9525">
            <a:noFill/>
            <a:miter lim="800000"/>
          </a:ln>
        </p:spPr>
      </p:pic>
      <p:cxnSp>
        <p:nvCxnSpPr>
          <p:cNvPr id="16414" name="AutoShape 34"/>
          <p:cNvCxnSpPr>
            <a:cxnSpLocks noChangeShapeType="1"/>
            <a:stCxn id="16436" idx="0"/>
            <a:endCxn id="16415" idx="3"/>
          </p:cNvCxnSpPr>
          <p:nvPr/>
        </p:nvCxnSpPr>
        <p:spPr bwMode="auto">
          <a:xfrm rot="-5400000">
            <a:off x="6883400" y="2316163"/>
            <a:ext cx="836613" cy="274637"/>
          </a:xfrm>
          <a:prstGeom prst="curvedConnector2">
            <a:avLst/>
          </a:prstGeom>
          <a:noFill/>
          <a:ln w="6350">
            <a:solidFill>
              <a:srgbClr val="7F7F7F"/>
            </a:solidFill>
            <a:round/>
          </a:ln>
        </p:spPr>
      </p:cxnSp>
      <p:sp>
        <p:nvSpPr>
          <p:cNvPr id="16415" name="椭圆 68"/>
          <p:cNvSpPr>
            <a:spLocks noChangeArrowheads="1"/>
          </p:cNvSpPr>
          <p:nvPr/>
        </p:nvSpPr>
        <p:spPr bwMode="auto">
          <a:xfrm>
            <a:off x="7439025" y="1779588"/>
            <a:ext cx="511175" cy="511175"/>
          </a:xfrm>
          <a:prstGeom prst="ellipse">
            <a:avLst/>
          </a:prstGeom>
          <a:noFill/>
          <a:ln w="6350">
            <a:solidFill>
              <a:srgbClr val="3563A8"/>
            </a:solidFill>
            <a:round/>
          </a:ln>
        </p:spPr>
        <p:txBody>
          <a:bodyPr lIns="68580" tIns="34290" rIns="68580" bIns="34290" anchor="ctr"/>
          <a:lstStyle/>
          <a:p>
            <a:pPr algn="ctr"/>
            <a:endParaRPr lang="zh-CN" altLang="zh-CN" sz="1300">
              <a:solidFill>
                <a:srgbClr val="FFFFFF"/>
              </a:solidFill>
            </a:endParaRPr>
          </a:p>
        </p:txBody>
      </p:sp>
      <p:grpSp>
        <p:nvGrpSpPr>
          <p:cNvPr id="16416" name="组合 76"/>
          <p:cNvGrpSpPr/>
          <p:nvPr/>
        </p:nvGrpSpPr>
        <p:grpSpPr>
          <a:xfrm flipV="1">
            <a:off x="6991350" y="3308350"/>
            <a:ext cx="968375" cy="1019175"/>
            <a:chExt cx="1289130" cy="1356912"/>
          </a:xfrm>
        </p:grpSpPr>
        <p:sp>
          <p:nvSpPr>
            <p:cNvPr id="16432" name="直接连接符 74"/>
            <p:cNvSpPr>
              <a:spLocks noChangeShapeType="1"/>
            </p:cNvSpPr>
            <p:nvPr/>
          </p:nvSpPr>
          <p:spPr bwMode="auto">
            <a:xfrm flipV="1">
              <a:off x="0" y="582523"/>
              <a:ext cx="706607" cy="774389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椭圆 75"/>
            <p:cNvSpPr>
              <a:spLocks noChangeArrowheads="1"/>
            </p:cNvSpPr>
            <p:nvPr/>
          </p:nvSpPr>
          <p:spPr bwMode="auto">
            <a:xfrm>
              <a:off x="606662" y="0"/>
              <a:ext cx="682468" cy="682468"/>
            </a:xfrm>
            <a:prstGeom prst="ellipse">
              <a:avLst/>
            </a:prstGeom>
            <a:noFill/>
            <a:ln w="6350">
              <a:solidFill>
                <a:srgbClr val="3563A8"/>
              </a:solidFill>
              <a:round/>
            </a:ln>
          </p:spPr>
          <p:txBody>
            <a:bodyPr lIns="68580" tIns="34290" rIns="68580" bIns="34290" anchor="ctr"/>
            <a:lstStyle/>
            <a:p>
              <a:pPr algn="ctr"/>
              <a:endParaRPr lang="zh-CN" altLang="zh-CN" sz="1300">
                <a:solidFill>
                  <a:srgbClr val="FFFFFF"/>
                </a:solidFill>
              </a:endParaRPr>
            </a:p>
          </p:txBody>
        </p:sp>
      </p:grpSp>
      <p:grpSp>
        <p:nvGrpSpPr>
          <p:cNvPr id="16417" name="Group 89"/>
          <p:cNvGrpSpPr/>
          <p:nvPr/>
        </p:nvGrpSpPr>
        <p:grpSpPr>
          <a:xfrm>
            <a:off x="7543800" y="1866900"/>
            <a:ext cx="277813" cy="354013"/>
            <a:chExt cx="2692401" cy="3448051"/>
          </a:xfrm>
        </p:grpSpPr>
        <p:sp>
          <p:nvSpPr>
            <p:cNvPr id="16425" name="Freeform 19"/>
            <p:cNvSpPr>
              <a:spLocks noEditPoints="1" noChangeArrowheads="1"/>
            </p:cNvSpPr>
            <p:nvPr/>
          </p:nvSpPr>
          <p:spPr bwMode="auto">
            <a:xfrm>
              <a:off x="865188" y="147638"/>
              <a:ext cx="641350" cy="641350"/>
            </a:xfrm>
            <a:custGeom>
              <a:gdLst>
                <a:gd name="T0" fmla="*/ 2147483647 w 171"/>
                <a:gd name="T1" fmla="*/ 1111283345 h 171"/>
                <a:gd name="T2" fmla="*/ 2147483647 w 171"/>
                <a:gd name="T3" fmla="*/ 1083150218 h 171"/>
                <a:gd name="T4" fmla="*/ 2138167310 w 171"/>
                <a:gd name="T5" fmla="*/ 914347474 h 171"/>
                <a:gd name="T6" fmla="*/ 2147483647 w 171"/>
                <a:gd name="T7" fmla="*/ 759613403 h 171"/>
                <a:gd name="T8" fmla="*/ 2147483647 w 171"/>
                <a:gd name="T9" fmla="*/ 731476526 h 171"/>
                <a:gd name="T10" fmla="*/ 1997497927 w 171"/>
                <a:gd name="T11" fmla="*/ 633008708 h 171"/>
                <a:gd name="T12" fmla="*/ 2138167310 w 171"/>
                <a:gd name="T13" fmla="*/ 450141393 h 171"/>
                <a:gd name="T14" fmla="*/ 2067832618 w 171"/>
                <a:gd name="T15" fmla="*/ 422008267 h 171"/>
                <a:gd name="T16" fmla="*/ 1786493383 w 171"/>
                <a:gd name="T17" fmla="*/ 422008267 h 171"/>
                <a:gd name="T18" fmla="*/ 1856828075 w 171"/>
                <a:gd name="T19" fmla="*/ 211004133 h 171"/>
                <a:gd name="T20" fmla="*/ 1786493383 w 171"/>
                <a:gd name="T21" fmla="*/ 196935695 h 171"/>
                <a:gd name="T22" fmla="*/ 1519223056 w 171"/>
                <a:gd name="T23" fmla="*/ 281338883 h 171"/>
                <a:gd name="T24" fmla="*/ 1519223056 w 171"/>
                <a:gd name="T25" fmla="*/ 70334721 h 171"/>
                <a:gd name="T26" fmla="*/ 1448888364 w 171"/>
                <a:gd name="T27" fmla="*/ 56266268 h 171"/>
                <a:gd name="T28" fmla="*/ 1209751163 w 171"/>
                <a:gd name="T29" fmla="*/ 225068821 h 171"/>
                <a:gd name="T30" fmla="*/ 1111283345 w 171"/>
                <a:gd name="T31" fmla="*/ 0 h 171"/>
                <a:gd name="T32" fmla="*/ 1083150218 w 171"/>
                <a:gd name="T33" fmla="*/ 42201580 h 171"/>
                <a:gd name="T34" fmla="*/ 914347474 w 171"/>
                <a:gd name="T35" fmla="*/ 267270445 h 171"/>
                <a:gd name="T36" fmla="*/ 745544965 w 171"/>
                <a:gd name="T37" fmla="*/ 84403159 h 171"/>
                <a:gd name="T38" fmla="*/ 731476526 w 171"/>
                <a:gd name="T39" fmla="*/ 140669442 h 171"/>
                <a:gd name="T40" fmla="*/ 633008708 w 171"/>
                <a:gd name="T41" fmla="*/ 407939828 h 171"/>
                <a:gd name="T42" fmla="*/ 422008267 w 171"/>
                <a:gd name="T43" fmla="*/ 281338883 h 171"/>
                <a:gd name="T44" fmla="*/ 422008267 w 171"/>
                <a:gd name="T45" fmla="*/ 337605136 h 171"/>
                <a:gd name="T46" fmla="*/ 422008267 w 171"/>
                <a:gd name="T47" fmla="*/ 618944020 h 171"/>
                <a:gd name="T48" fmla="*/ 182871007 w 171"/>
                <a:gd name="T49" fmla="*/ 562674016 h 171"/>
                <a:gd name="T50" fmla="*/ 196935695 w 171"/>
                <a:gd name="T51" fmla="*/ 618944020 h 171"/>
                <a:gd name="T52" fmla="*/ 281338883 w 171"/>
                <a:gd name="T53" fmla="*/ 886214348 h 171"/>
                <a:gd name="T54" fmla="*/ 28133134 w 171"/>
                <a:gd name="T55" fmla="*/ 914347474 h 171"/>
                <a:gd name="T56" fmla="*/ 56266268 w 171"/>
                <a:gd name="T57" fmla="*/ 956549039 h 171"/>
                <a:gd name="T58" fmla="*/ 225068821 w 171"/>
                <a:gd name="T59" fmla="*/ 1181618036 h 171"/>
                <a:gd name="T60" fmla="*/ 0 w 171"/>
                <a:gd name="T61" fmla="*/ 1280085854 h 171"/>
                <a:gd name="T62" fmla="*/ 42201580 w 171"/>
                <a:gd name="T63" fmla="*/ 1322287419 h 171"/>
                <a:gd name="T64" fmla="*/ 267270445 w 171"/>
                <a:gd name="T65" fmla="*/ 1491089929 h 171"/>
                <a:gd name="T66" fmla="*/ 84403159 w 171"/>
                <a:gd name="T67" fmla="*/ 1631759312 h 171"/>
                <a:gd name="T68" fmla="*/ 140669442 w 171"/>
                <a:gd name="T69" fmla="*/ 1673960877 h 171"/>
                <a:gd name="T70" fmla="*/ 407939828 w 171"/>
                <a:gd name="T71" fmla="*/ 1758360257 h 171"/>
                <a:gd name="T72" fmla="*/ 267270445 w 171"/>
                <a:gd name="T73" fmla="*/ 1955295893 h 171"/>
                <a:gd name="T74" fmla="*/ 337605136 w 171"/>
                <a:gd name="T75" fmla="*/ 1983429488 h 171"/>
                <a:gd name="T76" fmla="*/ 618944020 w 171"/>
                <a:gd name="T77" fmla="*/ 1983429488 h 171"/>
                <a:gd name="T78" fmla="*/ 548609328 w 171"/>
                <a:gd name="T79" fmla="*/ 2147483647 h 171"/>
                <a:gd name="T80" fmla="*/ 618944020 w 171"/>
                <a:gd name="T81" fmla="*/ 2147483647 h 171"/>
                <a:gd name="T82" fmla="*/ 886214348 w 171"/>
                <a:gd name="T83" fmla="*/ 2124098871 h 171"/>
                <a:gd name="T84" fmla="*/ 886214348 w 171"/>
                <a:gd name="T85" fmla="*/ 2147483647 h 171"/>
                <a:gd name="T86" fmla="*/ 956549039 w 171"/>
                <a:gd name="T87" fmla="*/ 2147483647 h 171"/>
                <a:gd name="T88" fmla="*/ 1195686475 w 171"/>
                <a:gd name="T89" fmla="*/ 2147483647 h 171"/>
                <a:gd name="T90" fmla="*/ 1280085854 w 171"/>
                <a:gd name="T91" fmla="*/ 2147483647 h 171"/>
                <a:gd name="T92" fmla="*/ 1322287419 w 171"/>
                <a:gd name="T93" fmla="*/ 2147483647 h 171"/>
                <a:gd name="T94" fmla="*/ 1350420546 w 171"/>
                <a:gd name="T95" fmla="*/ 2147483647 h 171"/>
                <a:gd name="T96" fmla="*/ 1603626186 w 171"/>
                <a:gd name="T97" fmla="*/ 2147483647 h 171"/>
                <a:gd name="T98" fmla="*/ 1673960877 w 171"/>
                <a:gd name="T99" fmla="*/ 2147483647 h 171"/>
                <a:gd name="T100" fmla="*/ 1645824000 w 171"/>
                <a:gd name="T101" fmla="*/ 2067832618 h 171"/>
                <a:gd name="T102" fmla="*/ 1927162766 w 171"/>
                <a:gd name="T103" fmla="*/ 2110034183 h 171"/>
                <a:gd name="T104" fmla="*/ 1997497927 w 171"/>
                <a:gd name="T105" fmla="*/ 2095965745 h 171"/>
                <a:gd name="T106" fmla="*/ 1899029640 w 171"/>
                <a:gd name="T107" fmla="*/ 1884961201 h 171"/>
                <a:gd name="T108" fmla="*/ 2147483647 w 171"/>
                <a:gd name="T109" fmla="*/ 1842763387 h 171"/>
                <a:gd name="T110" fmla="*/ 2147483647 w 171"/>
                <a:gd name="T111" fmla="*/ 1814626510 h 171"/>
                <a:gd name="T112" fmla="*/ 2067832618 w 171"/>
                <a:gd name="T113" fmla="*/ 1645824000 h 171"/>
                <a:gd name="T114" fmla="*/ 2147483647 w 171"/>
                <a:gd name="T115" fmla="*/ 1519223056 h 171"/>
                <a:gd name="T116" fmla="*/ 2147483647 w 171"/>
                <a:gd name="T117" fmla="*/ 1477021490 h 171"/>
                <a:gd name="T118" fmla="*/ 2147483647 w 171"/>
                <a:gd name="T119" fmla="*/ 1350420546 h 171"/>
                <a:gd name="T120" fmla="*/ 2147483647 w 171"/>
                <a:gd name="T121" fmla="*/ 1153484910 h 171"/>
                <a:gd name="T122" fmla="*/ 984682400 w 171"/>
                <a:gd name="T123" fmla="*/ 1195686475 h 171"/>
                <a:gd name="T124" fmla="*/ 1420755237 w 171"/>
                <a:gd name="T125" fmla="*/ 1195686475 h 17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71"/>
                <a:gd name="T190" fmla="*/ 0 h 171"/>
                <a:gd name="T191" fmla="*/ 171 w 171"/>
                <a:gd name="T192" fmla="*/ 171 h 171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6426" name="Freeform 20"/>
            <p:cNvSpPr>
              <a:spLocks noEditPoints="1" noChangeArrowheads="1"/>
            </p:cNvSpPr>
            <p:nvPr/>
          </p:nvSpPr>
          <p:spPr bwMode="auto">
            <a:xfrm>
              <a:off x="1439863" y="0"/>
              <a:ext cx="454025" cy="454025"/>
            </a:xfrm>
            <a:custGeom>
              <a:gdLst>
                <a:gd name="T0" fmla="*/ 1703625664 w 121"/>
                <a:gd name="T1" fmla="*/ 788453847 h 121"/>
                <a:gd name="T2" fmla="*/ 1675464865 w 121"/>
                <a:gd name="T3" fmla="*/ 760296800 h 121"/>
                <a:gd name="T4" fmla="*/ 1520589847 w 121"/>
                <a:gd name="T5" fmla="*/ 647661105 h 121"/>
                <a:gd name="T6" fmla="*/ 1647307817 w 121"/>
                <a:gd name="T7" fmla="*/ 535021659 h 121"/>
                <a:gd name="T8" fmla="*/ 1619147017 w 121"/>
                <a:gd name="T9" fmla="*/ 520943135 h 121"/>
                <a:gd name="T10" fmla="*/ 1422036429 w 121"/>
                <a:gd name="T11" fmla="*/ 450546647 h 121"/>
                <a:gd name="T12" fmla="*/ 1520589847 w 121"/>
                <a:gd name="T13" fmla="*/ 323828676 h 121"/>
                <a:gd name="T14" fmla="*/ 1478354276 w 121"/>
                <a:gd name="T15" fmla="*/ 295671629 h 121"/>
                <a:gd name="T16" fmla="*/ 1267161411 w 121"/>
                <a:gd name="T17" fmla="*/ 295671629 h 121"/>
                <a:gd name="T18" fmla="*/ 1323479258 w 121"/>
                <a:gd name="T19" fmla="*/ 154875076 h 121"/>
                <a:gd name="T20" fmla="*/ 1267161411 w 121"/>
                <a:gd name="T21" fmla="*/ 140796553 h 121"/>
                <a:gd name="T22" fmla="*/ 1084125593 w 121"/>
                <a:gd name="T23" fmla="*/ 197114400 h 121"/>
                <a:gd name="T24" fmla="*/ 1084125593 w 121"/>
                <a:gd name="T25" fmla="*/ 42239338 h 121"/>
                <a:gd name="T26" fmla="*/ 1027807746 w 121"/>
                <a:gd name="T27" fmla="*/ 42239338 h 121"/>
                <a:gd name="T28" fmla="*/ 858853970 w 121"/>
                <a:gd name="T29" fmla="*/ 154875076 h 121"/>
                <a:gd name="T30" fmla="*/ 788453847 w 121"/>
                <a:gd name="T31" fmla="*/ 0 h 121"/>
                <a:gd name="T32" fmla="*/ 774375323 w 121"/>
                <a:gd name="T33" fmla="*/ 28160807 h 121"/>
                <a:gd name="T34" fmla="*/ 647661105 w 121"/>
                <a:gd name="T35" fmla="*/ 183035876 h 121"/>
                <a:gd name="T36" fmla="*/ 535021659 w 121"/>
                <a:gd name="T37" fmla="*/ 56317862 h 121"/>
                <a:gd name="T38" fmla="*/ 520943135 w 121"/>
                <a:gd name="T39" fmla="*/ 98557200 h 121"/>
                <a:gd name="T40" fmla="*/ 450546647 w 121"/>
                <a:gd name="T41" fmla="*/ 281589353 h 121"/>
                <a:gd name="T42" fmla="*/ 309750153 w 121"/>
                <a:gd name="T43" fmla="*/ 197114400 h 121"/>
                <a:gd name="T44" fmla="*/ 295671629 w 121"/>
                <a:gd name="T45" fmla="*/ 239353723 h 121"/>
                <a:gd name="T46" fmla="*/ 295671629 w 121"/>
                <a:gd name="T47" fmla="*/ 436464371 h 121"/>
                <a:gd name="T48" fmla="*/ 126714277 w 121"/>
                <a:gd name="T49" fmla="*/ 394228800 h 121"/>
                <a:gd name="T50" fmla="*/ 140796553 w 121"/>
                <a:gd name="T51" fmla="*/ 436464371 h 121"/>
                <a:gd name="T52" fmla="*/ 197114400 w 121"/>
                <a:gd name="T53" fmla="*/ 633578829 h 121"/>
                <a:gd name="T54" fmla="*/ 28160807 w 121"/>
                <a:gd name="T55" fmla="*/ 647661105 h 121"/>
                <a:gd name="T56" fmla="*/ 42239338 w 121"/>
                <a:gd name="T57" fmla="*/ 675818153 h 121"/>
                <a:gd name="T58" fmla="*/ 154875076 w 121"/>
                <a:gd name="T59" fmla="*/ 844771694 h 121"/>
                <a:gd name="T60" fmla="*/ 0 w 121"/>
                <a:gd name="T61" fmla="*/ 915171817 h 121"/>
                <a:gd name="T62" fmla="*/ 28160807 w 121"/>
                <a:gd name="T63" fmla="*/ 943328865 h 121"/>
                <a:gd name="T64" fmla="*/ 197114400 w 121"/>
                <a:gd name="T65" fmla="*/ 1055964794 h 121"/>
                <a:gd name="T66" fmla="*/ 56317862 w 121"/>
                <a:gd name="T67" fmla="*/ 1168604240 h 121"/>
                <a:gd name="T68" fmla="*/ 98557200 w 121"/>
                <a:gd name="T69" fmla="*/ 1182682764 h 121"/>
                <a:gd name="T70" fmla="*/ 281589353 w 121"/>
                <a:gd name="T71" fmla="*/ 1253079135 h 121"/>
                <a:gd name="T72" fmla="*/ 197114400 w 121"/>
                <a:gd name="T73" fmla="*/ 1379797105 h 121"/>
                <a:gd name="T74" fmla="*/ 239353723 w 121"/>
                <a:gd name="T75" fmla="*/ 1407954153 h 121"/>
                <a:gd name="T76" fmla="*/ 436464371 w 121"/>
                <a:gd name="T77" fmla="*/ 1407954153 h 121"/>
                <a:gd name="T78" fmla="*/ 394228800 w 121"/>
                <a:gd name="T79" fmla="*/ 1548750647 h 121"/>
                <a:gd name="T80" fmla="*/ 436464371 w 121"/>
                <a:gd name="T81" fmla="*/ 1576911446 h 121"/>
                <a:gd name="T82" fmla="*/ 633578829 w 121"/>
                <a:gd name="T83" fmla="*/ 1506511323 h 121"/>
                <a:gd name="T84" fmla="*/ 633578829 w 121"/>
                <a:gd name="T85" fmla="*/ 1661386341 h 121"/>
                <a:gd name="T86" fmla="*/ 689896676 w 121"/>
                <a:gd name="T87" fmla="*/ 1661386341 h 121"/>
                <a:gd name="T88" fmla="*/ 844771694 w 121"/>
                <a:gd name="T89" fmla="*/ 1548750647 h 121"/>
                <a:gd name="T90" fmla="*/ 915171817 w 121"/>
                <a:gd name="T91" fmla="*/ 1703625664 h 121"/>
                <a:gd name="T92" fmla="*/ 943328865 w 121"/>
                <a:gd name="T93" fmla="*/ 1675464865 h 121"/>
                <a:gd name="T94" fmla="*/ 957411141 w 121"/>
                <a:gd name="T95" fmla="*/ 1534672123 h 121"/>
                <a:gd name="T96" fmla="*/ 1140443440 w 121"/>
                <a:gd name="T97" fmla="*/ 1633229293 h 121"/>
                <a:gd name="T98" fmla="*/ 1196761288 w 121"/>
                <a:gd name="T99" fmla="*/ 1619147017 h 121"/>
                <a:gd name="T100" fmla="*/ 1168604240 w 121"/>
                <a:gd name="T101" fmla="*/ 1464272000 h 121"/>
                <a:gd name="T102" fmla="*/ 1365714829 w 121"/>
                <a:gd name="T103" fmla="*/ 1506511323 h 121"/>
                <a:gd name="T104" fmla="*/ 1422036429 w 121"/>
                <a:gd name="T105" fmla="*/ 1492432799 h 121"/>
                <a:gd name="T106" fmla="*/ 1351636305 w 121"/>
                <a:gd name="T107" fmla="*/ 1337557782 h 121"/>
                <a:gd name="T108" fmla="*/ 1548750647 w 121"/>
                <a:gd name="T109" fmla="*/ 1309396982 h 121"/>
                <a:gd name="T110" fmla="*/ 1590989970 w 121"/>
                <a:gd name="T111" fmla="*/ 1295318458 h 121"/>
                <a:gd name="T112" fmla="*/ 1478354276 w 121"/>
                <a:gd name="T113" fmla="*/ 1168604240 h 121"/>
                <a:gd name="T114" fmla="*/ 1647307817 w 121"/>
                <a:gd name="T115" fmla="*/ 1084125593 h 121"/>
                <a:gd name="T116" fmla="*/ 1689547141 w 121"/>
                <a:gd name="T117" fmla="*/ 1055964794 h 121"/>
                <a:gd name="T118" fmla="*/ 1534672123 w 121"/>
                <a:gd name="T119" fmla="*/ 957411141 h 121"/>
                <a:gd name="T120" fmla="*/ 1689547141 w 121"/>
                <a:gd name="T121" fmla="*/ 816614647 h 121"/>
                <a:gd name="T122" fmla="*/ 703978952 w 121"/>
                <a:gd name="T123" fmla="*/ 858853970 h 121"/>
                <a:gd name="T124" fmla="*/ 1013729222 w 121"/>
                <a:gd name="T125" fmla="*/ 858853970 h 1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1"/>
                <a:gd name="T190" fmla="*/ 0 h 121"/>
                <a:gd name="T191" fmla="*/ 121 w 121"/>
                <a:gd name="T192" fmla="*/ 121 h 121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0" h="120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6427" name="Oval 21"/>
            <p:cNvSpPr>
              <a:spLocks noChangeArrowheads="1"/>
            </p:cNvSpPr>
            <p:nvPr/>
          </p:nvSpPr>
          <p:spPr bwMode="auto">
            <a:xfrm>
              <a:off x="1717675" y="811213"/>
              <a:ext cx="171450" cy="171450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</a:ln>
          </p:spPr>
          <p:txBody>
            <a:bodyPr lIns="68580" tIns="34290" rIns="68580" bIns="34290"/>
            <a:lstStyle/>
            <a:p>
              <a:endParaRPr lang="zh-CN" altLang="zh-CN" sz="1000" b="1" i="1">
                <a:solidFill>
                  <a:srgbClr val="FFFFFF"/>
                </a:solidFill>
                <a:latin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sp>
          <p:nvSpPr>
            <p:cNvPr id="16428" name="Oval 22"/>
            <p:cNvSpPr>
              <a:spLocks noChangeArrowheads="1"/>
            </p:cNvSpPr>
            <p:nvPr/>
          </p:nvSpPr>
          <p:spPr bwMode="auto">
            <a:xfrm>
              <a:off x="996950" y="1141413"/>
              <a:ext cx="115888" cy="119063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</a:ln>
          </p:spPr>
          <p:txBody>
            <a:bodyPr lIns="68580" tIns="34290" rIns="68580" bIns="34290"/>
            <a:lstStyle/>
            <a:p>
              <a:endParaRPr lang="zh-CN" altLang="zh-CN" sz="1000" b="1" i="1">
                <a:solidFill>
                  <a:srgbClr val="FFFFFF"/>
                </a:solidFill>
                <a:latin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sp>
          <p:nvSpPr>
            <p:cNvPr id="16429" name="Freeform 23"/>
            <p:cNvSpPr>
              <a:spLocks noEditPoints="1" noChangeArrowheads="1"/>
            </p:cNvSpPr>
            <p:nvPr/>
          </p:nvSpPr>
          <p:spPr bwMode="auto">
            <a:xfrm>
              <a:off x="0" y="788988"/>
              <a:ext cx="2692401" cy="2659063"/>
            </a:xfrm>
            <a:custGeom>
              <a:gdLst>
                <a:gd name="T0" fmla="*/ 2147483647 w 718"/>
                <a:gd name="T1" fmla="*/ 281316884 h 709"/>
                <a:gd name="T2" fmla="*/ 2147483647 w 718"/>
                <a:gd name="T3" fmla="*/ 815818484 h 709"/>
                <a:gd name="T4" fmla="*/ 2147483647 w 718"/>
                <a:gd name="T5" fmla="*/ 1308120248 h 709"/>
                <a:gd name="T6" fmla="*/ 2147483647 w 718"/>
                <a:gd name="T7" fmla="*/ 1701961472 h 709"/>
                <a:gd name="T8" fmla="*/ 2147483647 w 718"/>
                <a:gd name="T9" fmla="*/ 1983278708 h 709"/>
                <a:gd name="T10" fmla="*/ 2147483647 w 718"/>
                <a:gd name="T11" fmla="*/ 2095806915 h 709"/>
                <a:gd name="T12" fmla="*/ 2147483647 w 718"/>
                <a:gd name="T13" fmla="*/ 2067674863 h 709"/>
                <a:gd name="T14" fmla="*/ 2147483647 w 718"/>
                <a:gd name="T15" fmla="*/ 1884817933 h 709"/>
                <a:gd name="T16" fmla="*/ 2147483647 w 718"/>
                <a:gd name="T17" fmla="*/ 1547240813 h 709"/>
                <a:gd name="T18" fmla="*/ 2147483647 w 718"/>
                <a:gd name="T19" fmla="*/ 1097131735 h 709"/>
                <a:gd name="T20" fmla="*/ 2147483647 w 718"/>
                <a:gd name="T21" fmla="*/ 590765820 h 709"/>
                <a:gd name="T22" fmla="*/ 2147483647 w 718"/>
                <a:gd name="T23" fmla="*/ 56264118 h 709"/>
                <a:gd name="T24" fmla="*/ 956181000 w 718"/>
                <a:gd name="T25" fmla="*/ 2147483647 h 709"/>
                <a:gd name="T26" fmla="*/ 2147483647 w 718"/>
                <a:gd name="T27" fmla="*/ 2147483647 h 709"/>
                <a:gd name="T28" fmla="*/ 2147483647 w 718"/>
                <a:gd name="T29" fmla="*/ 2147483647 h 709"/>
                <a:gd name="T30" fmla="*/ 2147483647 w 718"/>
                <a:gd name="T31" fmla="*/ 2147483647 h 709"/>
                <a:gd name="T32" fmla="*/ 2147483647 w 718"/>
                <a:gd name="T33" fmla="*/ 2147483647 h 709"/>
                <a:gd name="T34" fmla="*/ 2147483647 w 718"/>
                <a:gd name="T35" fmla="*/ 2147483647 h 709"/>
                <a:gd name="T36" fmla="*/ 2147483647 w 718"/>
                <a:gd name="T37" fmla="*/ 2147483647 h 709"/>
                <a:gd name="T38" fmla="*/ 2147483647 w 718"/>
                <a:gd name="T39" fmla="*/ 2147483647 h 709"/>
                <a:gd name="T40" fmla="*/ 2147483647 w 718"/>
                <a:gd name="T41" fmla="*/ 1983278708 h 709"/>
                <a:gd name="T42" fmla="*/ 2147483647 w 718"/>
                <a:gd name="T43" fmla="*/ 1631633218 h 709"/>
                <a:gd name="T44" fmla="*/ 2147483647 w 718"/>
                <a:gd name="T45" fmla="*/ 1251856145 h 709"/>
                <a:gd name="T46" fmla="*/ 2147483647 w 718"/>
                <a:gd name="T47" fmla="*/ 900210889 h 709"/>
                <a:gd name="T48" fmla="*/ 2147483647 w 718"/>
                <a:gd name="T49" fmla="*/ 604829971 h 709"/>
                <a:gd name="T50" fmla="*/ 2147483647 w 718"/>
                <a:gd name="T51" fmla="*/ 407909242 h 709"/>
                <a:gd name="T52" fmla="*/ 2147483647 w 718"/>
                <a:gd name="T53" fmla="*/ 323513087 h 709"/>
                <a:gd name="T54" fmla="*/ 2147483647 w 718"/>
                <a:gd name="T55" fmla="*/ 393841341 h 709"/>
                <a:gd name="T56" fmla="*/ 2147483647 w 718"/>
                <a:gd name="T57" fmla="*/ 534501717 h 709"/>
                <a:gd name="T58" fmla="*/ 2147483647 w 718"/>
                <a:gd name="T59" fmla="*/ 773618531 h 709"/>
                <a:gd name="T60" fmla="*/ 2147483647 w 718"/>
                <a:gd name="T61" fmla="*/ 1097131735 h 709"/>
                <a:gd name="T62" fmla="*/ 2147483647 w 718"/>
                <a:gd name="T63" fmla="*/ 1462844657 h 709"/>
                <a:gd name="T64" fmla="*/ 2147483647 w 718"/>
                <a:gd name="T65" fmla="*/ 1842621731 h 709"/>
                <a:gd name="T66" fmla="*/ 2147483647 w 718"/>
                <a:gd name="T67" fmla="*/ 2147483647 h 709"/>
                <a:gd name="T68" fmla="*/ 2147483647 w 718"/>
                <a:gd name="T69" fmla="*/ 2147483647 h 709"/>
                <a:gd name="T70" fmla="*/ 2147483647 w 718"/>
                <a:gd name="T71" fmla="*/ 2147483647 h 709"/>
                <a:gd name="T72" fmla="*/ 2147483647 w 718"/>
                <a:gd name="T73" fmla="*/ 2147483647 h 709"/>
                <a:gd name="T74" fmla="*/ 2147483647 w 718"/>
                <a:gd name="T75" fmla="*/ 2147483647 h 709"/>
                <a:gd name="T76" fmla="*/ 2147483647 w 718"/>
                <a:gd name="T77" fmla="*/ 2147483647 h 709"/>
                <a:gd name="T78" fmla="*/ 2147483647 w 718"/>
                <a:gd name="T79" fmla="*/ 2147483647 h 709"/>
                <a:gd name="T80" fmla="*/ 2147483647 w 718"/>
                <a:gd name="T81" fmla="*/ 2147483647 h 709"/>
                <a:gd name="T82" fmla="*/ 2147483647 w 718"/>
                <a:gd name="T83" fmla="*/ 2147483647 h 709"/>
                <a:gd name="T84" fmla="*/ 2147483647 w 718"/>
                <a:gd name="T85" fmla="*/ 2147483647 h 709"/>
                <a:gd name="T86" fmla="*/ 2147483647 w 718"/>
                <a:gd name="T87" fmla="*/ 2147483647 h 709"/>
                <a:gd name="T88" fmla="*/ 2147483647 w 718"/>
                <a:gd name="T89" fmla="*/ 2147483647 h 709"/>
                <a:gd name="T90" fmla="*/ 2147483647 w 718"/>
                <a:gd name="T91" fmla="*/ 2147483647 h 709"/>
                <a:gd name="T92" fmla="*/ 2147483647 w 718"/>
                <a:gd name="T93" fmla="*/ 2147483647 h 709"/>
                <a:gd name="T94" fmla="*/ 2147483647 w 718"/>
                <a:gd name="T95" fmla="*/ 2147483647 h 709"/>
                <a:gd name="T96" fmla="*/ 2147483647 w 718"/>
                <a:gd name="T97" fmla="*/ 2011410759 h 709"/>
                <a:gd name="T98" fmla="*/ 2147483647 w 718"/>
                <a:gd name="T99" fmla="*/ 1941082036 h 709"/>
                <a:gd name="T100" fmla="*/ 2147483647 w 718"/>
                <a:gd name="T101" fmla="*/ 1955146187 h 709"/>
                <a:gd name="T102" fmla="*/ 2147483647 w 718"/>
                <a:gd name="T103" fmla="*/ 2053606962 h 709"/>
                <a:gd name="T104" fmla="*/ 2147483647 w 718"/>
                <a:gd name="T105" fmla="*/ 2147483647 h 709"/>
                <a:gd name="T106" fmla="*/ 2147483647 w 718"/>
                <a:gd name="T107" fmla="*/ 2147483647 h 709"/>
                <a:gd name="T108" fmla="*/ 2147483647 w 718"/>
                <a:gd name="T109" fmla="*/ 2147483647 h 70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18"/>
                <a:gd name="T166" fmla="*/ 0 h 709"/>
                <a:gd name="T167" fmla="*/ 718 w 718"/>
                <a:gd name="T168" fmla="*/ 709 h 709"/>
              </a:gdLst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  <p:sp>
          <p:nvSpPr>
            <p:cNvPr id="16430" name="Oval 24"/>
            <p:cNvSpPr>
              <a:spLocks noChangeArrowheads="1"/>
            </p:cNvSpPr>
            <p:nvPr/>
          </p:nvSpPr>
          <p:spPr bwMode="auto">
            <a:xfrm>
              <a:off x="1439863" y="1477963"/>
              <a:ext cx="77788" cy="79375"/>
            </a:xfrm>
            <a:prstGeom prst="ellipse">
              <a:avLst/>
            </a:prstGeom>
            <a:solidFill>
              <a:srgbClr val="A5A5A5"/>
            </a:solidFill>
            <a:ln w="9525">
              <a:noFill/>
              <a:round/>
            </a:ln>
          </p:spPr>
          <p:txBody>
            <a:bodyPr lIns="68580" tIns="34290" rIns="68580" bIns="34290"/>
            <a:lstStyle/>
            <a:p>
              <a:endParaRPr lang="zh-CN" altLang="zh-CN" sz="1000" b="1" i="1">
                <a:solidFill>
                  <a:srgbClr val="FFFFFF"/>
                </a:solidFill>
                <a:latin typeface="Segoe UI" panose="020b0502040204020203" pitchFamily="34" charset="0"/>
                <a:sym typeface="Segoe UI" panose="020b0502040204020203" pitchFamily="34" charset="0"/>
              </a:endParaRPr>
            </a:p>
          </p:txBody>
        </p:sp>
        <p:sp>
          <p:nvSpPr>
            <p:cNvPr id="16431" name="Freeform 25"/>
            <p:cNvSpPr>
              <a:spLocks noChangeArrowheads="1"/>
            </p:cNvSpPr>
            <p:nvPr/>
          </p:nvSpPr>
          <p:spPr bwMode="auto">
            <a:xfrm>
              <a:off x="1349375" y="431800"/>
              <a:ext cx="889000" cy="357188"/>
            </a:xfrm>
            <a:custGeom>
              <a:gdLst>
                <a:gd name="T0" fmla="*/ 2147483647 w 237"/>
                <a:gd name="T1" fmla="*/ 1342981800 h 95"/>
                <a:gd name="T2" fmla="*/ 2147483647 w 237"/>
                <a:gd name="T3" fmla="*/ 1328844680 h 95"/>
                <a:gd name="T4" fmla="*/ 2147483647 w 237"/>
                <a:gd name="T5" fmla="*/ 1159206753 h 95"/>
                <a:gd name="T6" fmla="*/ 2147483647 w 237"/>
                <a:gd name="T7" fmla="*/ 1116795392 h 95"/>
                <a:gd name="T8" fmla="*/ 2147483647 w 237"/>
                <a:gd name="T9" fmla="*/ 1088521151 h 95"/>
                <a:gd name="T10" fmla="*/ 2147483647 w 237"/>
                <a:gd name="T11" fmla="*/ 1060250669 h 95"/>
                <a:gd name="T12" fmla="*/ 2147483647 w 237"/>
                <a:gd name="T13" fmla="*/ 1102658271 h 95"/>
                <a:gd name="T14" fmla="*/ 2147483647 w 237"/>
                <a:gd name="T15" fmla="*/ 933020110 h 95"/>
                <a:gd name="T16" fmla="*/ 2147483647 w 237"/>
                <a:gd name="T17" fmla="*/ 692696581 h 95"/>
                <a:gd name="T18" fmla="*/ 2147483647 w 237"/>
                <a:gd name="T19" fmla="*/ 650285219 h 95"/>
                <a:gd name="T20" fmla="*/ 2147483647 w 237"/>
                <a:gd name="T21" fmla="*/ 622010978 h 95"/>
                <a:gd name="T22" fmla="*/ 2147483647 w 237"/>
                <a:gd name="T23" fmla="*/ 607877618 h 95"/>
                <a:gd name="T24" fmla="*/ 2147483647 w 237"/>
                <a:gd name="T25" fmla="*/ 749241303 h 95"/>
                <a:gd name="T26" fmla="*/ 2147483647 w 237"/>
                <a:gd name="T27" fmla="*/ 607877618 h 95"/>
                <a:gd name="T28" fmla="*/ 2147483647 w 237"/>
                <a:gd name="T29" fmla="*/ 339279730 h 95"/>
                <a:gd name="T30" fmla="*/ 2147483647 w 237"/>
                <a:gd name="T31" fmla="*/ 311005489 h 95"/>
                <a:gd name="T32" fmla="*/ 2147483647 w 237"/>
                <a:gd name="T33" fmla="*/ 254460767 h 95"/>
                <a:gd name="T34" fmla="*/ 2147483647 w 237"/>
                <a:gd name="T35" fmla="*/ 282731248 h 95"/>
                <a:gd name="T36" fmla="*/ 2147483647 w 237"/>
                <a:gd name="T37" fmla="*/ 480647175 h 95"/>
                <a:gd name="T38" fmla="*/ 2147483647 w 237"/>
                <a:gd name="T39" fmla="*/ 395824452 h 95"/>
                <a:gd name="T40" fmla="*/ 2147483647 w 237"/>
                <a:gd name="T41" fmla="*/ 113093234 h 95"/>
                <a:gd name="T42" fmla="*/ 2147483647 w 237"/>
                <a:gd name="T43" fmla="*/ 98956113 h 95"/>
                <a:gd name="T44" fmla="*/ 2124631618 w 237"/>
                <a:gd name="T45" fmla="*/ 42411376 h 95"/>
                <a:gd name="T46" fmla="*/ 2054280603 w 237"/>
                <a:gd name="T47" fmla="*/ 84818993 h 95"/>
                <a:gd name="T48" fmla="*/ 1927648306 w 237"/>
                <a:gd name="T49" fmla="*/ 339279730 h 95"/>
                <a:gd name="T50" fmla="*/ 1716591508 w 237"/>
                <a:gd name="T51" fmla="*/ 325142610 h 95"/>
                <a:gd name="T52" fmla="*/ 1632166538 w 237"/>
                <a:gd name="T53" fmla="*/ 56544737 h 95"/>
                <a:gd name="T54" fmla="*/ 1575885725 w 237"/>
                <a:gd name="T55" fmla="*/ 0 h 95"/>
                <a:gd name="T56" fmla="*/ 1519604913 w 237"/>
                <a:gd name="T57" fmla="*/ 56544737 h 95"/>
                <a:gd name="T58" fmla="*/ 1519604913 w 237"/>
                <a:gd name="T59" fmla="*/ 56544737 h 95"/>
                <a:gd name="T60" fmla="*/ 1477394304 w 237"/>
                <a:gd name="T61" fmla="*/ 339279730 h 95"/>
                <a:gd name="T62" fmla="*/ 1280407709 w 237"/>
                <a:gd name="T63" fmla="*/ 395824452 h 95"/>
                <a:gd name="T64" fmla="*/ 1111561520 w 237"/>
                <a:gd name="T65" fmla="*/ 155504624 h 95"/>
                <a:gd name="T66" fmla="*/ 1041210505 w 237"/>
                <a:gd name="T67" fmla="*/ 127230383 h 95"/>
                <a:gd name="T68" fmla="*/ 998999895 w 237"/>
                <a:gd name="T69" fmla="*/ 169637985 h 95"/>
                <a:gd name="T70" fmla="*/ 1013070098 w 237"/>
                <a:gd name="T71" fmla="*/ 197912226 h 95"/>
                <a:gd name="T72" fmla="*/ 1055280708 w 237"/>
                <a:gd name="T73" fmla="*/ 480647175 h 95"/>
                <a:gd name="T74" fmla="*/ 886434285 w 237"/>
                <a:gd name="T75" fmla="*/ 593740497 h 95"/>
                <a:gd name="T76" fmla="*/ 647240831 w 237"/>
                <a:gd name="T77" fmla="*/ 409961573 h 95"/>
                <a:gd name="T78" fmla="*/ 576886065 w 237"/>
                <a:gd name="T79" fmla="*/ 409961573 h 95"/>
                <a:gd name="T80" fmla="*/ 548745659 w 237"/>
                <a:gd name="T81" fmla="*/ 452372934 h 95"/>
                <a:gd name="T82" fmla="*/ 562815862 w 237"/>
                <a:gd name="T83" fmla="*/ 480647175 h 95"/>
                <a:gd name="T84" fmla="*/ 689451441 w 237"/>
                <a:gd name="T85" fmla="*/ 749241303 h 95"/>
                <a:gd name="T86" fmla="*/ 562815862 w 237"/>
                <a:gd name="T87" fmla="*/ 904745869 h 95"/>
                <a:gd name="T88" fmla="*/ 295478134 w 237"/>
                <a:gd name="T89" fmla="*/ 805789785 h 95"/>
                <a:gd name="T90" fmla="*/ 211056857 w 237"/>
                <a:gd name="T91" fmla="*/ 819926906 h 95"/>
                <a:gd name="T92" fmla="*/ 196986653 w 237"/>
                <a:gd name="T93" fmla="*/ 848197387 h 95"/>
                <a:gd name="T94" fmla="*/ 225127060 w 237"/>
                <a:gd name="T95" fmla="*/ 904745869 h 95"/>
                <a:gd name="T96" fmla="*/ 436183916 w 237"/>
                <a:gd name="T97" fmla="*/ 1102658271 h 95"/>
                <a:gd name="T98" fmla="*/ 351758946 w 237"/>
                <a:gd name="T99" fmla="*/ 1300570439 h 95"/>
                <a:gd name="T100" fmla="*/ 70351045 w 237"/>
                <a:gd name="T101" fmla="*/ 1286437078 h 95"/>
                <a:gd name="T102" fmla="*/ 0 w 237"/>
                <a:gd name="T103" fmla="*/ 1328844680 h 95"/>
                <a:gd name="T104" fmla="*/ 0 w 237"/>
                <a:gd name="T105" fmla="*/ 1342981800 h 95"/>
                <a:gd name="T106" fmla="*/ 2147483647 w 237"/>
                <a:gd name="T107" fmla="*/ 1342981800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7"/>
                <a:gd name="T163" fmla="*/ 0 h 95"/>
                <a:gd name="T164" fmla="*/ 237 w 237"/>
                <a:gd name="T165" fmla="*/ 95 h 95"/>
              </a:gdLst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6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/>
            </a:p>
          </p:txBody>
        </p:sp>
      </p:grpSp>
      <p:sp>
        <p:nvSpPr>
          <p:cNvPr id="16418" name="Freeform 22"/>
          <p:cNvSpPr>
            <a:spLocks noEditPoints="1" noChangeArrowheads="1"/>
          </p:cNvSpPr>
          <p:nvPr/>
        </p:nvSpPr>
        <p:spPr bwMode="auto">
          <a:xfrm>
            <a:off x="7562850" y="3924300"/>
            <a:ext cx="298450" cy="317500"/>
          </a:xfrm>
          <a:custGeom>
            <a:gdLst>
              <a:gd name="T0" fmla="*/ 296908012 w 300"/>
              <a:gd name="T1" fmla="*/ 157929794 h 300"/>
              <a:gd name="T2" fmla="*/ 282063115 w 300"/>
              <a:gd name="T3" fmla="*/ 157929794 h 300"/>
              <a:gd name="T4" fmla="*/ 157361740 w 300"/>
              <a:gd name="T5" fmla="*/ 16801039 h 300"/>
              <a:gd name="T6" fmla="*/ 157361740 w 300"/>
              <a:gd name="T7" fmla="*/ 0 h 300"/>
              <a:gd name="T8" fmla="*/ 139547267 w 300"/>
              <a:gd name="T9" fmla="*/ 0 h 300"/>
              <a:gd name="T10" fmla="*/ 139547267 w 300"/>
              <a:gd name="T11" fmla="*/ 16801039 h 300"/>
              <a:gd name="T12" fmla="*/ 14845896 w 300"/>
              <a:gd name="T13" fmla="*/ 157929794 h 300"/>
              <a:gd name="T14" fmla="*/ 0 w 300"/>
              <a:gd name="T15" fmla="*/ 157929794 h 300"/>
              <a:gd name="T16" fmla="*/ 0 w 300"/>
              <a:gd name="T17" fmla="*/ 178091035 h 300"/>
              <a:gd name="T18" fmla="*/ 14845896 w 300"/>
              <a:gd name="T19" fmla="*/ 178091035 h 300"/>
              <a:gd name="T20" fmla="*/ 139547267 w 300"/>
              <a:gd name="T21" fmla="*/ 319219794 h 300"/>
              <a:gd name="T22" fmla="*/ 139547267 w 300"/>
              <a:gd name="T23" fmla="*/ 336020829 h 300"/>
              <a:gd name="T24" fmla="*/ 157361740 w 300"/>
              <a:gd name="T25" fmla="*/ 336020829 h 300"/>
              <a:gd name="T26" fmla="*/ 157361740 w 300"/>
              <a:gd name="T27" fmla="*/ 319219794 h 300"/>
              <a:gd name="T28" fmla="*/ 282063115 w 300"/>
              <a:gd name="T29" fmla="*/ 178091035 h 300"/>
              <a:gd name="T30" fmla="*/ 296908012 w 300"/>
              <a:gd name="T31" fmla="*/ 178091035 h 300"/>
              <a:gd name="T32" fmla="*/ 296908012 w 300"/>
              <a:gd name="T33" fmla="*/ 157929794 h 300"/>
              <a:gd name="T34" fmla="*/ 255340845 w 300"/>
              <a:gd name="T35" fmla="*/ 157929794 h 300"/>
              <a:gd name="T36" fmla="*/ 227629774 w 300"/>
              <a:gd name="T37" fmla="*/ 157929794 h 300"/>
              <a:gd name="T38" fmla="*/ 157361740 w 300"/>
              <a:gd name="T39" fmla="*/ 78404510 h 300"/>
              <a:gd name="T40" fmla="*/ 157361740 w 300"/>
              <a:gd name="T41" fmla="*/ 47042914 h 300"/>
              <a:gd name="T42" fmla="*/ 255340845 w 300"/>
              <a:gd name="T43" fmla="*/ 157929794 h 300"/>
              <a:gd name="T44" fmla="*/ 139547267 w 300"/>
              <a:gd name="T45" fmla="*/ 140009043 h 300"/>
              <a:gd name="T46" fmla="*/ 123711485 w 300"/>
              <a:gd name="T47" fmla="*/ 157929794 h 300"/>
              <a:gd name="T48" fmla="*/ 96000414 w 300"/>
              <a:gd name="T49" fmla="*/ 157929794 h 300"/>
              <a:gd name="T50" fmla="*/ 139547267 w 300"/>
              <a:gd name="T51" fmla="*/ 108646372 h 300"/>
              <a:gd name="T52" fmla="*/ 139547267 w 300"/>
              <a:gd name="T53" fmla="*/ 140009043 h 300"/>
              <a:gd name="T54" fmla="*/ 123711485 w 300"/>
              <a:gd name="T55" fmla="*/ 178091035 h 300"/>
              <a:gd name="T56" fmla="*/ 139547267 w 300"/>
              <a:gd name="T57" fmla="*/ 196011786 h 300"/>
              <a:gd name="T58" fmla="*/ 139547267 w 300"/>
              <a:gd name="T59" fmla="*/ 227374424 h 300"/>
              <a:gd name="T60" fmla="*/ 96000414 w 300"/>
              <a:gd name="T61" fmla="*/ 178091035 h 300"/>
              <a:gd name="T62" fmla="*/ 123711485 w 300"/>
              <a:gd name="T63" fmla="*/ 178091035 h 300"/>
              <a:gd name="T64" fmla="*/ 157361740 w 300"/>
              <a:gd name="T65" fmla="*/ 196011786 h 300"/>
              <a:gd name="T66" fmla="*/ 173196496 w 300"/>
              <a:gd name="T67" fmla="*/ 178091035 h 300"/>
              <a:gd name="T68" fmla="*/ 200907567 w 300"/>
              <a:gd name="T69" fmla="*/ 178091035 h 300"/>
              <a:gd name="T70" fmla="*/ 157361740 w 300"/>
              <a:gd name="T71" fmla="*/ 227374424 h 300"/>
              <a:gd name="T72" fmla="*/ 157361740 w 300"/>
              <a:gd name="T73" fmla="*/ 196011786 h 300"/>
              <a:gd name="T74" fmla="*/ 173196496 w 300"/>
              <a:gd name="T75" fmla="*/ 157929794 h 300"/>
              <a:gd name="T76" fmla="*/ 157361740 w 300"/>
              <a:gd name="T77" fmla="*/ 140009043 h 300"/>
              <a:gd name="T78" fmla="*/ 157361740 w 300"/>
              <a:gd name="T79" fmla="*/ 108646372 h 300"/>
              <a:gd name="T80" fmla="*/ 200907567 w 300"/>
              <a:gd name="T81" fmla="*/ 157929794 h 300"/>
              <a:gd name="T82" fmla="*/ 173196496 w 300"/>
              <a:gd name="T83" fmla="*/ 157929794 h 300"/>
              <a:gd name="T84" fmla="*/ 139547267 w 300"/>
              <a:gd name="T85" fmla="*/ 47042914 h 300"/>
              <a:gd name="T86" fmla="*/ 139547267 w 300"/>
              <a:gd name="T87" fmla="*/ 78404510 h 300"/>
              <a:gd name="T88" fmla="*/ 69278207 w 300"/>
              <a:gd name="T89" fmla="*/ 157929794 h 300"/>
              <a:gd name="T90" fmla="*/ 41567120 w 300"/>
              <a:gd name="T91" fmla="*/ 157929794 h 300"/>
              <a:gd name="T92" fmla="*/ 139547267 w 300"/>
              <a:gd name="T93" fmla="*/ 47042914 h 300"/>
              <a:gd name="T94" fmla="*/ 41567120 w 300"/>
              <a:gd name="T95" fmla="*/ 178091035 h 300"/>
              <a:gd name="T96" fmla="*/ 69278207 w 300"/>
              <a:gd name="T97" fmla="*/ 178091035 h 300"/>
              <a:gd name="T98" fmla="*/ 139547267 w 300"/>
              <a:gd name="T99" fmla="*/ 257616286 h 300"/>
              <a:gd name="T100" fmla="*/ 139547267 w 300"/>
              <a:gd name="T101" fmla="*/ 288977931 h 300"/>
              <a:gd name="T102" fmla="*/ 41567120 w 300"/>
              <a:gd name="T103" fmla="*/ 178091035 h 300"/>
              <a:gd name="T104" fmla="*/ 157361740 w 300"/>
              <a:gd name="T105" fmla="*/ 288977931 h 300"/>
              <a:gd name="T106" fmla="*/ 157361740 w 300"/>
              <a:gd name="T107" fmla="*/ 257616286 h 300"/>
              <a:gd name="T108" fmla="*/ 227629774 w 300"/>
              <a:gd name="T109" fmla="*/ 178091035 h 300"/>
              <a:gd name="T110" fmla="*/ 255340845 w 300"/>
              <a:gd name="T111" fmla="*/ 178091035 h 300"/>
              <a:gd name="T112" fmla="*/ 157361740 w 300"/>
              <a:gd name="T113" fmla="*/ 288977931 h 3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00"/>
              <a:gd name="T172" fmla="*/ 0 h 300"/>
              <a:gd name="T173" fmla="*/ 300 w 300"/>
              <a:gd name="T174" fmla="*/ 300 h 300"/>
            </a:gdLst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A5A5A5"/>
          </a:solidFill>
          <a:ln w="9525">
            <a:noFill/>
            <a:miter lim="800000"/>
          </a:ln>
        </p:spPr>
        <p:txBody>
          <a:bodyPr lIns="61729" tIns="30865" rIns="61729" bIns="30865"/>
          <a:lstStyle/>
          <a:p>
            <a:endParaRPr lang="zh-CN" altLang="en-US"/>
          </a:p>
        </p:txBody>
      </p:sp>
      <p:sp>
        <p:nvSpPr>
          <p:cNvPr id="16419" name="文本框 87"/>
          <p:cNvSpPr>
            <a:spLocks noChangeArrowheads="1"/>
          </p:cNvSpPr>
          <p:nvPr/>
        </p:nvSpPr>
        <p:spPr bwMode="auto">
          <a:xfrm>
            <a:off x="2628900" y="2747963"/>
            <a:ext cx="2232025" cy="252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en-US" altLang="zh-CN" sz="1200" b="1">
                <a:solidFill>
                  <a:srgbClr val="3563A8"/>
                </a:solidFill>
                <a:latin typeface="Arial Unicode MS" panose="020b0604020202020204" pitchFamily="34" charset="-122"/>
                <a:sym typeface="Arial Unicode MS" panose="020b0604020202020204" pitchFamily="34" charset="-122"/>
              </a:rPr>
              <a:t>ADD YOUR TITLE HERE</a:t>
            </a:r>
            <a:endParaRPr lang="zh-CN" altLang="en-US" sz="1200" b="1">
              <a:solidFill>
                <a:srgbClr val="3563A8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6420" name="矩形 88"/>
          <p:cNvSpPr>
            <a:spLocks noChangeArrowheads="1"/>
          </p:cNvSpPr>
          <p:nvPr/>
        </p:nvSpPr>
        <p:spPr bwMode="auto">
          <a:xfrm>
            <a:off x="2540000" y="3097213"/>
            <a:ext cx="2525713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900">
                <a:solidFill>
                  <a:srgbClr val="3F3F3F"/>
                </a:solidFill>
                <a:sym typeface="宋体" panose="02010600030101010101" pitchFamily="2" charset="-122"/>
              </a:rPr>
              <a:t>Go ahead and replace it with your own text. This is an example text.</a:t>
            </a:r>
            <a:r>
              <a:rPr lang="zh-CN" altLang="en-US" sz="900">
                <a:solidFill>
                  <a:srgbClr val="3F3F3F"/>
                </a:solidFill>
                <a:sym typeface="宋体" panose="02010600030101010101" pitchFamily="2" charset="-122"/>
              </a:rPr>
              <a:t> </a:t>
            </a:r>
            <a:endParaRPr lang="zh-CN" altLang="en-US" sz="900">
              <a:solidFill>
                <a:srgbClr val="000000"/>
              </a:solidFill>
              <a:latin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16421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22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23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16424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Arc 682"/>
          <p:cNvSpPr/>
          <p:nvPr/>
        </p:nvSpPr>
        <p:spPr bwMode="auto">
          <a:xfrm rot="1440000">
            <a:off x="7772400" y="2197100"/>
            <a:ext cx="452438" cy="447675"/>
          </a:xfrm>
          <a:custGeom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7F7F7F"/>
            </a:solidFill>
            <a:prstDash val="sysDot"/>
            <a:miter lim="800000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Freeform 673"/>
          <p:cNvSpPr>
            <a:spLocks noEditPoints="1" noChangeArrowheads="1"/>
          </p:cNvSpPr>
          <p:nvPr/>
        </p:nvSpPr>
        <p:spPr bwMode="auto">
          <a:xfrm rot="3960000">
            <a:off x="7075488" y="2627312"/>
            <a:ext cx="1168400" cy="1171575"/>
          </a:xfrm>
          <a:custGeom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5" h="1815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803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2" name="Freeform 675"/>
          <p:cNvSpPr>
            <a:spLocks noEditPoints="1" noChangeArrowheads="1"/>
          </p:cNvSpPr>
          <p:nvPr/>
        </p:nvSpPr>
        <p:spPr bwMode="auto">
          <a:xfrm rot="3960000">
            <a:off x="6303963" y="1301750"/>
            <a:ext cx="1525588" cy="1525587"/>
          </a:xfrm>
          <a:custGeom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808080">
              <a:alpha val="7803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Oval 676"/>
          <p:cNvSpPr>
            <a:spLocks noChangeArrowheads="1"/>
          </p:cNvSpPr>
          <p:nvPr/>
        </p:nvSpPr>
        <p:spPr bwMode="auto">
          <a:xfrm rot="3960000">
            <a:off x="6468269" y="1464469"/>
            <a:ext cx="1198562" cy="1200150"/>
          </a:xfrm>
          <a:prstGeom prst="ellipse">
            <a:avLst/>
          </a:prstGeom>
          <a:solidFill>
            <a:srgbClr val="2A577E">
              <a:alpha val="58823"/>
            </a:srgbClr>
          </a:solidFill>
          <a:ln w="9525">
            <a:noFill/>
            <a:round/>
          </a:ln>
        </p:spPr>
        <p:txBody>
          <a:bodyPr wrap="none" lIns="90170" tIns="46990" rIns="90170" bIns="46990" anchor="ctr"/>
          <a:lstStyle/>
          <a:p>
            <a:pPr latinLnBrk="1"/>
            <a:endParaRPr lang="zh-CN" altLang="zh-CN" sz="2400">
              <a:solidFill>
                <a:srgbClr val="A5A5A5"/>
              </a:solidFill>
              <a:ea typeface="Gulim" panose="020b0600000101010101" pitchFamily="34" charset="-127"/>
            </a:endParaRPr>
          </a:p>
        </p:txBody>
      </p:sp>
      <p:sp>
        <p:nvSpPr>
          <p:cNvPr id="17414" name="Oval 677"/>
          <p:cNvSpPr>
            <a:spLocks noChangeArrowheads="1"/>
          </p:cNvSpPr>
          <p:nvPr/>
        </p:nvSpPr>
        <p:spPr bwMode="auto">
          <a:xfrm rot="3960000">
            <a:off x="7258050" y="2811463"/>
            <a:ext cx="801687" cy="801688"/>
          </a:xfrm>
          <a:prstGeom prst="ellipse">
            <a:avLst/>
          </a:prstGeom>
          <a:solidFill>
            <a:srgbClr val="993300"/>
          </a:solidFill>
          <a:ln w="9525">
            <a:noFill/>
            <a:round/>
          </a:ln>
        </p:spPr>
        <p:txBody>
          <a:bodyPr wrap="none" lIns="90170" tIns="46990" rIns="90170" bIns="46990" anchor="ctr"/>
          <a:lstStyle/>
          <a:p>
            <a:pPr latinLnBrk="1"/>
            <a:endParaRPr lang="zh-CN" altLang="zh-CN" sz="2400">
              <a:solidFill>
                <a:srgbClr val="A5A5A5"/>
              </a:solidFill>
              <a:ea typeface="Gulim" panose="020b0600000101010101" pitchFamily="34" charset="-127"/>
            </a:endParaRPr>
          </a:p>
        </p:txBody>
      </p:sp>
      <p:sp>
        <p:nvSpPr>
          <p:cNvPr id="17415" name="Freeform 679"/>
          <p:cNvSpPr>
            <a:spLocks noEditPoints="1" noChangeArrowheads="1"/>
          </p:cNvSpPr>
          <p:nvPr/>
        </p:nvSpPr>
        <p:spPr bwMode="auto">
          <a:xfrm rot="3960000">
            <a:off x="6510338" y="3527425"/>
            <a:ext cx="1025525" cy="1025525"/>
          </a:xfrm>
          <a:custGeom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5" h="1815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803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6" name="Oval 680"/>
          <p:cNvSpPr>
            <a:spLocks noChangeArrowheads="1"/>
          </p:cNvSpPr>
          <p:nvPr/>
        </p:nvSpPr>
        <p:spPr bwMode="auto">
          <a:xfrm rot="3960000">
            <a:off x="6672263" y="3689350"/>
            <a:ext cx="701675" cy="701675"/>
          </a:xfrm>
          <a:prstGeom prst="ellipse">
            <a:avLst/>
          </a:prstGeom>
          <a:solidFill>
            <a:srgbClr val="FAC14D"/>
          </a:solidFill>
          <a:ln w="9525">
            <a:noFill/>
            <a:round/>
          </a:ln>
        </p:spPr>
        <p:txBody>
          <a:bodyPr wrap="none" anchor="ctr"/>
          <a:lstStyle/>
          <a:p>
            <a:pPr latinLnBrk="1"/>
            <a:endParaRPr lang="zh-CN" altLang="zh-CN" sz="2400">
              <a:solidFill>
                <a:srgbClr val="A5A5A5"/>
              </a:solidFill>
              <a:ea typeface="Gulim" panose="020b0600000101010101" pitchFamily="34" charset="-127"/>
            </a:endParaRPr>
          </a:p>
        </p:txBody>
      </p:sp>
      <p:sp>
        <p:nvSpPr>
          <p:cNvPr id="17417" name="Arc 681"/>
          <p:cNvSpPr/>
          <p:nvPr/>
        </p:nvSpPr>
        <p:spPr bwMode="auto">
          <a:xfrm rot="-9780000">
            <a:off x="6546850" y="2894013"/>
            <a:ext cx="847725" cy="688975"/>
          </a:xfrm>
          <a:custGeom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rgbClr val="7F7F7F"/>
            </a:solidFill>
            <a:prstDash val="sysDot"/>
            <a:miter lim="800000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8" name="Arc 683"/>
          <p:cNvSpPr/>
          <p:nvPr/>
        </p:nvSpPr>
        <p:spPr bwMode="auto">
          <a:xfrm rot="4560000">
            <a:off x="7643812" y="3819526"/>
            <a:ext cx="276225" cy="400050"/>
          </a:xfrm>
          <a:custGeom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7F7F7F"/>
            </a:solidFill>
            <a:prstDash val="sysDot"/>
            <a:miter lim="800000"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9" name="Content Placeholder 2"/>
          <p:cNvSpPr>
            <a:spLocks noChangeArrowheads="1"/>
          </p:cNvSpPr>
          <p:nvPr/>
        </p:nvSpPr>
        <p:spPr bwMode="auto">
          <a:xfrm>
            <a:off x="8128000" y="2225675"/>
            <a:ext cx="727075" cy="19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zh-CN" sz="1400" b="1">
                <a:solidFill>
                  <a:srgbClr val="7F7F7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Video</a:t>
            </a:r>
            <a:endParaRPr lang="en-US" altLang="zh-CN" sz="1100" b="1">
              <a:solidFill>
                <a:srgbClr val="7F7F7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20" name="Content Placeholder 2"/>
          <p:cNvSpPr>
            <a:spLocks noChangeArrowheads="1"/>
          </p:cNvSpPr>
          <p:nvPr/>
        </p:nvSpPr>
        <p:spPr bwMode="auto">
          <a:xfrm>
            <a:off x="7885113" y="3886200"/>
            <a:ext cx="804862" cy="195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1400" b="1">
                <a:solidFill>
                  <a:srgbClr val="7F7F7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Web</a:t>
            </a:r>
            <a:endParaRPr lang="en-US" altLang="zh-CN" sz="1100" b="1">
              <a:solidFill>
                <a:srgbClr val="7F7F7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21" name="Content Placeholder 2"/>
          <p:cNvSpPr>
            <a:spLocks noChangeArrowheads="1"/>
          </p:cNvSpPr>
          <p:nvPr/>
        </p:nvSpPr>
        <p:spPr bwMode="auto">
          <a:xfrm>
            <a:off x="5819775" y="2935288"/>
            <a:ext cx="844550" cy="193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1400" b="1">
                <a:solidFill>
                  <a:srgbClr val="7F7F7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Graphic</a:t>
            </a:r>
            <a:endParaRPr lang="en-US" altLang="zh-CN" sz="1100" b="1">
              <a:solidFill>
                <a:srgbClr val="7F7F7F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17422" name="Group 17"/>
          <p:cNvGrpSpPr/>
          <p:nvPr/>
        </p:nvGrpSpPr>
        <p:grpSpPr>
          <a:xfrm>
            <a:off x="6946900" y="3787775"/>
            <a:ext cx="234950" cy="233363"/>
            <a:chExt cx="587140" cy="587140"/>
          </a:xfrm>
        </p:grpSpPr>
        <p:sp>
          <p:nvSpPr>
            <p:cNvPr id="17437" name="Freeform 15"/>
            <p:cNvSpPr>
              <a:spLocks noEditPoints="1" noChangeArrowheads="1"/>
            </p:cNvSpPr>
            <p:nvPr/>
          </p:nvSpPr>
          <p:spPr bwMode="auto">
            <a:xfrm>
              <a:off x="139127" y="139294"/>
              <a:ext cx="308897" cy="308544"/>
            </a:xfrm>
            <a:custGeom>
              <a:gdLst>
                <a:gd name="T0" fmla="*/ 126861760 w 371"/>
                <a:gd name="T1" fmla="*/ 695475 h 370"/>
                <a:gd name="T2" fmla="*/ 1386290 w 371"/>
                <a:gd name="T3" fmla="*/ 130038797 h 370"/>
                <a:gd name="T4" fmla="*/ 130327900 w 371"/>
                <a:gd name="T5" fmla="*/ 256600220 h 370"/>
                <a:gd name="T6" fmla="*/ 256496099 w 371"/>
                <a:gd name="T7" fmla="*/ 126561424 h 370"/>
                <a:gd name="T8" fmla="*/ 126861760 w 371"/>
                <a:gd name="T9" fmla="*/ 695475 h 370"/>
                <a:gd name="T10" fmla="*/ 127555321 w 371"/>
                <a:gd name="T11" fmla="*/ 17385204 h 370"/>
                <a:gd name="T12" fmla="*/ 180240976 w 371"/>
                <a:gd name="T13" fmla="*/ 29902086 h 370"/>
                <a:gd name="T14" fmla="*/ 162910278 w 371"/>
                <a:gd name="T15" fmla="*/ 58413223 h 370"/>
                <a:gd name="T16" fmla="*/ 128941610 w 371"/>
                <a:gd name="T17" fmla="*/ 50763823 h 370"/>
                <a:gd name="T18" fmla="*/ 94972917 w 371"/>
                <a:gd name="T19" fmla="*/ 58413223 h 370"/>
                <a:gd name="T20" fmla="*/ 77642219 w 371"/>
                <a:gd name="T21" fmla="*/ 29902086 h 370"/>
                <a:gd name="T22" fmla="*/ 127555321 w 371"/>
                <a:gd name="T23" fmla="*/ 17385204 h 370"/>
                <a:gd name="T24" fmla="*/ 58925232 w 371"/>
                <a:gd name="T25" fmla="*/ 162721935 h 370"/>
                <a:gd name="T26" fmla="*/ 30502541 w 371"/>
                <a:gd name="T27" fmla="*/ 180107132 h 370"/>
                <a:gd name="T28" fmla="*/ 18024265 w 371"/>
                <a:gd name="T29" fmla="*/ 130038797 h 370"/>
                <a:gd name="T30" fmla="*/ 30502541 w 371"/>
                <a:gd name="T31" fmla="*/ 77188536 h 370"/>
                <a:gd name="T32" fmla="*/ 58925232 w 371"/>
                <a:gd name="T33" fmla="*/ 94573734 h 370"/>
                <a:gd name="T34" fmla="*/ 51299379 w 371"/>
                <a:gd name="T35" fmla="*/ 128647847 h 370"/>
                <a:gd name="T36" fmla="*/ 58925232 w 371"/>
                <a:gd name="T37" fmla="*/ 162721935 h 370"/>
                <a:gd name="T38" fmla="*/ 130327900 w 371"/>
                <a:gd name="T39" fmla="*/ 239910497 h 370"/>
                <a:gd name="T40" fmla="*/ 77642219 w 371"/>
                <a:gd name="T41" fmla="*/ 227393622 h 370"/>
                <a:gd name="T42" fmla="*/ 94972917 w 371"/>
                <a:gd name="T43" fmla="*/ 198882445 h 370"/>
                <a:gd name="T44" fmla="*/ 128941610 w 371"/>
                <a:gd name="T45" fmla="*/ 206531832 h 370"/>
                <a:gd name="T46" fmla="*/ 162910278 w 371"/>
                <a:gd name="T47" fmla="*/ 198882445 h 370"/>
                <a:gd name="T48" fmla="*/ 180240976 w 371"/>
                <a:gd name="T49" fmla="*/ 227393622 h 370"/>
                <a:gd name="T50" fmla="*/ 130327900 w 371"/>
                <a:gd name="T51" fmla="*/ 239910497 h 370"/>
                <a:gd name="T52" fmla="*/ 128941610 w 371"/>
                <a:gd name="T53" fmla="*/ 189842109 h 370"/>
                <a:gd name="T54" fmla="*/ 67936529 w 371"/>
                <a:gd name="T55" fmla="*/ 128647847 h 370"/>
                <a:gd name="T56" fmla="*/ 128941610 w 371"/>
                <a:gd name="T57" fmla="*/ 67453560 h 370"/>
                <a:gd name="T58" fmla="*/ 189945834 w 371"/>
                <a:gd name="T59" fmla="*/ 128647847 h 370"/>
                <a:gd name="T60" fmla="*/ 128941610 w 371"/>
                <a:gd name="T61" fmla="*/ 189842109 h 370"/>
                <a:gd name="T62" fmla="*/ 198264402 w 371"/>
                <a:gd name="T63" fmla="*/ 162721935 h 370"/>
                <a:gd name="T64" fmla="*/ 206583803 w 371"/>
                <a:gd name="T65" fmla="*/ 128647847 h 370"/>
                <a:gd name="T66" fmla="*/ 198264402 w 371"/>
                <a:gd name="T67" fmla="*/ 94573734 h 370"/>
                <a:gd name="T68" fmla="*/ 227380693 w 371"/>
                <a:gd name="T69" fmla="*/ 77188536 h 370"/>
                <a:gd name="T70" fmla="*/ 239858962 w 371"/>
                <a:gd name="T71" fmla="*/ 127256898 h 370"/>
                <a:gd name="T72" fmla="*/ 227380693 w 371"/>
                <a:gd name="T73" fmla="*/ 180107132 h 370"/>
                <a:gd name="T74" fmla="*/ 198264402 w 371"/>
                <a:gd name="T75" fmla="*/ 162721935 h 37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71"/>
                <a:gd name="T115" fmla="*/ 0 h 370"/>
                <a:gd name="T116" fmla="*/ 371 w 371"/>
                <a:gd name="T117" fmla="*/ 370 h 370"/>
              </a:gdLst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587140" cy="587140"/>
            </a:xfrm>
            <a:custGeom>
              <a:gdLst>
                <a:gd name="T0" fmla="*/ 448871636 w 384"/>
                <a:gd name="T1" fmla="*/ 0 h 384"/>
                <a:gd name="T2" fmla="*/ 0 w 384"/>
                <a:gd name="T3" fmla="*/ 448871636 h 384"/>
                <a:gd name="T4" fmla="*/ 448871636 w 384"/>
                <a:gd name="T5" fmla="*/ 897743273 h 384"/>
                <a:gd name="T6" fmla="*/ 897743273 w 384"/>
                <a:gd name="T7" fmla="*/ 448871636 h 384"/>
                <a:gd name="T8" fmla="*/ 448871636 w 384"/>
                <a:gd name="T9" fmla="*/ 0 h 384"/>
                <a:gd name="T10" fmla="*/ 448871636 w 384"/>
                <a:gd name="T11" fmla="*/ 815918306 h 384"/>
                <a:gd name="T12" fmla="*/ 81824990 w 384"/>
                <a:gd name="T13" fmla="*/ 448871636 h 384"/>
                <a:gd name="T14" fmla="*/ 448871636 w 384"/>
                <a:gd name="T15" fmla="*/ 81824990 h 384"/>
                <a:gd name="T16" fmla="*/ 815918306 w 384"/>
                <a:gd name="T17" fmla="*/ 448871636 h 384"/>
                <a:gd name="T18" fmla="*/ 448871636 w 384"/>
                <a:gd name="T19" fmla="*/ 815918306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4"/>
                <a:gd name="T31" fmla="*/ 0 h 384"/>
                <a:gd name="T32" fmla="*/ 384 w 384"/>
                <a:gd name="T33" fmla="*/ 384 h 38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3" name="Group 20"/>
          <p:cNvGrpSpPr/>
          <p:nvPr/>
        </p:nvGrpSpPr>
        <p:grpSpPr>
          <a:xfrm>
            <a:off x="6956425" y="1752600"/>
            <a:ext cx="334963" cy="338138"/>
            <a:chExt cx="587140" cy="587140"/>
          </a:xfrm>
        </p:grpSpPr>
        <p:sp>
          <p:nvSpPr>
            <p:cNvPr id="17435" name="Freeform 19"/>
            <p:cNvSpPr>
              <a:spLocks noEditPoints="1" noChangeArrowheads="1"/>
            </p:cNvSpPr>
            <p:nvPr/>
          </p:nvSpPr>
          <p:spPr bwMode="auto">
            <a:xfrm>
              <a:off x="142821" y="172301"/>
              <a:ext cx="301499" cy="242538"/>
            </a:xfrm>
            <a:custGeom>
              <a:gdLst>
                <a:gd name="T0" fmla="*/ 223277372 w 400"/>
                <a:gd name="T1" fmla="*/ 34608364 h 322"/>
                <a:gd name="T2" fmla="*/ 170440395 w 400"/>
                <a:gd name="T3" fmla="*/ 1702285 h 322"/>
                <a:gd name="T4" fmla="*/ 162486854 w 400"/>
                <a:gd name="T5" fmla="*/ 1702285 h 322"/>
                <a:gd name="T6" fmla="*/ 113627448 w 400"/>
                <a:gd name="T7" fmla="*/ 32338902 h 322"/>
                <a:gd name="T8" fmla="*/ 64198940 w 400"/>
                <a:gd name="T9" fmla="*/ 1702285 h 322"/>
                <a:gd name="T10" fmla="*/ 56813724 w 400"/>
                <a:gd name="T11" fmla="*/ 1702285 h 322"/>
                <a:gd name="T12" fmla="*/ 3408447 w 400"/>
                <a:gd name="T13" fmla="*/ 34608364 h 322"/>
                <a:gd name="T14" fmla="*/ 0 w 400"/>
                <a:gd name="T15" fmla="*/ 41415996 h 322"/>
                <a:gd name="T16" fmla="*/ 0 w 400"/>
                <a:gd name="T17" fmla="*/ 174175407 h 322"/>
                <a:gd name="T18" fmla="*/ 3408447 w 400"/>
                <a:gd name="T19" fmla="*/ 180983039 h 322"/>
                <a:gd name="T20" fmla="*/ 11362743 w 400"/>
                <a:gd name="T21" fmla="*/ 180983039 h 322"/>
                <a:gd name="T22" fmla="*/ 60222169 w 400"/>
                <a:gd name="T23" fmla="*/ 150346434 h 322"/>
                <a:gd name="T24" fmla="*/ 109649924 w 400"/>
                <a:gd name="T25" fmla="*/ 180983039 h 322"/>
                <a:gd name="T26" fmla="*/ 117604219 w 400"/>
                <a:gd name="T27" fmla="*/ 180983039 h 322"/>
                <a:gd name="T28" fmla="*/ 166463624 w 400"/>
                <a:gd name="T29" fmla="*/ 150346434 h 322"/>
                <a:gd name="T30" fmla="*/ 215891402 w 400"/>
                <a:gd name="T31" fmla="*/ 180983039 h 322"/>
                <a:gd name="T32" fmla="*/ 219868173 w 400"/>
                <a:gd name="T33" fmla="*/ 182118147 h 322"/>
                <a:gd name="T34" fmla="*/ 223277372 w 400"/>
                <a:gd name="T35" fmla="*/ 180983039 h 322"/>
                <a:gd name="T36" fmla="*/ 227254142 w 400"/>
                <a:gd name="T37" fmla="*/ 174175407 h 322"/>
                <a:gd name="T38" fmla="*/ 227254142 w 400"/>
                <a:gd name="T39" fmla="*/ 41415996 h 322"/>
                <a:gd name="T40" fmla="*/ 223277372 w 400"/>
                <a:gd name="T41" fmla="*/ 34608364 h 322"/>
                <a:gd name="T42" fmla="*/ 52836953 w 400"/>
                <a:gd name="T43" fmla="*/ 136730416 h 322"/>
                <a:gd name="T44" fmla="*/ 14771191 w 400"/>
                <a:gd name="T45" fmla="*/ 160558636 h 322"/>
                <a:gd name="T46" fmla="*/ 14771191 w 400"/>
                <a:gd name="T47" fmla="*/ 45954920 h 322"/>
                <a:gd name="T48" fmla="*/ 52836953 w 400"/>
                <a:gd name="T49" fmla="*/ 22126694 h 322"/>
                <a:gd name="T50" fmla="*/ 52836953 w 400"/>
                <a:gd name="T51" fmla="*/ 136730416 h 322"/>
                <a:gd name="T52" fmla="*/ 106241479 w 400"/>
                <a:gd name="T53" fmla="*/ 160558636 h 322"/>
                <a:gd name="T54" fmla="*/ 67608139 w 400"/>
                <a:gd name="T55" fmla="*/ 136730416 h 322"/>
                <a:gd name="T56" fmla="*/ 67608139 w 400"/>
                <a:gd name="T57" fmla="*/ 22126694 h 322"/>
                <a:gd name="T58" fmla="*/ 106241479 w 400"/>
                <a:gd name="T59" fmla="*/ 45954920 h 322"/>
                <a:gd name="T60" fmla="*/ 106241479 w 400"/>
                <a:gd name="T61" fmla="*/ 160558636 h 322"/>
                <a:gd name="T62" fmla="*/ 159077655 w 400"/>
                <a:gd name="T63" fmla="*/ 136730416 h 322"/>
                <a:gd name="T64" fmla="*/ 121012664 w 400"/>
                <a:gd name="T65" fmla="*/ 160558636 h 322"/>
                <a:gd name="T66" fmla="*/ 121012664 w 400"/>
                <a:gd name="T67" fmla="*/ 45954920 h 322"/>
                <a:gd name="T68" fmla="*/ 159077655 w 400"/>
                <a:gd name="T69" fmla="*/ 22126694 h 322"/>
                <a:gd name="T70" fmla="*/ 159077655 w 400"/>
                <a:gd name="T71" fmla="*/ 136730416 h 322"/>
                <a:gd name="T72" fmla="*/ 212482957 w 400"/>
                <a:gd name="T73" fmla="*/ 160558636 h 322"/>
                <a:gd name="T74" fmla="*/ 173849594 w 400"/>
                <a:gd name="T75" fmla="*/ 136730416 h 322"/>
                <a:gd name="T76" fmla="*/ 173849594 w 400"/>
                <a:gd name="T77" fmla="*/ 22126694 h 322"/>
                <a:gd name="T78" fmla="*/ 212482957 w 400"/>
                <a:gd name="T79" fmla="*/ 45954920 h 322"/>
                <a:gd name="T80" fmla="*/ 212482957 w 400"/>
                <a:gd name="T81" fmla="*/ 160558636 h 3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00"/>
                <a:gd name="T124" fmla="*/ 0 h 322"/>
                <a:gd name="T125" fmla="*/ 400 w 400"/>
                <a:gd name="T126" fmla="*/ 322 h 322"/>
              </a:gdLst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23"/>
            <p:cNvSpPr>
              <a:spLocks noEditPoints="1" noChangeArrowheads="1"/>
            </p:cNvSpPr>
            <p:nvPr/>
          </p:nvSpPr>
          <p:spPr bwMode="auto">
            <a:xfrm>
              <a:off x="0" y="0"/>
              <a:ext cx="587140" cy="587140"/>
            </a:xfrm>
            <a:custGeom>
              <a:gdLst>
                <a:gd name="T0" fmla="*/ 448871636 w 384"/>
                <a:gd name="T1" fmla="*/ 0 h 384"/>
                <a:gd name="T2" fmla="*/ 0 w 384"/>
                <a:gd name="T3" fmla="*/ 448871636 h 384"/>
                <a:gd name="T4" fmla="*/ 448871636 w 384"/>
                <a:gd name="T5" fmla="*/ 897743273 h 384"/>
                <a:gd name="T6" fmla="*/ 897743273 w 384"/>
                <a:gd name="T7" fmla="*/ 448871636 h 384"/>
                <a:gd name="T8" fmla="*/ 448871636 w 384"/>
                <a:gd name="T9" fmla="*/ 0 h 384"/>
                <a:gd name="T10" fmla="*/ 448871636 w 384"/>
                <a:gd name="T11" fmla="*/ 815918306 h 384"/>
                <a:gd name="T12" fmla="*/ 81824990 w 384"/>
                <a:gd name="T13" fmla="*/ 448871636 h 384"/>
                <a:gd name="T14" fmla="*/ 448871636 w 384"/>
                <a:gd name="T15" fmla="*/ 81824990 h 384"/>
                <a:gd name="T16" fmla="*/ 815918306 w 384"/>
                <a:gd name="T17" fmla="*/ 448871636 h 384"/>
                <a:gd name="T18" fmla="*/ 448871636 w 384"/>
                <a:gd name="T19" fmla="*/ 815918306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4"/>
                <a:gd name="T31" fmla="*/ 0 h 384"/>
                <a:gd name="T32" fmla="*/ 384 w 384"/>
                <a:gd name="T33" fmla="*/ 384 h 38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4" name="Group 23"/>
          <p:cNvGrpSpPr/>
          <p:nvPr/>
        </p:nvGrpSpPr>
        <p:grpSpPr>
          <a:xfrm>
            <a:off x="7588250" y="2954338"/>
            <a:ext cx="231775" cy="234950"/>
            <a:chExt cx="587140" cy="587140"/>
          </a:xfrm>
        </p:grpSpPr>
        <p:sp>
          <p:nvSpPr>
            <p:cNvPr id="17433" name="Freeform 24"/>
            <p:cNvSpPr>
              <a:spLocks noEditPoints="1" noChangeArrowheads="1"/>
            </p:cNvSpPr>
            <p:nvPr/>
          </p:nvSpPr>
          <p:spPr bwMode="auto">
            <a:xfrm>
              <a:off x="0" y="0"/>
              <a:ext cx="587140" cy="587140"/>
            </a:xfrm>
            <a:custGeom>
              <a:gdLst>
                <a:gd name="T0" fmla="*/ 448871636 w 384"/>
                <a:gd name="T1" fmla="*/ 0 h 384"/>
                <a:gd name="T2" fmla="*/ 0 w 384"/>
                <a:gd name="T3" fmla="*/ 448871636 h 384"/>
                <a:gd name="T4" fmla="*/ 448871636 w 384"/>
                <a:gd name="T5" fmla="*/ 897743273 h 384"/>
                <a:gd name="T6" fmla="*/ 897743273 w 384"/>
                <a:gd name="T7" fmla="*/ 448871636 h 384"/>
                <a:gd name="T8" fmla="*/ 448871636 w 384"/>
                <a:gd name="T9" fmla="*/ 0 h 384"/>
                <a:gd name="T10" fmla="*/ 448871636 w 384"/>
                <a:gd name="T11" fmla="*/ 815918306 h 384"/>
                <a:gd name="T12" fmla="*/ 81824990 w 384"/>
                <a:gd name="T13" fmla="*/ 448871636 h 384"/>
                <a:gd name="T14" fmla="*/ 448871636 w 384"/>
                <a:gd name="T15" fmla="*/ 81824990 h 384"/>
                <a:gd name="T16" fmla="*/ 815918306 w 384"/>
                <a:gd name="T17" fmla="*/ 448871636 h 384"/>
                <a:gd name="T18" fmla="*/ 448871636 w 384"/>
                <a:gd name="T19" fmla="*/ 815918306 h 3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84"/>
                <a:gd name="T31" fmla="*/ 0 h 384"/>
                <a:gd name="T32" fmla="*/ 384 w 384"/>
                <a:gd name="T33" fmla="*/ 384 h 384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Freeform 27"/>
            <p:cNvSpPr>
              <a:spLocks noEditPoints="1" noChangeArrowheads="1"/>
            </p:cNvSpPr>
            <p:nvPr/>
          </p:nvSpPr>
          <p:spPr bwMode="auto">
            <a:xfrm>
              <a:off x="191394" y="159253"/>
              <a:ext cx="204352" cy="268635"/>
            </a:xfrm>
            <a:custGeom>
              <a:gdLst>
                <a:gd name="T0" fmla="*/ 61171490 w 256"/>
                <a:gd name="T1" fmla="*/ 30681956 h 336"/>
                <a:gd name="T2" fmla="*/ 30585745 w 256"/>
                <a:gd name="T3" fmla="*/ 0 h 336"/>
                <a:gd name="T4" fmla="*/ 0 w 256"/>
                <a:gd name="T5" fmla="*/ 30681956 h 336"/>
                <a:gd name="T6" fmla="*/ 18478687 w 256"/>
                <a:gd name="T7" fmla="*/ 58807883 h 336"/>
                <a:gd name="T8" fmla="*/ 18478687 w 256"/>
                <a:gd name="T9" fmla="*/ 155968195 h 336"/>
                <a:gd name="T10" fmla="*/ 0 w 256"/>
                <a:gd name="T11" fmla="*/ 184094109 h 336"/>
                <a:gd name="T12" fmla="*/ 30585745 w 256"/>
                <a:gd name="T13" fmla="*/ 214776103 h 336"/>
                <a:gd name="T14" fmla="*/ 61171490 w 256"/>
                <a:gd name="T15" fmla="*/ 184094109 h 336"/>
                <a:gd name="T16" fmla="*/ 42692797 w 256"/>
                <a:gd name="T17" fmla="*/ 155968195 h 336"/>
                <a:gd name="T18" fmla="*/ 42692797 w 256"/>
                <a:gd name="T19" fmla="*/ 58807883 h 336"/>
                <a:gd name="T20" fmla="*/ 61171490 w 256"/>
                <a:gd name="T21" fmla="*/ 30681956 h 336"/>
                <a:gd name="T22" fmla="*/ 47790419 w 256"/>
                <a:gd name="T23" fmla="*/ 184094109 h 336"/>
                <a:gd name="T24" fmla="*/ 30585745 w 256"/>
                <a:gd name="T25" fmla="*/ 201991910 h 336"/>
                <a:gd name="T26" fmla="*/ 12744058 w 256"/>
                <a:gd name="T27" fmla="*/ 184094109 h 336"/>
                <a:gd name="T28" fmla="*/ 30585745 w 256"/>
                <a:gd name="T29" fmla="*/ 166195510 h 336"/>
                <a:gd name="T30" fmla="*/ 47790419 w 256"/>
                <a:gd name="T31" fmla="*/ 184094109 h 336"/>
                <a:gd name="T32" fmla="*/ 30585745 w 256"/>
                <a:gd name="T33" fmla="*/ 48580556 h 336"/>
                <a:gd name="T34" fmla="*/ 12744058 w 256"/>
                <a:gd name="T35" fmla="*/ 30681956 h 336"/>
                <a:gd name="T36" fmla="*/ 30585745 w 256"/>
                <a:gd name="T37" fmla="*/ 12784146 h 336"/>
                <a:gd name="T38" fmla="*/ 47790419 w 256"/>
                <a:gd name="T39" fmla="*/ 30681956 h 336"/>
                <a:gd name="T40" fmla="*/ 30585745 w 256"/>
                <a:gd name="T41" fmla="*/ 48580556 h 336"/>
                <a:gd name="T42" fmla="*/ 144645276 w 256"/>
                <a:gd name="T43" fmla="*/ 155968195 h 336"/>
                <a:gd name="T44" fmla="*/ 144645276 w 256"/>
                <a:gd name="T45" fmla="*/ 58807883 h 336"/>
                <a:gd name="T46" fmla="*/ 163123956 w 256"/>
                <a:gd name="T47" fmla="*/ 30681956 h 336"/>
                <a:gd name="T48" fmla="*/ 132538224 w 256"/>
                <a:gd name="T49" fmla="*/ 0 h 336"/>
                <a:gd name="T50" fmla="*/ 101952466 w 256"/>
                <a:gd name="T51" fmla="*/ 30681956 h 336"/>
                <a:gd name="T52" fmla="*/ 120431172 w 256"/>
                <a:gd name="T53" fmla="*/ 58807883 h 336"/>
                <a:gd name="T54" fmla="*/ 120431172 w 256"/>
                <a:gd name="T55" fmla="*/ 155968195 h 336"/>
                <a:gd name="T56" fmla="*/ 101952466 w 256"/>
                <a:gd name="T57" fmla="*/ 184094109 h 336"/>
                <a:gd name="T58" fmla="*/ 132538224 w 256"/>
                <a:gd name="T59" fmla="*/ 214776103 h 336"/>
                <a:gd name="T60" fmla="*/ 163123956 w 256"/>
                <a:gd name="T61" fmla="*/ 184094109 h 336"/>
                <a:gd name="T62" fmla="*/ 144645276 w 256"/>
                <a:gd name="T63" fmla="*/ 155968195 h 336"/>
                <a:gd name="T64" fmla="*/ 114696546 w 256"/>
                <a:gd name="T65" fmla="*/ 30681956 h 336"/>
                <a:gd name="T66" fmla="*/ 132538224 w 256"/>
                <a:gd name="T67" fmla="*/ 12784146 h 336"/>
                <a:gd name="T68" fmla="*/ 149742898 w 256"/>
                <a:gd name="T69" fmla="*/ 30681956 h 336"/>
                <a:gd name="T70" fmla="*/ 132538224 w 256"/>
                <a:gd name="T71" fmla="*/ 48580556 h 336"/>
                <a:gd name="T72" fmla="*/ 114696546 w 256"/>
                <a:gd name="T73" fmla="*/ 30681956 h 336"/>
                <a:gd name="T74" fmla="*/ 132538224 w 256"/>
                <a:gd name="T75" fmla="*/ 201991910 h 336"/>
                <a:gd name="T76" fmla="*/ 114696546 w 256"/>
                <a:gd name="T77" fmla="*/ 184094109 h 336"/>
                <a:gd name="T78" fmla="*/ 132538224 w 256"/>
                <a:gd name="T79" fmla="*/ 166195510 h 336"/>
                <a:gd name="T80" fmla="*/ 149742898 w 256"/>
                <a:gd name="T81" fmla="*/ 184094109 h 336"/>
                <a:gd name="T82" fmla="*/ 132538224 w 256"/>
                <a:gd name="T83" fmla="*/ 201991910 h 3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6"/>
                <a:gd name="T127" fmla="*/ 0 h 336"/>
                <a:gd name="T128" fmla="*/ 256 w 256"/>
                <a:gd name="T129" fmla="*/ 336 h 336"/>
              </a:gdLst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F2F2F2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5" name="Content Placeholder 2"/>
          <p:cNvSpPr>
            <a:spLocks noChangeArrowheads="1"/>
          </p:cNvSpPr>
          <p:nvPr/>
        </p:nvSpPr>
        <p:spPr bwMode="auto">
          <a:xfrm>
            <a:off x="1293813" y="1423988"/>
            <a:ext cx="4327525" cy="387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en-US" altLang="zh-CN">
                <a:solidFill>
                  <a:schemeClr val="accent2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Web</a:t>
            </a:r>
            <a:endParaRPr lang="zh-CN" altLang="en-US">
              <a:solidFill>
                <a:schemeClr val="accent2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marL="342900" indent="-342900" algn="r">
              <a:spcBef>
                <a:spcPct val="20000"/>
              </a:spcBef>
            </a:pPr>
            <a:r>
              <a:rPr lang="en-US" altLang="zh-CN" sz="1100">
                <a:solidFill>
                  <a:srgbClr val="A5A5A5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Curabitur a nisl facilisis lectus posuere pharetra porta sed neque. Fusce porttitor venenatis ipsum at ullamcorper.</a:t>
            </a:r>
            <a:endParaRPr lang="zh-CN" altLang="en-US"/>
          </a:p>
        </p:txBody>
      </p:sp>
      <p:sp>
        <p:nvSpPr>
          <p:cNvPr id="17426" name="Content Placeholder 2"/>
          <p:cNvSpPr>
            <a:spLocks noChangeArrowheads="1"/>
          </p:cNvSpPr>
          <p:nvPr/>
        </p:nvSpPr>
        <p:spPr bwMode="auto">
          <a:xfrm>
            <a:off x="1293813" y="1985963"/>
            <a:ext cx="4327525" cy="385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en-US" altLang="zh-CN">
                <a:solidFill>
                  <a:srgbClr val="7CB554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Video</a:t>
            </a:r>
            <a:endParaRPr lang="en-US" altLang="zh-CN" sz="2000">
              <a:solidFill>
                <a:srgbClr val="7CB554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marL="342900" indent="-342900" algn="r">
              <a:spcBef>
                <a:spcPct val="20000"/>
              </a:spcBef>
            </a:pPr>
            <a:r>
              <a:rPr lang="en-US" altLang="zh-CN" sz="1100">
                <a:solidFill>
                  <a:srgbClr val="A5A5A5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Curabitur a nisl facilisis lectus posuere pharetra porta sed neque. Fusce porttitor venenatis ipsum at ullamcorper.</a:t>
            </a:r>
            <a:endParaRPr lang="zh-CN" altLang="en-US"/>
          </a:p>
        </p:txBody>
      </p:sp>
      <p:sp>
        <p:nvSpPr>
          <p:cNvPr id="17427" name="Content Placeholder 2"/>
          <p:cNvSpPr>
            <a:spLocks noChangeArrowheads="1"/>
          </p:cNvSpPr>
          <p:nvPr/>
        </p:nvSpPr>
        <p:spPr bwMode="auto">
          <a:xfrm>
            <a:off x="1293813" y="2549525"/>
            <a:ext cx="4327525" cy="385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en-US" altLang="zh-CN">
                <a:solidFill>
                  <a:srgbClr val="FAC14D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Graphic</a:t>
            </a:r>
            <a:endParaRPr lang="zh-CN" altLang="en-US">
              <a:solidFill>
                <a:srgbClr val="FAC14D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  <a:p>
            <a:pPr marL="342900" indent="-342900" algn="r">
              <a:spcBef>
                <a:spcPct val="20000"/>
              </a:spcBef>
            </a:pPr>
            <a:r>
              <a:rPr lang="en-US" altLang="zh-CN" sz="1100">
                <a:solidFill>
                  <a:srgbClr val="A5A5A5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Curabitur a nisl facilisis lectus posuere pharetra porta sed neque. Fusce porttitor venenatis ipsum at ullamcorper.</a:t>
            </a:r>
            <a:endParaRPr lang="zh-CN" altLang="en-US"/>
          </a:p>
        </p:txBody>
      </p:sp>
      <p:sp>
        <p:nvSpPr>
          <p:cNvPr id="17428" name="TextBox 29"/>
          <p:cNvSpPr>
            <a:spLocks noChangeArrowheads="1"/>
          </p:cNvSpPr>
          <p:nvPr/>
        </p:nvSpPr>
        <p:spPr bwMode="auto">
          <a:xfrm>
            <a:off x="508000" y="3140075"/>
            <a:ext cx="5154613" cy="1316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rIns="144000" bIns="3600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>
                <a:solidFill>
                  <a:srgbClr val="7F7F7F"/>
                </a:solidFill>
              </a:rPr>
              <a:t>Simple Analisys</a:t>
            </a:r>
            <a:endParaRPr lang="zh-CN" altLang="en-US" sz="1600">
              <a:solidFill>
                <a:srgbClr val="7F7F7F"/>
              </a:solidFill>
            </a:endParaRPr>
          </a:p>
          <a:p>
            <a:pPr algn="r">
              <a:lnSpc>
                <a:spcPct val="150000"/>
              </a:lnSpc>
            </a:pPr>
            <a:r>
              <a:rPr lang="en-US" altLang="zh-CN" sz="900">
                <a:solidFill>
                  <a:srgbClr val="A5A5A5"/>
                </a:solidFill>
              </a:rPr>
              <a:t>The generated Lorem Ipsum is therefore always free from repetition, injected humor, or non-characteristic words. Contrary to popular belief It has roots in a piece of classical Latin literature from 45 BC. There are many variations of passages of Lorem Ipsum available, but the majority have suffered alteration in some form, by injected humor</a:t>
            </a:r>
            <a:r>
              <a:rPr lang="zh-CN" altLang="en-US" sz="900">
                <a:solidFill>
                  <a:srgbClr val="A5A5A5"/>
                </a:solidFill>
              </a:rPr>
              <a:t>.</a:t>
            </a:r>
            <a:endParaRPr lang="en-US" altLang="zh-CN" sz="900">
              <a:solidFill>
                <a:srgbClr val="A5A5A5"/>
              </a:solidFill>
            </a:endParaRPr>
          </a:p>
        </p:txBody>
      </p:sp>
      <p:sp>
        <p:nvSpPr>
          <p:cNvPr id="17429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0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1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17432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434" name="Group 2"/>
          <p:cNvGrpSpPr/>
          <p:nvPr/>
        </p:nvGrpSpPr>
        <p:grpSpPr>
          <a:xfrm>
            <a:off x="4273550" y="1271588"/>
            <a:ext cx="4532313" cy="4021137"/>
            <a:chExt cx="7137" cy="6333"/>
          </a:xfrm>
        </p:grpSpPr>
        <p:sp>
          <p:nvSpPr>
            <p:cNvPr id="18448" name="矩形 101"/>
            <p:cNvSpPr>
              <a:spLocks noChangeArrowheads="1"/>
            </p:cNvSpPr>
            <p:nvPr/>
          </p:nvSpPr>
          <p:spPr bwMode="auto">
            <a:xfrm rot="-1020000">
              <a:off x="4656" y="917"/>
              <a:ext cx="1926" cy="1202"/>
            </a:xfrm>
            <a:custGeom>
              <a:gdLst>
                <a:gd name="T0" fmla="*/ 960770 w 1222926"/>
                <a:gd name="T1" fmla="*/ 19150 h 763172"/>
                <a:gd name="T2" fmla="*/ 1142953 w 1222926"/>
                <a:gd name="T3" fmla="*/ 147870 h 763172"/>
                <a:gd name="T4" fmla="*/ 1075056 w 1222926"/>
                <a:gd name="T5" fmla="*/ 683200 h 763172"/>
                <a:gd name="T6" fmla="*/ 539726 w 1222926"/>
                <a:gd name="T7" fmla="*/ 615302 h 763172"/>
                <a:gd name="T8" fmla="*/ 461573 w 1222926"/>
                <a:gd name="T9" fmla="*/ 373812 h 763172"/>
                <a:gd name="T10" fmla="*/ 17550 w 1222926"/>
                <a:gd name="T11" fmla="*/ 373812 h 763172"/>
                <a:gd name="T12" fmla="*/ 0 w 1222926"/>
                <a:gd name="T13" fmla="*/ 333634 h 763172"/>
                <a:gd name="T14" fmla="*/ 462803 w 1222926"/>
                <a:gd name="T15" fmla="*/ 333634 h 763172"/>
                <a:gd name="T16" fmla="*/ 607624 w 1222926"/>
                <a:gd name="T17" fmla="*/ 79972 h 763172"/>
                <a:gd name="T18" fmla="*/ 960770 w 1222926"/>
                <a:gd name="T19" fmla="*/ 19150 h 763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22926"/>
                <a:gd name="T31" fmla="*/ 0 h 763172"/>
                <a:gd name="T32" fmla="*/ 1222926 w 1222926"/>
                <a:gd name="T33" fmla="*/ 763172 h 763172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22926" h="763172">
                  <a:moveTo>
                    <a:pt x="960770" y="19150"/>
                  </a:moveTo>
                  <a:cubicBezTo>
                    <a:pt x="1030592" y="42088"/>
                    <a:pt x="1094549" y="85404"/>
                    <a:pt x="1142953" y="147870"/>
                  </a:cubicBezTo>
                  <a:cubicBezTo>
                    <a:pt x="1272032" y="314446"/>
                    <a:pt x="1241633" y="554122"/>
                    <a:pt x="1075056" y="683200"/>
                  </a:cubicBezTo>
                  <a:cubicBezTo>
                    <a:pt x="908479" y="812278"/>
                    <a:pt x="668804" y="781879"/>
                    <a:pt x="539726" y="615302"/>
                  </a:cubicBezTo>
                  <a:cubicBezTo>
                    <a:pt x="484069" y="543475"/>
                    <a:pt x="458062" y="458058"/>
                    <a:pt x="461573" y="373812"/>
                  </a:cubicBezTo>
                  <a:lnTo>
                    <a:pt x="17550" y="373812"/>
                  </a:lnTo>
                  <a:lnTo>
                    <a:pt x="0" y="333634"/>
                  </a:lnTo>
                  <a:lnTo>
                    <a:pt x="462803" y="333634"/>
                  </a:lnTo>
                  <a:cubicBezTo>
                    <a:pt x="475072" y="236737"/>
                    <a:pt x="524320" y="144524"/>
                    <a:pt x="607624" y="79972"/>
                  </a:cubicBezTo>
                  <a:cubicBezTo>
                    <a:pt x="711734" y="-702"/>
                    <a:pt x="844399" y="-19080"/>
                    <a:pt x="960770" y="19150"/>
                  </a:cubicBezTo>
                  <a:close/>
                </a:path>
              </a:pathLst>
            </a:custGeom>
            <a:solidFill>
              <a:srgbClr val="2A577E">
                <a:alpha val="58823"/>
              </a:srgbClr>
            </a:solidFill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endParaRPr lang="zh-CN" altLang="en-US"/>
            </a:p>
          </p:txBody>
        </p:sp>
        <p:sp>
          <p:nvSpPr>
            <p:cNvPr id="18449" name="矩形 101"/>
            <p:cNvSpPr>
              <a:spLocks noChangeArrowheads="1"/>
            </p:cNvSpPr>
            <p:nvPr/>
          </p:nvSpPr>
          <p:spPr bwMode="auto">
            <a:xfrm rot="-9060000">
              <a:off x="88" y="384"/>
              <a:ext cx="1704" cy="1202"/>
            </a:xfrm>
            <a:custGeom>
              <a:gdLst>
                <a:gd name="T0" fmla="*/ 868164 w 1081567"/>
                <a:gd name="T1" fmla="*/ 724174 h 763172"/>
                <a:gd name="T2" fmla="*/ 398368 w 1081567"/>
                <a:gd name="T3" fmla="*/ 615303 h 763172"/>
                <a:gd name="T4" fmla="*/ 320215 w 1081567"/>
                <a:gd name="T5" fmla="*/ 373813 h 763172"/>
                <a:gd name="T6" fmla="*/ 0 w 1081567"/>
                <a:gd name="T7" fmla="*/ 373813 h 763172"/>
                <a:gd name="T8" fmla="*/ 15016 w 1081567"/>
                <a:gd name="T9" fmla="*/ 333634 h 763172"/>
                <a:gd name="T10" fmla="*/ 321445 w 1081567"/>
                <a:gd name="T11" fmla="*/ 333634 h 763172"/>
                <a:gd name="T12" fmla="*/ 466266 w 1081567"/>
                <a:gd name="T13" fmla="*/ 79972 h 763172"/>
                <a:gd name="T14" fmla="*/ 1001595 w 1081567"/>
                <a:gd name="T15" fmla="*/ 147871 h 763172"/>
                <a:gd name="T16" fmla="*/ 933698 w 1081567"/>
                <a:gd name="T17" fmla="*/ 683200 h 763172"/>
                <a:gd name="T18" fmla="*/ 868164 w 1081567"/>
                <a:gd name="T19" fmla="*/ 724174 h 763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81567"/>
                <a:gd name="T31" fmla="*/ 0 h 763172"/>
                <a:gd name="T32" fmla="*/ 1081567 w 1081567"/>
                <a:gd name="T33" fmla="*/ 763172 h 763172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81567" h="763172">
                  <a:moveTo>
                    <a:pt x="868164" y="724174"/>
                  </a:moveTo>
                  <a:cubicBezTo>
                    <a:pt x="708930" y="802551"/>
                    <a:pt x="511311" y="761057"/>
                    <a:pt x="398368" y="615303"/>
                  </a:cubicBezTo>
                  <a:cubicBezTo>
                    <a:pt x="342710" y="543476"/>
                    <a:pt x="316704" y="458058"/>
                    <a:pt x="320215" y="373813"/>
                  </a:cubicBezTo>
                  <a:lnTo>
                    <a:pt x="0" y="373813"/>
                  </a:lnTo>
                  <a:lnTo>
                    <a:pt x="15016" y="333634"/>
                  </a:lnTo>
                  <a:lnTo>
                    <a:pt x="321445" y="333634"/>
                  </a:lnTo>
                  <a:cubicBezTo>
                    <a:pt x="333714" y="236737"/>
                    <a:pt x="382962" y="144525"/>
                    <a:pt x="466266" y="79972"/>
                  </a:cubicBezTo>
                  <a:cubicBezTo>
                    <a:pt x="632842" y="-49106"/>
                    <a:pt x="872517" y="-18706"/>
                    <a:pt x="1001595" y="147871"/>
                  </a:cubicBezTo>
                  <a:cubicBezTo>
                    <a:pt x="1130673" y="314447"/>
                    <a:pt x="1100275" y="554122"/>
                    <a:pt x="933698" y="683200"/>
                  </a:cubicBezTo>
                  <a:cubicBezTo>
                    <a:pt x="912876" y="699335"/>
                    <a:pt x="890911" y="712978"/>
                    <a:pt x="868164" y="724174"/>
                  </a:cubicBezTo>
                  <a:close/>
                </a:path>
              </a:pathLst>
            </a:custGeom>
            <a:solidFill>
              <a:srgbClr val="2A577E">
                <a:alpha val="58823"/>
              </a:srgbClr>
            </a:solidFill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endParaRPr lang="zh-CN" altLang="en-US"/>
            </a:p>
          </p:txBody>
        </p:sp>
        <p:sp>
          <p:nvSpPr>
            <p:cNvPr id="18450" name="矩形 101"/>
            <p:cNvSpPr>
              <a:spLocks noChangeArrowheads="1"/>
            </p:cNvSpPr>
            <p:nvPr/>
          </p:nvSpPr>
          <p:spPr bwMode="auto">
            <a:xfrm rot="7620000">
              <a:off x="757" y="3619"/>
              <a:ext cx="1695" cy="1202"/>
            </a:xfrm>
            <a:custGeom>
              <a:gdLst>
                <a:gd name="T0" fmla="*/ 31019 w 1076260"/>
                <a:gd name="T1" fmla="*/ 373813 h 763172"/>
                <a:gd name="T2" fmla="*/ 0 w 1076260"/>
                <a:gd name="T3" fmla="*/ 333634 h 763172"/>
                <a:gd name="T4" fmla="*/ 316138 w 1076260"/>
                <a:gd name="T5" fmla="*/ 333634 h 763172"/>
                <a:gd name="T6" fmla="*/ 460959 w 1076260"/>
                <a:gd name="T7" fmla="*/ 79972 h 763172"/>
                <a:gd name="T8" fmla="*/ 996288 w 1076260"/>
                <a:gd name="T9" fmla="*/ 147871 h 763172"/>
                <a:gd name="T10" fmla="*/ 928391 w 1076260"/>
                <a:gd name="T11" fmla="*/ 683200 h 763172"/>
                <a:gd name="T12" fmla="*/ 393061 w 1076260"/>
                <a:gd name="T13" fmla="*/ 615303 h 763172"/>
                <a:gd name="T14" fmla="*/ 314908 w 1076260"/>
                <a:gd name="T15" fmla="*/ 373813 h 763172"/>
                <a:gd name="T16" fmla="*/ 31019 w 1076260"/>
                <a:gd name="T17" fmla="*/ 373813 h 7631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76260"/>
                <a:gd name="T28" fmla="*/ 0 h 763172"/>
                <a:gd name="T29" fmla="*/ 1076260 w 1076260"/>
                <a:gd name="T30" fmla="*/ 763172 h 763172"/>
              </a:gdLst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76260" h="763172">
                  <a:moveTo>
                    <a:pt x="31019" y="373813"/>
                  </a:moveTo>
                  <a:lnTo>
                    <a:pt x="0" y="333634"/>
                  </a:lnTo>
                  <a:lnTo>
                    <a:pt x="316138" y="333634"/>
                  </a:lnTo>
                  <a:cubicBezTo>
                    <a:pt x="328407" y="236737"/>
                    <a:pt x="377655" y="144525"/>
                    <a:pt x="460959" y="79972"/>
                  </a:cubicBezTo>
                  <a:cubicBezTo>
                    <a:pt x="627535" y="-49106"/>
                    <a:pt x="867210" y="-18706"/>
                    <a:pt x="996288" y="147871"/>
                  </a:cubicBezTo>
                  <a:cubicBezTo>
                    <a:pt x="1125366" y="314447"/>
                    <a:pt x="1094968" y="554122"/>
                    <a:pt x="928391" y="683200"/>
                  </a:cubicBezTo>
                  <a:cubicBezTo>
                    <a:pt x="761814" y="812278"/>
                    <a:pt x="522139" y="781880"/>
                    <a:pt x="393061" y="615303"/>
                  </a:cubicBezTo>
                  <a:cubicBezTo>
                    <a:pt x="337403" y="543476"/>
                    <a:pt x="311397" y="458058"/>
                    <a:pt x="314908" y="373813"/>
                  </a:cubicBezTo>
                  <a:lnTo>
                    <a:pt x="31019" y="373813"/>
                  </a:lnTo>
                  <a:close/>
                </a:path>
              </a:pathLst>
            </a:custGeom>
            <a:solidFill>
              <a:srgbClr val="2A577E">
                <a:alpha val="58823"/>
              </a:srgbClr>
            </a:solidFill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endParaRPr lang="zh-CN" altLang="en-US"/>
            </a:p>
          </p:txBody>
        </p:sp>
        <p:sp>
          <p:nvSpPr>
            <p:cNvPr id="18451" name="椭圆 4"/>
            <p:cNvSpPr>
              <a:spLocks noChangeArrowheads="1"/>
            </p:cNvSpPr>
            <p:nvPr/>
          </p:nvSpPr>
          <p:spPr bwMode="auto">
            <a:xfrm rot="-2040000">
              <a:off x="1963" y="353"/>
              <a:ext cx="3517" cy="5981"/>
            </a:xfrm>
            <a:custGeom>
              <a:gdLst>
                <a:gd name="T0" fmla="*/ 1174032 w 2835316"/>
                <a:gd name="T1" fmla="*/ 4703309 h 4821172"/>
                <a:gd name="T2" fmla="*/ 1650790 w 2835316"/>
                <a:gd name="T3" fmla="*/ 4711631 h 4821172"/>
                <a:gd name="T4" fmla="*/ 1582404 w 2835316"/>
                <a:gd name="T5" fmla="*/ 4821172 h 4821172"/>
                <a:gd name="T6" fmla="*/ 1238553 w 2835316"/>
                <a:gd name="T7" fmla="*/ 4815170 h 4821172"/>
                <a:gd name="T8" fmla="*/ 1174032 w 2835316"/>
                <a:gd name="T9" fmla="*/ 4703309 h 4821172"/>
                <a:gd name="T10" fmla="*/ 1283133 w 2835316"/>
                <a:gd name="T11" fmla="*/ 2946580 h 4821172"/>
                <a:gd name="T12" fmla="*/ 1552183 w 2835316"/>
                <a:gd name="T13" fmla="*/ 2946580 h 4821172"/>
                <a:gd name="T14" fmla="*/ 1552183 w 2835316"/>
                <a:gd name="T15" fmla="*/ 3666660 h 4821172"/>
                <a:gd name="T16" fmla="*/ 1595822 w 2835316"/>
                <a:gd name="T17" fmla="*/ 3666660 h 4821172"/>
                <a:gd name="T18" fmla="*/ 1662286 w 2835316"/>
                <a:gd name="T19" fmla="*/ 3777378 h 4821172"/>
                <a:gd name="T20" fmla="*/ 1662287 w 2835316"/>
                <a:gd name="T21" fmla="*/ 3777378 h 4821172"/>
                <a:gd name="T22" fmla="*/ 1662287 w 2835316"/>
                <a:gd name="T23" fmla="*/ 3842889 h 4821172"/>
                <a:gd name="T24" fmla="*/ 1662286 w 2835316"/>
                <a:gd name="T25" fmla="*/ 3842889 h 4821172"/>
                <a:gd name="T26" fmla="*/ 1662286 w 2835316"/>
                <a:gd name="T27" fmla="*/ 4635334 h 4821172"/>
                <a:gd name="T28" fmla="*/ 1643647 w 2835316"/>
                <a:gd name="T29" fmla="*/ 4635334 h 4821172"/>
                <a:gd name="T30" fmla="*/ 1643647 w 2835316"/>
                <a:gd name="T31" fmla="*/ 4701773 h 4821172"/>
                <a:gd name="T32" fmla="*/ 1178574 w 2835316"/>
                <a:gd name="T33" fmla="*/ 4701773 h 4821172"/>
                <a:gd name="T34" fmla="*/ 1178574 w 2835316"/>
                <a:gd name="T35" fmla="*/ 4635334 h 4821172"/>
                <a:gd name="T36" fmla="*/ 1185455 w 2835316"/>
                <a:gd name="T37" fmla="*/ 4635334 h 4821172"/>
                <a:gd name="T38" fmla="*/ 1185455 w 2835316"/>
                <a:gd name="T39" fmla="*/ 3777378 h 4821172"/>
                <a:gd name="T40" fmla="*/ 1251919 w 2835316"/>
                <a:gd name="T41" fmla="*/ 3666660 h 4821172"/>
                <a:gd name="T42" fmla="*/ 1283133 w 2835316"/>
                <a:gd name="T43" fmla="*/ 3666660 h 4821172"/>
                <a:gd name="T44" fmla="*/ 1283133 w 2835316"/>
                <a:gd name="T45" fmla="*/ 2946580 h 4821172"/>
                <a:gd name="T46" fmla="*/ 1417657 w 2835316"/>
                <a:gd name="T47" fmla="*/ 215003 h 4821172"/>
                <a:gd name="T48" fmla="*/ 215003 w 2835316"/>
                <a:gd name="T49" fmla="*/ 1417657 h 4821172"/>
                <a:gd name="T50" fmla="*/ 1417657 w 2835316"/>
                <a:gd name="T51" fmla="*/ 2620311 h 4821172"/>
                <a:gd name="T52" fmla="*/ 2620311 w 2835316"/>
                <a:gd name="T53" fmla="*/ 1417657 h 4821172"/>
                <a:gd name="T54" fmla="*/ 1417657 w 2835316"/>
                <a:gd name="T55" fmla="*/ 215003 h 4821172"/>
                <a:gd name="T56" fmla="*/ 1417658 w 2835316"/>
                <a:gd name="T57" fmla="*/ 0 h 4821172"/>
                <a:gd name="T58" fmla="*/ 2835316 w 2835316"/>
                <a:gd name="T59" fmla="*/ 1417658 h 4821172"/>
                <a:gd name="T60" fmla="*/ 1577584 w 2835316"/>
                <a:gd name="T61" fmla="*/ 2825711 h 4821172"/>
                <a:gd name="T62" fmla="*/ 1577584 w 2835316"/>
                <a:gd name="T63" fmla="*/ 2946579 h 4821172"/>
                <a:gd name="T64" fmla="*/ 1257732 w 2835316"/>
                <a:gd name="T65" fmla="*/ 2946579 h 4821172"/>
                <a:gd name="T66" fmla="*/ 1257732 w 2835316"/>
                <a:gd name="T67" fmla="*/ 2825711 h 4821172"/>
                <a:gd name="T68" fmla="*/ 0 w 2835316"/>
                <a:gd name="T69" fmla="*/ 1417658 h 4821172"/>
                <a:gd name="T70" fmla="*/ 1417658 w 2835316"/>
                <a:gd name="T71" fmla="*/ 0 h 482117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835316"/>
                <a:gd name="T109" fmla="*/ 0 h 4821172"/>
                <a:gd name="T110" fmla="*/ 2835316 w 2835316"/>
                <a:gd name="T111" fmla="*/ 4821172 h 4821172"/>
              </a:gdLst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835316" h="4821172">
                  <a:moveTo>
                    <a:pt x="1174032" y="4703309"/>
                  </a:moveTo>
                  <a:lnTo>
                    <a:pt x="1650790" y="4711631"/>
                  </a:lnTo>
                  <a:lnTo>
                    <a:pt x="1582404" y="4821172"/>
                  </a:lnTo>
                  <a:lnTo>
                    <a:pt x="1238553" y="4815170"/>
                  </a:lnTo>
                  <a:lnTo>
                    <a:pt x="1174032" y="4703309"/>
                  </a:lnTo>
                  <a:close/>
                  <a:moveTo>
                    <a:pt x="1283133" y="2946580"/>
                  </a:moveTo>
                  <a:lnTo>
                    <a:pt x="1552183" y="2946580"/>
                  </a:lnTo>
                  <a:lnTo>
                    <a:pt x="1552183" y="3666660"/>
                  </a:lnTo>
                  <a:lnTo>
                    <a:pt x="1595822" y="3666660"/>
                  </a:lnTo>
                  <a:lnTo>
                    <a:pt x="1662286" y="3777378"/>
                  </a:lnTo>
                  <a:lnTo>
                    <a:pt x="1662287" y="3777378"/>
                  </a:lnTo>
                  <a:lnTo>
                    <a:pt x="1662287" y="3842889"/>
                  </a:lnTo>
                  <a:lnTo>
                    <a:pt x="1662286" y="3842889"/>
                  </a:lnTo>
                  <a:lnTo>
                    <a:pt x="1662286" y="4635334"/>
                  </a:lnTo>
                  <a:lnTo>
                    <a:pt x="1643647" y="4635334"/>
                  </a:lnTo>
                  <a:lnTo>
                    <a:pt x="1643647" y="4701773"/>
                  </a:lnTo>
                  <a:lnTo>
                    <a:pt x="1178574" y="4701773"/>
                  </a:lnTo>
                  <a:lnTo>
                    <a:pt x="1178574" y="4635334"/>
                  </a:lnTo>
                  <a:lnTo>
                    <a:pt x="1185455" y="4635334"/>
                  </a:lnTo>
                  <a:lnTo>
                    <a:pt x="1185455" y="3777378"/>
                  </a:lnTo>
                  <a:lnTo>
                    <a:pt x="1251919" y="3666660"/>
                  </a:lnTo>
                  <a:lnTo>
                    <a:pt x="1283133" y="3666660"/>
                  </a:lnTo>
                  <a:lnTo>
                    <a:pt x="1283133" y="2946580"/>
                  </a:lnTo>
                  <a:close/>
                  <a:moveTo>
                    <a:pt x="1417657" y="215003"/>
                  </a:moveTo>
                  <a:cubicBezTo>
                    <a:pt x="753450" y="215003"/>
                    <a:pt x="215003" y="753450"/>
                    <a:pt x="215003" y="1417657"/>
                  </a:cubicBezTo>
                  <a:cubicBezTo>
                    <a:pt x="215003" y="2081864"/>
                    <a:pt x="753450" y="2620311"/>
                    <a:pt x="1417657" y="2620311"/>
                  </a:cubicBezTo>
                  <a:cubicBezTo>
                    <a:pt x="2081864" y="2620311"/>
                    <a:pt x="2620311" y="2081864"/>
                    <a:pt x="2620311" y="1417657"/>
                  </a:cubicBezTo>
                  <a:cubicBezTo>
                    <a:pt x="2620311" y="753450"/>
                    <a:pt x="2081864" y="215003"/>
                    <a:pt x="1417657" y="215003"/>
                  </a:cubicBezTo>
                  <a:close/>
                  <a:moveTo>
                    <a:pt x="1417658" y="0"/>
                  </a:moveTo>
                  <a:cubicBezTo>
                    <a:pt x="2200609" y="0"/>
                    <a:pt x="2835316" y="634707"/>
                    <a:pt x="2835316" y="1417658"/>
                  </a:cubicBezTo>
                  <a:cubicBezTo>
                    <a:pt x="2835316" y="2146514"/>
                    <a:pt x="2285285" y="2746903"/>
                    <a:pt x="1577584" y="2825711"/>
                  </a:cubicBezTo>
                  <a:lnTo>
                    <a:pt x="1577584" y="2946579"/>
                  </a:lnTo>
                  <a:lnTo>
                    <a:pt x="1257732" y="2946579"/>
                  </a:lnTo>
                  <a:lnTo>
                    <a:pt x="1257732" y="2825711"/>
                  </a:lnTo>
                  <a:cubicBezTo>
                    <a:pt x="550032" y="2746903"/>
                    <a:pt x="0" y="2146514"/>
                    <a:pt x="0" y="1417658"/>
                  </a:cubicBezTo>
                  <a:cubicBezTo>
                    <a:pt x="0" y="634707"/>
                    <a:pt x="634707" y="0"/>
                    <a:pt x="1417658" y="0"/>
                  </a:cubicBezTo>
                  <a:close/>
                </a:path>
              </a:pathLst>
            </a:custGeom>
            <a:solidFill>
              <a:srgbClr val="3F3F3F">
                <a:alpha val="32156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8452" name="组合 14"/>
            <p:cNvGrpSpPr/>
            <p:nvPr/>
          </p:nvGrpSpPr>
          <p:grpSpPr>
            <a:xfrm rot="-2040000">
              <a:off x="2035" y="262"/>
              <a:ext cx="3518" cy="5977"/>
              <a:chExt cx="2835316" cy="4818179"/>
            </a:xfrm>
          </p:grpSpPr>
          <p:sp>
            <p:nvSpPr>
              <p:cNvPr id="18474" name="椭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35316" cy="2835316"/>
              </a:xfrm>
              <a:custGeom>
                <a:gdLst>
                  <a:gd name="T0" fmla="*/ 1417657 w 2835316"/>
                  <a:gd name="T1" fmla="*/ 215003 h 2835316"/>
                  <a:gd name="T2" fmla="*/ 215003 w 2835316"/>
                  <a:gd name="T3" fmla="*/ 1417657 h 2835316"/>
                  <a:gd name="T4" fmla="*/ 1417657 w 2835316"/>
                  <a:gd name="T5" fmla="*/ 2620311 h 2835316"/>
                  <a:gd name="T6" fmla="*/ 2620311 w 2835316"/>
                  <a:gd name="T7" fmla="*/ 1417657 h 2835316"/>
                  <a:gd name="T8" fmla="*/ 1417657 w 2835316"/>
                  <a:gd name="T9" fmla="*/ 215003 h 2835316"/>
                  <a:gd name="T10" fmla="*/ 1417658 w 2835316"/>
                  <a:gd name="T11" fmla="*/ 0 h 2835316"/>
                  <a:gd name="T12" fmla="*/ 2835316 w 2835316"/>
                  <a:gd name="T13" fmla="*/ 1417658 h 2835316"/>
                  <a:gd name="T14" fmla="*/ 1417658 w 2835316"/>
                  <a:gd name="T15" fmla="*/ 2835316 h 2835316"/>
                  <a:gd name="T16" fmla="*/ 0 w 2835316"/>
                  <a:gd name="T17" fmla="*/ 1417658 h 2835316"/>
                  <a:gd name="T18" fmla="*/ 1417658 w 2835316"/>
                  <a:gd name="T19" fmla="*/ 0 h 283531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835316"/>
                  <a:gd name="T31" fmla="*/ 0 h 2835316"/>
                  <a:gd name="T32" fmla="*/ 2835316 w 2835316"/>
                  <a:gd name="T33" fmla="*/ 2835316 h 2835316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835316" h="2835316">
                    <a:moveTo>
                      <a:pt x="1417657" y="215003"/>
                    </a:moveTo>
                    <a:cubicBezTo>
                      <a:pt x="753450" y="215003"/>
                      <a:pt x="215003" y="753450"/>
                      <a:pt x="215003" y="1417657"/>
                    </a:cubicBezTo>
                    <a:cubicBezTo>
                      <a:pt x="215003" y="2081864"/>
                      <a:pt x="753450" y="2620311"/>
                      <a:pt x="1417657" y="2620311"/>
                    </a:cubicBezTo>
                    <a:cubicBezTo>
                      <a:pt x="2081864" y="2620311"/>
                      <a:pt x="2620311" y="2081864"/>
                      <a:pt x="2620311" y="1417657"/>
                    </a:cubicBezTo>
                    <a:cubicBezTo>
                      <a:pt x="2620311" y="753450"/>
                      <a:pt x="2081864" y="215003"/>
                      <a:pt x="1417657" y="215003"/>
                    </a:cubicBezTo>
                    <a:close/>
                    <a:moveTo>
                      <a:pt x="1417658" y="0"/>
                    </a:moveTo>
                    <a:cubicBezTo>
                      <a:pt x="2200609" y="0"/>
                      <a:pt x="2835316" y="634707"/>
                      <a:pt x="2835316" y="1417658"/>
                    </a:cubicBezTo>
                    <a:cubicBezTo>
                      <a:pt x="2835316" y="2200609"/>
                      <a:pt x="2200609" y="2835316"/>
                      <a:pt x="1417658" y="2835316"/>
                    </a:cubicBezTo>
                    <a:cubicBezTo>
                      <a:pt x="634707" y="2835316"/>
                      <a:pt x="0" y="2200609"/>
                      <a:pt x="0" y="1417658"/>
                    </a:cubicBezTo>
                    <a:cubicBezTo>
                      <a:pt x="0" y="634707"/>
                      <a:pt x="634707" y="0"/>
                      <a:pt x="1417658" y="0"/>
                    </a:cubicBezTo>
                    <a:close/>
                  </a:path>
                </a:pathLst>
              </a:custGeom>
              <a:solidFill>
                <a:srgbClr val="2A577E"/>
              </a:solidFill>
              <a:ln w="9525">
                <a:noFill/>
                <a:miter lim="800000"/>
              </a:ln>
            </p:spPr>
            <p:txBody>
              <a:bodyPr lIns="90170" tIns="46990" rIns="90170" bIns="46990" anchor="ctr"/>
              <a:lstStyle/>
              <a:p>
                <a:endParaRPr lang="zh-CN" altLang="en-US"/>
              </a:p>
            </p:txBody>
          </p:sp>
          <p:sp>
            <p:nvSpPr>
              <p:cNvPr id="18475" name="矩形 5"/>
              <p:cNvSpPr>
                <a:spLocks noChangeArrowheads="1"/>
              </p:cNvSpPr>
              <p:nvPr/>
            </p:nvSpPr>
            <p:spPr bwMode="auto">
              <a:xfrm>
                <a:off x="1257732" y="2766559"/>
                <a:ext cx="319852" cy="180020"/>
              </a:xfrm>
              <a:prstGeom prst="rect">
                <a:avLst/>
              </a:prstGeom>
              <a:solidFill>
                <a:srgbClr val="2A577E"/>
              </a:solidFill>
              <a:ln w="9525">
                <a:noFill/>
                <a:miter lim="800000"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6" name="矩形 8"/>
              <p:cNvSpPr>
                <a:spLocks noChangeArrowheads="1"/>
              </p:cNvSpPr>
              <p:nvPr/>
            </p:nvSpPr>
            <p:spPr bwMode="auto">
              <a:xfrm>
                <a:off x="1283133" y="2946580"/>
                <a:ext cx="269050" cy="720080"/>
              </a:xfrm>
              <a:prstGeom prst="rect">
                <a:avLst/>
              </a:prstGeom>
              <a:solidFill>
                <a:srgbClr val="2A577E"/>
              </a:solidFill>
              <a:ln w="9525">
                <a:noFill/>
                <a:miter lim="800000"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18477" name="组合 10"/>
              <p:cNvGrpSpPr/>
              <p:nvPr/>
            </p:nvGrpSpPr>
            <p:grpSpPr>
              <a:xfrm>
                <a:off x="1173029" y="3666660"/>
                <a:ext cx="489258" cy="1151519"/>
                <a:chExt cx="669580" cy="1151519"/>
              </a:xfrm>
            </p:grpSpPr>
            <p:sp>
              <p:nvSpPr>
                <p:cNvPr id="18478" name="梯形 6"/>
                <p:cNvSpPr>
                  <a:spLocks noChangeArrowheads="1"/>
                </p:cNvSpPr>
                <p:nvPr/>
              </p:nvSpPr>
              <p:spPr bwMode="auto">
                <a:xfrm flipV="1">
                  <a:off x="17006" y="0"/>
                  <a:ext cx="652573" cy="110718"/>
                </a:xfrm>
                <a:custGeom>
                  <a:gdLst>
                    <a:gd name="T0" fmla="*/ 18711323 w 21600"/>
                    <a:gd name="T1" fmla="*/ 283761 h 21600"/>
                    <a:gd name="T2" fmla="*/ 9857689 w 21600"/>
                    <a:gd name="T3" fmla="*/ 567522 h 21600"/>
                    <a:gd name="T4" fmla="*/ 1004026 w 21600"/>
                    <a:gd name="T5" fmla="*/ 283761 h 21600"/>
                    <a:gd name="T6" fmla="*/ 9857689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900 w 21600"/>
                    <a:gd name="T13" fmla="*/ 2900 h 21600"/>
                    <a:gd name="T14" fmla="*/ 18700 w 21600"/>
                    <a:gd name="T15" fmla="*/ 18700 h 21600"/>
                  </a:gdLst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99" y="21600"/>
                      </a:lnTo>
                      <a:lnTo>
                        <a:pt x="19401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A577E"/>
                </a:solidFill>
                <a:ln w="9525">
                  <a:noFill/>
                  <a:miter lim="800000"/>
                </a:ln>
              </p:spPr>
              <p:txBody>
                <a:bodyPr lIns="90170" tIns="46990" rIns="90170" bIns="46990" anchor="ctr"/>
                <a:lstStyle/>
                <a:p>
                  <a:endParaRPr lang="zh-CN" altLang="en-US"/>
                </a:p>
              </p:txBody>
            </p:sp>
            <p:sp>
              <p:nvSpPr>
                <p:cNvPr id="18479" name="矩形 7"/>
                <p:cNvSpPr>
                  <a:spLocks noChangeArrowheads="1"/>
                </p:cNvSpPr>
                <p:nvPr/>
              </p:nvSpPr>
              <p:spPr bwMode="auto">
                <a:xfrm>
                  <a:off x="17006" y="110718"/>
                  <a:ext cx="652573" cy="857956"/>
                </a:xfrm>
                <a:prstGeom prst="rect">
                  <a:avLst/>
                </a:prstGeom>
                <a:solidFill>
                  <a:srgbClr val="2A577E"/>
                </a:solidFill>
                <a:ln w="9525">
                  <a:noFill/>
                  <a:miter lim="800000"/>
                </a:ln>
              </p:spPr>
              <p:txBody>
                <a:bodyPr lIns="90170" tIns="46990" rIns="90170" bIns="46990"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480" name="梯形 11"/>
                <p:cNvSpPr>
                  <a:spLocks noChangeArrowheads="1"/>
                </p:cNvSpPr>
                <p:nvPr/>
              </p:nvSpPr>
              <p:spPr bwMode="auto">
                <a:xfrm rot="10860000" flipV="1">
                  <a:off x="0" y="1040801"/>
                  <a:ext cx="652573" cy="110718"/>
                </a:xfrm>
                <a:custGeom>
                  <a:gdLst>
                    <a:gd name="T0" fmla="*/ 18711323 w 21600"/>
                    <a:gd name="T1" fmla="*/ 283761 h 21600"/>
                    <a:gd name="T2" fmla="*/ 9857689 w 21600"/>
                    <a:gd name="T3" fmla="*/ 567522 h 21600"/>
                    <a:gd name="T4" fmla="*/ 1004026 w 21600"/>
                    <a:gd name="T5" fmla="*/ 283761 h 21600"/>
                    <a:gd name="T6" fmla="*/ 9857689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900 w 21600"/>
                    <a:gd name="T13" fmla="*/ 2900 h 21600"/>
                    <a:gd name="T14" fmla="*/ 18700 w 21600"/>
                    <a:gd name="T15" fmla="*/ 18700 h 21600"/>
                  </a:gdLst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199" y="21600"/>
                      </a:lnTo>
                      <a:lnTo>
                        <a:pt x="19401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A577E"/>
                </a:solidFill>
                <a:ln w="9525">
                  <a:noFill/>
                  <a:miter lim="800000"/>
                </a:ln>
              </p:spPr>
              <p:txBody>
                <a:bodyPr lIns="90170" tIns="46990" rIns="90170" bIns="46990" anchor="ctr"/>
                <a:lstStyle/>
                <a:p>
                  <a:endParaRPr lang="zh-CN" altLang="en-US"/>
                </a:p>
              </p:txBody>
            </p:sp>
            <p:sp>
              <p:nvSpPr>
                <p:cNvPr id="18481" name="矩形 12"/>
                <p:cNvSpPr>
                  <a:spLocks noChangeArrowheads="1"/>
                </p:cNvSpPr>
                <p:nvPr/>
              </p:nvSpPr>
              <p:spPr bwMode="auto">
                <a:xfrm>
                  <a:off x="17007" y="110718"/>
                  <a:ext cx="652573" cy="65511"/>
                </a:xfrm>
                <a:prstGeom prst="rect">
                  <a:avLst/>
                </a:prstGeom>
                <a:solidFill>
                  <a:srgbClr val="2A577E"/>
                </a:solidFill>
                <a:ln w="9525">
                  <a:noFill/>
                  <a:miter lim="800000"/>
                </a:ln>
              </p:spPr>
              <p:txBody>
                <a:bodyPr lIns="90170" tIns="46990" rIns="90170" bIns="46990"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8482" name="矩形 13"/>
                <p:cNvSpPr>
                  <a:spLocks noChangeArrowheads="1"/>
                </p:cNvSpPr>
                <p:nvPr/>
              </p:nvSpPr>
              <p:spPr bwMode="auto">
                <a:xfrm>
                  <a:off x="7588" y="968674"/>
                  <a:ext cx="636482" cy="66439"/>
                </a:xfrm>
                <a:prstGeom prst="rect">
                  <a:avLst/>
                </a:prstGeom>
                <a:solidFill>
                  <a:srgbClr val="2A577E"/>
                </a:solidFill>
                <a:ln w="9525">
                  <a:noFill/>
                  <a:miter lim="800000"/>
                </a:ln>
              </p:spPr>
              <p:txBody>
                <a:bodyPr lIns="90170" tIns="46990" rIns="90170" bIns="46990"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8453" name="组合 26"/>
            <p:cNvGrpSpPr/>
            <p:nvPr/>
          </p:nvGrpSpPr>
          <p:grpSpPr>
            <a:xfrm>
              <a:off x="2030" y="1204"/>
              <a:ext cx="2109" cy="2109"/>
              <a:chExt cx="1338974" cy="1338974"/>
            </a:xfrm>
          </p:grpSpPr>
          <p:sp>
            <p:nvSpPr>
              <p:cNvPr id="18472" name="椭圆 2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8974" cy="1338974"/>
              </a:xfrm>
              <a:prstGeom prst="ellipse">
                <a:avLst/>
              </a:prstGeom>
              <a:solidFill>
                <a:srgbClr val="FE6F6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3" name="椭圆 28"/>
              <p:cNvSpPr>
                <a:spLocks noChangeArrowheads="1"/>
              </p:cNvSpPr>
              <p:nvPr/>
            </p:nvSpPr>
            <p:spPr bwMode="auto">
              <a:xfrm>
                <a:off x="87087" y="87087"/>
                <a:ext cx="1164800" cy="1164800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54" name="组合 30"/>
            <p:cNvGrpSpPr/>
            <p:nvPr/>
          </p:nvGrpSpPr>
          <p:grpSpPr>
            <a:xfrm>
              <a:off x="2282" y="1455"/>
              <a:ext cx="1606" cy="1606"/>
              <a:chExt cx="1338974" cy="1338974"/>
            </a:xfrm>
          </p:grpSpPr>
          <p:sp>
            <p:nvSpPr>
              <p:cNvPr id="18470" name="椭圆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8974" cy="1338974"/>
              </a:xfrm>
              <a:prstGeom prst="ellipse">
                <a:avLst/>
              </a:prstGeom>
              <a:solidFill>
                <a:srgbClr val="FE6F6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71" name="椭圆 32"/>
              <p:cNvSpPr>
                <a:spLocks noChangeArrowheads="1"/>
              </p:cNvSpPr>
              <p:nvPr/>
            </p:nvSpPr>
            <p:spPr bwMode="auto">
              <a:xfrm>
                <a:off x="122304" y="122304"/>
                <a:ext cx="1094365" cy="109436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455" name="组合 33"/>
            <p:cNvGrpSpPr/>
            <p:nvPr/>
          </p:nvGrpSpPr>
          <p:grpSpPr>
            <a:xfrm>
              <a:off x="2558" y="1732"/>
              <a:ext cx="1054" cy="1053"/>
              <a:chExt cx="1338974" cy="1338974"/>
            </a:xfrm>
          </p:grpSpPr>
          <p:sp>
            <p:nvSpPr>
              <p:cNvPr id="18468" name="椭圆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38974" cy="1338974"/>
              </a:xfrm>
              <a:prstGeom prst="ellipse">
                <a:avLst/>
              </a:prstGeom>
              <a:solidFill>
                <a:srgbClr val="FE6F6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18469" name="椭圆 35"/>
              <p:cNvSpPr>
                <a:spLocks noChangeArrowheads="1"/>
              </p:cNvSpPr>
              <p:nvPr/>
            </p:nvSpPr>
            <p:spPr bwMode="auto">
              <a:xfrm>
                <a:off x="180090" y="180092"/>
                <a:ext cx="978794" cy="978790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456" name="椭圆 36"/>
            <p:cNvSpPr>
              <a:spLocks noChangeArrowheads="1"/>
            </p:cNvSpPr>
            <p:nvPr/>
          </p:nvSpPr>
          <p:spPr bwMode="auto">
            <a:xfrm>
              <a:off x="2894" y="2068"/>
              <a:ext cx="381" cy="381"/>
            </a:xfrm>
            <a:prstGeom prst="ellipse">
              <a:avLst/>
            </a:prstGeom>
            <a:solidFill>
              <a:srgbClr val="FE6F6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7" name="椭圆 27"/>
            <p:cNvSpPr>
              <a:spLocks noChangeArrowheads="1"/>
            </p:cNvSpPr>
            <p:nvPr/>
          </p:nvSpPr>
          <p:spPr bwMode="auto">
            <a:xfrm>
              <a:off x="1570" y="743"/>
              <a:ext cx="3030" cy="303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31999">
                  <a:srgbClr val="FFFFFF"/>
                </a:gs>
                <a:gs pos="32999">
                  <a:srgbClr val="FFFFFF"/>
                </a:gs>
                <a:gs pos="100000">
                  <a:srgbClr val="FFFFFF"/>
                </a:gs>
              </a:gsLst>
              <a:lin ang="4800000" scaled="1"/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8458" name="燕尾形 40"/>
            <p:cNvSpPr>
              <a:spLocks noChangeArrowheads="1"/>
            </p:cNvSpPr>
            <p:nvPr/>
          </p:nvSpPr>
          <p:spPr bwMode="auto">
            <a:xfrm rot="-10080000">
              <a:off x="3063" y="2256"/>
              <a:ext cx="2246" cy="475"/>
            </a:xfrm>
            <a:custGeom>
              <a:gdLst>
                <a:gd name="T0" fmla="*/ 1244366 w 1244366"/>
                <a:gd name="T1" fmla="*/ 130513 h 263110"/>
                <a:gd name="T2" fmla="*/ 1244366 w 1244366"/>
                <a:gd name="T3" fmla="*/ 130512 h 263110"/>
                <a:gd name="T4" fmla="*/ 1244366 w 1244366"/>
                <a:gd name="T5" fmla="*/ 130512 h 263110"/>
                <a:gd name="T6" fmla="*/ 1244366 w 1244366"/>
                <a:gd name="T7" fmla="*/ 130513 h 263110"/>
                <a:gd name="T8" fmla="*/ 0 w 1244366"/>
                <a:gd name="T9" fmla="*/ 263110 h 263110"/>
                <a:gd name="T10" fmla="*/ 104076 w 1244366"/>
                <a:gd name="T11" fmla="*/ 153372 h 263110"/>
                <a:gd name="T12" fmla="*/ 64110 w 1244366"/>
                <a:gd name="T13" fmla="*/ 153372 h 263110"/>
                <a:gd name="T14" fmla="*/ 41250 w 1244366"/>
                <a:gd name="T15" fmla="*/ 130512 h 263110"/>
                <a:gd name="T16" fmla="*/ 41251 w 1244366"/>
                <a:gd name="T17" fmla="*/ 130512 h 263110"/>
                <a:gd name="T18" fmla="*/ 64111 w 1244366"/>
                <a:gd name="T19" fmla="*/ 107652 h 263110"/>
                <a:gd name="T20" fmla="*/ 102097 w 1244366"/>
                <a:gd name="T21" fmla="*/ 107652 h 263110"/>
                <a:gd name="T22" fmla="*/ 0 w 1244366"/>
                <a:gd name="T23" fmla="*/ 0 h 263110"/>
                <a:gd name="T24" fmla="*/ 464598 w 1244366"/>
                <a:gd name="T25" fmla="*/ 0 h 263110"/>
                <a:gd name="T26" fmla="*/ 566696 w 1244366"/>
                <a:gd name="T27" fmla="*/ 107652 h 263110"/>
                <a:gd name="T28" fmla="*/ 1221506 w 1244366"/>
                <a:gd name="T29" fmla="*/ 107653 h 263110"/>
                <a:gd name="T30" fmla="*/ 1244366 w 1244366"/>
                <a:gd name="T31" fmla="*/ 130512 h 263110"/>
                <a:gd name="T32" fmla="*/ 1221506 w 1244366"/>
                <a:gd name="T33" fmla="*/ 153372 h 263110"/>
                <a:gd name="T34" fmla="*/ 568674 w 1244366"/>
                <a:gd name="T35" fmla="*/ 153372 h 263110"/>
                <a:gd name="T36" fmla="*/ 464598 w 1244366"/>
                <a:gd name="T37" fmla="*/ 263110 h 263110"/>
                <a:gd name="T38" fmla="*/ 0 w 1244366"/>
                <a:gd name="T39" fmla="*/ 263110 h 26311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44366"/>
                <a:gd name="T61" fmla="*/ 0 h 263110"/>
                <a:gd name="T62" fmla="*/ 1244366 w 1244366"/>
                <a:gd name="T63" fmla="*/ 263110 h 263110"/>
              </a:gdLst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44366" h="263110">
                  <a:moveTo>
                    <a:pt x="1244366" y="130513"/>
                  </a:moveTo>
                  <a:cubicBezTo>
                    <a:pt x="1244366" y="130513"/>
                    <a:pt x="1244366" y="130513"/>
                    <a:pt x="1244366" y="130512"/>
                  </a:cubicBezTo>
                  <a:lnTo>
                    <a:pt x="1244366" y="130513"/>
                  </a:lnTo>
                  <a:close/>
                  <a:moveTo>
                    <a:pt x="0" y="263110"/>
                  </a:moveTo>
                  <a:lnTo>
                    <a:pt x="104076" y="153372"/>
                  </a:lnTo>
                  <a:lnTo>
                    <a:pt x="64110" y="153372"/>
                  </a:lnTo>
                  <a:cubicBezTo>
                    <a:pt x="51485" y="153372"/>
                    <a:pt x="41250" y="143137"/>
                    <a:pt x="41250" y="130512"/>
                  </a:cubicBezTo>
                  <a:lnTo>
                    <a:pt x="41251" y="130512"/>
                  </a:lnTo>
                  <a:cubicBezTo>
                    <a:pt x="41251" y="117887"/>
                    <a:pt x="51486" y="107652"/>
                    <a:pt x="64111" y="107652"/>
                  </a:cubicBezTo>
                  <a:lnTo>
                    <a:pt x="102097" y="107652"/>
                  </a:lnTo>
                  <a:lnTo>
                    <a:pt x="0" y="0"/>
                  </a:lnTo>
                  <a:lnTo>
                    <a:pt x="464598" y="0"/>
                  </a:lnTo>
                  <a:lnTo>
                    <a:pt x="566696" y="107652"/>
                  </a:lnTo>
                  <a:lnTo>
                    <a:pt x="1221506" y="107653"/>
                  </a:lnTo>
                  <a:cubicBezTo>
                    <a:pt x="1234131" y="107653"/>
                    <a:pt x="1244365" y="117888"/>
                    <a:pt x="1244366" y="130512"/>
                  </a:cubicBezTo>
                  <a:cubicBezTo>
                    <a:pt x="1244366" y="143137"/>
                    <a:pt x="1234131" y="153372"/>
                    <a:pt x="1221506" y="153372"/>
                  </a:cubicBezTo>
                  <a:lnTo>
                    <a:pt x="568674" y="153372"/>
                  </a:lnTo>
                  <a:lnTo>
                    <a:pt x="464598" y="263110"/>
                  </a:lnTo>
                  <a:lnTo>
                    <a:pt x="0" y="263110"/>
                  </a:lnTo>
                  <a:close/>
                </a:path>
              </a:pathLst>
            </a:custGeom>
            <a:solidFill>
              <a:srgbClr val="3F3F3F">
                <a:alpha val="36078"/>
              </a:srgbClr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8459" name="组合 29"/>
            <p:cNvGrpSpPr/>
            <p:nvPr/>
          </p:nvGrpSpPr>
          <p:grpSpPr>
            <a:xfrm rot="-2280000">
              <a:off x="2877" y="1481"/>
              <a:ext cx="1960" cy="414"/>
              <a:chExt cx="2872723" cy="607410"/>
            </a:xfrm>
          </p:grpSpPr>
          <p:sp>
            <p:nvSpPr>
              <p:cNvPr id="18466" name="燕尾形 2"/>
              <p:cNvSpPr>
                <a:spLocks noChangeArrowheads="1"/>
              </p:cNvSpPr>
              <p:nvPr/>
            </p:nvSpPr>
            <p:spPr bwMode="auto">
              <a:xfrm rot="10800000">
                <a:off x="1512125" y="0"/>
                <a:ext cx="1360598" cy="607410"/>
              </a:xfrm>
              <a:prstGeom prst="chevron">
                <a:avLst>
                  <a:gd name="adj" fmla="val 47413"/>
                </a:avLst>
              </a:prstGeom>
              <a:solidFill>
                <a:srgbClr val="FFCC4D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8467" name="圆角矩形 3"/>
              <p:cNvSpPr>
                <a:spLocks noChangeArrowheads="1"/>
              </p:cNvSpPr>
              <p:nvPr/>
            </p:nvSpPr>
            <p:spPr bwMode="auto">
              <a:xfrm>
                <a:off x="0" y="253339"/>
                <a:ext cx="2777489" cy="105546"/>
              </a:xfrm>
              <a:prstGeom prst="roundRect">
                <a:avLst>
                  <a:gd name="adj" fmla="val 50000"/>
                </a:avLst>
              </a:prstGeom>
              <a:solidFill>
                <a:srgbClr val="A47676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460" name="TextBox 102"/>
            <p:cNvSpPr>
              <a:spLocks noChangeArrowheads="1"/>
            </p:cNvSpPr>
            <p:nvPr/>
          </p:nvSpPr>
          <p:spPr bwMode="auto">
            <a:xfrm>
              <a:off x="5214" y="1003"/>
              <a:ext cx="1500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DDD9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2800" b="1">
                <a:solidFill>
                  <a:srgbClr val="DDD9C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61" name="TextBox 103"/>
            <p:cNvSpPr>
              <a:spLocks noChangeArrowheads="1"/>
            </p:cNvSpPr>
            <p:nvPr/>
          </p:nvSpPr>
          <p:spPr bwMode="auto">
            <a:xfrm>
              <a:off x="703" y="4044"/>
              <a:ext cx="1499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FDE9D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2800" b="1">
                <a:solidFill>
                  <a:srgbClr val="FDE9D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462" name="TextBox 104"/>
            <p:cNvSpPr>
              <a:spLocks noChangeArrowheads="1"/>
            </p:cNvSpPr>
            <p:nvPr/>
          </p:nvSpPr>
          <p:spPr bwMode="auto">
            <a:xfrm>
              <a:off x="0" y="435"/>
              <a:ext cx="1499" cy="8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>
                  <a:solidFill>
                    <a:srgbClr val="C5D8F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cript MT Bold" panose="03040602040607080904" pitchFamily="66" charset="0"/>
                </a:rPr>
                <a:t>01</a:t>
              </a:r>
              <a:endParaRPr lang="en-US" altLang="zh-CN" sz="2800" b="1">
                <a:solidFill>
                  <a:srgbClr val="C5D8F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cript MT Bold" panose="03040602040607080904" pitchFamily="66" charset="0"/>
              </a:endParaRPr>
            </a:p>
          </p:txBody>
        </p:sp>
        <p:sp>
          <p:nvSpPr>
            <p:cNvPr id="18463" name="TextBox 105"/>
            <p:cNvSpPr>
              <a:spLocks noChangeArrowheads="1"/>
            </p:cNvSpPr>
            <p:nvPr/>
          </p:nvSpPr>
          <p:spPr bwMode="auto">
            <a:xfrm>
              <a:off x="1182" y="0"/>
              <a:ext cx="1518" cy="3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latin typeface="BankGothic Lt BT" charset="-122"/>
                  <a:ea typeface="微软雅黑" panose="020b0503020204020204" pitchFamily="34" charset="-122"/>
                  <a:sym typeface="BankGothic Lt BT" charset="-122"/>
                </a:rPr>
                <a:t>添加标题</a:t>
              </a:r>
              <a:endParaRPr lang="zh-CN" altLang="en-US" sz="1000" b="1">
                <a:solidFill>
                  <a:schemeClr val="bg1"/>
                </a:solidFill>
                <a:latin typeface="BankGothic Lt BT" charset="-122"/>
                <a:ea typeface="微软雅黑" panose="020b0503020204020204" pitchFamily="34" charset="-122"/>
                <a:sym typeface="BankGothic Lt BT" charset="-122"/>
              </a:endParaRPr>
            </a:p>
          </p:txBody>
        </p:sp>
        <p:sp>
          <p:nvSpPr>
            <p:cNvPr id="18464" name="TextBox 107"/>
            <p:cNvSpPr>
              <a:spLocks noChangeArrowheads="1"/>
            </p:cNvSpPr>
            <p:nvPr/>
          </p:nvSpPr>
          <p:spPr bwMode="auto">
            <a:xfrm>
              <a:off x="5619" y="2107"/>
              <a:ext cx="1519" cy="3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latin typeface="BankGothic Lt BT" charset="-122"/>
                  <a:ea typeface="微软雅黑" panose="020b0503020204020204" pitchFamily="34" charset="-122"/>
                  <a:sym typeface="BankGothic Lt BT" charset="-122"/>
                </a:rPr>
                <a:t>添加标题</a:t>
              </a:r>
              <a:endParaRPr lang="zh-CN" altLang="en-US" sz="1000" b="1">
                <a:solidFill>
                  <a:schemeClr val="bg1"/>
                </a:solidFill>
                <a:latin typeface="BankGothic Lt BT" charset="-122"/>
                <a:ea typeface="微软雅黑" panose="020b0503020204020204" pitchFamily="34" charset="-122"/>
                <a:sym typeface="BankGothic Lt BT" charset="-122"/>
              </a:endParaRPr>
            </a:p>
          </p:txBody>
        </p:sp>
        <p:sp>
          <p:nvSpPr>
            <p:cNvPr id="18465" name="TextBox 108"/>
            <p:cNvSpPr>
              <a:spLocks noChangeArrowheads="1"/>
            </p:cNvSpPr>
            <p:nvPr/>
          </p:nvSpPr>
          <p:spPr bwMode="auto">
            <a:xfrm>
              <a:off x="2135" y="4301"/>
              <a:ext cx="1518" cy="3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000" b="1">
                  <a:solidFill>
                    <a:schemeClr val="bg1"/>
                  </a:solidFill>
                  <a:latin typeface="BankGothic Lt BT" charset="-122"/>
                  <a:ea typeface="微软雅黑" panose="020b0503020204020204" pitchFamily="34" charset="-122"/>
                  <a:sym typeface="BankGothic Lt BT" charset="-122"/>
                </a:rPr>
                <a:t>添加标题</a:t>
              </a:r>
              <a:endParaRPr lang="zh-CN" altLang="en-US" sz="1000" b="1">
                <a:solidFill>
                  <a:schemeClr val="bg1"/>
                </a:solidFill>
                <a:latin typeface="BankGothic Lt BT" charset="-122"/>
                <a:ea typeface="微软雅黑" panose="020b0503020204020204" pitchFamily="34" charset="-122"/>
                <a:sym typeface="BankGothic Lt BT" charset="-122"/>
              </a:endParaRPr>
            </a:p>
          </p:txBody>
        </p:sp>
      </p:grpSp>
      <p:sp>
        <p:nvSpPr>
          <p:cNvPr id="18435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7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18438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9" name="同心圆 2"/>
          <p:cNvSpPr/>
          <p:nvPr/>
        </p:nvSpPr>
        <p:spPr bwMode="auto">
          <a:xfrm>
            <a:off x="901700" y="1727200"/>
            <a:ext cx="341313" cy="341313"/>
          </a:xfrm>
          <a:custGeom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文本框 9"/>
          <p:cNvSpPr txBox="1">
            <a:spLocks noChangeArrowheads="1"/>
          </p:cNvSpPr>
          <p:nvPr/>
        </p:nvSpPr>
        <p:spPr bwMode="auto">
          <a:xfrm>
            <a:off x="1401763" y="1735138"/>
            <a:ext cx="156051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1" name="文本框 31"/>
          <p:cNvSpPr txBox="1">
            <a:spLocks noChangeArrowheads="1"/>
          </p:cNvSpPr>
          <p:nvPr/>
        </p:nvSpPr>
        <p:spPr bwMode="auto">
          <a:xfrm>
            <a:off x="1401763" y="2027238"/>
            <a:ext cx="2682875" cy="388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18442" name="同心圆 9"/>
          <p:cNvSpPr/>
          <p:nvPr/>
        </p:nvSpPr>
        <p:spPr bwMode="auto">
          <a:xfrm>
            <a:off x="901700" y="2657475"/>
            <a:ext cx="341313" cy="341313"/>
          </a:xfrm>
          <a:custGeom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3" name="文本框 9"/>
          <p:cNvSpPr txBox="1">
            <a:spLocks noChangeArrowheads="1"/>
          </p:cNvSpPr>
          <p:nvPr/>
        </p:nvSpPr>
        <p:spPr bwMode="auto">
          <a:xfrm>
            <a:off x="1401763" y="2665413"/>
            <a:ext cx="156051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4" name="文本框 31"/>
          <p:cNvSpPr txBox="1">
            <a:spLocks noChangeArrowheads="1"/>
          </p:cNvSpPr>
          <p:nvPr/>
        </p:nvSpPr>
        <p:spPr bwMode="auto">
          <a:xfrm>
            <a:off x="1401763" y="2959100"/>
            <a:ext cx="2682875" cy="388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18445" name="同心圆 16"/>
          <p:cNvSpPr/>
          <p:nvPr/>
        </p:nvSpPr>
        <p:spPr bwMode="auto">
          <a:xfrm>
            <a:off x="906463" y="3533775"/>
            <a:ext cx="341312" cy="341313"/>
          </a:xfrm>
          <a:custGeom>
            <a:gdLst>
              <a:gd name="T0" fmla="*/ 0 w 455708"/>
              <a:gd name="T1" fmla="*/ 127818 h 455708"/>
              <a:gd name="T2" fmla="*/ 127816 w 455708"/>
              <a:gd name="T3" fmla="*/ 0 h 455708"/>
              <a:gd name="T4" fmla="*/ 255633 w 455708"/>
              <a:gd name="T5" fmla="*/ 127818 h 455708"/>
              <a:gd name="T6" fmla="*/ 127816 w 455708"/>
              <a:gd name="T7" fmla="*/ 255634 h 455708"/>
              <a:gd name="T8" fmla="*/ 0 w 455708"/>
              <a:gd name="T9" fmla="*/ 127818 h 455708"/>
              <a:gd name="T10" fmla="*/ 59181 w 455708"/>
              <a:gd name="T11" fmla="*/ 127818 h 455708"/>
              <a:gd name="T12" fmla="*/ 127816 w 455708"/>
              <a:gd name="T13" fmla="*/ 196453 h 455708"/>
              <a:gd name="T14" fmla="*/ 196451 w 455708"/>
              <a:gd name="T15" fmla="*/ 127818 h 455708"/>
              <a:gd name="T16" fmla="*/ 127816 w 455708"/>
              <a:gd name="T17" fmla="*/ 59182 h 455708"/>
              <a:gd name="T18" fmla="*/ 59181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6" name="文本框 9"/>
          <p:cNvSpPr txBox="1">
            <a:spLocks noChangeArrowheads="1"/>
          </p:cNvSpPr>
          <p:nvPr/>
        </p:nvSpPr>
        <p:spPr bwMode="auto">
          <a:xfrm>
            <a:off x="1406525" y="3541713"/>
            <a:ext cx="1562100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7" name="文本框 31"/>
          <p:cNvSpPr txBox="1">
            <a:spLocks noChangeArrowheads="1"/>
          </p:cNvSpPr>
          <p:nvPr/>
        </p:nvSpPr>
        <p:spPr bwMode="auto">
          <a:xfrm>
            <a:off x="1406525" y="3835400"/>
            <a:ext cx="2684463" cy="388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175"/>
            <a:ext cx="9144000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19459" name="组合 1"/>
          <p:cNvGrpSpPr/>
          <p:nvPr/>
        </p:nvGrpSpPr>
        <p:grpSpPr>
          <a:xfrm>
            <a:off x="1530350" y="1230313"/>
            <a:ext cx="6048375" cy="2387600"/>
            <a:chExt cx="4896544" cy="1620000"/>
          </a:xfrm>
        </p:grpSpPr>
        <p:grpSp>
          <p:nvGrpSpPr>
            <p:cNvPr id="19460" name="组合 3"/>
            <p:cNvGrpSpPr/>
            <p:nvPr/>
          </p:nvGrpSpPr>
          <p:grpSpPr>
            <a:xfrm>
              <a:off x="0" y="0"/>
              <a:ext cx="4896544" cy="1620000"/>
              <a:chExt cx="3744416" cy="1368152"/>
            </a:xfrm>
          </p:grpSpPr>
          <p:sp>
            <p:nvSpPr>
              <p:cNvPr id="19462" name="矩形 5"/>
              <p:cNvSpPr>
                <a:spLocks noChangeArrowheads="1"/>
              </p:cNvSpPr>
              <p:nvPr/>
            </p:nvSpPr>
            <p:spPr bwMode="auto">
              <a:xfrm>
                <a:off x="0" y="288032"/>
                <a:ext cx="3744416" cy="792088"/>
              </a:xfrm>
              <a:prstGeom prst="rect">
                <a:avLst/>
              </a:prstGeom>
              <a:solidFill>
                <a:srgbClr val="232323">
                  <a:alpha val="65097"/>
                </a:srgbClr>
              </a:solidFill>
              <a:ln w="9525">
                <a:noFill/>
                <a:miter lim="800000"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63" name="等腰三角形 6"/>
              <p:cNvSpPr>
                <a:spLocks noChangeArrowheads="1"/>
              </p:cNvSpPr>
              <p:nvPr/>
            </p:nvSpPr>
            <p:spPr bwMode="auto">
              <a:xfrm>
                <a:off x="3456384" y="0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rgbClr val="7F7F7F">
                  <a:alpha val="76077"/>
                </a:srgbClr>
              </a:solidFill>
              <a:ln w="9525">
                <a:noFill/>
                <a:miter lim="800000"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64" name="等腰三角形 7"/>
              <p:cNvSpPr>
                <a:spLocks noChangeArrowheads="1"/>
              </p:cNvSpPr>
              <p:nvPr/>
            </p:nvSpPr>
            <p:spPr bwMode="auto">
              <a:xfrm rot="10800000">
                <a:off x="0" y="1080120"/>
                <a:ext cx="288032" cy="288032"/>
              </a:xfrm>
              <a:prstGeom prst="triangle">
                <a:avLst>
                  <a:gd name="adj" fmla="val 0"/>
                </a:avLst>
              </a:prstGeom>
              <a:solidFill>
                <a:srgbClr val="7F7F7F">
                  <a:alpha val="78038"/>
                </a:srgbClr>
              </a:solidFill>
              <a:ln w="9525">
                <a:noFill/>
                <a:miter lim="800000"/>
              </a:ln>
            </p:spPr>
            <p:txBody>
              <a:bodyPr lIns="90170" tIns="46990" rIns="90170" bIns="46990"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9461" name="Rectangle 1"/>
            <p:cNvSpPr>
              <a:spLocks noChangeArrowheads="1"/>
            </p:cNvSpPr>
            <p:nvPr/>
          </p:nvSpPr>
          <p:spPr bwMode="auto">
            <a:xfrm>
              <a:off x="288032" y="408025"/>
              <a:ext cx="4515855" cy="8039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76176" anchor="ctr">
              <a:spAutoFit/>
            </a:bodyPr>
            <a:lstStyle/>
            <a:p>
              <a:pPr algn="ctr" eaLnBrk="0" hangingPunct="0"/>
              <a:r>
                <a:rPr lang="en-US" altLang="zh-CN" sz="7200" b="1">
                  <a:solidFill>
                    <a:schemeClr val="bg1"/>
                  </a:solidFill>
                  <a:latin typeface="造字工房悦黑体验版纤细体" pitchFamily="50" charset="-122"/>
                  <a:ea typeface="造字工房悦黑体验版纤细体" pitchFamily="50" charset="-122"/>
                  <a:sym typeface="造字工房悦黑体验版纤细体" pitchFamily="50" charset="-122"/>
                </a:rPr>
                <a:t>THANK</a:t>
              </a:r>
              <a:r>
                <a:rPr lang="en-US" altLang="zh-CN" sz="7200" b="1">
                  <a:solidFill>
                    <a:srgbClr val="FFCC00"/>
                  </a:solidFill>
                  <a:latin typeface="造字工房悦黑体验版纤细体" pitchFamily="50" charset="-122"/>
                  <a:ea typeface="造字工房悦黑体验版纤细体" pitchFamily="50" charset="-122"/>
                  <a:sym typeface="造字工房悦黑体验版纤细体" pitchFamily="50" charset="-122"/>
                </a:rPr>
                <a:t>YOU</a:t>
              </a:r>
              <a:endParaRPr lang="en-US" altLang="zh-CN" sz="7200" b="1">
                <a:solidFill>
                  <a:srgbClr val="FFCC00"/>
                </a:solidFill>
                <a:latin typeface="造字工房悦黑体验版纤细体" pitchFamily="50" charset="-122"/>
                <a:ea typeface="造字工房悦黑体验版纤细体" pitchFamily="50" charset="-122"/>
                <a:sym typeface="造字工房悦黑体验版纤细体" pitchFamily="50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同心圆 19"/>
          <p:cNvSpPr/>
          <p:nvPr/>
        </p:nvSpPr>
        <p:spPr bwMode="auto">
          <a:xfrm>
            <a:off x="4994275" y="2808288"/>
            <a:ext cx="341313" cy="341312"/>
          </a:xfrm>
          <a:custGeom>
            <a:gdLst>
              <a:gd name="T0" fmla="*/ 0 w 455708"/>
              <a:gd name="T1" fmla="*/ 127816 h 455708"/>
              <a:gd name="T2" fmla="*/ 127818 w 455708"/>
              <a:gd name="T3" fmla="*/ 0 h 455708"/>
              <a:gd name="T4" fmla="*/ 255634 w 455708"/>
              <a:gd name="T5" fmla="*/ 127816 h 455708"/>
              <a:gd name="T6" fmla="*/ 127818 w 455708"/>
              <a:gd name="T7" fmla="*/ 255633 h 455708"/>
              <a:gd name="T8" fmla="*/ 0 w 455708"/>
              <a:gd name="T9" fmla="*/ 127816 h 455708"/>
              <a:gd name="T10" fmla="*/ 59182 w 455708"/>
              <a:gd name="T11" fmla="*/ 127816 h 455708"/>
              <a:gd name="T12" fmla="*/ 127818 w 455708"/>
              <a:gd name="T13" fmla="*/ 196451 h 455708"/>
              <a:gd name="T14" fmla="*/ 196453 w 455708"/>
              <a:gd name="T15" fmla="*/ 127816 h 455708"/>
              <a:gd name="T16" fmla="*/ 127818 w 455708"/>
              <a:gd name="T17" fmla="*/ 59181 h 455708"/>
              <a:gd name="T18" fmla="*/ 59182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" name="文本框 9"/>
          <p:cNvSpPr txBox="1">
            <a:spLocks noChangeArrowheads="1"/>
          </p:cNvSpPr>
          <p:nvPr/>
        </p:nvSpPr>
        <p:spPr bwMode="auto">
          <a:xfrm>
            <a:off x="5495925" y="2816225"/>
            <a:ext cx="1560513" cy="296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6" name="文本框 31"/>
          <p:cNvSpPr txBox="1">
            <a:spLocks noChangeArrowheads="1"/>
          </p:cNvSpPr>
          <p:nvPr/>
        </p:nvSpPr>
        <p:spPr bwMode="auto">
          <a:xfrm>
            <a:off x="5495925" y="3108325"/>
            <a:ext cx="2682875" cy="388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3077" name="文本框 14"/>
          <p:cNvSpPr>
            <a:spLocks noChangeArrowheads="1"/>
          </p:cNvSpPr>
          <p:nvPr/>
        </p:nvSpPr>
        <p:spPr bwMode="auto">
          <a:xfrm>
            <a:off x="360363" y="438150"/>
            <a:ext cx="17970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dist"/>
            <a:r>
              <a:rPr lang="zh-CN" altLang="en-US" sz="2800" b="1">
                <a:solidFill>
                  <a:srgbClr val="3366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关于</a:t>
            </a:r>
            <a:r>
              <a:rPr lang="zh-CN" altLang="en-US" sz="2800" b="1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</a:t>
            </a:r>
            <a:endParaRPr lang="zh-CN" altLang="en-US" sz="2800" b="1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78" name="文本框 15"/>
          <p:cNvSpPr>
            <a:spLocks noChangeArrowheads="1"/>
          </p:cNvSpPr>
          <p:nvPr/>
        </p:nvSpPr>
        <p:spPr bwMode="auto">
          <a:xfrm>
            <a:off x="2058988" y="565150"/>
            <a:ext cx="1449387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About us</a:t>
            </a:r>
            <a:endParaRPr lang="en-US" altLang="zh-CN">
              <a:solidFill>
                <a:schemeClr val="bg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079" name="Picture 7" descr="cbe7a4ae-b9be-4076-b88b-e98234ffb959_5 (1)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017588"/>
            <a:ext cx="9144000" cy="2857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080" name="文本框 43"/>
          <p:cNvSpPr>
            <a:spLocks noChangeArrowheads="1"/>
          </p:cNvSpPr>
          <p:nvPr/>
        </p:nvSpPr>
        <p:spPr bwMode="auto">
          <a:xfrm>
            <a:off x="4213225" y="1228725"/>
            <a:ext cx="434340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400" b="1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</a:t>
            </a:r>
            <a:endParaRPr lang="en-US" altLang="zh-CN" sz="2400" b="1">
              <a:solidFill>
                <a:srgbClr val="DDDDD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/>
            <a:r>
              <a:rPr lang="en-US" altLang="zh-CN" sz="2400" b="1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</a:t>
            </a:r>
            <a:r>
              <a:rPr lang="en-US" altLang="zh-CN" sz="3200" b="1">
                <a:solidFill>
                  <a:srgbClr val="F1783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TITLE</a:t>
            </a:r>
            <a:endParaRPr lang="en-US" altLang="zh-CN" sz="3200" b="1">
              <a:solidFill>
                <a:srgbClr val="F1783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719138" y="3997325"/>
            <a:ext cx="7800975" cy="77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 Office[1-2]   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是由金山软件股份有限公司自主研发的一款办公软件套装，可以实现办公软件最常用的文字、表格、演示等多种功能。具有内存占用低、运行速度快、体积小巧、强大插件平台支持、免费提供海量在线存储空间及文档模板、支持阅读和输出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文件、全面兼容微软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Office97-2010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格式（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doc/docx/xls/xlsx/ppt/pptx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等）独特优势。覆盖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等多个平台。</a:t>
            </a:r>
            <a:endParaRPr lang="zh-CN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2" descr="E:\PPT图片处理\墙纸\b14cc8e0-f4bd-44b9-8e34-3e496262be87_4.jpgb14cc8e0-f4bd-44b9-8e34-3e496262be87_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1331913"/>
            <a:ext cx="9144000" cy="285591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1588" y="11113"/>
            <a:ext cx="9142412" cy="4197350"/>
          </a:xfrm>
          <a:prstGeom prst="rect">
            <a:avLst/>
          </a:prstGeom>
          <a:solidFill>
            <a:schemeClr val="bg1">
              <a:alpha val="74117"/>
            </a:schemeClr>
          </a:solidFill>
          <a:ln w="9525">
            <a:noFill/>
            <a:miter lim="800000"/>
          </a:ln>
        </p:spPr>
        <p:txBody>
          <a:bodyPr lIns="68580" tIns="36195" rIns="68580" bIns="36195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4100" name="圆角矩形标注 1"/>
          <p:cNvSpPr>
            <a:spLocks noChangeArrowheads="1"/>
          </p:cNvSpPr>
          <p:nvPr/>
        </p:nvSpPr>
        <p:spPr bwMode="auto">
          <a:xfrm>
            <a:off x="773113" y="449263"/>
            <a:ext cx="941387" cy="609600"/>
          </a:xfrm>
          <a:prstGeom prst="wedgeRoundRectCallout">
            <a:avLst>
              <a:gd name="adj1" fmla="val -22194"/>
              <a:gd name="adj2" fmla="val 69833"/>
              <a:gd name="adj3" fmla="val 16667"/>
            </a:avLst>
          </a:prstGeom>
          <a:solidFill>
            <a:srgbClr val="2A577E">
              <a:alpha val="92155"/>
            </a:srgbClr>
          </a:solidFill>
          <a:ln w="9525">
            <a:noFill/>
            <a:miter lim="800000"/>
          </a:ln>
        </p:spPr>
        <p:txBody>
          <a:bodyPr lIns="68580" tIns="36195" rIns="68580" bIns="36195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4101" name="文本框 4"/>
          <p:cNvSpPr txBox="1">
            <a:spLocks noChangeArrowheads="1"/>
          </p:cNvSpPr>
          <p:nvPr/>
        </p:nvSpPr>
        <p:spPr bwMode="auto">
          <a:xfrm>
            <a:off x="850900" y="511175"/>
            <a:ext cx="784225" cy="434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2" name="同心圆 2"/>
          <p:cNvSpPr/>
          <p:nvPr/>
        </p:nvSpPr>
        <p:spPr bwMode="auto">
          <a:xfrm>
            <a:off x="901700" y="1825625"/>
            <a:ext cx="341313" cy="341313"/>
          </a:xfrm>
          <a:custGeom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" name="文本框 9"/>
          <p:cNvSpPr txBox="1">
            <a:spLocks noChangeArrowheads="1"/>
          </p:cNvSpPr>
          <p:nvPr/>
        </p:nvSpPr>
        <p:spPr bwMode="auto">
          <a:xfrm>
            <a:off x="1401763" y="1833563"/>
            <a:ext cx="156051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4" name="文本框 31"/>
          <p:cNvSpPr txBox="1">
            <a:spLocks noChangeArrowheads="1"/>
          </p:cNvSpPr>
          <p:nvPr/>
        </p:nvSpPr>
        <p:spPr bwMode="auto">
          <a:xfrm>
            <a:off x="1401763" y="2127250"/>
            <a:ext cx="2682875" cy="387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4105" name="同心圆 9"/>
          <p:cNvSpPr/>
          <p:nvPr/>
        </p:nvSpPr>
        <p:spPr bwMode="auto">
          <a:xfrm>
            <a:off x="901700" y="2757488"/>
            <a:ext cx="341313" cy="341312"/>
          </a:xfrm>
          <a:custGeom>
            <a:gdLst>
              <a:gd name="T0" fmla="*/ 0 w 455708"/>
              <a:gd name="T1" fmla="*/ 127816 h 455708"/>
              <a:gd name="T2" fmla="*/ 127818 w 455708"/>
              <a:gd name="T3" fmla="*/ 0 h 455708"/>
              <a:gd name="T4" fmla="*/ 255634 w 455708"/>
              <a:gd name="T5" fmla="*/ 127816 h 455708"/>
              <a:gd name="T6" fmla="*/ 127818 w 455708"/>
              <a:gd name="T7" fmla="*/ 255633 h 455708"/>
              <a:gd name="T8" fmla="*/ 0 w 455708"/>
              <a:gd name="T9" fmla="*/ 127816 h 455708"/>
              <a:gd name="T10" fmla="*/ 59182 w 455708"/>
              <a:gd name="T11" fmla="*/ 127816 h 455708"/>
              <a:gd name="T12" fmla="*/ 127818 w 455708"/>
              <a:gd name="T13" fmla="*/ 196451 h 455708"/>
              <a:gd name="T14" fmla="*/ 196453 w 455708"/>
              <a:gd name="T15" fmla="*/ 127816 h 455708"/>
              <a:gd name="T16" fmla="*/ 127818 w 455708"/>
              <a:gd name="T17" fmla="*/ 59181 h 455708"/>
              <a:gd name="T18" fmla="*/ 59182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" name="文本框 9"/>
          <p:cNvSpPr txBox="1">
            <a:spLocks noChangeArrowheads="1"/>
          </p:cNvSpPr>
          <p:nvPr/>
        </p:nvSpPr>
        <p:spPr bwMode="auto">
          <a:xfrm>
            <a:off x="1401763" y="2765425"/>
            <a:ext cx="1560512" cy="296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7" name="文本框 31"/>
          <p:cNvSpPr txBox="1">
            <a:spLocks noChangeArrowheads="1"/>
          </p:cNvSpPr>
          <p:nvPr/>
        </p:nvSpPr>
        <p:spPr bwMode="auto">
          <a:xfrm>
            <a:off x="1401763" y="3057525"/>
            <a:ext cx="2682875" cy="388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4108" name="同心圆 16"/>
          <p:cNvSpPr/>
          <p:nvPr/>
        </p:nvSpPr>
        <p:spPr bwMode="auto">
          <a:xfrm>
            <a:off x="4700588" y="2757488"/>
            <a:ext cx="341312" cy="341312"/>
          </a:xfrm>
          <a:custGeom>
            <a:gdLst>
              <a:gd name="T0" fmla="*/ 0 w 455708"/>
              <a:gd name="T1" fmla="*/ 127816 h 455708"/>
              <a:gd name="T2" fmla="*/ 127816 w 455708"/>
              <a:gd name="T3" fmla="*/ 0 h 455708"/>
              <a:gd name="T4" fmla="*/ 255633 w 455708"/>
              <a:gd name="T5" fmla="*/ 127816 h 455708"/>
              <a:gd name="T6" fmla="*/ 127816 w 455708"/>
              <a:gd name="T7" fmla="*/ 255633 h 455708"/>
              <a:gd name="T8" fmla="*/ 0 w 455708"/>
              <a:gd name="T9" fmla="*/ 127816 h 455708"/>
              <a:gd name="T10" fmla="*/ 59181 w 455708"/>
              <a:gd name="T11" fmla="*/ 127816 h 455708"/>
              <a:gd name="T12" fmla="*/ 127816 w 455708"/>
              <a:gd name="T13" fmla="*/ 196451 h 455708"/>
              <a:gd name="T14" fmla="*/ 196451 w 455708"/>
              <a:gd name="T15" fmla="*/ 127816 h 455708"/>
              <a:gd name="T16" fmla="*/ 127816 w 455708"/>
              <a:gd name="T17" fmla="*/ 59181 h 455708"/>
              <a:gd name="T18" fmla="*/ 59181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9" name="文本框 9"/>
          <p:cNvSpPr txBox="1">
            <a:spLocks noChangeArrowheads="1"/>
          </p:cNvSpPr>
          <p:nvPr/>
        </p:nvSpPr>
        <p:spPr bwMode="auto">
          <a:xfrm>
            <a:off x="5202238" y="2765425"/>
            <a:ext cx="1560512" cy="296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0" name="文本框 31"/>
          <p:cNvSpPr txBox="1">
            <a:spLocks noChangeArrowheads="1"/>
          </p:cNvSpPr>
          <p:nvPr/>
        </p:nvSpPr>
        <p:spPr bwMode="auto">
          <a:xfrm>
            <a:off x="5202238" y="3057525"/>
            <a:ext cx="2684462" cy="388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4111" name="同心圆 19"/>
          <p:cNvSpPr/>
          <p:nvPr/>
        </p:nvSpPr>
        <p:spPr bwMode="auto">
          <a:xfrm>
            <a:off x="4700588" y="1825625"/>
            <a:ext cx="341312" cy="341313"/>
          </a:xfrm>
          <a:custGeom>
            <a:gdLst>
              <a:gd name="T0" fmla="*/ 0 w 455708"/>
              <a:gd name="T1" fmla="*/ 127818 h 455708"/>
              <a:gd name="T2" fmla="*/ 127816 w 455708"/>
              <a:gd name="T3" fmla="*/ 0 h 455708"/>
              <a:gd name="T4" fmla="*/ 255633 w 455708"/>
              <a:gd name="T5" fmla="*/ 127818 h 455708"/>
              <a:gd name="T6" fmla="*/ 127816 w 455708"/>
              <a:gd name="T7" fmla="*/ 255634 h 455708"/>
              <a:gd name="T8" fmla="*/ 0 w 455708"/>
              <a:gd name="T9" fmla="*/ 127818 h 455708"/>
              <a:gd name="T10" fmla="*/ 59181 w 455708"/>
              <a:gd name="T11" fmla="*/ 127818 h 455708"/>
              <a:gd name="T12" fmla="*/ 127816 w 455708"/>
              <a:gd name="T13" fmla="*/ 196453 h 455708"/>
              <a:gd name="T14" fmla="*/ 196451 w 455708"/>
              <a:gd name="T15" fmla="*/ 127818 h 455708"/>
              <a:gd name="T16" fmla="*/ 127816 w 455708"/>
              <a:gd name="T17" fmla="*/ 59182 h 455708"/>
              <a:gd name="T18" fmla="*/ 59181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112" name="文本框 9"/>
          <p:cNvSpPr txBox="1">
            <a:spLocks noChangeArrowheads="1"/>
          </p:cNvSpPr>
          <p:nvPr/>
        </p:nvSpPr>
        <p:spPr bwMode="auto">
          <a:xfrm>
            <a:off x="5202238" y="1833563"/>
            <a:ext cx="156051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3" name="文本框 31"/>
          <p:cNvSpPr txBox="1">
            <a:spLocks noChangeArrowheads="1"/>
          </p:cNvSpPr>
          <p:nvPr/>
        </p:nvSpPr>
        <p:spPr bwMode="auto">
          <a:xfrm>
            <a:off x="5202238" y="2127250"/>
            <a:ext cx="2684462" cy="387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cxnSp>
        <p:nvCxnSpPr>
          <p:cNvPr id="4114" name="AutoShape 18"/>
          <p:cNvCxnSpPr>
            <a:cxnSpLocks noChangeShapeType="1"/>
          </p:cNvCxnSpPr>
          <p:nvPr/>
        </p:nvCxnSpPr>
        <p:spPr bwMode="auto">
          <a:xfrm flipV="1">
            <a:off x="-6350" y="1327150"/>
            <a:ext cx="9144000" cy="1588"/>
          </a:xfrm>
          <a:prstGeom prst="straightConnector1">
            <a:avLst/>
          </a:prstGeom>
          <a:noFill/>
          <a:ln w="12700">
            <a:solidFill>
              <a:srgbClr val="2A577E"/>
            </a:solidFill>
            <a:miter lim="800000"/>
          </a:ln>
        </p:spPr>
      </p:cxn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icture 2" descr="011_image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644525"/>
            <a:ext cx="9144000" cy="30099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3" name="文本框 43"/>
          <p:cNvSpPr>
            <a:spLocks noChangeArrowheads="1"/>
          </p:cNvSpPr>
          <p:nvPr/>
        </p:nvSpPr>
        <p:spPr bwMode="auto">
          <a:xfrm>
            <a:off x="641350" y="1093788"/>
            <a:ext cx="3651250" cy="1866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PLEASE</a:t>
            </a:r>
            <a:endParaRPr lang="en-US" altLang="zh-CN" sz="3200" b="1">
              <a:solidFill>
                <a:srgbClr val="DDDDD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3200" b="1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</a:t>
            </a:r>
            <a:endParaRPr lang="en-US" altLang="zh-CN" sz="3200" b="1">
              <a:solidFill>
                <a:srgbClr val="DDDDD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ts val="6300"/>
              </a:lnSpc>
            </a:pPr>
            <a:r>
              <a:rPr lang="en-US" altLang="zh-CN" sz="4000" b="1">
                <a:solidFill>
                  <a:srgbClr val="F1783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TITLE</a:t>
            </a:r>
            <a:endParaRPr lang="en-US" altLang="zh-CN" sz="4000" b="1">
              <a:solidFill>
                <a:srgbClr val="F1783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24" name="同心圆 2"/>
          <p:cNvSpPr/>
          <p:nvPr/>
        </p:nvSpPr>
        <p:spPr bwMode="auto">
          <a:xfrm>
            <a:off x="276225" y="3894138"/>
            <a:ext cx="339725" cy="341312"/>
          </a:xfrm>
          <a:custGeom>
            <a:gdLst>
              <a:gd name="T0" fmla="*/ 0 w 455708"/>
              <a:gd name="T1" fmla="*/ 127816 h 455708"/>
              <a:gd name="T2" fmla="*/ 126631 w 455708"/>
              <a:gd name="T3" fmla="*/ 0 h 455708"/>
              <a:gd name="T4" fmla="*/ 253261 w 455708"/>
              <a:gd name="T5" fmla="*/ 127816 h 455708"/>
              <a:gd name="T6" fmla="*/ 126631 w 455708"/>
              <a:gd name="T7" fmla="*/ 255633 h 455708"/>
              <a:gd name="T8" fmla="*/ 0 w 455708"/>
              <a:gd name="T9" fmla="*/ 127816 h 455708"/>
              <a:gd name="T10" fmla="*/ 58633 w 455708"/>
              <a:gd name="T11" fmla="*/ 127816 h 455708"/>
              <a:gd name="T12" fmla="*/ 126631 w 455708"/>
              <a:gd name="T13" fmla="*/ 196451 h 455708"/>
              <a:gd name="T14" fmla="*/ 194628 w 455708"/>
              <a:gd name="T15" fmla="*/ 127816 h 455708"/>
              <a:gd name="T16" fmla="*/ 126631 w 455708"/>
              <a:gd name="T17" fmla="*/ 59181 h 455708"/>
              <a:gd name="T18" fmla="*/ 58633 w 455708"/>
              <a:gd name="T19" fmla="*/ 127816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5" name="文本框 9"/>
          <p:cNvSpPr txBox="1">
            <a:spLocks noChangeArrowheads="1"/>
          </p:cNvSpPr>
          <p:nvPr/>
        </p:nvSpPr>
        <p:spPr bwMode="auto">
          <a:xfrm>
            <a:off x="649288" y="3902075"/>
            <a:ext cx="1560512" cy="296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6" name="文本框 31"/>
          <p:cNvSpPr txBox="1">
            <a:spLocks noChangeArrowheads="1"/>
          </p:cNvSpPr>
          <p:nvPr/>
        </p:nvSpPr>
        <p:spPr bwMode="auto">
          <a:xfrm>
            <a:off x="650875" y="4121150"/>
            <a:ext cx="2335213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9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7" name="Group 7"/>
          <p:cNvGrpSpPr/>
          <p:nvPr/>
        </p:nvGrpSpPr>
        <p:grpSpPr>
          <a:xfrm>
            <a:off x="3240088" y="3894138"/>
            <a:ext cx="2752725" cy="569912"/>
            <a:chExt cx="4334" cy="897"/>
          </a:xfrm>
        </p:grpSpPr>
        <p:sp>
          <p:nvSpPr>
            <p:cNvPr id="5134" name="同心圆 19"/>
            <p:cNvSpPr/>
            <p:nvPr/>
          </p:nvSpPr>
          <p:spPr bwMode="auto">
            <a:xfrm>
              <a:off x="0" y="0"/>
              <a:ext cx="538" cy="538"/>
            </a:xfrm>
            <a:custGeom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5" name="文本框 9"/>
            <p:cNvSpPr txBox="1">
              <a:spLocks noChangeArrowheads="1"/>
            </p:cNvSpPr>
            <p:nvPr/>
          </p:nvSpPr>
          <p:spPr bwMode="auto">
            <a:xfrm>
              <a:off x="591" y="13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36" name="文本框 31"/>
            <p:cNvSpPr txBox="1">
              <a:spLocks noChangeArrowheads="1"/>
            </p:cNvSpPr>
            <p:nvPr/>
          </p:nvSpPr>
          <p:spPr bwMode="auto">
            <a:xfrm>
              <a:off x="592" y="357"/>
              <a:ext cx="3743" cy="5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</a:pPr>
              <a:r>
                <a:rPr lang="en-US" altLang="zh-CN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WPS</a:t>
              </a:r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演示助您快速创建极具感染力的演示文稿，打造令人震撼的影院效果。</a:t>
              </a:r>
              <a:endPara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28" name="Group 11"/>
          <p:cNvGrpSpPr/>
          <p:nvPr/>
        </p:nvGrpSpPr>
        <p:grpSpPr>
          <a:xfrm>
            <a:off x="6134100" y="3894138"/>
            <a:ext cx="2751138" cy="569912"/>
            <a:chExt cx="4334" cy="897"/>
          </a:xfrm>
        </p:grpSpPr>
        <p:sp>
          <p:nvSpPr>
            <p:cNvPr id="5131" name="同心圆 19"/>
            <p:cNvSpPr/>
            <p:nvPr/>
          </p:nvSpPr>
          <p:spPr bwMode="auto">
            <a:xfrm>
              <a:off x="0" y="0"/>
              <a:ext cx="538" cy="538"/>
            </a:xfrm>
            <a:custGeom>
              <a:gdLst>
                <a:gd name="T0" fmla="*/ 0 w 455708"/>
                <a:gd name="T1" fmla="*/ 0 h 455708"/>
                <a:gd name="T2" fmla="*/ 0 w 455708"/>
                <a:gd name="T3" fmla="*/ 0 h 455708"/>
                <a:gd name="T4" fmla="*/ 1 w 455708"/>
                <a:gd name="T5" fmla="*/ 0 h 455708"/>
                <a:gd name="T6" fmla="*/ 0 w 455708"/>
                <a:gd name="T7" fmla="*/ 1 h 455708"/>
                <a:gd name="T8" fmla="*/ 0 w 455708"/>
                <a:gd name="T9" fmla="*/ 0 h 455708"/>
                <a:gd name="T10" fmla="*/ 0 w 455708"/>
                <a:gd name="T11" fmla="*/ 0 h 455708"/>
                <a:gd name="T12" fmla="*/ 0 w 455708"/>
                <a:gd name="T13" fmla="*/ 0 h 455708"/>
                <a:gd name="T14" fmla="*/ 0 w 455708"/>
                <a:gd name="T15" fmla="*/ 0 h 455708"/>
                <a:gd name="T16" fmla="*/ 0 w 455708"/>
                <a:gd name="T17" fmla="*/ 0 h 455708"/>
                <a:gd name="T18" fmla="*/ 0 w 455708"/>
                <a:gd name="T19" fmla="*/ 0 h 45570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55708"/>
                <a:gd name="T31" fmla="*/ 0 h 455708"/>
                <a:gd name="T32" fmla="*/ 455708 w 455708"/>
                <a:gd name="T33" fmla="*/ 455708 h 455708"/>
              </a:gdLst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55708" h="455708">
                  <a:moveTo>
                    <a:pt x="0" y="227854"/>
                  </a:moveTo>
                  <a:cubicBezTo>
                    <a:pt x="0" y="102014"/>
                    <a:pt x="102014" y="0"/>
                    <a:pt x="227854" y="0"/>
                  </a:cubicBezTo>
                  <a:cubicBezTo>
                    <a:pt x="353694" y="0"/>
                    <a:pt x="455708" y="102014"/>
                    <a:pt x="455708" y="227854"/>
                  </a:cubicBezTo>
                  <a:cubicBezTo>
                    <a:pt x="455708" y="353694"/>
                    <a:pt x="353694" y="455708"/>
                    <a:pt x="227854" y="455708"/>
                  </a:cubicBezTo>
                  <a:cubicBezTo>
                    <a:pt x="102014" y="455708"/>
                    <a:pt x="0" y="353694"/>
                    <a:pt x="0" y="227854"/>
                  </a:cubicBezTo>
                  <a:close/>
                  <a:moveTo>
                    <a:pt x="105501" y="227854"/>
                  </a:moveTo>
                  <a:cubicBezTo>
                    <a:pt x="105501" y="295428"/>
                    <a:pt x="160280" y="350207"/>
                    <a:pt x="227854" y="350207"/>
                  </a:cubicBezTo>
                  <a:cubicBezTo>
                    <a:pt x="295428" y="350207"/>
                    <a:pt x="350207" y="295428"/>
                    <a:pt x="350207" y="227854"/>
                  </a:cubicBezTo>
                  <a:cubicBezTo>
                    <a:pt x="350207" y="160280"/>
                    <a:pt x="295428" y="105501"/>
                    <a:pt x="227854" y="105501"/>
                  </a:cubicBezTo>
                  <a:cubicBezTo>
                    <a:pt x="160280" y="105501"/>
                    <a:pt x="105501" y="160280"/>
                    <a:pt x="105501" y="227854"/>
                  </a:cubicBezTo>
                  <a:close/>
                </a:path>
              </a:pathLst>
            </a:custGeom>
            <a:noFill/>
            <a:ln w="12700">
              <a:solidFill>
                <a:srgbClr val="404040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2" name="文本框 9"/>
            <p:cNvSpPr txBox="1">
              <a:spLocks noChangeArrowheads="1"/>
            </p:cNvSpPr>
            <p:nvPr/>
          </p:nvSpPr>
          <p:spPr bwMode="auto">
            <a:xfrm>
              <a:off x="591" y="13"/>
              <a:ext cx="2458" cy="4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>
                <a:buFontTx/>
                <a:buNone/>
              </a:pPr>
              <a:r>
                <a:rPr lang="en-US" altLang="zh-CN" sz="1500" b="1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Your Title</a:t>
              </a:r>
              <a:endParaRPr lang="zh-CN" altLang="en-US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33" name="文本框 31"/>
            <p:cNvSpPr txBox="1">
              <a:spLocks noChangeArrowheads="1"/>
            </p:cNvSpPr>
            <p:nvPr/>
          </p:nvSpPr>
          <p:spPr bwMode="auto">
            <a:xfrm>
              <a:off x="592" y="357"/>
              <a:ext cx="3743" cy="5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8580" tIns="34290" rIns="68580" bIns="34290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</a:pPr>
              <a:r>
                <a:rPr lang="en-US" altLang="zh-CN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WPS</a:t>
              </a:r>
              <a:r>
                <a:rPr lang="zh-CN" altLang="en-US" sz="900"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演示助您快速创建极具感染力的演示文稿，打造令人震撼的影院效果。</a:t>
              </a:r>
              <a:endParaRPr lang="zh-CN" altLang="en-US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29" name="AutoShape 15"/>
          <p:cNvSpPr>
            <a:spLocks noChangeArrowheads="1"/>
          </p:cNvSpPr>
          <p:nvPr/>
        </p:nvSpPr>
        <p:spPr bwMode="auto">
          <a:xfrm>
            <a:off x="809625" y="290513"/>
            <a:ext cx="941388" cy="6096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2A577E"/>
          </a:solidFill>
          <a:ln w="9525">
            <a:solidFill>
              <a:schemeClr val="bg1"/>
            </a:solidFill>
            <a:miter lim="800000"/>
          </a:ln>
        </p:spPr>
        <p:txBody>
          <a:bodyPr lIns="68580" tIns="36195" rIns="68580" bIns="36195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5130" name="文本框 4"/>
          <p:cNvSpPr txBox="1">
            <a:spLocks noChangeArrowheads="1"/>
          </p:cNvSpPr>
          <p:nvPr/>
        </p:nvSpPr>
        <p:spPr bwMode="auto">
          <a:xfrm>
            <a:off x="836613" y="398463"/>
            <a:ext cx="922337" cy="373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同心圆 2"/>
          <p:cNvSpPr/>
          <p:nvPr/>
        </p:nvSpPr>
        <p:spPr bwMode="auto">
          <a:xfrm>
            <a:off x="1979613" y="3070225"/>
            <a:ext cx="341312" cy="341313"/>
          </a:xfrm>
          <a:custGeom>
            <a:gdLst>
              <a:gd name="T0" fmla="*/ 0 w 455708"/>
              <a:gd name="T1" fmla="*/ 127818 h 455708"/>
              <a:gd name="T2" fmla="*/ 127816 w 455708"/>
              <a:gd name="T3" fmla="*/ 0 h 455708"/>
              <a:gd name="T4" fmla="*/ 255633 w 455708"/>
              <a:gd name="T5" fmla="*/ 127818 h 455708"/>
              <a:gd name="T6" fmla="*/ 127816 w 455708"/>
              <a:gd name="T7" fmla="*/ 255634 h 455708"/>
              <a:gd name="T8" fmla="*/ 0 w 455708"/>
              <a:gd name="T9" fmla="*/ 127818 h 455708"/>
              <a:gd name="T10" fmla="*/ 59181 w 455708"/>
              <a:gd name="T11" fmla="*/ 127818 h 455708"/>
              <a:gd name="T12" fmla="*/ 127816 w 455708"/>
              <a:gd name="T13" fmla="*/ 196453 h 455708"/>
              <a:gd name="T14" fmla="*/ 196451 w 455708"/>
              <a:gd name="T15" fmla="*/ 127818 h 455708"/>
              <a:gd name="T16" fmla="*/ 127816 w 455708"/>
              <a:gd name="T17" fmla="*/ 59182 h 455708"/>
              <a:gd name="T18" fmla="*/ 59181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47" name="文本框 9"/>
          <p:cNvSpPr txBox="1">
            <a:spLocks noChangeArrowheads="1"/>
          </p:cNvSpPr>
          <p:nvPr/>
        </p:nvSpPr>
        <p:spPr bwMode="auto">
          <a:xfrm>
            <a:off x="1455738" y="3482975"/>
            <a:ext cx="1560512" cy="29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文本框 31"/>
          <p:cNvSpPr txBox="1">
            <a:spLocks noChangeArrowheads="1"/>
          </p:cNvSpPr>
          <p:nvPr/>
        </p:nvSpPr>
        <p:spPr bwMode="auto">
          <a:xfrm>
            <a:off x="1208088" y="3735388"/>
            <a:ext cx="2036762" cy="547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6149" name="椭圆 1"/>
          <p:cNvSpPr>
            <a:spLocks noChangeArrowheads="1"/>
          </p:cNvSpPr>
          <p:nvPr/>
        </p:nvSpPr>
        <p:spPr bwMode="auto">
          <a:xfrm>
            <a:off x="1527175" y="1638300"/>
            <a:ext cx="1244600" cy="1241425"/>
          </a:xfrm>
          <a:prstGeom prst="ellipse">
            <a:avLst/>
          </a:prstGeom>
          <a:blipFill dpi="0" rotWithShape="1">
            <a:blip r:embed="rId2"/>
            <a:stretch>
              <a:fillRect/>
            </a:stretch>
          </a:blipFill>
          <a:ln w="12700">
            <a:solidFill>
              <a:srgbClr val="7F7F7F"/>
            </a:solidFill>
            <a:miter lim="800000"/>
          </a:ln>
        </p:spPr>
        <p:txBody>
          <a:bodyPr lIns="68580" tIns="34290" rIns="68580" bIns="34290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150" name="椭圆 15"/>
          <p:cNvSpPr>
            <a:spLocks noChangeArrowheads="1"/>
          </p:cNvSpPr>
          <p:nvPr/>
        </p:nvSpPr>
        <p:spPr bwMode="auto">
          <a:xfrm>
            <a:off x="4130675" y="1638300"/>
            <a:ext cx="1243013" cy="1241425"/>
          </a:xfrm>
          <a:prstGeom prst="ellipse">
            <a:avLst/>
          </a:prstGeom>
          <a:blipFill dpi="0" rotWithShape="1">
            <a:blip r:embed="rId2"/>
            <a:stretch>
              <a:fillRect/>
            </a:stretch>
          </a:blipFill>
          <a:ln w="12700">
            <a:solidFill>
              <a:srgbClr val="7F7F7F"/>
            </a:solidFill>
            <a:miter lim="800000"/>
          </a:ln>
        </p:spPr>
        <p:txBody>
          <a:bodyPr lIns="68580" tIns="34290" rIns="68580" bIns="34290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151" name="椭圆 16"/>
          <p:cNvSpPr>
            <a:spLocks noChangeArrowheads="1"/>
          </p:cNvSpPr>
          <p:nvPr/>
        </p:nvSpPr>
        <p:spPr bwMode="auto">
          <a:xfrm>
            <a:off x="6732588" y="1638300"/>
            <a:ext cx="1243012" cy="1241425"/>
          </a:xfrm>
          <a:prstGeom prst="ellipse">
            <a:avLst/>
          </a:prstGeom>
          <a:blipFill dpi="0" rotWithShape="1">
            <a:blip r:embed="rId3"/>
            <a:stretch>
              <a:fillRect/>
            </a:stretch>
          </a:blipFill>
          <a:ln w="12700">
            <a:solidFill>
              <a:srgbClr val="7F7F7F"/>
            </a:solidFill>
            <a:miter lim="800000"/>
          </a:ln>
        </p:spPr>
        <p:txBody>
          <a:bodyPr lIns="68580" tIns="34290" rIns="68580" bIns="34290" anchor="ctr"/>
          <a:lstStyle/>
          <a:p>
            <a:pPr algn="ctr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152" name="同心圆 17"/>
          <p:cNvSpPr/>
          <p:nvPr/>
        </p:nvSpPr>
        <p:spPr bwMode="auto">
          <a:xfrm>
            <a:off x="4613275" y="3070225"/>
            <a:ext cx="341313" cy="341313"/>
          </a:xfrm>
          <a:custGeom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3" name="文本框 9"/>
          <p:cNvSpPr txBox="1">
            <a:spLocks noChangeArrowheads="1"/>
          </p:cNvSpPr>
          <p:nvPr/>
        </p:nvSpPr>
        <p:spPr bwMode="auto">
          <a:xfrm>
            <a:off x="4089400" y="3482975"/>
            <a:ext cx="1560513" cy="29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4" name="文本框 31"/>
          <p:cNvSpPr txBox="1">
            <a:spLocks noChangeArrowheads="1"/>
          </p:cNvSpPr>
          <p:nvPr/>
        </p:nvSpPr>
        <p:spPr bwMode="auto">
          <a:xfrm>
            <a:off x="3840163" y="3735388"/>
            <a:ext cx="2038350" cy="547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6155" name="同心圆 20"/>
          <p:cNvSpPr/>
          <p:nvPr/>
        </p:nvSpPr>
        <p:spPr bwMode="auto">
          <a:xfrm>
            <a:off x="7226300" y="3063875"/>
            <a:ext cx="341313" cy="341313"/>
          </a:xfrm>
          <a:custGeom>
            <a:gdLst>
              <a:gd name="T0" fmla="*/ 0 w 455708"/>
              <a:gd name="T1" fmla="*/ 127818 h 455708"/>
              <a:gd name="T2" fmla="*/ 127818 w 455708"/>
              <a:gd name="T3" fmla="*/ 0 h 455708"/>
              <a:gd name="T4" fmla="*/ 255634 w 455708"/>
              <a:gd name="T5" fmla="*/ 127818 h 455708"/>
              <a:gd name="T6" fmla="*/ 127818 w 455708"/>
              <a:gd name="T7" fmla="*/ 255634 h 455708"/>
              <a:gd name="T8" fmla="*/ 0 w 455708"/>
              <a:gd name="T9" fmla="*/ 127818 h 455708"/>
              <a:gd name="T10" fmla="*/ 59182 w 455708"/>
              <a:gd name="T11" fmla="*/ 127818 h 455708"/>
              <a:gd name="T12" fmla="*/ 127818 w 455708"/>
              <a:gd name="T13" fmla="*/ 196453 h 455708"/>
              <a:gd name="T14" fmla="*/ 196453 w 455708"/>
              <a:gd name="T15" fmla="*/ 127818 h 455708"/>
              <a:gd name="T16" fmla="*/ 127818 w 455708"/>
              <a:gd name="T17" fmla="*/ 59182 h 455708"/>
              <a:gd name="T18" fmla="*/ 59182 w 455708"/>
              <a:gd name="T19" fmla="*/ 127818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6" name="文本框 9"/>
          <p:cNvSpPr txBox="1">
            <a:spLocks noChangeArrowheads="1"/>
          </p:cNvSpPr>
          <p:nvPr/>
        </p:nvSpPr>
        <p:spPr bwMode="auto">
          <a:xfrm>
            <a:off x="6702425" y="3478213"/>
            <a:ext cx="1560513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7" name="文本框 31"/>
          <p:cNvSpPr txBox="1">
            <a:spLocks noChangeArrowheads="1"/>
          </p:cNvSpPr>
          <p:nvPr/>
        </p:nvSpPr>
        <p:spPr bwMode="auto">
          <a:xfrm>
            <a:off x="6453188" y="3727450"/>
            <a:ext cx="2036762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6158" name="矩形 18"/>
          <p:cNvSpPr>
            <a:spLocks noChangeArrowheads="1"/>
          </p:cNvSpPr>
          <p:nvPr/>
        </p:nvSpPr>
        <p:spPr bwMode="auto">
          <a:xfrm>
            <a:off x="835025" y="500063"/>
            <a:ext cx="4838700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6159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60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61" name="矩形 27"/>
          <p:cNvSpPr>
            <a:spLocks noChangeArrowheads="1"/>
          </p:cNvSpPr>
          <p:nvPr/>
        </p:nvSpPr>
        <p:spPr bwMode="auto">
          <a:xfrm>
            <a:off x="814388" y="930275"/>
            <a:ext cx="6445250" cy="296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1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2" name="同心圆 2"/>
          <p:cNvSpPr/>
          <p:nvPr/>
        </p:nvSpPr>
        <p:spPr bwMode="auto">
          <a:xfrm>
            <a:off x="927100" y="3378200"/>
            <a:ext cx="341313" cy="342900"/>
          </a:xfrm>
          <a:custGeom>
            <a:gdLst>
              <a:gd name="T0" fmla="*/ 0 w 455708"/>
              <a:gd name="T1" fmla="*/ 129009 h 455708"/>
              <a:gd name="T2" fmla="*/ 127818 w 455708"/>
              <a:gd name="T3" fmla="*/ 0 h 455708"/>
              <a:gd name="T4" fmla="*/ 255634 w 455708"/>
              <a:gd name="T5" fmla="*/ 129009 h 455708"/>
              <a:gd name="T6" fmla="*/ 127818 w 455708"/>
              <a:gd name="T7" fmla="*/ 258017 h 455708"/>
              <a:gd name="T8" fmla="*/ 0 w 455708"/>
              <a:gd name="T9" fmla="*/ 129009 h 455708"/>
              <a:gd name="T10" fmla="*/ 59182 w 455708"/>
              <a:gd name="T11" fmla="*/ 129009 h 455708"/>
              <a:gd name="T12" fmla="*/ 127818 w 455708"/>
              <a:gd name="T13" fmla="*/ 198283 h 455708"/>
              <a:gd name="T14" fmla="*/ 196453 w 455708"/>
              <a:gd name="T15" fmla="*/ 129009 h 455708"/>
              <a:gd name="T16" fmla="*/ 127818 w 455708"/>
              <a:gd name="T17" fmla="*/ 59734 h 455708"/>
              <a:gd name="T18" fmla="*/ 59182 w 455708"/>
              <a:gd name="T19" fmla="*/ 129009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3" name="文本框 9"/>
          <p:cNvSpPr txBox="1">
            <a:spLocks noChangeArrowheads="1"/>
          </p:cNvSpPr>
          <p:nvPr/>
        </p:nvSpPr>
        <p:spPr bwMode="auto">
          <a:xfrm>
            <a:off x="1268413" y="3421063"/>
            <a:ext cx="1562100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4" name="文本框 31"/>
          <p:cNvSpPr txBox="1">
            <a:spLocks noChangeArrowheads="1"/>
          </p:cNvSpPr>
          <p:nvPr/>
        </p:nvSpPr>
        <p:spPr bwMode="auto">
          <a:xfrm>
            <a:off x="1268413" y="3714750"/>
            <a:ext cx="2684462" cy="387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pic>
        <p:nvPicPr>
          <p:cNvPr id="717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27100" y="1754188"/>
            <a:ext cx="3068638" cy="1498600"/>
          </a:xfrm>
          <a:prstGeom prst="rect">
            <a:avLst/>
          </a:prstGeom>
          <a:noFill/>
          <a:ln w="12700">
            <a:solidFill>
              <a:srgbClr val="A6A6A6"/>
            </a:solidFill>
            <a:miter lim="800000"/>
          </a:ln>
        </p:spPr>
      </p:pic>
      <p:pic>
        <p:nvPicPr>
          <p:cNvPr id="7176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54625" y="1744663"/>
            <a:ext cx="3067050" cy="1500187"/>
          </a:xfrm>
          <a:prstGeom prst="rect">
            <a:avLst/>
          </a:prstGeom>
          <a:noFill/>
          <a:ln w="12700">
            <a:solidFill>
              <a:srgbClr val="A6A6A6"/>
            </a:solidFill>
            <a:miter lim="800000"/>
          </a:ln>
        </p:spPr>
      </p:pic>
      <p:sp>
        <p:nvSpPr>
          <p:cNvPr id="7177" name="同心圆 23"/>
          <p:cNvSpPr/>
          <p:nvPr/>
        </p:nvSpPr>
        <p:spPr bwMode="auto">
          <a:xfrm>
            <a:off x="5251450" y="3371850"/>
            <a:ext cx="341313" cy="339725"/>
          </a:xfrm>
          <a:custGeom>
            <a:gdLst>
              <a:gd name="T0" fmla="*/ 0 w 455708"/>
              <a:gd name="T1" fmla="*/ 126631 h 455708"/>
              <a:gd name="T2" fmla="*/ 127818 w 455708"/>
              <a:gd name="T3" fmla="*/ 0 h 455708"/>
              <a:gd name="T4" fmla="*/ 255634 w 455708"/>
              <a:gd name="T5" fmla="*/ 126631 h 455708"/>
              <a:gd name="T6" fmla="*/ 127818 w 455708"/>
              <a:gd name="T7" fmla="*/ 253261 h 455708"/>
              <a:gd name="T8" fmla="*/ 0 w 455708"/>
              <a:gd name="T9" fmla="*/ 126631 h 455708"/>
              <a:gd name="T10" fmla="*/ 59182 w 455708"/>
              <a:gd name="T11" fmla="*/ 126631 h 455708"/>
              <a:gd name="T12" fmla="*/ 127818 w 455708"/>
              <a:gd name="T13" fmla="*/ 194628 h 455708"/>
              <a:gd name="T14" fmla="*/ 196453 w 455708"/>
              <a:gd name="T15" fmla="*/ 126631 h 455708"/>
              <a:gd name="T16" fmla="*/ 127818 w 455708"/>
              <a:gd name="T17" fmla="*/ 58633 h 455708"/>
              <a:gd name="T18" fmla="*/ 59182 w 455708"/>
              <a:gd name="T19" fmla="*/ 126631 h 4557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55708"/>
              <a:gd name="T31" fmla="*/ 0 h 455708"/>
              <a:gd name="T32" fmla="*/ 455708 w 455708"/>
              <a:gd name="T33" fmla="*/ 455708 h 455708"/>
            </a:gdLst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55708" h="455708">
                <a:moveTo>
                  <a:pt x="0" y="227854"/>
                </a:moveTo>
                <a:cubicBezTo>
                  <a:pt x="0" y="102014"/>
                  <a:pt x="102014" y="0"/>
                  <a:pt x="227854" y="0"/>
                </a:cubicBezTo>
                <a:cubicBezTo>
                  <a:pt x="353694" y="0"/>
                  <a:pt x="455708" y="102014"/>
                  <a:pt x="455708" y="227854"/>
                </a:cubicBezTo>
                <a:cubicBezTo>
                  <a:pt x="455708" y="353694"/>
                  <a:pt x="353694" y="455708"/>
                  <a:pt x="227854" y="455708"/>
                </a:cubicBezTo>
                <a:cubicBezTo>
                  <a:pt x="102014" y="455708"/>
                  <a:pt x="0" y="353694"/>
                  <a:pt x="0" y="227854"/>
                </a:cubicBezTo>
                <a:close/>
                <a:moveTo>
                  <a:pt x="105501" y="227854"/>
                </a:moveTo>
                <a:cubicBezTo>
                  <a:pt x="105501" y="295428"/>
                  <a:pt x="160280" y="350207"/>
                  <a:pt x="227854" y="350207"/>
                </a:cubicBezTo>
                <a:cubicBezTo>
                  <a:pt x="295428" y="350207"/>
                  <a:pt x="350207" y="295428"/>
                  <a:pt x="350207" y="227854"/>
                </a:cubicBezTo>
                <a:cubicBezTo>
                  <a:pt x="350207" y="160280"/>
                  <a:pt x="295428" y="105501"/>
                  <a:pt x="227854" y="105501"/>
                </a:cubicBezTo>
                <a:cubicBezTo>
                  <a:pt x="160280" y="105501"/>
                  <a:pt x="105501" y="160280"/>
                  <a:pt x="105501" y="227854"/>
                </a:cubicBezTo>
                <a:close/>
              </a:path>
            </a:pathLst>
          </a:custGeom>
          <a:noFill/>
          <a:ln w="12700">
            <a:solidFill>
              <a:srgbClr val="404040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文本框 9"/>
          <p:cNvSpPr txBox="1">
            <a:spLocks noChangeArrowheads="1"/>
          </p:cNvSpPr>
          <p:nvPr/>
        </p:nvSpPr>
        <p:spPr bwMode="auto">
          <a:xfrm>
            <a:off x="5592763" y="3413125"/>
            <a:ext cx="1562100" cy="296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5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</a:t>
            </a:r>
            <a:endParaRPr lang="zh-CN" altLang="en-US" sz="1500" b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9" name="文本框 31"/>
          <p:cNvSpPr txBox="1">
            <a:spLocks noChangeArrowheads="1"/>
          </p:cNvSpPr>
          <p:nvPr/>
        </p:nvSpPr>
        <p:spPr bwMode="auto">
          <a:xfrm>
            <a:off x="5592763" y="3705225"/>
            <a:ext cx="2684462" cy="388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000"/>
          </a:p>
        </p:txBody>
      </p:sp>
      <p:sp>
        <p:nvSpPr>
          <p:cNvPr id="7180" name="矩形 18"/>
          <p:cNvSpPr>
            <a:spLocks noChangeArrowheads="1"/>
          </p:cNvSpPr>
          <p:nvPr/>
        </p:nvSpPr>
        <p:spPr bwMode="auto">
          <a:xfrm>
            <a:off x="854075" y="531813"/>
            <a:ext cx="2746375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7181" name="矩形 27"/>
          <p:cNvSpPr>
            <a:spLocks noChangeArrowheads="1"/>
          </p:cNvSpPr>
          <p:nvPr/>
        </p:nvSpPr>
        <p:spPr bwMode="auto">
          <a:xfrm>
            <a:off x="844550" y="930275"/>
            <a:ext cx="6445250" cy="296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Picture 2" descr="office6\wpsassist\cache\53b35d91a0b29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758113" y="0"/>
            <a:ext cx="1131887" cy="51435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8195" name="椭圆 1"/>
          <p:cNvSpPr>
            <a:spLocks noChangeArrowheads="1"/>
          </p:cNvSpPr>
          <p:nvPr/>
        </p:nvSpPr>
        <p:spPr bwMode="auto">
          <a:xfrm>
            <a:off x="533400" y="2832100"/>
            <a:ext cx="808038" cy="850900"/>
          </a:xfrm>
          <a:prstGeom prst="ellipse">
            <a:avLst/>
          </a:prstGeom>
          <a:blipFill dpi="0" rotWithShape="1">
            <a:blip r:embed="rId3"/>
            <a:stretch>
              <a:fillRect/>
            </a:stretch>
          </a:blipFill>
          <a:ln w="34925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6" name="椭圆 9"/>
          <p:cNvSpPr>
            <a:spLocks noChangeArrowheads="1"/>
          </p:cNvSpPr>
          <p:nvPr/>
        </p:nvSpPr>
        <p:spPr bwMode="auto">
          <a:xfrm>
            <a:off x="2103438" y="1717675"/>
            <a:ext cx="820737" cy="850900"/>
          </a:xfrm>
          <a:prstGeom prst="ellipse">
            <a:avLst/>
          </a:prstGeom>
          <a:blipFill dpi="0" rotWithShape="1">
            <a:blip r:embed="rId4"/>
            <a:stretch>
              <a:fillRect/>
            </a:stretch>
          </a:blipFill>
          <a:ln w="34925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7" name="椭圆 10"/>
          <p:cNvSpPr>
            <a:spLocks noChangeArrowheads="1"/>
          </p:cNvSpPr>
          <p:nvPr/>
        </p:nvSpPr>
        <p:spPr bwMode="auto">
          <a:xfrm>
            <a:off x="3275013" y="3251200"/>
            <a:ext cx="808037" cy="827088"/>
          </a:xfrm>
          <a:prstGeom prst="ellipse">
            <a:avLst/>
          </a:prstGeom>
          <a:blipFill dpi="0" rotWithShape="1">
            <a:blip r:embed="rId5"/>
            <a:stretch>
              <a:fillRect/>
            </a:stretch>
          </a:blipFill>
          <a:ln w="34925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lang="zh-CN" altLang="zh-CN" sz="16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8" name="椭圆 11"/>
          <p:cNvSpPr>
            <a:spLocks noChangeArrowheads="1"/>
          </p:cNvSpPr>
          <p:nvPr/>
        </p:nvSpPr>
        <p:spPr bwMode="auto">
          <a:xfrm>
            <a:off x="5026025" y="2246313"/>
            <a:ext cx="817563" cy="855662"/>
          </a:xfrm>
          <a:prstGeom prst="ellipse">
            <a:avLst/>
          </a:prstGeom>
          <a:blipFill dpi="0" rotWithShape="1">
            <a:blip r:embed="rId6"/>
            <a:stretch>
              <a:fillRect/>
            </a:stretch>
          </a:blipFill>
          <a:ln w="34925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lang="zh-CN" altLang="zh-CN" sz="9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9" name="文本框 16"/>
          <p:cNvSpPr>
            <a:spLocks noChangeArrowheads="1"/>
          </p:cNvSpPr>
          <p:nvPr/>
        </p:nvSpPr>
        <p:spPr bwMode="auto">
          <a:xfrm>
            <a:off x="1341438" y="3021013"/>
            <a:ext cx="892175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Cathy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0" name="文本框 17"/>
          <p:cNvSpPr>
            <a:spLocks noChangeArrowheads="1"/>
          </p:cNvSpPr>
          <p:nvPr/>
        </p:nvSpPr>
        <p:spPr bwMode="auto">
          <a:xfrm>
            <a:off x="1339850" y="3219450"/>
            <a:ext cx="22288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TEXT HERE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1" name="文本框 18"/>
          <p:cNvSpPr>
            <a:spLocks noChangeArrowheads="1"/>
          </p:cNvSpPr>
          <p:nvPr/>
        </p:nvSpPr>
        <p:spPr bwMode="auto">
          <a:xfrm>
            <a:off x="2965450" y="1784350"/>
            <a:ext cx="8905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John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2" name="文本框 20"/>
          <p:cNvSpPr>
            <a:spLocks noChangeArrowheads="1"/>
          </p:cNvSpPr>
          <p:nvPr/>
        </p:nvSpPr>
        <p:spPr bwMode="auto">
          <a:xfrm>
            <a:off x="5848350" y="2389188"/>
            <a:ext cx="892175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Tony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3" name="文本框 22"/>
          <p:cNvSpPr>
            <a:spLocks noChangeArrowheads="1"/>
          </p:cNvSpPr>
          <p:nvPr/>
        </p:nvSpPr>
        <p:spPr bwMode="auto">
          <a:xfrm>
            <a:off x="4098925" y="3435350"/>
            <a:ext cx="890588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Tom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4" name="文本框 27"/>
          <p:cNvSpPr>
            <a:spLocks noChangeArrowheads="1"/>
          </p:cNvSpPr>
          <p:nvPr/>
        </p:nvSpPr>
        <p:spPr bwMode="auto">
          <a:xfrm>
            <a:off x="4110038" y="3668713"/>
            <a:ext cx="22288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TEXT HERE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5" name="文本框 28"/>
          <p:cNvSpPr>
            <a:spLocks noChangeArrowheads="1"/>
          </p:cNvSpPr>
          <p:nvPr/>
        </p:nvSpPr>
        <p:spPr bwMode="auto">
          <a:xfrm>
            <a:off x="2965450" y="2016125"/>
            <a:ext cx="22288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TEXT HERE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6" name="文本框 29"/>
          <p:cNvSpPr>
            <a:spLocks noChangeArrowheads="1"/>
          </p:cNvSpPr>
          <p:nvPr/>
        </p:nvSpPr>
        <p:spPr bwMode="auto">
          <a:xfrm>
            <a:off x="5872163" y="2609850"/>
            <a:ext cx="22288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TEXT HERE</a:t>
            </a:r>
            <a:endParaRPr lang="en-US" altLang="zh-CN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en-US" altLang="zh-CN" sz="9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TEXT HERE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7" name="文本框 30"/>
          <p:cNvSpPr>
            <a:spLocks noChangeArrowheads="1"/>
          </p:cNvSpPr>
          <p:nvPr/>
        </p:nvSpPr>
        <p:spPr bwMode="auto">
          <a:xfrm>
            <a:off x="4086225" y="4041775"/>
            <a:ext cx="33623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1、背景为方形效果填充，可更换，或调透明度。</a:t>
            </a:r>
            <a:endParaRPr lang="zh-CN" altLang="en-US" sz="120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2、高楼为元素图片可删可换</a:t>
            </a:r>
            <a:endParaRPr lang="zh-CN" altLang="en-US" sz="120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8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9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10" name="矩形 18"/>
          <p:cNvSpPr>
            <a:spLocks noChangeArrowheads="1"/>
          </p:cNvSpPr>
          <p:nvPr/>
        </p:nvSpPr>
        <p:spPr bwMode="auto">
          <a:xfrm>
            <a:off x="777875" y="512763"/>
            <a:ext cx="2746375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8211" name="矩形 27"/>
          <p:cNvSpPr>
            <a:spLocks noChangeArrowheads="1"/>
          </p:cNvSpPr>
          <p:nvPr/>
        </p:nvSpPr>
        <p:spPr bwMode="auto">
          <a:xfrm>
            <a:off x="768350" y="911225"/>
            <a:ext cx="6445250" cy="296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圆角矩形 41"/>
          <p:cNvSpPr>
            <a:spLocks noChangeArrowheads="1"/>
          </p:cNvSpPr>
          <p:nvPr/>
        </p:nvSpPr>
        <p:spPr bwMode="auto">
          <a:xfrm>
            <a:off x="695325" y="2139950"/>
            <a:ext cx="1308100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9219" name="椭圆 40"/>
          <p:cNvSpPr>
            <a:spLocks noChangeArrowheads="1"/>
          </p:cNvSpPr>
          <p:nvPr/>
        </p:nvSpPr>
        <p:spPr bwMode="auto">
          <a:xfrm>
            <a:off x="1068388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anose="020b0503020204020204" pitchFamily="34" charset="-122"/>
              </a:rPr>
              <a:t>1</a:t>
            </a:r>
            <a:endParaRPr lang="en-US" altLang="zh-CN" sz="2000">
              <a:ea typeface="微软雅黑" panose="020b0503020204020204" pitchFamily="34" charset="-122"/>
            </a:endParaRPr>
          </a:p>
        </p:txBody>
      </p:sp>
      <p:sp>
        <p:nvSpPr>
          <p:cNvPr id="9220" name="圆角矩形 42"/>
          <p:cNvSpPr>
            <a:spLocks noChangeArrowheads="1"/>
          </p:cNvSpPr>
          <p:nvPr/>
        </p:nvSpPr>
        <p:spPr bwMode="auto">
          <a:xfrm>
            <a:off x="2844800" y="2139950"/>
            <a:ext cx="1309688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9221" name="椭圆 43"/>
          <p:cNvSpPr>
            <a:spLocks noChangeArrowheads="1"/>
          </p:cNvSpPr>
          <p:nvPr/>
        </p:nvSpPr>
        <p:spPr bwMode="auto">
          <a:xfrm>
            <a:off x="3219450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anose="020b0503020204020204" pitchFamily="34" charset="-122"/>
              </a:rPr>
              <a:t>2</a:t>
            </a:r>
            <a:endParaRPr lang="en-US" altLang="zh-CN" sz="2000">
              <a:ea typeface="微软雅黑" panose="020b0503020204020204" pitchFamily="34" charset="-122"/>
            </a:endParaRPr>
          </a:p>
        </p:txBody>
      </p:sp>
      <p:sp>
        <p:nvSpPr>
          <p:cNvPr id="9222" name="圆角矩形 44"/>
          <p:cNvSpPr>
            <a:spLocks noChangeArrowheads="1"/>
          </p:cNvSpPr>
          <p:nvPr/>
        </p:nvSpPr>
        <p:spPr bwMode="auto">
          <a:xfrm>
            <a:off x="4995863" y="2139950"/>
            <a:ext cx="1309687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9223" name="椭圆 45"/>
          <p:cNvSpPr>
            <a:spLocks noChangeArrowheads="1"/>
          </p:cNvSpPr>
          <p:nvPr/>
        </p:nvSpPr>
        <p:spPr bwMode="auto">
          <a:xfrm>
            <a:off x="5368925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anose="020b0503020204020204" pitchFamily="34" charset="-122"/>
              </a:rPr>
              <a:t>3</a:t>
            </a:r>
            <a:endParaRPr lang="en-US" altLang="zh-CN" sz="2000">
              <a:ea typeface="微软雅黑" panose="020b0503020204020204" pitchFamily="34" charset="-122"/>
            </a:endParaRPr>
          </a:p>
        </p:txBody>
      </p:sp>
      <p:sp>
        <p:nvSpPr>
          <p:cNvPr id="9224" name="圆角矩形 46"/>
          <p:cNvSpPr>
            <a:spLocks noChangeArrowheads="1"/>
          </p:cNvSpPr>
          <p:nvPr/>
        </p:nvSpPr>
        <p:spPr bwMode="auto">
          <a:xfrm>
            <a:off x="7146925" y="2139950"/>
            <a:ext cx="1309688" cy="1917700"/>
          </a:xfrm>
          <a:prstGeom prst="roundRect">
            <a:avLst>
              <a:gd name="adj" fmla="val 7931"/>
            </a:avLst>
          </a:prstGeom>
          <a:solidFill>
            <a:srgbClr val="2A577E">
              <a:alpha val="58823"/>
            </a:srgbClr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9225" name="椭圆 47"/>
          <p:cNvSpPr>
            <a:spLocks noChangeArrowheads="1"/>
          </p:cNvSpPr>
          <p:nvPr/>
        </p:nvSpPr>
        <p:spPr bwMode="auto">
          <a:xfrm>
            <a:off x="7519988" y="1746250"/>
            <a:ext cx="533400" cy="533400"/>
          </a:xfrm>
          <a:prstGeom prst="ellipse">
            <a:avLst/>
          </a:prstGeom>
          <a:solidFill>
            <a:srgbClr val="FFCC00"/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pPr algn="ctr"/>
            <a:r>
              <a:rPr lang="en-US" altLang="zh-CN" sz="2000">
                <a:ea typeface="微软雅黑" panose="020b0503020204020204" pitchFamily="34" charset="-122"/>
              </a:rPr>
              <a:t>4</a:t>
            </a:r>
            <a:endParaRPr lang="en-US" altLang="zh-CN" sz="2000">
              <a:ea typeface="微软雅黑" panose="020b0503020204020204" pitchFamily="34" charset="-122"/>
            </a:endParaRPr>
          </a:p>
        </p:txBody>
      </p:sp>
      <p:sp>
        <p:nvSpPr>
          <p:cNvPr id="9226" name="文本框 52"/>
          <p:cNvSpPr>
            <a:spLocks noChangeArrowheads="1"/>
          </p:cNvSpPr>
          <p:nvPr/>
        </p:nvSpPr>
        <p:spPr bwMode="auto">
          <a:xfrm>
            <a:off x="722313" y="2303463"/>
            <a:ext cx="1255712" cy="334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整体方案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7" name="文本框 53"/>
          <p:cNvSpPr>
            <a:spLocks noChangeArrowheads="1"/>
          </p:cNvSpPr>
          <p:nvPr/>
        </p:nvSpPr>
        <p:spPr bwMode="auto">
          <a:xfrm>
            <a:off x="2857500" y="2303463"/>
            <a:ext cx="1257300" cy="334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逻辑结构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8" name="文本框 54"/>
          <p:cNvSpPr>
            <a:spLocks noChangeArrowheads="1"/>
          </p:cNvSpPr>
          <p:nvPr/>
        </p:nvSpPr>
        <p:spPr bwMode="auto">
          <a:xfrm>
            <a:off x="5022850" y="2305050"/>
            <a:ext cx="1255713" cy="334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内容为王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9" name="文本框 55"/>
          <p:cNvSpPr>
            <a:spLocks noChangeArrowheads="1"/>
          </p:cNvSpPr>
          <p:nvPr/>
        </p:nvSpPr>
        <p:spPr bwMode="auto">
          <a:xfrm>
            <a:off x="7172325" y="2311400"/>
            <a:ext cx="1257300" cy="334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专业性</a:t>
            </a: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30" name="直接连接符 57"/>
          <p:cNvSpPr>
            <a:spLocks noChangeShapeType="1"/>
          </p:cNvSpPr>
          <p:nvPr/>
        </p:nvSpPr>
        <p:spPr bwMode="auto">
          <a:xfrm>
            <a:off x="708025" y="2679700"/>
            <a:ext cx="1295400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1" name="直接连接符 59"/>
          <p:cNvSpPr>
            <a:spLocks noChangeShapeType="1"/>
          </p:cNvSpPr>
          <p:nvPr/>
        </p:nvSpPr>
        <p:spPr bwMode="auto">
          <a:xfrm>
            <a:off x="2870200" y="2679700"/>
            <a:ext cx="1296988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2" name="直接连接符 60"/>
          <p:cNvSpPr>
            <a:spLocks noChangeShapeType="1"/>
          </p:cNvSpPr>
          <p:nvPr/>
        </p:nvSpPr>
        <p:spPr bwMode="auto">
          <a:xfrm>
            <a:off x="5002213" y="2679700"/>
            <a:ext cx="1296987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3" name="直接连接符 61"/>
          <p:cNvSpPr>
            <a:spLocks noChangeShapeType="1"/>
          </p:cNvSpPr>
          <p:nvPr/>
        </p:nvSpPr>
        <p:spPr bwMode="auto">
          <a:xfrm>
            <a:off x="7132638" y="2679700"/>
            <a:ext cx="1296987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4" name="文本框 62"/>
          <p:cNvSpPr>
            <a:spLocks noChangeArrowheads="1"/>
          </p:cNvSpPr>
          <p:nvPr/>
        </p:nvSpPr>
        <p:spPr bwMode="auto">
          <a:xfrm>
            <a:off x="676275" y="2798763"/>
            <a:ext cx="1309688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配色方案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字体选择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版式设计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构图方式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35" name="矩形 1"/>
          <p:cNvSpPr>
            <a:spLocks noChangeArrowheads="1"/>
          </p:cNvSpPr>
          <p:nvPr/>
        </p:nvSpPr>
        <p:spPr bwMode="auto">
          <a:xfrm>
            <a:off x="2827338" y="2798763"/>
            <a:ext cx="1335087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章节分类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各章内容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突出内容亮点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36" name="矩形 2"/>
          <p:cNvSpPr>
            <a:spLocks noChangeArrowheads="1"/>
          </p:cNvSpPr>
          <p:nvPr/>
        </p:nvSpPr>
        <p:spPr bwMode="auto">
          <a:xfrm>
            <a:off x="5002213" y="2798763"/>
            <a:ext cx="1296987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提炼内容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观点犀利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细节完美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温和谦逊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37" name="矩形 3"/>
          <p:cNvSpPr>
            <a:spLocks noChangeArrowheads="1"/>
          </p:cNvSpPr>
          <p:nvPr/>
        </p:nvSpPr>
        <p:spPr bwMode="auto">
          <a:xfrm>
            <a:off x="7159625" y="2808288"/>
            <a:ext cx="13096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措辞严谨专业</a:t>
            </a:r>
            <a:endParaRPr lang="zh-CN" altLang="en-US" sz="9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风格严肃正式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38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39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40" name="矩形 18"/>
          <p:cNvSpPr>
            <a:spLocks noChangeArrowheads="1"/>
          </p:cNvSpPr>
          <p:nvPr/>
        </p:nvSpPr>
        <p:spPr bwMode="auto">
          <a:xfrm>
            <a:off x="777875" y="498475"/>
            <a:ext cx="2746375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9241" name="矩形 27"/>
          <p:cNvSpPr>
            <a:spLocks noChangeArrowheads="1"/>
          </p:cNvSpPr>
          <p:nvPr/>
        </p:nvSpPr>
        <p:spPr bwMode="auto">
          <a:xfrm>
            <a:off x="768350" y="896938"/>
            <a:ext cx="6445250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42" name="Group 2"/>
          <p:cNvGrpSpPr/>
          <p:nvPr/>
        </p:nvGrpSpPr>
        <p:grpSpPr>
          <a:xfrm>
            <a:off x="6677025" y="2084388"/>
            <a:ext cx="1955800" cy="1955800"/>
            <a:chExt cx="1232" cy="1232"/>
          </a:xfrm>
        </p:grpSpPr>
        <p:sp>
          <p:nvSpPr>
            <p:cNvPr id="10258" name="Freeform 3"/>
            <p:cNvSpPr>
              <a:spLocks noEditPoints="1"/>
            </p:cNvSpPr>
            <p:nvPr/>
          </p:nvSpPr>
          <p:spPr bwMode="auto">
            <a:xfrm>
              <a:off x="432" y="432"/>
              <a:ext cx="368" cy="368"/>
            </a:xfrm>
            <a:custGeom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22 w 368"/>
                <a:gd name="T19" fmla="*/ 364 h 368"/>
                <a:gd name="T20" fmla="*/ 256 w 368"/>
                <a:gd name="T21" fmla="*/ 354 h 368"/>
                <a:gd name="T22" fmla="*/ 286 w 368"/>
                <a:gd name="T23" fmla="*/ 336 h 368"/>
                <a:gd name="T24" fmla="*/ 314 w 368"/>
                <a:gd name="T25" fmla="*/ 314 h 368"/>
                <a:gd name="T26" fmla="*/ 336 w 368"/>
                <a:gd name="T27" fmla="*/ 286 h 368"/>
                <a:gd name="T28" fmla="*/ 354 w 368"/>
                <a:gd name="T29" fmla="*/ 256 h 368"/>
                <a:gd name="T30" fmla="*/ 364 w 368"/>
                <a:gd name="T31" fmla="*/ 222 h 368"/>
                <a:gd name="T32" fmla="*/ 368 w 368"/>
                <a:gd name="T33" fmla="*/ 184 h 368"/>
                <a:gd name="T34" fmla="*/ 364 w 368"/>
                <a:gd name="T35" fmla="*/ 146 h 368"/>
                <a:gd name="T36" fmla="*/ 354 w 368"/>
                <a:gd name="T37" fmla="*/ 112 h 368"/>
                <a:gd name="T38" fmla="*/ 336 w 368"/>
                <a:gd name="T39" fmla="*/ 82 h 368"/>
                <a:gd name="T40" fmla="*/ 314 w 368"/>
                <a:gd name="T41" fmla="*/ 54 h 368"/>
                <a:gd name="T42" fmla="*/ 286 w 368"/>
                <a:gd name="T43" fmla="*/ 32 h 368"/>
                <a:gd name="T44" fmla="*/ 256 w 368"/>
                <a:gd name="T45" fmla="*/ 14 h 368"/>
                <a:gd name="T46" fmla="*/ 222 w 368"/>
                <a:gd name="T47" fmla="*/ 4 h 368"/>
                <a:gd name="T48" fmla="*/ 184 w 368"/>
                <a:gd name="T49" fmla="*/ 0 h 368"/>
                <a:gd name="T50" fmla="*/ 146 w 368"/>
                <a:gd name="T51" fmla="*/ 4 h 368"/>
                <a:gd name="T52" fmla="*/ 112 w 368"/>
                <a:gd name="T53" fmla="*/ 14 h 368"/>
                <a:gd name="T54" fmla="*/ 82 w 368"/>
                <a:gd name="T55" fmla="*/ 32 h 368"/>
                <a:gd name="T56" fmla="*/ 54 w 368"/>
                <a:gd name="T57" fmla="*/ 54 h 368"/>
                <a:gd name="T58" fmla="*/ 32 w 368"/>
                <a:gd name="T59" fmla="*/ 82 h 368"/>
                <a:gd name="T60" fmla="*/ 14 w 368"/>
                <a:gd name="T61" fmla="*/ 112 h 368"/>
                <a:gd name="T62" fmla="*/ 4 w 368"/>
                <a:gd name="T63" fmla="*/ 146 h 368"/>
                <a:gd name="T64" fmla="*/ 0 w 368"/>
                <a:gd name="T65" fmla="*/ 184 h 368"/>
                <a:gd name="T66" fmla="*/ 80 w 368"/>
                <a:gd name="T67" fmla="*/ 184 h 368"/>
                <a:gd name="T68" fmla="*/ 88 w 368"/>
                <a:gd name="T69" fmla="*/ 144 h 368"/>
                <a:gd name="T70" fmla="*/ 110 w 368"/>
                <a:gd name="T71" fmla="*/ 110 h 368"/>
                <a:gd name="T72" fmla="*/ 144 w 368"/>
                <a:gd name="T73" fmla="*/ 88 h 368"/>
                <a:gd name="T74" fmla="*/ 184 w 368"/>
                <a:gd name="T75" fmla="*/ 80 h 368"/>
                <a:gd name="T76" fmla="*/ 224 w 368"/>
                <a:gd name="T77" fmla="*/ 88 h 368"/>
                <a:gd name="T78" fmla="*/ 258 w 368"/>
                <a:gd name="T79" fmla="*/ 110 h 368"/>
                <a:gd name="T80" fmla="*/ 280 w 368"/>
                <a:gd name="T81" fmla="*/ 144 h 368"/>
                <a:gd name="T82" fmla="*/ 288 w 368"/>
                <a:gd name="T83" fmla="*/ 184 h 368"/>
                <a:gd name="T84" fmla="*/ 280 w 368"/>
                <a:gd name="T85" fmla="*/ 224 h 368"/>
                <a:gd name="T86" fmla="*/ 258 w 368"/>
                <a:gd name="T87" fmla="*/ 258 h 368"/>
                <a:gd name="T88" fmla="*/ 224 w 368"/>
                <a:gd name="T89" fmla="*/ 280 h 368"/>
                <a:gd name="T90" fmla="*/ 184 w 368"/>
                <a:gd name="T91" fmla="*/ 288 h 368"/>
                <a:gd name="T92" fmla="*/ 144 w 368"/>
                <a:gd name="T93" fmla="*/ 280 h 368"/>
                <a:gd name="T94" fmla="*/ 110 w 368"/>
                <a:gd name="T95" fmla="*/ 258 h 368"/>
                <a:gd name="T96" fmla="*/ 88 w 368"/>
                <a:gd name="T97" fmla="*/ 224 h 368"/>
                <a:gd name="T98" fmla="*/ 80 w 368"/>
                <a:gd name="T99" fmla="*/ 184 h 3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8"/>
                <a:gd name="T151" fmla="*/ 0 h 368"/>
                <a:gd name="T152" fmla="*/ 368 w 368"/>
                <a:gd name="T153" fmla="*/ 368 h 368"/>
              </a:gdLst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rgbClr val="404040">
                <a:alpha val="39999"/>
              </a:srgb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Freeform 4"/>
            <p:cNvSpPr>
              <a:spLocks noEditPoints="1"/>
            </p:cNvSpPr>
            <p:nvPr/>
          </p:nvSpPr>
          <p:spPr bwMode="auto">
            <a:xfrm>
              <a:off x="288" y="288"/>
              <a:ext cx="656" cy="656"/>
            </a:xfrm>
            <a:custGeom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426 w 656"/>
                <a:gd name="T13" fmla="*/ 642 h 656"/>
                <a:gd name="T14" fmla="*/ 512 w 656"/>
                <a:gd name="T15" fmla="*/ 600 h 656"/>
                <a:gd name="T16" fmla="*/ 582 w 656"/>
                <a:gd name="T17" fmla="*/ 536 h 656"/>
                <a:gd name="T18" fmla="*/ 630 w 656"/>
                <a:gd name="T19" fmla="*/ 456 h 656"/>
                <a:gd name="T20" fmla="*/ 654 w 656"/>
                <a:gd name="T21" fmla="*/ 362 h 656"/>
                <a:gd name="T22" fmla="*/ 650 w 656"/>
                <a:gd name="T23" fmla="*/ 262 h 656"/>
                <a:gd name="T24" fmla="*/ 616 w 656"/>
                <a:gd name="T25" fmla="*/ 172 h 656"/>
                <a:gd name="T26" fmla="*/ 560 w 656"/>
                <a:gd name="T27" fmla="*/ 96 h 656"/>
                <a:gd name="T28" fmla="*/ 484 w 656"/>
                <a:gd name="T29" fmla="*/ 40 h 656"/>
                <a:gd name="T30" fmla="*/ 394 w 656"/>
                <a:gd name="T31" fmla="*/ 6 h 656"/>
                <a:gd name="T32" fmla="*/ 294 w 656"/>
                <a:gd name="T33" fmla="*/ 2 h 656"/>
                <a:gd name="T34" fmla="*/ 200 w 656"/>
                <a:gd name="T35" fmla="*/ 26 h 656"/>
                <a:gd name="T36" fmla="*/ 120 w 656"/>
                <a:gd name="T37" fmla="*/ 74 h 656"/>
                <a:gd name="T38" fmla="*/ 56 w 656"/>
                <a:gd name="T39" fmla="*/ 144 h 656"/>
                <a:gd name="T40" fmla="*/ 14 w 656"/>
                <a:gd name="T41" fmla="*/ 230 h 656"/>
                <a:gd name="T42" fmla="*/ 0 w 656"/>
                <a:gd name="T43" fmla="*/ 328 h 656"/>
                <a:gd name="T44" fmla="*/ 82 w 656"/>
                <a:gd name="T45" fmla="*/ 302 h 656"/>
                <a:gd name="T46" fmla="*/ 100 w 656"/>
                <a:gd name="T47" fmla="*/ 232 h 656"/>
                <a:gd name="T48" fmla="*/ 136 w 656"/>
                <a:gd name="T49" fmla="*/ 170 h 656"/>
                <a:gd name="T50" fmla="*/ 190 w 656"/>
                <a:gd name="T51" fmla="*/ 122 h 656"/>
                <a:gd name="T52" fmla="*/ 254 w 656"/>
                <a:gd name="T53" fmla="*/ 92 h 656"/>
                <a:gd name="T54" fmla="*/ 328 w 656"/>
                <a:gd name="T55" fmla="*/ 80 h 656"/>
                <a:gd name="T56" fmla="*/ 402 w 656"/>
                <a:gd name="T57" fmla="*/ 92 h 656"/>
                <a:gd name="T58" fmla="*/ 466 w 656"/>
                <a:gd name="T59" fmla="*/ 122 h 656"/>
                <a:gd name="T60" fmla="*/ 520 w 656"/>
                <a:gd name="T61" fmla="*/ 170 h 656"/>
                <a:gd name="T62" fmla="*/ 556 w 656"/>
                <a:gd name="T63" fmla="*/ 232 h 656"/>
                <a:gd name="T64" fmla="*/ 574 w 656"/>
                <a:gd name="T65" fmla="*/ 302 h 656"/>
                <a:gd name="T66" fmla="*/ 570 w 656"/>
                <a:gd name="T67" fmla="*/ 378 h 656"/>
                <a:gd name="T68" fmla="*/ 546 w 656"/>
                <a:gd name="T69" fmla="*/ 446 h 656"/>
                <a:gd name="T70" fmla="*/ 504 w 656"/>
                <a:gd name="T71" fmla="*/ 504 h 656"/>
                <a:gd name="T72" fmla="*/ 446 w 656"/>
                <a:gd name="T73" fmla="*/ 546 h 656"/>
                <a:gd name="T74" fmla="*/ 378 w 656"/>
                <a:gd name="T75" fmla="*/ 570 h 656"/>
                <a:gd name="T76" fmla="*/ 302 w 656"/>
                <a:gd name="T77" fmla="*/ 574 h 656"/>
                <a:gd name="T78" fmla="*/ 232 w 656"/>
                <a:gd name="T79" fmla="*/ 556 h 656"/>
                <a:gd name="T80" fmla="*/ 170 w 656"/>
                <a:gd name="T81" fmla="*/ 520 h 656"/>
                <a:gd name="T82" fmla="*/ 122 w 656"/>
                <a:gd name="T83" fmla="*/ 466 h 656"/>
                <a:gd name="T84" fmla="*/ 92 w 656"/>
                <a:gd name="T85" fmla="*/ 402 h 656"/>
                <a:gd name="T86" fmla="*/ 80 w 656"/>
                <a:gd name="T87" fmla="*/ 328 h 6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56"/>
                <a:gd name="T133" fmla="*/ 0 h 656"/>
                <a:gd name="T134" fmla="*/ 656 w 656"/>
                <a:gd name="T135" fmla="*/ 656 h 656"/>
              </a:gdLst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rgbClr val="404040">
                <a:alpha val="29803"/>
              </a:srgb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Freeform 5"/>
            <p:cNvSpPr>
              <a:spLocks noEditPoints="1"/>
            </p:cNvSpPr>
            <p:nvPr/>
          </p:nvSpPr>
          <p:spPr bwMode="auto">
            <a:xfrm>
              <a:off x="144" y="144"/>
              <a:ext cx="944" cy="944"/>
            </a:xfrm>
            <a:custGeom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520 w 944"/>
                <a:gd name="T15" fmla="*/ 942 h 944"/>
                <a:gd name="T16" fmla="*/ 612 w 944"/>
                <a:gd name="T17" fmla="*/ 922 h 944"/>
                <a:gd name="T18" fmla="*/ 736 w 944"/>
                <a:gd name="T19" fmla="*/ 864 h 944"/>
                <a:gd name="T20" fmla="*/ 836 w 944"/>
                <a:gd name="T21" fmla="*/ 772 h 944"/>
                <a:gd name="T22" fmla="*/ 906 w 944"/>
                <a:gd name="T23" fmla="*/ 656 h 944"/>
                <a:gd name="T24" fmla="*/ 938 w 944"/>
                <a:gd name="T25" fmla="*/ 544 h 944"/>
                <a:gd name="T26" fmla="*/ 944 w 944"/>
                <a:gd name="T27" fmla="*/ 472 h 944"/>
                <a:gd name="T28" fmla="*/ 938 w 944"/>
                <a:gd name="T29" fmla="*/ 400 h 944"/>
                <a:gd name="T30" fmla="*/ 906 w 944"/>
                <a:gd name="T31" fmla="*/ 288 h 944"/>
                <a:gd name="T32" fmla="*/ 836 w 944"/>
                <a:gd name="T33" fmla="*/ 172 h 944"/>
                <a:gd name="T34" fmla="*/ 736 w 944"/>
                <a:gd name="T35" fmla="*/ 80 h 944"/>
                <a:gd name="T36" fmla="*/ 612 w 944"/>
                <a:gd name="T37" fmla="*/ 22 h 944"/>
                <a:gd name="T38" fmla="*/ 520 w 944"/>
                <a:gd name="T39" fmla="*/ 2 h 944"/>
                <a:gd name="T40" fmla="*/ 448 w 944"/>
                <a:gd name="T41" fmla="*/ 0 h 944"/>
                <a:gd name="T42" fmla="*/ 376 w 944"/>
                <a:gd name="T43" fmla="*/ 10 h 944"/>
                <a:gd name="T44" fmla="*/ 248 w 944"/>
                <a:gd name="T45" fmla="*/ 58 h 944"/>
                <a:gd name="T46" fmla="*/ 138 w 944"/>
                <a:gd name="T47" fmla="*/ 138 h 944"/>
                <a:gd name="T48" fmla="*/ 58 w 944"/>
                <a:gd name="T49" fmla="*/ 248 h 944"/>
                <a:gd name="T50" fmla="*/ 10 w 944"/>
                <a:gd name="T51" fmla="*/ 376 h 944"/>
                <a:gd name="T52" fmla="*/ 0 w 944"/>
                <a:gd name="T53" fmla="*/ 448 h 944"/>
                <a:gd name="T54" fmla="*/ 80 w 944"/>
                <a:gd name="T55" fmla="*/ 472 h 944"/>
                <a:gd name="T56" fmla="*/ 98 w 944"/>
                <a:gd name="T57" fmla="*/ 356 h 944"/>
                <a:gd name="T58" fmla="*/ 148 w 944"/>
                <a:gd name="T59" fmla="*/ 252 h 944"/>
                <a:gd name="T60" fmla="*/ 222 w 944"/>
                <a:gd name="T61" fmla="*/ 170 h 944"/>
                <a:gd name="T62" fmla="*/ 320 w 944"/>
                <a:gd name="T63" fmla="*/ 110 h 944"/>
                <a:gd name="T64" fmla="*/ 432 w 944"/>
                <a:gd name="T65" fmla="*/ 82 h 944"/>
                <a:gd name="T66" fmla="*/ 550 w 944"/>
                <a:gd name="T67" fmla="*/ 88 h 944"/>
                <a:gd name="T68" fmla="*/ 658 w 944"/>
                <a:gd name="T69" fmla="*/ 128 h 944"/>
                <a:gd name="T70" fmla="*/ 750 w 944"/>
                <a:gd name="T71" fmla="*/ 194 h 944"/>
                <a:gd name="T72" fmla="*/ 816 w 944"/>
                <a:gd name="T73" fmla="*/ 286 h 944"/>
                <a:gd name="T74" fmla="*/ 856 w 944"/>
                <a:gd name="T75" fmla="*/ 394 h 944"/>
                <a:gd name="T76" fmla="*/ 862 w 944"/>
                <a:gd name="T77" fmla="*/ 512 h 944"/>
                <a:gd name="T78" fmla="*/ 834 w 944"/>
                <a:gd name="T79" fmla="*/ 624 h 944"/>
                <a:gd name="T80" fmla="*/ 774 w 944"/>
                <a:gd name="T81" fmla="*/ 722 h 944"/>
                <a:gd name="T82" fmla="*/ 692 w 944"/>
                <a:gd name="T83" fmla="*/ 796 h 944"/>
                <a:gd name="T84" fmla="*/ 588 w 944"/>
                <a:gd name="T85" fmla="*/ 846 h 944"/>
                <a:gd name="T86" fmla="*/ 472 w 944"/>
                <a:gd name="T87" fmla="*/ 864 h 944"/>
                <a:gd name="T88" fmla="*/ 356 w 944"/>
                <a:gd name="T89" fmla="*/ 846 h 944"/>
                <a:gd name="T90" fmla="*/ 252 w 944"/>
                <a:gd name="T91" fmla="*/ 796 h 944"/>
                <a:gd name="T92" fmla="*/ 170 w 944"/>
                <a:gd name="T93" fmla="*/ 722 h 944"/>
                <a:gd name="T94" fmla="*/ 110 w 944"/>
                <a:gd name="T95" fmla="*/ 624 h 944"/>
                <a:gd name="T96" fmla="*/ 82 w 944"/>
                <a:gd name="T97" fmla="*/ 512 h 94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44"/>
                <a:gd name="T148" fmla="*/ 0 h 944"/>
                <a:gd name="T149" fmla="*/ 944 w 944"/>
                <a:gd name="T150" fmla="*/ 944 h 944"/>
              </a:gdLst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rgbClr val="404040">
                <a:alpha val="20000"/>
              </a:srgb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Freeform 6"/>
            <p:cNvSpPr>
              <a:spLocks noEditPoints="1"/>
            </p:cNvSpPr>
            <p:nvPr/>
          </p:nvSpPr>
          <p:spPr bwMode="auto">
            <a:xfrm>
              <a:off x="0" y="0"/>
              <a:ext cx="1232" cy="1232"/>
            </a:xfrm>
            <a:custGeom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48 w 1232"/>
                <a:gd name="T13" fmla="*/ 1232 h 1232"/>
                <a:gd name="T14" fmla="*/ 798 w 1232"/>
                <a:gd name="T15" fmla="*/ 1204 h 1232"/>
                <a:gd name="T16" fmla="*/ 936 w 1232"/>
                <a:gd name="T17" fmla="*/ 1142 h 1232"/>
                <a:gd name="T18" fmla="*/ 1052 w 1232"/>
                <a:gd name="T19" fmla="*/ 1052 h 1232"/>
                <a:gd name="T20" fmla="*/ 1142 w 1232"/>
                <a:gd name="T21" fmla="*/ 936 h 1232"/>
                <a:gd name="T22" fmla="*/ 1204 w 1232"/>
                <a:gd name="T23" fmla="*/ 798 h 1232"/>
                <a:gd name="T24" fmla="*/ 1232 w 1232"/>
                <a:gd name="T25" fmla="*/ 648 h 1232"/>
                <a:gd name="T26" fmla="*/ 1220 w 1232"/>
                <a:gd name="T27" fmla="*/ 492 h 1232"/>
                <a:gd name="T28" fmla="*/ 1172 w 1232"/>
                <a:gd name="T29" fmla="*/ 350 h 1232"/>
                <a:gd name="T30" fmla="*/ 1092 w 1232"/>
                <a:gd name="T31" fmla="*/ 224 h 1232"/>
                <a:gd name="T32" fmla="*/ 984 w 1232"/>
                <a:gd name="T33" fmla="*/ 122 h 1232"/>
                <a:gd name="T34" fmla="*/ 856 w 1232"/>
                <a:gd name="T35" fmla="*/ 48 h 1232"/>
                <a:gd name="T36" fmla="*/ 710 w 1232"/>
                <a:gd name="T37" fmla="*/ 8 h 1232"/>
                <a:gd name="T38" fmla="*/ 554 w 1232"/>
                <a:gd name="T39" fmla="*/ 4 h 1232"/>
                <a:gd name="T40" fmla="*/ 404 w 1232"/>
                <a:gd name="T41" fmla="*/ 38 h 1232"/>
                <a:gd name="T42" fmla="*/ 272 w 1232"/>
                <a:gd name="T43" fmla="*/ 106 h 1232"/>
                <a:gd name="T44" fmla="*/ 160 w 1232"/>
                <a:gd name="T45" fmla="*/ 202 h 1232"/>
                <a:gd name="T46" fmla="*/ 74 w 1232"/>
                <a:gd name="T47" fmla="*/ 322 h 1232"/>
                <a:gd name="T48" fmla="*/ 20 w 1232"/>
                <a:gd name="T49" fmla="*/ 462 h 1232"/>
                <a:gd name="T50" fmla="*/ 0 w 1232"/>
                <a:gd name="T51" fmla="*/ 616 h 1232"/>
                <a:gd name="T52" fmla="*/ 86 w 1232"/>
                <a:gd name="T53" fmla="*/ 534 h 1232"/>
                <a:gd name="T54" fmla="*/ 122 w 1232"/>
                <a:gd name="T55" fmla="*/ 408 h 1232"/>
                <a:gd name="T56" fmla="*/ 186 w 1232"/>
                <a:gd name="T57" fmla="*/ 296 h 1232"/>
                <a:gd name="T58" fmla="*/ 276 w 1232"/>
                <a:gd name="T59" fmla="*/ 202 h 1232"/>
                <a:gd name="T60" fmla="*/ 384 w 1232"/>
                <a:gd name="T61" fmla="*/ 132 h 1232"/>
                <a:gd name="T62" fmla="*/ 508 w 1232"/>
                <a:gd name="T63" fmla="*/ 90 h 1232"/>
                <a:gd name="T64" fmla="*/ 644 w 1232"/>
                <a:gd name="T65" fmla="*/ 80 h 1232"/>
                <a:gd name="T66" fmla="*/ 776 w 1232"/>
                <a:gd name="T67" fmla="*/ 104 h 1232"/>
                <a:gd name="T68" fmla="*/ 894 w 1232"/>
                <a:gd name="T69" fmla="*/ 158 h 1232"/>
                <a:gd name="T70" fmla="*/ 994 w 1232"/>
                <a:gd name="T71" fmla="*/ 238 h 1232"/>
                <a:gd name="T72" fmla="*/ 1074 w 1232"/>
                <a:gd name="T73" fmla="*/ 338 h 1232"/>
                <a:gd name="T74" fmla="*/ 1128 w 1232"/>
                <a:gd name="T75" fmla="*/ 456 h 1232"/>
                <a:gd name="T76" fmla="*/ 1152 w 1232"/>
                <a:gd name="T77" fmla="*/ 588 h 1232"/>
                <a:gd name="T78" fmla="*/ 1142 w 1232"/>
                <a:gd name="T79" fmla="*/ 724 h 1232"/>
                <a:gd name="T80" fmla="*/ 1100 w 1232"/>
                <a:gd name="T81" fmla="*/ 848 h 1232"/>
                <a:gd name="T82" fmla="*/ 1030 w 1232"/>
                <a:gd name="T83" fmla="*/ 956 h 1232"/>
                <a:gd name="T84" fmla="*/ 936 w 1232"/>
                <a:gd name="T85" fmla="*/ 1046 h 1232"/>
                <a:gd name="T86" fmla="*/ 824 w 1232"/>
                <a:gd name="T87" fmla="*/ 1110 h 1232"/>
                <a:gd name="T88" fmla="*/ 698 w 1232"/>
                <a:gd name="T89" fmla="*/ 1146 h 1232"/>
                <a:gd name="T90" fmla="*/ 562 w 1232"/>
                <a:gd name="T91" fmla="*/ 1150 h 1232"/>
                <a:gd name="T92" fmla="*/ 432 w 1232"/>
                <a:gd name="T93" fmla="*/ 1120 h 1232"/>
                <a:gd name="T94" fmla="*/ 316 w 1232"/>
                <a:gd name="T95" fmla="*/ 1060 h 1232"/>
                <a:gd name="T96" fmla="*/ 220 w 1232"/>
                <a:gd name="T97" fmla="*/ 976 h 1232"/>
                <a:gd name="T98" fmla="*/ 144 w 1232"/>
                <a:gd name="T99" fmla="*/ 872 h 1232"/>
                <a:gd name="T100" fmla="*/ 96 w 1232"/>
                <a:gd name="T101" fmla="*/ 750 h 1232"/>
                <a:gd name="T102" fmla="*/ 80 w 1232"/>
                <a:gd name="T103" fmla="*/ 616 h 12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32"/>
                <a:gd name="T157" fmla="*/ 0 h 1232"/>
                <a:gd name="T158" fmla="*/ 1232 w 1232"/>
                <a:gd name="T159" fmla="*/ 1232 h 1232"/>
              </a:gdLst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rgbClr val="404040">
                <a:alpha val="9804"/>
              </a:srgbClr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3" name="右箭头 19"/>
          <p:cNvSpPr>
            <a:spLocks noChangeArrowheads="1"/>
          </p:cNvSpPr>
          <p:nvPr/>
        </p:nvSpPr>
        <p:spPr bwMode="auto">
          <a:xfrm>
            <a:off x="322263" y="2295525"/>
            <a:ext cx="6096000" cy="1555750"/>
          </a:xfrm>
          <a:prstGeom prst="rightArrow">
            <a:avLst>
              <a:gd name="adj1" fmla="val 31185"/>
              <a:gd name="adj2" fmla="val 55093"/>
            </a:avLst>
          </a:prstGeom>
          <a:solidFill>
            <a:srgbClr val="2A577E">
              <a:alpha val="58823"/>
            </a:srgb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4" name="椭圆 20"/>
          <p:cNvSpPr>
            <a:spLocks noChangeArrowheads="1"/>
          </p:cNvSpPr>
          <p:nvPr/>
        </p:nvSpPr>
        <p:spPr bwMode="auto">
          <a:xfrm>
            <a:off x="784225" y="2482850"/>
            <a:ext cx="1057275" cy="10588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5" name="椭圆 24"/>
          <p:cNvSpPr>
            <a:spLocks noChangeArrowheads="1"/>
          </p:cNvSpPr>
          <p:nvPr/>
        </p:nvSpPr>
        <p:spPr bwMode="auto">
          <a:xfrm>
            <a:off x="2365375" y="2498725"/>
            <a:ext cx="1057275" cy="1058863"/>
          </a:xfrm>
          <a:prstGeom prst="ellipse">
            <a:avLst/>
          </a:prstGeom>
          <a:solidFill>
            <a:srgbClr val="2A577E"/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6" name="椭圆 27"/>
          <p:cNvSpPr>
            <a:spLocks noChangeArrowheads="1"/>
          </p:cNvSpPr>
          <p:nvPr/>
        </p:nvSpPr>
        <p:spPr bwMode="auto">
          <a:xfrm>
            <a:off x="3946525" y="2513013"/>
            <a:ext cx="1057275" cy="1058862"/>
          </a:xfrm>
          <a:prstGeom prst="ellipse">
            <a:avLst/>
          </a:prstGeom>
          <a:solidFill>
            <a:srgbClr val="2A577E"/>
          </a:solidFill>
          <a:ln w="9525">
            <a:noFill/>
            <a:rou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7" name="椭圆 29"/>
          <p:cNvSpPr>
            <a:spLocks noChangeArrowheads="1"/>
          </p:cNvSpPr>
          <p:nvPr/>
        </p:nvSpPr>
        <p:spPr bwMode="auto">
          <a:xfrm>
            <a:off x="611188" y="2336800"/>
            <a:ext cx="1376362" cy="1377950"/>
          </a:xfrm>
          <a:prstGeom prst="ellipse">
            <a:avLst/>
          </a:prstGeom>
          <a:noFill/>
          <a:ln w="19050">
            <a:solidFill>
              <a:srgbClr val="595959"/>
            </a:solidFill>
            <a:prstDash val="dash"/>
            <a:rou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8" name="椭圆 31"/>
          <p:cNvSpPr>
            <a:spLocks noChangeArrowheads="1"/>
          </p:cNvSpPr>
          <p:nvPr/>
        </p:nvSpPr>
        <p:spPr bwMode="auto">
          <a:xfrm>
            <a:off x="2184400" y="2336800"/>
            <a:ext cx="1377950" cy="1377950"/>
          </a:xfrm>
          <a:prstGeom prst="ellipse">
            <a:avLst/>
          </a:prstGeom>
          <a:noFill/>
          <a:ln w="19050">
            <a:solidFill>
              <a:srgbClr val="595959"/>
            </a:solidFill>
            <a:prstDash val="dash"/>
            <a:rou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9" name="椭圆 33"/>
          <p:cNvSpPr>
            <a:spLocks noChangeArrowheads="1"/>
          </p:cNvSpPr>
          <p:nvPr/>
        </p:nvSpPr>
        <p:spPr bwMode="auto">
          <a:xfrm>
            <a:off x="3759200" y="2336800"/>
            <a:ext cx="1376363" cy="1377950"/>
          </a:xfrm>
          <a:prstGeom prst="ellipse">
            <a:avLst/>
          </a:prstGeom>
          <a:noFill/>
          <a:ln w="19050">
            <a:solidFill>
              <a:srgbClr val="595959"/>
            </a:solidFill>
            <a:prstDash val="dash"/>
            <a:round/>
          </a:ln>
        </p:spPr>
        <p:txBody>
          <a:bodyPr lIns="90170" tIns="46990" rIns="90170" bIns="46990"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50" name="文本框 21"/>
          <p:cNvSpPr>
            <a:spLocks noChangeArrowheads="1"/>
          </p:cNvSpPr>
          <p:nvPr/>
        </p:nvSpPr>
        <p:spPr bwMode="auto">
          <a:xfrm>
            <a:off x="742950" y="2779713"/>
            <a:ext cx="11271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双击</a:t>
            </a: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数据条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51" name="文本框 25"/>
          <p:cNvSpPr>
            <a:spLocks noChangeArrowheads="1"/>
          </p:cNvSpPr>
          <p:nvPr/>
        </p:nvSpPr>
        <p:spPr bwMode="auto">
          <a:xfrm>
            <a:off x="2317750" y="2784475"/>
            <a:ext cx="112553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选中：格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式选项卡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52" name="文本框 28"/>
          <p:cNvSpPr>
            <a:spLocks noChangeArrowheads="1"/>
          </p:cNvSpPr>
          <p:nvPr/>
        </p:nvSpPr>
        <p:spPr bwMode="auto">
          <a:xfrm>
            <a:off x="3892550" y="2779713"/>
            <a:ext cx="11239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形状填充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更改颜色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53" name="等腰三角形 7"/>
          <p:cNvSpPr>
            <a:spLocks noChangeArrowheads="1"/>
          </p:cNvSpPr>
          <p:nvPr/>
        </p:nvSpPr>
        <p:spPr bwMode="auto">
          <a:xfrm rot="-1860000">
            <a:off x="112713" y="827088"/>
            <a:ext cx="350837" cy="301625"/>
          </a:xfrm>
          <a:prstGeom prst="triangle">
            <a:avLst>
              <a:gd name="adj" fmla="val 56088"/>
            </a:avLst>
          </a:prstGeom>
          <a:solidFill>
            <a:schemeClr val="bg2">
              <a:alpha val="36078"/>
            </a:schemeClr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4" name="等腰三角形 6"/>
          <p:cNvSpPr>
            <a:spLocks noChangeArrowheads="1"/>
          </p:cNvSpPr>
          <p:nvPr/>
        </p:nvSpPr>
        <p:spPr bwMode="auto">
          <a:xfrm rot="5400000">
            <a:off x="-126206" y="388144"/>
            <a:ext cx="976312" cy="723900"/>
          </a:xfrm>
          <a:prstGeom prst="triangle">
            <a:avLst>
              <a:gd name="adj" fmla="val 50000"/>
            </a:avLst>
          </a:prstGeom>
          <a:solidFill>
            <a:srgbClr val="2A577E"/>
          </a:solidFill>
          <a:ln w="9525">
            <a:noFill/>
            <a:miter lim="800000"/>
          </a:ln>
        </p:spPr>
        <p:txBody>
          <a:bodyPr lIns="90170" tIns="46990" rIns="90170" bIns="46990" anchor="ctr"/>
          <a:lstStyle/>
          <a:p>
            <a:pPr algn="ctr"/>
            <a:endParaRPr lang="zh-CN" altLang="zh-CN" sz="10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5" name="矩形 18"/>
          <p:cNvSpPr>
            <a:spLocks noChangeArrowheads="1"/>
          </p:cNvSpPr>
          <p:nvPr/>
        </p:nvSpPr>
        <p:spPr bwMode="auto">
          <a:xfrm>
            <a:off x="777875" y="484188"/>
            <a:ext cx="2746375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buFontTx/>
              <a:buNone/>
            </a:pPr>
            <a:r>
              <a:rPr lang="zh-CN" altLang="en-US" sz="2700">
                <a:solidFill>
                  <a:srgbClr val="595959"/>
                </a:solidFill>
              </a:rPr>
              <a:t>ADD </a:t>
            </a:r>
            <a:r>
              <a:rPr lang="en-US" altLang="zh-CN" sz="2700">
                <a:solidFill>
                  <a:srgbClr val="595959"/>
                </a:solidFill>
              </a:rPr>
              <a:t>Your</a:t>
            </a:r>
            <a:r>
              <a:rPr lang="zh-CN" altLang="en-US" sz="2700">
                <a:solidFill>
                  <a:srgbClr val="595959"/>
                </a:solidFill>
              </a:rPr>
              <a:t> T</a:t>
            </a:r>
            <a:r>
              <a:rPr lang="en-US" altLang="zh-CN" sz="2700">
                <a:solidFill>
                  <a:srgbClr val="595959"/>
                </a:solidFill>
              </a:rPr>
              <a:t>itle</a:t>
            </a:r>
            <a:endParaRPr lang="en-US" altLang="zh-CN" sz="2700">
              <a:solidFill>
                <a:srgbClr val="595959"/>
              </a:solidFill>
            </a:endParaRPr>
          </a:p>
        </p:txBody>
      </p:sp>
      <p:sp>
        <p:nvSpPr>
          <p:cNvPr id="10256" name="矩形 27"/>
          <p:cNvSpPr>
            <a:spLocks noChangeArrowheads="1"/>
          </p:cNvSpPr>
          <p:nvPr/>
        </p:nvSpPr>
        <p:spPr bwMode="auto">
          <a:xfrm>
            <a:off x="768350" y="882650"/>
            <a:ext cx="6445250" cy="29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</a:rPr>
              <a:t>WPS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演示助您快速创建极具感染力的演示文稿，打造令人震撼的影院效果。</a:t>
            </a:r>
            <a:endParaRPr lang="zh-CN" altLang="en-US" sz="15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7" name="Picture 21" descr="office6\wpsassist\cache\A000220150318N99PPIC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021513" y="2035175"/>
            <a:ext cx="1173162" cy="18351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178</Paragraphs>
  <Slides>18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33">
      <vt:lpstr>Arial</vt:lpstr>
      <vt:lpstr>宋体</vt:lpstr>
      <vt:lpstr>Calibri</vt:lpstr>
      <vt:lpstr>微软雅黑</vt:lpstr>
      <vt:lpstr>Wingdings</vt:lpstr>
      <vt:lpstr>Calibri Light</vt:lpstr>
      <vt:lpstr>华文细黑</vt:lpstr>
      <vt:lpstr>Microsoft YaHei UI</vt:lpstr>
      <vt:lpstr>Arial Unicode MS</vt:lpstr>
      <vt:lpstr>Segoe UI</vt:lpstr>
      <vt:lpstr>Gulim</vt:lpstr>
      <vt:lpstr>Script MT Bold</vt:lpstr>
      <vt:lpstr>BankGothic Lt BT</vt:lpstr>
      <vt:lpstr>造字工房悦黑体验版纤细体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微信公众号：设计指引</dc:creator>
  <cp:lastModifiedBy>明天 </cp:lastModifiedBy>
  <cp:revision>11</cp:revision>
  <dcterms:created xsi:type="dcterms:W3CDTF">2013-01-25T01:44:00Z</dcterms:created>
  <dcterms:modified xsi:type="dcterms:W3CDTF">2023-10-16T16:16:53Z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79484ED9DC784A0D919E731AF5B57376_12</vt:lpwstr>
  </property>
  <property fmtid="{D5CDD505-2E9C-101B-9397-08002B2CF9AE}" pid="3" name="KSOProductBuildVer">
    <vt:lpwstr>2052-12.1.0.15712</vt:lpwstr>
  </property>
</Properties>
</file>