
<file path=[Content_Types].xml><?xml version="1.0" encoding="utf-8"?>
<Types xmlns="http://schemas.openxmlformats.org/package/2006/content-types">
  <Default Extension="xlsx" ContentType="application/vnd.openxmlformats-officedocument.spreadsheetml.sheet"/>
  <Default Extension="png" ContentType="image/png"/>
  <Default Extension="jpeg" ContentType="image/jpe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colors2.xml" ContentType="application/vnd.ms-office.chartcolorstyle+xml"/>
  <Override PartName="/ppt/charts/style1.xml" ContentType="application/vnd.ms-office.chartstyle+xml"/>
  <Override PartName="/ppt/charts/style2.xml" ContentType="application/vnd.ms-office.chartstyle+xml"/>
  <Override PartName="/ppt/handoutMasters/handoutMaster1.xml" ContentType="application/vnd.openxmlformats-officedocument.presentationml.handoutMaster+xml"/>
  <Override PartName="/ppt/media/image1.svg" ContentType="image/svg+xml"/>
  <Override PartName="/ppt/media/image10.svg" ContentType="image/svg+xml"/>
  <Override PartName="/ppt/media/image11.svg" ContentType="image/svg+xml"/>
  <Override PartName="/ppt/media/image12.svg" ContentType="image/svg+xml"/>
  <Override PartName="/ppt/media/image13.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media/image7.svg" ContentType="image/svg+xml"/>
  <Override PartName="/ppt/media/image8.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3"/>
  </p:handoutMasterIdLst>
  <p:sldIdLst>
    <p:sldId id="266" r:id="rId3"/>
    <p:sldId id="261" r:id="rId5"/>
    <p:sldId id="262" r:id="rId6"/>
    <p:sldId id="256" r:id="rId7"/>
    <p:sldId id="267" r:id="rId8"/>
    <p:sldId id="268" r:id="rId9"/>
    <p:sldId id="263" r:id="rId10"/>
    <p:sldId id="271" r:id="rId11"/>
    <p:sldId id="270" r:id="rId12"/>
    <p:sldId id="269" r:id="rId13"/>
    <p:sldId id="264" r:id="rId14"/>
    <p:sldId id="272" r:id="rId15"/>
    <p:sldId id="273" r:id="rId16"/>
    <p:sldId id="274" r:id="rId17"/>
    <p:sldId id="265" r:id="rId18"/>
    <p:sldId id="275" r:id="rId19"/>
    <p:sldId id="276" r:id="rId20"/>
    <p:sldId id="277" r:id="rId21"/>
    <p:sldId id="260"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596979"/>
    <a:srgbClr val="8595A5"/>
    <a:srgbClr val="675776"/>
    <a:srgbClr val="EFE9F7"/>
    <a:srgbClr val="ECCAD3"/>
    <a:srgbClr val="E3958D"/>
    <a:srgbClr val="C2CCD8"/>
    <a:srgbClr val="DCDCDC"/>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58" d="100"/>
          <a:sy n="58" d="100"/>
        </p:scale>
        <p:origin x="834" y="66"/>
      </p:cViewPr>
      <p:guideLst>
        <p:guide orient="horz" pos="2183"/>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19050">
              <a:solidFill>
                <a:srgbClr val="8595A5"/>
              </a:solidFill>
            </a:ln>
          </c:spPr>
          <c:explosion val="0"/>
          <c:dPt>
            <c:idx val="0"/>
            <c:bubble3D val="0"/>
            <c:spPr>
              <a:solidFill>
                <a:srgbClr val="C2CCD8"/>
              </a:solidFill>
              <a:ln w="19050">
                <a:solidFill>
                  <a:srgbClr val="8595A5"/>
                </a:solidFill>
              </a:ln>
              <a:effectLst/>
            </c:spPr>
          </c:dPt>
          <c:dPt>
            <c:idx val="1"/>
            <c:bubble3D val="0"/>
            <c:spPr>
              <a:solidFill>
                <a:schemeClr val="bg1"/>
              </a:solidFill>
              <a:ln w="19050">
                <a:solidFill>
                  <a:srgbClr val="8595A5"/>
                </a:solidFill>
              </a:ln>
              <a:effectLst/>
            </c:spPr>
          </c:dPt>
          <c:dPt>
            <c:idx val="2"/>
            <c:bubble3D val="0"/>
            <c:spPr>
              <a:solidFill>
                <a:schemeClr val="bg1"/>
              </a:solidFill>
              <a:ln w="19050">
                <a:solidFill>
                  <a:srgbClr val="8595A5"/>
                </a:solidFill>
              </a:ln>
              <a:effectLst/>
            </c:spPr>
          </c:dPt>
          <c:dPt>
            <c:idx val="3"/>
            <c:bubble3D val="0"/>
            <c:spPr>
              <a:solidFill>
                <a:schemeClr val="bg1"/>
              </a:solidFill>
              <a:ln w="19050">
                <a:solidFill>
                  <a:srgbClr val="8595A5"/>
                </a:solidFill>
              </a:ln>
              <a:effectLst/>
            </c:spPr>
          </c:dPt>
          <c:dLbls>
            <c:delete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solidFill>
                <a:srgbClr val="8595A5"/>
              </a:solidFill>
            </a:ln>
          </c:spPr>
          <c:explosion val="0"/>
          <c:dPt>
            <c:idx val="0"/>
            <c:bubble3D val="0"/>
            <c:spPr>
              <a:solidFill>
                <a:srgbClr val="C2CCD8"/>
              </a:solidFill>
              <a:ln w="19050">
                <a:solidFill>
                  <a:srgbClr val="8595A5"/>
                </a:solidFill>
              </a:ln>
              <a:effectLst/>
            </c:spPr>
          </c:dPt>
          <c:dPt>
            <c:idx val="1"/>
            <c:bubble3D val="0"/>
            <c:spPr>
              <a:solidFill>
                <a:schemeClr val="bg1"/>
              </a:solidFill>
              <a:ln w="19050">
                <a:solidFill>
                  <a:srgbClr val="8595A5"/>
                </a:solidFill>
              </a:ln>
              <a:effectLst/>
            </c:spPr>
          </c:dPt>
          <c:dPt>
            <c:idx val="2"/>
            <c:bubble3D val="0"/>
            <c:spPr>
              <a:solidFill>
                <a:srgbClr val="C2CCD8"/>
              </a:solidFill>
              <a:ln w="19050">
                <a:solidFill>
                  <a:srgbClr val="8595A5"/>
                </a:solidFill>
              </a:ln>
              <a:effectLst/>
            </c:spPr>
          </c:dPt>
          <c:dPt>
            <c:idx val="3"/>
            <c:bubble3D val="0"/>
            <c:spPr>
              <a:solidFill>
                <a:schemeClr val="bg1"/>
              </a:solidFill>
              <a:ln w="19050">
                <a:solidFill>
                  <a:srgbClr val="8595A5"/>
                </a:solidFill>
              </a:ln>
              <a:effectLst/>
            </c:spPr>
          </c:dPt>
          <c:dLbls>
            <c:delete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4.png"/><Relationship Id="rId8" Type="http://schemas.microsoft.com/office/2007/relationships/media" Target="../media/media1.mp3"/><Relationship Id="rId7" Type="http://schemas.openxmlformats.org/officeDocument/2006/relationships/audio" Target="../media/media1.mp3"/><Relationship Id="rId6" Type="http://schemas.openxmlformats.org/officeDocument/2006/relationships/image" Target="../media/image3.svg"/><Relationship Id="rId5" Type="http://schemas.openxmlformats.org/officeDocument/2006/relationships/image" Target="../media/image3.png"/><Relationship Id="rId4" Type="http://schemas.openxmlformats.org/officeDocument/2006/relationships/image" Target="../media/image2.svg"/><Relationship Id="rId3" Type="http://schemas.openxmlformats.org/officeDocument/2006/relationships/image" Target="../media/image2.png"/><Relationship Id="rId2" Type="http://schemas.openxmlformats.org/officeDocument/2006/relationships/image" Target="../media/image1.svg"/><Relationship Id="rId12" Type="http://schemas.openxmlformats.org/officeDocument/2006/relationships/notesSlide" Target="../notesSlides/notesSlide1.xml"/><Relationship Id="rId11" Type="http://schemas.openxmlformats.org/officeDocument/2006/relationships/slideLayout" Target="../slideLayouts/slideLayout1.xml"/><Relationship Id="rId10" Type="http://schemas.openxmlformats.org/officeDocument/2006/relationships/tags" Target="../tags/tag6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tags" Target="../tags/tag71.xml"/><Relationship Id="rId2" Type="http://schemas.openxmlformats.org/officeDocument/2006/relationships/image" Target="../media/image5.svg"/><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1.xml"/><Relationship Id="rId4" Type="http://schemas.openxmlformats.org/officeDocument/2006/relationships/tags" Target="../tags/tag72.xml"/><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tags" Target="../tags/tag73.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xml"/><Relationship Id="rId3" Type="http://schemas.openxmlformats.org/officeDocument/2006/relationships/tags" Target="../tags/tag74.xml"/><Relationship Id="rId2" Type="http://schemas.openxmlformats.org/officeDocument/2006/relationships/image" Target="../media/image7.png"/><Relationship Id="rId1" Type="http://schemas.openxmlformats.org/officeDocument/2006/relationships/chart" Target="../charts/chart2.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xml"/><Relationship Id="rId3" Type="http://schemas.openxmlformats.org/officeDocument/2006/relationships/tags" Target="../tags/tag75.xml"/><Relationship Id="rId2" Type="http://schemas.openxmlformats.org/officeDocument/2006/relationships/image" Target="../media/image8.jpeg"/><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1.xml"/><Relationship Id="rId4" Type="http://schemas.openxmlformats.org/officeDocument/2006/relationships/tags" Target="../tags/tag76.xml"/><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tags" Target="../tags/tag77.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9" Type="http://schemas.openxmlformats.org/officeDocument/2006/relationships/image" Target="../media/image13.svg"/><Relationship Id="rId8" Type="http://schemas.openxmlformats.org/officeDocument/2006/relationships/image" Target="../media/image16.png"/><Relationship Id="rId7" Type="http://schemas.openxmlformats.org/officeDocument/2006/relationships/image" Target="../media/image12.svg"/><Relationship Id="rId6" Type="http://schemas.openxmlformats.org/officeDocument/2006/relationships/image" Target="../media/image15.png"/><Relationship Id="rId5" Type="http://schemas.openxmlformats.org/officeDocument/2006/relationships/image" Target="../media/image11.svg"/><Relationship Id="rId4" Type="http://schemas.openxmlformats.org/officeDocument/2006/relationships/image" Target="../media/image14.png"/><Relationship Id="rId3" Type="http://schemas.openxmlformats.org/officeDocument/2006/relationships/image" Target="../media/image10.svg"/><Relationship Id="rId2" Type="http://schemas.openxmlformats.org/officeDocument/2006/relationships/image" Target="../media/image13.png"/><Relationship Id="rId12" Type="http://schemas.openxmlformats.org/officeDocument/2006/relationships/notesSlide" Target="../notesSlides/notesSlide17.xml"/><Relationship Id="rId11" Type="http://schemas.openxmlformats.org/officeDocument/2006/relationships/slideLayout" Target="../slideLayouts/slideLayout1.xml"/><Relationship Id="rId10" Type="http://schemas.openxmlformats.org/officeDocument/2006/relationships/tags" Target="../tags/tag78.xml"/><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tags" Target="../tags/tag79.xml"/><Relationship Id="rId2" Type="http://schemas.openxmlformats.org/officeDocument/2006/relationships/image" Target="../media/image8.jpeg"/><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xml"/><Relationship Id="rId3" Type="http://schemas.openxmlformats.org/officeDocument/2006/relationships/tags" Target="../tags/tag80.xml"/><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tags" Target="../tags/tag63.xml"/><Relationship Id="rId4" Type="http://schemas.openxmlformats.org/officeDocument/2006/relationships/image" Target="../media/image2.svg"/><Relationship Id="rId3" Type="http://schemas.openxmlformats.org/officeDocument/2006/relationships/image" Target="../media/image2.png"/><Relationship Id="rId2" Type="http://schemas.openxmlformats.org/officeDocument/2006/relationships/image" Target="../media/image1.sv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1.xml"/><Relationship Id="rId7" Type="http://schemas.openxmlformats.org/officeDocument/2006/relationships/tags" Target="../tags/tag64.xml"/><Relationship Id="rId6" Type="http://schemas.openxmlformats.org/officeDocument/2006/relationships/image" Target="../media/image4.svg"/><Relationship Id="rId5" Type="http://schemas.openxmlformats.org/officeDocument/2006/relationships/image" Target="../media/image5.png"/><Relationship Id="rId4" Type="http://schemas.openxmlformats.org/officeDocument/2006/relationships/image" Target="../media/image2.svg"/><Relationship Id="rId3" Type="http://schemas.openxmlformats.org/officeDocument/2006/relationships/image" Target="../media/image2.png"/><Relationship Id="rId2" Type="http://schemas.openxmlformats.org/officeDocument/2006/relationships/image" Target="../media/image1.sv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tags" Target="../tags/tag65.xml"/><Relationship Id="rId3" Type="http://schemas.openxmlformats.org/officeDocument/2006/relationships/image" Target="../media/image5.svg"/><Relationship Id="rId2" Type="http://schemas.openxmlformats.org/officeDocument/2006/relationships/image" Target="../media/image7.png"/><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tags" Target="../tags/tag66.xml"/><Relationship Id="rId2" Type="http://schemas.openxmlformats.org/officeDocument/2006/relationships/image" Target="../media/image5.svg"/><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tags" Target="../tags/tag67.xml"/><Relationship Id="rId3" Type="http://schemas.openxmlformats.org/officeDocument/2006/relationships/image" Target="../media/image5.svg"/><Relationship Id="rId2" Type="http://schemas.openxmlformats.org/officeDocument/2006/relationships/image" Target="../media/image7.png"/><Relationship Id="rId1" Type="http://schemas.openxmlformats.org/officeDocument/2006/relationships/chart" Target="../charts/chart1.xml"/></Relationships>
</file>

<file path=ppt/slides/_rels/slide7.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1.xml"/><Relationship Id="rId7" Type="http://schemas.openxmlformats.org/officeDocument/2006/relationships/tags" Target="../tags/tag68.xml"/><Relationship Id="rId6" Type="http://schemas.openxmlformats.org/officeDocument/2006/relationships/image" Target="../media/image4.svg"/><Relationship Id="rId5" Type="http://schemas.openxmlformats.org/officeDocument/2006/relationships/image" Target="../media/image5.png"/><Relationship Id="rId4" Type="http://schemas.openxmlformats.org/officeDocument/2006/relationships/image" Target="../media/image2.svg"/><Relationship Id="rId3" Type="http://schemas.openxmlformats.org/officeDocument/2006/relationships/image" Target="../media/image2.png"/><Relationship Id="rId2" Type="http://schemas.openxmlformats.org/officeDocument/2006/relationships/image" Target="../media/image1.sv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xml"/><Relationship Id="rId4" Type="http://schemas.openxmlformats.org/officeDocument/2006/relationships/tags" Target="../tags/tag69.xml"/><Relationship Id="rId3" Type="http://schemas.openxmlformats.org/officeDocument/2006/relationships/image" Target="../media/image8.jpeg"/><Relationship Id="rId2" Type="http://schemas.openxmlformats.org/officeDocument/2006/relationships/image" Target="../media/image5.svg"/><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image" Target="../media/image8.svg"/><Relationship Id="rId7" Type="http://schemas.openxmlformats.org/officeDocument/2006/relationships/image" Target="../media/image11.png"/><Relationship Id="rId6" Type="http://schemas.openxmlformats.org/officeDocument/2006/relationships/image" Target="../media/image7.svg"/><Relationship Id="rId5" Type="http://schemas.openxmlformats.org/officeDocument/2006/relationships/image" Target="../media/image10.png"/><Relationship Id="rId4" Type="http://schemas.openxmlformats.org/officeDocument/2006/relationships/image" Target="../media/image6.svg"/><Relationship Id="rId3" Type="http://schemas.openxmlformats.org/officeDocument/2006/relationships/image" Target="../media/image9.png"/><Relationship Id="rId2" Type="http://schemas.openxmlformats.org/officeDocument/2006/relationships/image" Target="../media/image5.svg"/><Relationship Id="rId13" Type="http://schemas.openxmlformats.org/officeDocument/2006/relationships/notesSlide" Target="../notesSlides/notesSlide9.xml"/><Relationship Id="rId12" Type="http://schemas.openxmlformats.org/officeDocument/2006/relationships/slideLayout" Target="../slideLayouts/slideLayout1.xml"/><Relationship Id="rId11" Type="http://schemas.openxmlformats.org/officeDocument/2006/relationships/tags" Target="../tags/tag70.xml"/><Relationship Id="rId10" Type="http://schemas.openxmlformats.org/officeDocument/2006/relationships/image" Target="../media/image9.svg"/><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8595A5"/>
        </a:solidFill>
        <a:effectLst/>
      </p:bgPr>
    </p:bg>
    <p:spTree>
      <p:nvGrpSpPr>
        <p:cNvPr id="1" name=""/>
        <p:cNvGrpSpPr/>
        <p:nvPr/>
      </p:nvGrpSpPr>
      <p:grpSpPr>
        <a:xfrm>
          <a:off x="0" y="0"/>
          <a:ext cx="0" cy="0"/>
          <a:chOff x="0" y="0"/>
          <a:chExt cx="0" cy="0"/>
        </a:xfrm>
      </p:grpSpPr>
      <p:sp>
        <p:nvSpPr>
          <p:cNvPr id="3" name="圆角矩形 2"/>
          <p:cNvSpPr/>
          <p:nvPr/>
        </p:nvSpPr>
        <p:spPr>
          <a:xfrm>
            <a:off x="2136000" y="1089000"/>
            <a:ext cx="7920000" cy="4680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descr="3635311"/>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888605" y="436245"/>
            <a:ext cx="2502535" cy="2502535"/>
          </a:xfrm>
          <a:prstGeom prst="rect">
            <a:avLst/>
          </a:prstGeom>
          <a:effectLst>
            <a:outerShdw blurRad="50800" dist="38100" dir="18900000" algn="bl" rotWithShape="0">
              <a:schemeClr val="tx1">
                <a:lumMod val="50000"/>
                <a:lumOff val="50000"/>
                <a:alpha val="40000"/>
              </a:schemeClr>
            </a:outerShdw>
          </a:effectLst>
        </p:spPr>
      </p:pic>
      <p:pic>
        <p:nvPicPr>
          <p:cNvPr id="15" name="图片 14" descr="3635245"/>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16050" y="3298190"/>
            <a:ext cx="2299970" cy="2681605"/>
          </a:xfrm>
          <a:prstGeom prst="rect">
            <a:avLst/>
          </a:prstGeom>
          <a:effectLst>
            <a:outerShdw blurRad="50800" dist="38100" dir="18900000" algn="bl" rotWithShape="0">
              <a:schemeClr val="tx1">
                <a:lumMod val="50000"/>
                <a:lumOff val="50000"/>
                <a:alpha val="40000"/>
              </a:schemeClr>
            </a:outerShdw>
          </a:effectLst>
        </p:spPr>
      </p:pic>
      <p:sp>
        <p:nvSpPr>
          <p:cNvPr id="4" name="文本框 3"/>
          <p:cNvSpPr txBox="1"/>
          <p:nvPr/>
        </p:nvSpPr>
        <p:spPr>
          <a:xfrm>
            <a:off x="4663440" y="2389505"/>
            <a:ext cx="2865120" cy="1660525"/>
          </a:xfrm>
          <a:prstGeom prst="rect">
            <a:avLst/>
          </a:prstGeom>
          <a:noFill/>
        </p:spPr>
        <p:txBody>
          <a:bodyPr wrap="square" rtlCol="0">
            <a:spAutoFit/>
          </a:bodyPr>
          <a:lstStyle/>
          <a:p>
            <a:pPr algn="just"/>
            <a:r>
              <a:rPr lang="zh-CN" altLang="en-US" sz="4400" b="1">
                <a:solidFill>
                  <a:srgbClr val="596979"/>
                </a:solidFill>
                <a:latin typeface="微软雅黑" panose="020B0503020204020204" charset="-122"/>
                <a:ea typeface="微软雅黑" panose="020B0503020204020204" charset="-122"/>
                <a:cs typeface="微软雅黑" panose="020B0503020204020204" charset="-122"/>
              </a:rPr>
              <a:t>莫兰迪</a:t>
            </a:r>
            <a:endParaRPr lang="zh-CN" altLang="en-US" sz="4000" b="1">
              <a:solidFill>
                <a:srgbClr val="596979"/>
              </a:solidFill>
              <a:latin typeface="微软雅黑" panose="020B0503020204020204" charset="-122"/>
              <a:ea typeface="微软雅黑" panose="020B0503020204020204" charset="-122"/>
              <a:cs typeface="微软雅黑" panose="020B0503020204020204" charset="-122"/>
            </a:endParaRPr>
          </a:p>
          <a:p>
            <a:pPr algn="just"/>
            <a:r>
              <a:rPr lang="zh-CN" altLang="en-US" sz="4000" b="1">
                <a:solidFill>
                  <a:srgbClr val="596979"/>
                </a:solidFill>
                <a:latin typeface="微软雅黑" panose="020B0503020204020204" charset="-122"/>
                <a:ea typeface="微软雅黑" panose="020B0503020204020204" charset="-122"/>
                <a:cs typeface="微软雅黑" panose="020B0503020204020204" charset="-122"/>
              </a:rPr>
              <a:t>           色系</a:t>
            </a:r>
            <a:endParaRPr lang="zh-CN" altLang="en-US" b="1">
              <a:solidFill>
                <a:srgbClr val="596979"/>
              </a:solidFill>
              <a:latin typeface="微软雅黑" panose="020B0503020204020204" charset="-122"/>
              <a:ea typeface="微软雅黑" panose="020B0503020204020204" charset="-122"/>
              <a:cs typeface="微软雅黑" panose="020B0503020204020204" charset="-122"/>
            </a:endParaRPr>
          </a:p>
          <a:p>
            <a:pPr algn="dist"/>
            <a:r>
              <a:rPr lang="zh-CN" altLang="en-US" b="1">
                <a:solidFill>
                  <a:srgbClr val="596979"/>
                </a:solidFill>
                <a:latin typeface="微软雅黑" panose="020B0503020204020204" charset="-122"/>
                <a:ea typeface="微软雅黑" panose="020B0503020204020204" charset="-122"/>
                <a:cs typeface="微软雅黑" panose="020B0503020204020204" charset="-122"/>
              </a:rPr>
              <a:t>高级简约</a:t>
            </a:r>
            <a:r>
              <a:rPr lang="en-US" altLang="zh-CN" b="1">
                <a:solidFill>
                  <a:srgbClr val="596979"/>
                </a:solidFill>
                <a:latin typeface="微软雅黑" panose="020B0503020204020204" charset="-122"/>
                <a:ea typeface="微软雅黑" panose="020B0503020204020204" charset="-122"/>
                <a:cs typeface="微软雅黑" panose="020B0503020204020204" charset="-122"/>
              </a:rPr>
              <a:t>ppt</a:t>
            </a:r>
            <a:r>
              <a:rPr lang="zh-CN" altLang="en-US" b="1">
                <a:solidFill>
                  <a:srgbClr val="596979"/>
                </a:solidFill>
                <a:latin typeface="微软雅黑" panose="020B0503020204020204" charset="-122"/>
                <a:ea typeface="微软雅黑" panose="020B0503020204020204" charset="-122"/>
                <a:cs typeface="微软雅黑" panose="020B0503020204020204" charset="-122"/>
              </a:rPr>
              <a:t>模板</a:t>
            </a:r>
            <a:endParaRPr lang="zh-CN" altLang="en-US" b="1">
              <a:solidFill>
                <a:srgbClr val="596979"/>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720465" y="4455795"/>
            <a:ext cx="4751070" cy="275590"/>
          </a:xfrm>
          <a:prstGeom prst="rect">
            <a:avLst/>
          </a:prstGeom>
          <a:noFill/>
        </p:spPr>
        <p:txBody>
          <a:bodyPr wrap="square" rtlCol="0" anchor="t">
            <a:spAutoFit/>
          </a:bodyPr>
          <a:lstStyle/>
          <a:p>
            <a:pPr algn="dist"/>
            <a:r>
              <a:rPr lang="zh-CN" altLang="en-US" sz="1200">
                <a:solidFill>
                  <a:srgbClr val="8595A5"/>
                </a:solidFill>
                <a:latin typeface="微软雅黑" panose="020B0503020204020204" charset="-122"/>
                <a:ea typeface="微软雅黑" panose="020B0503020204020204" charset="-122"/>
              </a:rPr>
              <a:t>Morandi High-level Simple ppt Template</a:t>
            </a:r>
            <a:endParaRPr lang="zh-CN" altLang="en-US" sz="1200">
              <a:solidFill>
                <a:srgbClr val="8595A5"/>
              </a:solidFill>
              <a:latin typeface="微软雅黑" panose="020B0503020204020204" charset="-122"/>
              <a:ea typeface="微软雅黑" panose="020B0503020204020204" charset="-122"/>
            </a:endParaRPr>
          </a:p>
        </p:txBody>
      </p:sp>
      <p:pic>
        <p:nvPicPr>
          <p:cNvPr id="10" name="图片 9" descr="3638564"/>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363085" y="2270760"/>
            <a:ext cx="173990" cy="1168400"/>
          </a:xfrm>
          <a:prstGeom prst="rect">
            <a:avLst/>
          </a:prstGeom>
          <a:effectLst>
            <a:outerShdw blurRad="50800" dist="38100" dir="18900000" algn="bl" rotWithShape="0">
              <a:schemeClr val="tx1">
                <a:lumMod val="50000"/>
                <a:lumOff val="50000"/>
                <a:alpha val="40000"/>
              </a:schemeClr>
            </a:outerShdw>
          </a:effectLst>
        </p:spPr>
      </p:pic>
      <p:pic>
        <p:nvPicPr>
          <p:cNvPr id="2" name="简约">
            <a:hlinkClick r:id="" action="ppaction://media"/>
          </p:cNvPr>
          <p:cNvPicPr>
            <a:picLocks noChangeAspect="1"/>
          </p:cNvPicPr>
          <p:nvPr>
            <a:audioFile r:link="rId7"/>
            <p:extLst>
              <p:ext uri="{DAA4B4D4-6D71-4841-9C94-3DE7FCFB9230}">
                <p14:media xmlns:p14="http://schemas.microsoft.com/office/powerpoint/2010/main" r:embed="rId8"/>
              </p:ext>
            </p:extLst>
          </p:nvPr>
        </p:nvPicPr>
        <p:blipFill>
          <a:blip r:embed="rId9"/>
          <a:stretch>
            <a:fillRect/>
          </a:stretch>
        </p:blipFill>
        <p:spPr>
          <a:xfrm>
            <a:off x="-696240" y="2245360"/>
            <a:ext cx="609600" cy="609600"/>
          </a:xfrm>
          <a:prstGeom prst="rect">
            <a:avLst/>
          </a:prstGeom>
        </p:spPr>
      </p:pic>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8595A5"/>
        </a:solidFill>
        <a:effectLst/>
      </p:bgPr>
    </p:bg>
    <p:spTree>
      <p:nvGrpSpPr>
        <p:cNvPr id="1" name=""/>
        <p:cNvGrpSpPr/>
        <p:nvPr/>
      </p:nvGrpSpPr>
      <p:grpSpPr>
        <a:xfrm>
          <a:off x="0" y="0"/>
          <a:ext cx="0" cy="0"/>
          <a:chOff x="0" y="0"/>
          <a:chExt cx="0" cy="0"/>
        </a:xfrm>
      </p:grpSpPr>
      <p:grpSp>
        <p:nvGrpSpPr>
          <p:cNvPr id="30" name="组合 29"/>
          <p:cNvGrpSpPr/>
          <p:nvPr/>
        </p:nvGrpSpPr>
        <p:grpSpPr>
          <a:xfrm>
            <a:off x="3810" y="159385"/>
            <a:ext cx="2143125" cy="740410"/>
            <a:chOff x="6" y="251"/>
            <a:chExt cx="3375" cy="1166"/>
          </a:xfrm>
        </p:grpSpPr>
        <p:pic>
          <p:nvPicPr>
            <p:cNvPr id="28" name="图片 27" descr="3633058"/>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rot="16200000">
              <a:off x="-294" y="551"/>
              <a:ext cx="1166" cy="567"/>
            </a:xfrm>
            <a:prstGeom prst="rect">
              <a:avLst/>
            </a:prstGeom>
          </p:spPr>
        </p:pic>
        <p:sp>
          <p:nvSpPr>
            <p:cNvPr id="29" name="文本框 28"/>
            <p:cNvSpPr txBox="1"/>
            <p:nvPr/>
          </p:nvSpPr>
          <p:spPr>
            <a:xfrm>
              <a:off x="573" y="545"/>
              <a:ext cx="2808" cy="580"/>
            </a:xfrm>
            <a:prstGeom prst="rect">
              <a:avLst/>
            </a:prstGeom>
            <a:noFill/>
          </p:spPr>
          <p:txBody>
            <a:bodyPr wrap="none" rtlCol="0" anchor="t">
              <a:spAutoFit/>
            </a:bodyPr>
            <a:lstStyle/>
            <a:p>
              <a:r>
                <a:rPr lang="zh-CN" altLang="en-US" b="1">
                  <a:solidFill>
                    <a:schemeClr val="bg1"/>
                  </a:solidFill>
                  <a:latin typeface="微软雅黑" panose="020B0503020204020204" charset="-122"/>
                  <a:ea typeface="微软雅黑" panose="020B0503020204020204" charset="-122"/>
                  <a:sym typeface="+mn-ea"/>
                </a:rPr>
                <a:t>请在此输入标题</a:t>
              </a:r>
              <a:endParaRPr lang="zh-CN" altLang="en-US" b="1">
                <a:solidFill>
                  <a:schemeClr val="bg1"/>
                </a:solidFill>
                <a:latin typeface="微软雅黑" panose="020B0503020204020204" charset="-122"/>
                <a:ea typeface="微软雅黑" panose="020B0503020204020204" charset="-122"/>
                <a:sym typeface="+mn-ea"/>
              </a:endParaRPr>
            </a:p>
          </p:txBody>
        </p:sp>
      </p:grpSp>
      <p:grpSp>
        <p:nvGrpSpPr>
          <p:cNvPr id="51" name="组合 50"/>
          <p:cNvGrpSpPr/>
          <p:nvPr/>
        </p:nvGrpSpPr>
        <p:grpSpPr>
          <a:xfrm>
            <a:off x="1251585" y="2126615"/>
            <a:ext cx="1402080" cy="1387475"/>
            <a:chOff x="7310" y="3426"/>
            <a:chExt cx="1920" cy="1900"/>
          </a:xfrm>
        </p:grpSpPr>
        <p:sp>
          <p:nvSpPr>
            <p:cNvPr id="46" name="对角圆角矩形 26"/>
            <p:cNvSpPr/>
            <p:nvPr/>
          </p:nvSpPr>
          <p:spPr>
            <a:xfrm rot="5400000">
              <a:off x="7320" y="3416"/>
              <a:ext cx="1900" cy="192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47" name="男人"/>
            <p:cNvSpPr/>
            <p:nvPr/>
          </p:nvSpPr>
          <p:spPr bwMode="auto">
            <a:xfrm>
              <a:off x="7817" y="4014"/>
              <a:ext cx="906" cy="724"/>
            </a:xfrm>
            <a:custGeom>
              <a:avLst/>
              <a:gdLst>
                <a:gd name="T0" fmla="*/ 392214 w 2276475"/>
                <a:gd name="T1" fmla="*/ 1440048 h 1912937"/>
                <a:gd name="T2" fmla="*/ 420332 w 2276475"/>
                <a:gd name="T3" fmla="*/ 1519194 h 1912937"/>
                <a:gd name="T4" fmla="*/ 356669 w 2276475"/>
                <a:gd name="T5" fmla="*/ 1582672 h 1912937"/>
                <a:gd name="T6" fmla="*/ 114219 w 2276475"/>
                <a:gd name="T7" fmla="*/ 1546020 h 1912937"/>
                <a:gd name="T8" fmla="*/ 120586 w 2276475"/>
                <a:gd name="T9" fmla="*/ 1440845 h 1912937"/>
                <a:gd name="T10" fmla="*/ 350915 w 2276475"/>
                <a:gd name="T11" fmla="*/ 1198296 h 1912937"/>
                <a:gd name="T12" fmla="*/ 453808 w 2276475"/>
                <a:gd name="T13" fmla="*/ 1269737 h 1912937"/>
                <a:gd name="T14" fmla="*/ 423577 w 2276475"/>
                <a:gd name="T15" fmla="*/ 1374252 h 1912937"/>
                <a:gd name="T16" fmla="*/ 146720 w 2276475"/>
                <a:gd name="T17" fmla="*/ 1373987 h 1912937"/>
                <a:gd name="T18" fmla="*/ 37462 w 2276475"/>
                <a:gd name="T19" fmla="*/ 1307044 h 1912937"/>
                <a:gd name="T20" fmla="*/ 183315 w 2276475"/>
                <a:gd name="T21" fmla="*/ 1181891 h 1912937"/>
                <a:gd name="T22" fmla="*/ 831755 w 2276475"/>
                <a:gd name="T23" fmla="*/ 1317875 h 1912937"/>
                <a:gd name="T24" fmla="*/ 1084548 w 2276475"/>
                <a:gd name="T25" fmla="*/ 1023597 h 1912937"/>
                <a:gd name="T26" fmla="*/ 1169569 w 2276475"/>
                <a:gd name="T27" fmla="*/ 1140193 h 1912937"/>
                <a:gd name="T28" fmla="*/ 996073 w 2276475"/>
                <a:gd name="T29" fmla="*/ 1441110 h 1912937"/>
                <a:gd name="T30" fmla="*/ 977741 w 2276475"/>
                <a:gd name="T31" fmla="*/ 1119742 h 1912937"/>
                <a:gd name="T32" fmla="*/ 274216 w 2276475"/>
                <a:gd name="T33" fmla="*/ 959840 h 1912937"/>
                <a:gd name="T34" fmla="*/ 475289 w 2276475"/>
                <a:gd name="T35" fmla="*/ 1019375 h 1912937"/>
                <a:gd name="T36" fmla="*/ 498961 w 2276475"/>
                <a:gd name="T37" fmla="*/ 1117011 h 1912937"/>
                <a:gd name="T38" fmla="*/ 305866 w 2276475"/>
                <a:gd name="T39" fmla="*/ 1166490 h 1912937"/>
                <a:gd name="T40" fmla="*/ 11969 w 2276475"/>
                <a:gd name="T41" fmla="*/ 1108014 h 1912937"/>
                <a:gd name="T42" fmla="*/ 32981 w 2276475"/>
                <a:gd name="T43" fmla="*/ 992915 h 1912937"/>
                <a:gd name="T44" fmla="*/ 1630221 w 2276475"/>
                <a:gd name="T45" fmla="*/ 995710 h 1912937"/>
                <a:gd name="T46" fmla="*/ 1839425 w 2276475"/>
                <a:gd name="T47" fmla="*/ 1113368 h 1912937"/>
                <a:gd name="T48" fmla="*/ 1905000 w 2276475"/>
                <a:gd name="T49" fmla="*/ 1428893 h 1912937"/>
                <a:gd name="T50" fmla="*/ 1735089 w 2276475"/>
                <a:gd name="T51" fmla="*/ 1510961 h 1912937"/>
                <a:gd name="T52" fmla="*/ 329932 w 2276475"/>
                <a:gd name="T53" fmla="*/ 700365 h 1912937"/>
                <a:gd name="T54" fmla="*/ 482264 w 2276475"/>
                <a:gd name="T55" fmla="*/ 769001 h 1912937"/>
                <a:gd name="T56" fmla="*/ 493941 w 2276475"/>
                <a:gd name="T57" fmla="*/ 900707 h 1912937"/>
                <a:gd name="T58" fmla="*/ 274201 w 2276475"/>
                <a:gd name="T59" fmla="*/ 930122 h 1912937"/>
                <a:gd name="T60" fmla="*/ 56054 w 2276475"/>
                <a:gd name="T61" fmla="*/ 859367 h 1912937"/>
                <a:gd name="T62" fmla="*/ 93738 w 2276475"/>
                <a:gd name="T63" fmla="*/ 734815 h 1912937"/>
                <a:gd name="T64" fmla="*/ 505197 w 2276475"/>
                <a:gd name="T65" fmla="*/ 114200 h 1912937"/>
                <a:gd name="T66" fmla="*/ 577309 w 2276475"/>
                <a:gd name="T67" fmla="*/ 216948 h 1912937"/>
                <a:gd name="T68" fmla="*/ 621214 w 2276475"/>
                <a:gd name="T69" fmla="*/ 605639 h 1912937"/>
                <a:gd name="T70" fmla="*/ 757187 w 2276475"/>
                <a:gd name="T71" fmla="*/ 846979 h 1912937"/>
                <a:gd name="T72" fmla="*/ 745479 w 2276475"/>
                <a:gd name="T73" fmla="*/ 1126018 h 1912937"/>
                <a:gd name="T74" fmla="*/ 722064 w 2276475"/>
                <a:gd name="T75" fmla="*/ 1379305 h 1912937"/>
                <a:gd name="T76" fmla="*/ 616956 w 2276475"/>
                <a:gd name="T77" fmla="*/ 1565419 h 1912937"/>
                <a:gd name="T78" fmla="*/ 500408 w 2276475"/>
                <a:gd name="T79" fmla="*/ 1561703 h 1912937"/>
                <a:gd name="T80" fmla="*/ 515309 w 2276475"/>
                <a:gd name="T81" fmla="*/ 1443025 h 1912937"/>
                <a:gd name="T82" fmla="*/ 567995 w 2276475"/>
                <a:gd name="T83" fmla="*/ 1325408 h 1912937"/>
                <a:gd name="T84" fmla="*/ 544845 w 2276475"/>
                <a:gd name="T85" fmla="*/ 1214430 h 1912937"/>
                <a:gd name="T86" fmla="*/ 619618 w 2276475"/>
                <a:gd name="T87" fmla="*/ 1108761 h 1912937"/>
                <a:gd name="T88" fmla="*/ 533669 w 2276475"/>
                <a:gd name="T89" fmla="*/ 1005748 h 1912937"/>
                <a:gd name="T90" fmla="*/ 610304 w 2276475"/>
                <a:gd name="T91" fmla="*/ 864236 h 1912937"/>
                <a:gd name="T92" fmla="*/ 519567 w 2276475"/>
                <a:gd name="T93" fmla="*/ 702016 h 1912937"/>
                <a:gd name="T94" fmla="*/ 290992 w 2276475"/>
                <a:gd name="T95" fmla="*/ 536079 h 1912937"/>
                <a:gd name="T96" fmla="*/ 261987 w 2276475"/>
                <a:gd name="T97" fmla="*/ 235533 h 1912937"/>
                <a:gd name="T98" fmla="*/ 360974 w 2276475"/>
                <a:gd name="T99" fmla="*/ 117652 h 1912937"/>
                <a:gd name="T100" fmla="*/ 1132059 w 2276475"/>
                <a:gd name="T101" fmla="*/ 5579 h 1912937"/>
                <a:gd name="T102" fmla="*/ 1279922 w 2276475"/>
                <a:gd name="T103" fmla="*/ 86606 h 1912937"/>
                <a:gd name="T104" fmla="*/ 1370710 w 2276475"/>
                <a:gd name="T105" fmla="*/ 241488 h 1912937"/>
                <a:gd name="T106" fmla="*/ 1376020 w 2276475"/>
                <a:gd name="T107" fmla="*/ 458536 h 1912937"/>
                <a:gd name="T108" fmla="*/ 1269038 w 2276475"/>
                <a:gd name="T109" fmla="*/ 700025 h 1912937"/>
                <a:gd name="T110" fmla="*/ 1075516 w 2276475"/>
                <a:gd name="T111" fmla="*/ 999695 h 1912937"/>
                <a:gd name="T112" fmla="*/ 872172 w 2276475"/>
                <a:gd name="T113" fmla="*/ 680897 h 1912937"/>
                <a:gd name="T114" fmla="*/ 774747 w 2276475"/>
                <a:gd name="T115" fmla="*/ 434892 h 1912937"/>
                <a:gd name="T116" fmla="*/ 789347 w 2276475"/>
                <a:gd name="T117" fmla="*/ 225017 h 1912937"/>
                <a:gd name="T118" fmla="*/ 886241 w 2276475"/>
                <a:gd name="T119" fmla="*/ 75980 h 1912937"/>
                <a:gd name="T120" fmla="*/ 1037820 w 2276475"/>
                <a:gd name="T121" fmla="*/ 2922 h 191293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276475" h="1912937">
                  <a:moveTo>
                    <a:pt x="242684" y="1685925"/>
                  </a:moveTo>
                  <a:lnTo>
                    <a:pt x="259801" y="1685925"/>
                  </a:lnTo>
                  <a:lnTo>
                    <a:pt x="275967" y="1685925"/>
                  </a:lnTo>
                  <a:lnTo>
                    <a:pt x="291500" y="1685925"/>
                  </a:lnTo>
                  <a:lnTo>
                    <a:pt x="306398" y="1686878"/>
                  </a:lnTo>
                  <a:lnTo>
                    <a:pt x="320663" y="1687195"/>
                  </a:lnTo>
                  <a:lnTo>
                    <a:pt x="334610" y="1688148"/>
                  </a:lnTo>
                  <a:lnTo>
                    <a:pt x="347290" y="1689418"/>
                  </a:lnTo>
                  <a:lnTo>
                    <a:pt x="359652" y="1690370"/>
                  </a:lnTo>
                  <a:lnTo>
                    <a:pt x="371381" y="1692275"/>
                  </a:lnTo>
                  <a:lnTo>
                    <a:pt x="382158" y="1693863"/>
                  </a:lnTo>
                  <a:lnTo>
                    <a:pt x="392619" y="1695450"/>
                  </a:lnTo>
                  <a:lnTo>
                    <a:pt x="402763" y="1697673"/>
                  </a:lnTo>
                  <a:lnTo>
                    <a:pt x="411956" y="1699578"/>
                  </a:lnTo>
                  <a:lnTo>
                    <a:pt x="421148" y="1702118"/>
                  </a:lnTo>
                  <a:lnTo>
                    <a:pt x="429073" y="1704340"/>
                  </a:lnTo>
                  <a:lnTo>
                    <a:pt x="436998" y="1707198"/>
                  </a:lnTo>
                  <a:lnTo>
                    <a:pt x="444288" y="1709738"/>
                  </a:lnTo>
                  <a:lnTo>
                    <a:pt x="451262" y="1712595"/>
                  </a:lnTo>
                  <a:lnTo>
                    <a:pt x="457602" y="1715453"/>
                  </a:lnTo>
                  <a:lnTo>
                    <a:pt x="463308" y="1718628"/>
                  </a:lnTo>
                  <a:lnTo>
                    <a:pt x="468696" y="1721485"/>
                  </a:lnTo>
                  <a:lnTo>
                    <a:pt x="473768" y="1724660"/>
                  </a:lnTo>
                  <a:lnTo>
                    <a:pt x="478523" y="1727835"/>
                  </a:lnTo>
                  <a:lnTo>
                    <a:pt x="482961" y="1731328"/>
                  </a:lnTo>
                  <a:lnTo>
                    <a:pt x="486765" y="1734503"/>
                  </a:lnTo>
                  <a:lnTo>
                    <a:pt x="490252" y="1737678"/>
                  </a:lnTo>
                  <a:lnTo>
                    <a:pt x="493421" y="1741488"/>
                  </a:lnTo>
                  <a:lnTo>
                    <a:pt x="496591" y="1744663"/>
                  </a:lnTo>
                  <a:lnTo>
                    <a:pt x="498493" y="1748473"/>
                  </a:lnTo>
                  <a:lnTo>
                    <a:pt x="501029" y="1751965"/>
                  </a:lnTo>
                  <a:lnTo>
                    <a:pt x="502931" y="1755140"/>
                  </a:lnTo>
                  <a:lnTo>
                    <a:pt x="504516" y="1758950"/>
                  </a:lnTo>
                  <a:lnTo>
                    <a:pt x="505784" y="1762443"/>
                  </a:lnTo>
                  <a:lnTo>
                    <a:pt x="507052" y="1765935"/>
                  </a:lnTo>
                  <a:lnTo>
                    <a:pt x="508954" y="1772920"/>
                  </a:lnTo>
                  <a:lnTo>
                    <a:pt x="509588" y="1779588"/>
                  </a:lnTo>
                  <a:lnTo>
                    <a:pt x="509588" y="1785938"/>
                  </a:lnTo>
                  <a:lnTo>
                    <a:pt x="509271" y="1791970"/>
                  </a:lnTo>
                  <a:lnTo>
                    <a:pt x="508003" y="1798003"/>
                  </a:lnTo>
                  <a:lnTo>
                    <a:pt x="507052" y="1803400"/>
                  </a:lnTo>
                  <a:lnTo>
                    <a:pt x="505467" y="1808163"/>
                  </a:lnTo>
                  <a:lnTo>
                    <a:pt x="503565" y="1812608"/>
                  </a:lnTo>
                  <a:lnTo>
                    <a:pt x="502297" y="1816100"/>
                  </a:lnTo>
                  <a:lnTo>
                    <a:pt x="499761" y="1821180"/>
                  </a:lnTo>
                  <a:lnTo>
                    <a:pt x="498493" y="1823085"/>
                  </a:lnTo>
                  <a:lnTo>
                    <a:pt x="499127" y="1829118"/>
                  </a:lnTo>
                  <a:lnTo>
                    <a:pt x="498493" y="1835150"/>
                  </a:lnTo>
                  <a:lnTo>
                    <a:pt x="497859" y="1840548"/>
                  </a:lnTo>
                  <a:lnTo>
                    <a:pt x="496908" y="1845628"/>
                  </a:lnTo>
                  <a:lnTo>
                    <a:pt x="495006" y="1850390"/>
                  </a:lnTo>
                  <a:lnTo>
                    <a:pt x="492788" y="1855153"/>
                  </a:lnTo>
                  <a:lnTo>
                    <a:pt x="490252" y="1859598"/>
                  </a:lnTo>
                  <a:lnTo>
                    <a:pt x="487399" y="1863408"/>
                  </a:lnTo>
                  <a:lnTo>
                    <a:pt x="483912" y="1867218"/>
                  </a:lnTo>
                  <a:lnTo>
                    <a:pt x="480425" y="1870393"/>
                  </a:lnTo>
                  <a:lnTo>
                    <a:pt x="476304" y="1873885"/>
                  </a:lnTo>
                  <a:lnTo>
                    <a:pt x="472183" y="1876743"/>
                  </a:lnTo>
                  <a:lnTo>
                    <a:pt x="467428" y="1879600"/>
                  </a:lnTo>
                  <a:lnTo>
                    <a:pt x="462357" y="1881823"/>
                  </a:lnTo>
                  <a:lnTo>
                    <a:pt x="456651" y="1884045"/>
                  </a:lnTo>
                  <a:lnTo>
                    <a:pt x="451262" y="1886268"/>
                  </a:lnTo>
                  <a:lnTo>
                    <a:pt x="445239" y="1887855"/>
                  </a:lnTo>
                  <a:lnTo>
                    <a:pt x="439216" y="1889443"/>
                  </a:lnTo>
                  <a:lnTo>
                    <a:pt x="432877" y="1890713"/>
                  </a:lnTo>
                  <a:lnTo>
                    <a:pt x="426220" y="1891983"/>
                  </a:lnTo>
                  <a:lnTo>
                    <a:pt x="412272" y="1893888"/>
                  </a:lnTo>
                  <a:lnTo>
                    <a:pt x="398325" y="1894840"/>
                  </a:lnTo>
                  <a:lnTo>
                    <a:pt x="383110" y="1895475"/>
                  </a:lnTo>
                  <a:lnTo>
                    <a:pt x="367577" y="1895475"/>
                  </a:lnTo>
                  <a:lnTo>
                    <a:pt x="352045" y="1894840"/>
                  </a:lnTo>
                  <a:lnTo>
                    <a:pt x="336195" y="1893888"/>
                  </a:lnTo>
                  <a:lnTo>
                    <a:pt x="320663" y="1892300"/>
                  </a:lnTo>
                  <a:lnTo>
                    <a:pt x="304813" y="1890713"/>
                  </a:lnTo>
                  <a:lnTo>
                    <a:pt x="289281" y="1888808"/>
                  </a:lnTo>
                  <a:lnTo>
                    <a:pt x="274065" y="1886585"/>
                  </a:lnTo>
                  <a:lnTo>
                    <a:pt x="245219" y="1881823"/>
                  </a:lnTo>
                  <a:lnTo>
                    <a:pt x="219543" y="1876743"/>
                  </a:lnTo>
                  <a:lnTo>
                    <a:pt x="197671" y="1871980"/>
                  </a:lnTo>
                  <a:lnTo>
                    <a:pt x="180871" y="1867853"/>
                  </a:lnTo>
                  <a:lnTo>
                    <a:pt x="165972" y="1864043"/>
                  </a:lnTo>
                  <a:lnTo>
                    <a:pt x="160900" y="1862138"/>
                  </a:lnTo>
                  <a:lnTo>
                    <a:pt x="156146" y="1860233"/>
                  </a:lnTo>
                  <a:lnTo>
                    <a:pt x="151391" y="1858010"/>
                  </a:lnTo>
                  <a:lnTo>
                    <a:pt x="146953" y="1855470"/>
                  </a:lnTo>
                  <a:lnTo>
                    <a:pt x="143466" y="1853248"/>
                  </a:lnTo>
                  <a:lnTo>
                    <a:pt x="139979" y="1850708"/>
                  </a:lnTo>
                  <a:lnTo>
                    <a:pt x="136492" y="1848168"/>
                  </a:lnTo>
                  <a:lnTo>
                    <a:pt x="133322" y="1845310"/>
                  </a:lnTo>
                  <a:lnTo>
                    <a:pt x="130787" y="1842453"/>
                  </a:lnTo>
                  <a:lnTo>
                    <a:pt x="128250" y="1839595"/>
                  </a:lnTo>
                  <a:lnTo>
                    <a:pt x="125715" y="1836420"/>
                  </a:lnTo>
                  <a:lnTo>
                    <a:pt x="123813" y="1833563"/>
                  </a:lnTo>
                  <a:lnTo>
                    <a:pt x="121911" y="1830388"/>
                  </a:lnTo>
                  <a:lnTo>
                    <a:pt x="120643" y="1827213"/>
                  </a:lnTo>
                  <a:lnTo>
                    <a:pt x="119058" y="1823720"/>
                  </a:lnTo>
                  <a:lnTo>
                    <a:pt x="118107" y="1820545"/>
                  </a:lnTo>
                  <a:lnTo>
                    <a:pt x="116522" y="1813560"/>
                  </a:lnTo>
                  <a:lnTo>
                    <a:pt x="115888" y="1806258"/>
                  </a:lnTo>
                  <a:lnTo>
                    <a:pt x="115888" y="1798955"/>
                  </a:lnTo>
                  <a:lnTo>
                    <a:pt x="116205" y="1791653"/>
                  </a:lnTo>
                  <a:lnTo>
                    <a:pt x="117156" y="1784350"/>
                  </a:lnTo>
                  <a:lnTo>
                    <a:pt x="119058" y="1777048"/>
                  </a:lnTo>
                  <a:lnTo>
                    <a:pt x="121277" y="1769428"/>
                  </a:lnTo>
                  <a:lnTo>
                    <a:pt x="123813" y="1762125"/>
                  </a:lnTo>
                  <a:lnTo>
                    <a:pt x="126666" y="1755140"/>
                  </a:lnTo>
                  <a:lnTo>
                    <a:pt x="130153" y="1748155"/>
                  </a:lnTo>
                  <a:lnTo>
                    <a:pt x="133322" y="1741170"/>
                  </a:lnTo>
                  <a:lnTo>
                    <a:pt x="136809" y="1734503"/>
                  </a:lnTo>
                  <a:lnTo>
                    <a:pt x="144100" y="1722438"/>
                  </a:lnTo>
                  <a:lnTo>
                    <a:pt x="151074" y="1711643"/>
                  </a:lnTo>
                  <a:lnTo>
                    <a:pt x="157414" y="1702435"/>
                  </a:lnTo>
                  <a:lnTo>
                    <a:pt x="162802" y="1695450"/>
                  </a:lnTo>
                  <a:lnTo>
                    <a:pt x="167557" y="1689735"/>
                  </a:lnTo>
                  <a:lnTo>
                    <a:pt x="187527" y="1688465"/>
                  </a:lnTo>
                  <a:lnTo>
                    <a:pt x="206864" y="1687513"/>
                  </a:lnTo>
                  <a:lnTo>
                    <a:pt x="224932" y="1686878"/>
                  </a:lnTo>
                  <a:lnTo>
                    <a:pt x="242684" y="1685925"/>
                  </a:lnTo>
                  <a:close/>
                  <a:moveTo>
                    <a:pt x="219062" y="1412875"/>
                  </a:moveTo>
                  <a:lnTo>
                    <a:pt x="238710" y="1413508"/>
                  </a:lnTo>
                  <a:lnTo>
                    <a:pt x="258041" y="1413508"/>
                  </a:lnTo>
                  <a:lnTo>
                    <a:pt x="276104" y="1414140"/>
                  </a:lnTo>
                  <a:lnTo>
                    <a:pt x="293534" y="1414773"/>
                  </a:lnTo>
                  <a:lnTo>
                    <a:pt x="310646" y="1416038"/>
                  </a:lnTo>
                  <a:lnTo>
                    <a:pt x="326808" y="1417303"/>
                  </a:lnTo>
                  <a:lnTo>
                    <a:pt x="342020" y="1418885"/>
                  </a:lnTo>
                  <a:lnTo>
                    <a:pt x="356597" y="1420466"/>
                  </a:lnTo>
                  <a:lnTo>
                    <a:pt x="370224" y="1422681"/>
                  </a:lnTo>
                  <a:lnTo>
                    <a:pt x="383850" y="1424895"/>
                  </a:lnTo>
                  <a:lnTo>
                    <a:pt x="396210" y="1427109"/>
                  </a:lnTo>
                  <a:lnTo>
                    <a:pt x="408252" y="1429639"/>
                  </a:lnTo>
                  <a:lnTo>
                    <a:pt x="419343" y="1432486"/>
                  </a:lnTo>
                  <a:lnTo>
                    <a:pt x="430435" y="1435649"/>
                  </a:lnTo>
                  <a:lnTo>
                    <a:pt x="440259" y="1438812"/>
                  </a:lnTo>
                  <a:lnTo>
                    <a:pt x="450083" y="1441659"/>
                  </a:lnTo>
                  <a:lnTo>
                    <a:pt x="458639" y="1445455"/>
                  </a:lnTo>
                  <a:lnTo>
                    <a:pt x="467195" y="1448618"/>
                  </a:lnTo>
                  <a:lnTo>
                    <a:pt x="475118" y="1452097"/>
                  </a:lnTo>
                  <a:lnTo>
                    <a:pt x="482406" y="1456209"/>
                  </a:lnTo>
                  <a:lnTo>
                    <a:pt x="489378" y="1459689"/>
                  </a:lnTo>
                  <a:lnTo>
                    <a:pt x="496033" y="1463801"/>
                  </a:lnTo>
                  <a:lnTo>
                    <a:pt x="501737" y="1467913"/>
                  </a:lnTo>
                  <a:lnTo>
                    <a:pt x="507125" y="1471708"/>
                  </a:lnTo>
                  <a:lnTo>
                    <a:pt x="512195" y="1475820"/>
                  </a:lnTo>
                  <a:lnTo>
                    <a:pt x="516949" y="1480249"/>
                  </a:lnTo>
                  <a:lnTo>
                    <a:pt x="521385" y="1484044"/>
                  </a:lnTo>
                  <a:lnTo>
                    <a:pt x="524871" y="1488473"/>
                  </a:lnTo>
                  <a:lnTo>
                    <a:pt x="528674" y="1492585"/>
                  </a:lnTo>
                  <a:lnTo>
                    <a:pt x="531526" y="1497013"/>
                  </a:lnTo>
                  <a:lnTo>
                    <a:pt x="534378" y="1501125"/>
                  </a:lnTo>
                  <a:lnTo>
                    <a:pt x="536913" y="1505237"/>
                  </a:lnTo>
                  <a:lnTo>
                    <a:pt x="539132" y="1509665"/>
                  </a:lnTo>
                  <a:lnTo>
                    <a:pt x="541033" y="1513461"/>
                  </a:lnTo>
                  <a:lnTo>
                    <a:pt x="542301" y="1517889"/>
                  </a:lnTo>
                  <a:lnTo>
                    <a:pt x="544836" y="1525797"/>
                  </a:lnTo>
                  <a:lnTo>
                    <a:pt x="546737" y="1534021"/>
                  </a:lnTo>
                  <a:lnTo>
                    <a:pt x="547688" y="1541296"/>
                  </a:lnTo>
                  <a:lnTo>
                    <a:pt x="547688" y="1547938"/>
                  </a:lnTo>
                  <a:lnTo>
                    <a:pt x="547054" y="1554581"/>
                  </a:lnTo>
                  <a:lnTo>
                    <a:pt x="546420" y="1560274"/>
                  </a:lnTo>
                  <a:lnTo>
                    <a:pt x="545787" y="1565968"/>
                  </a:lnTo>
                  <a:lnTo>
                    <a:pt x="544519" y="1570080"/>
                  </a:lnTo>
                  <a:lnTo>
                    <a:pt x="542934" y="1576406"/>
                  </a:lnTo>
                  <a:lnTo>
                    <a:pt x="541667" y="1578620"/>
                  </a:lnTo>
                  <a:lnTo>
                    <a:pt x="541984" y="1585895"/>
                  </a:lnTo>
                  <a:lnTo>
                    <a:pt x="541667" y="1592854"/>
                  </a:lnTo>
                  <a:lnTo>
                    <a:pt x="540716" y="1599180"/>
                  </a:lnTo>
                  <a:lnTo>
                    <a:pt x="538815" y="1605506"/>
                  </a:lnTo>
                  <a:lnTo>
                    <a:pt x="536596" y="1611516"/>
                  </a:lnTo>
                  <a:lnTo>
                    <a:pt x="533744" y="1616893"/>
                  </a:lnTo>
                  <a:lnTo>
                    <a:pt x="530575" y="1622270"/>
                  </a:lnTo>
                  <a:lnTo>
                    <a:pt x="526456" y="1626699"/>
                  </a:lnTo>
                  <a:lnTo>
                    <a:pt x="522019" y="1631127"/>
                  </a:lnTo>
                  <a:lnTo>
                    <a:pt x="517265" y="1635555"/>
                  </a:lnTo>
                  <a:lnTo>
                    <a:pt x="511878" y="1639035"/>
                  </a:lnTo>
                  <a:lnTo>
                    <a:pt x="506174" y="1642830"/>
                  </a:lnTo>
                  <a:lnTo>
                    <a:pt x="499836" y="1645994"/>
                  </a:lnTo>
                  <a:lnTo>
                    <a:pt x="493181" y="1648840"/>
                  </a:lnTo>
                  <a:lnTo>
                    <a:pt x="486526" y="1651371"/>
                  </a:lnTo>
                  <a:lnTo>
                    <a:pt x="478921" y="1654217"/>
                  </a:lnTo>
                  <a:lnTo>
                    <a:pt x="470998" y="1656115"/>
                  </a:lnTo>
                  <a:lnTo>
                    <a:pt x="463075" y="1658013"/>
                  </a:lnTo>
                  <a:lnTo>
                    <a:pt x="454836" y="1659911"/>
                  </a:lnTo>
                  <a:lnTo>
                    <a:pt x="445963" y="1661176"/>
                  </a:lnTo>
                  <a:lnTo>
                    <a:pt x="437407" y="1662441"/>
                  </a:lnTo>
                  <a:lnTo>
                    <a:pt x="428216" y="1663390"/>
                  </a:lnTo>
                  <a:lnTo>
                    <a:pt x="409203" y="1664656"/>
                  </a:lnTo>
                  <a:lnTo>
                    <a:pt x="389555" y="1665288"/>
                  </a:lnTo>
                  <a:lnTo>
                    <a:pt x="369590" y="1665288"/>
                  </a:lnTo>
                  <a:lnTo>
                    <a:pt x="348991" y="1664656"/>
                  </a:lnTo>
                  <a:lnTo>
                    <a:pt x="328076" y="1663390"/>
                  </a:lnTo>
                  <a:lnTo>
                    <a:pt x="307477" y="1661809"/>
                  </a:lnTo>
                  <a:lnTo>
                    <a:pt x="287196" y="1659595"/>
                  </a:lnTo>
                  <a:lnTo>
                    <a:pt x="266597" y="1657064"/>
                  </a:lnTo>
                  <a:lnTo>
                    <a:pt x="246633" y="1654534"/>
                  </a:lnTo>
                  <a:lnTo>
                    <a:pt x="227302" y="1651371"/>
                  </a:lnTo>
                  <a:lnTo>
                    <a:pt x="209238" y="1648524"/>
                  </a:lnTo>
                  <a:lnTo>
                    <a:pt x="175330" y="1642514"/>
                  </a:lnTo>
                  <a:lnTo>
                    <a:pt x="146492" y="1636504"/>
                  </a:lnTo>
                  <a:lnTo>
                    <a:pt x="124943" y="1632076"/>
                  </a:lnTo>
                  <a:lnTo>
                    <a:pt x="105612" y="1627648"/>
                  </a:lnTo>
                  <a:lnTo>
                    <a:pt x="98957" y="1625434"/>
                  </a:lnTo>
                  <a:lnTo>
                    <a:pt x="93253" y="1622903"/>
                  </a:lnTo>
                  <a:lnTo>
                    <a:pt x="87865" y="1620373"/>
                  </a:lnTo>
                  <a:lnTo>
                    <a:pt x="82478" y="1617526"/>
                  </a:lnTo>
                  <a:lnTo>
                    <a:pt x="78042" y="1614363"/>
                  </a:lnTo>
                  <a:lnTo>
                    <a:pt x="73605" y="1611516"/>
                  </a:lnTo>
                  <a:lnTo>
                    <a:pt x="69485" y="1608353"/>
                  </a:lnTo>
                  <a:lnTo>
                    <a:pt x="65999" y="1605190"/>
                  </a:lnTo>
                  <a:lnTo>
                    <a:pt x="62196" y="1601711"/>
                  </a:lnTo>
                  <a:lnTo>
                    <a:pt x="59344" y="1598231"/>
                  </a:lnTo>
                  <a:lnTo>
                    <a:pt x="56809" y="1594435"/>
                  </a:lnTo>
                  <a:lnTo>
                    <a:pt x="54274" y="1590956"/>
                  </a:lnTo>
                  <a:lnTo>
                    <a:pt x="52056" y="1586844"/>
                  </a:lnTo>
                  <a:lnTo>
                    <a:pt x="50154" y="1583048"/>
                  </a:lnTo>
                  <a:lnTo>
                    <a:pt x="48570" y="1578936"/>
                  </a:lnTo>
                  <a:lnTo>
                    <a:pt x="47302" y="1574824"/>
                  </a:lnTo>
                  <a:lnTo>
                    <a:pt x="46351" y="1571029"/>
                  </a:lnTo>
                  <a:lnTo>
                    <a:pt x="45401" y="1566600"/>
                  </a:lnTo>
                  <a:lnTo>
                    <a:pt x="44767" y="1562488"/>
                  </a:lnTo>
                  <a:lnTo>
                    <a:pt x="44450" y="1558376"/>
                  </a:lnTo>
                  <a:lnTo>
                    <a:pt x="44450" y="1549520"/>
                  </a:lnTo>
                  <a:lnTo>
                    <a:pt x="45084" y="1540347"/>
                  </a:lnTo>
                  <a:lnTo>
                    <a:pt x="46668" y="1531807"/>
                  </a:lnTo>
                  <a:lnTo>
                    <a:pt x="48570" y="1522634"/>
                  </a:lnTo>
                  <a:lnTo>
                    <a:pt x="51105" y="1513777"/>
                  </a:lnTo>
                  <a:lnTo>
                    <a:pt x="54274" y="1505237"/>
                  </a:lnTo>
                  <a:lnTo>
                    <a:pt x="57443" y="1496380"/>
                  </a:lnTo>
                  <a:lnTo>
                    <a:pt x="61563" y="1488156"/>
                  </a:lnTo>
                  <a:lnTo>
                    <a:pt x="65365" y="1479932"/>
                  </a:lnTo>
                  <a:lnTo>
                    <a:pt x="69802" y="1471708"/>
                  </a:lnTo>
                  <a:lnTo>
                    <a:pt x="74239" y="1464117"/>
                  </a:lnTo>
                  <a:lnTo>
                    <a:pt x="78675" y="1456842"/>
                  </a:lnTo>
                  <a:lnTo>
                    <a:pt x="86915" y="1443873"/>
                  </a:lnTo>
                  <a:lnTo>
                    <a:pt x="94520" y="1433119"/>
                  </a:lnTo>
                  <a:lnTo>
                    <a:pt x="100859" y="1424895"/>
                  </a:lnTo>
                  <a:lnTo>
                    <a:pt x="106562" y="1417620"/>
                  </a:lnTo>
                  <a:lnTo>
                    <a:pt x="130964" y="1416355"/>
                  </a:lnTo>
                  <a:lnTo>
                    <a:pt x="154414" y="1414773"/>
                  </a:lnTo>
                  <a:lnTo>
                    <a:pt x="176598" y="1414140"/>
                  </a:lnTo>
                  <a:lnTo>
                    <a:pt x="198147" y="1413508"/>
                  </a:lnTo>
                  <a:lnTo>
                    <a:pt x="219062" y="1412875"/>
                  </a:lnTo>
                  <a:close/>
                  <a:moveTo>
                    <a:pt x="1034658" y="1293812"/>
                  </a:moveTo>
                  <a:lnTo>
                    <a:pt x="1127125" y="1857375"/>
                  </a:lnTo>
                  <a:lnTo>
                    <a:pt x="1071582" y="1857058"/>
                  </a:lnTo>
                  <a:lnTo>
                    <a:pt x="1018247" y="1856107"/>
                  </a:lnTo>
                  <a:lnTo>
                    <a:pt x="967122" y="1854838"/>
                  </a:lnTo>
                  <a:lnTo>
                    <a:pt x="917575" y="1852935"/>
                  </a:lnTo>
                  <a:lnTo>
                    <a:pt x="926096" y="1838981"/>
                  </a:lnTo>
                  <a:lnTo>
                    <a:pt x="934301" y="1824392"/>
                  </a:lnTo>
                  <a:lnTo>
                    <a:pt x="941875" y="1809487"/>
                  </a:lnTo>
                  <a:lnTo>
                    <a:pt x="949449" y="1793630"/>
                  </a:lnTo>
                  <a:lnTo>
                    <a:pt x="956392" y="1776821"/>
                  </a:lnTo>
                  <a:lnTo>
                    <a:pt x="963020" y="1759378"/>
                  </a:lnTo>
                  <a:lnTo>
                    <a:pt x="969016" y="1740667"/>
                  </a:lnTo>
                  <a:lnTo>
                    <a:pt x="974381" y="1721955"/>
                  </a:lnTo>
                  <a:lnTo>
                    <a:pt x="979114" y="1701975"/>
                  </a:lnTo>
                  <a:lnTo>
                    <a:pt x="983533" y="1680727"/>
                  </a:lnTo>
                  <a:lnTo>
                    <a:pt x="987320" y="1658844"/>
                  </a:lnTo>
                  <a:lnTo>
                    <a:pt x="990160" y="1636327"/>
                  </a:lnTo>
                  <a:lnTo>
                    <a:pt x="992369" y="1612541"/>
                  </a:lnTo>
                  <a:lnTo>
                    <a:pt x="993000" y="1600807"/>
                  </a:lnTo>
                  <a:lnTo>
                    <a:pt x="993631" y="1588121"/>
                  </a:lnTo>
                  <a:lnTo>
                    <a:pt x="993947" y="1575435"/>
                  </a:lnTo>
                  <a:lnTo>
                    <a:pt x="993947" y="1562432"/>
                  </a:lnTo>
                  <a:lnTo>
                    <a:pt x="993947" y="1549429"/>
                  </a:lnTo>
                  <a:lnTo>
                    <a:pt x="993631" y="1536109"/>
                  </a:lnTo>
                  <a:lnTo>
                    <a:pt x="993631" y="1519618"/>
                  </a:lnTo>
                  <a:lnTo>
                    <a:pt x="993631" y="1503444"/>
                  </a:lnTo>
                  <a:lnTo>
                    <a:pt x="994578" y="1487904"/>
                  </a:lnTo>
                  <a:lnTo>
                    <a:pt x="995209" y="1473315"/>
                  </a:lnTo>
                  <a:lnTo>
                    <a:pt x="996472" y="1458727"/>
                  </a:lnTo>
                  <a:lnTo>
                    <a:pt x="998050" y="1444772"/>
                  </a:lnTo>
                  <a:lnTo>
                    <a:pt x="1000259" y="1431769"/>
                  </a:lnTo>
                  <a:lnTo>
                    <a:pt x="1002468" y="1418766"/>
                  </a:lnTo>
                  <a:lnTo>
                    <a:pt x="1004993" y="1406398"/>
                  </a:lnTo>
                  <a:lnTo>
                    <a:pt x="1007517" y="1394029"/>
                  </a:lnTo>
                  <a:lnTo>
                    <a:pt x="1013198" y="1370244"/>
                  </a:lnTo>
                  <a:lnTo>
                    <a:pt x="1019510" y="1347409"/>
                  </a:lnTo>
                  <a:lnTo>
                    <a:pt x="1025506" y="1325209"/>
                  </a:lnTo>
                  <a:lnTo>
                    <a:pt x="1034658" y="1293812"/>
                  </a:lnTo>
                  <a:close/>
                  <a:moveTo>
                    <a:pt x="1284922" y="1222375"/>
                  </a:moveTo>
                  <a:lnTo>
                    <a:pt x="1287780" y="1222375"/>
                  </a:lnTo>
                  <a:lnTo>
                    <a:pt x="1290637" y="1222375"/>
                  </a:lnTo>
                  <a:lnTo>
                    <a:pt x="1293495" y="1222693"/>
                  </a:lnTo>
                  <a:lnTo>
                    <a:pt x="1296035" y="1223645"/>
                  </a:lnTo>
                  <a:lnTo>
                    <a:pt x="1298892" y="1224598"/>
                  </a:lnTo>
                  <a:lnTo>
                    <a:pt x="1301432" y="1225868"/>
                  </a:lnTo>
                  <a:lnTo>
                    <a:pt x="1303972" y="1227455"/>
                  </a:lnTo>
                  <a:lnTo>
                    <a:pt x="1306512" y="1229043"/>
                  </a:lnTo>
                  <a:lnTo>
                    <a:pt x="1308735" y="1231265"/>
                  </a:lnTo>
                  <a:lnTo>
                    <a:pt x="1397635" y="1320165"/>
                  </a:lnTo>
                  <a:lnTo>
                    <a:pt x="1399857" y="1322388"/>
                  </a:lnTo>
                  <a:lnTo>
                    <a:pt x="1401762" y="1324928"/>
                  </a:lnTo>
                  <a:lnTo>
                    <a:pt x="1403350" y="1327468"/>
                  </a:lnTo>
                  <a:lnTo>
                    <a:pt x="1404302" y="1330325"/>
                  </a:lnTo>
                  <a:lnTo>
                    <a:pt x="1405255" y="1332865"/>
                  </a:lnTo>
                  <a:lnTo>
                    <a:pt x="1406207" y="1335723"/>
                  </a:lnTo>
                  <a:lnTo>
                    <a:pt x="1406525" y="1338580"/>
                  </a:lnTo>
                  <a:lnTo>
                    <a:pt x="1406525" y="1341755"/>
                  </a:lnTo>
                  <a:lnTo>
                    <a:pt x="1406525" y="1344613"/>
                  </a:lnTo>
                  <a:lnTo>
                    <a:pt x="1406207" y="1347470"/>
                  </a:lnTo>
                  <a:lnTo>
                    <a:pt x="1405255" y="1350328"/>
                  </a:lnTo>
                  <a:lnTo>
                    <a:pt x="1404302" y="1352868"/>
                  </a:lnTo>
                  <a:lnTo>
                    <a:pt x="1403350" y="1355725"/>
                  </a:lnTo>
                  <a:lnTo>
                    <a:pt x="1401762" y="1358265"/>
                  </a:lnTo>
                  <a:lnTo>
                    <a:pt x="1399857" y="1360488"/>
                  </a:lnTo>
                  <a:lnTo>
                    <a:pt x="1397635" y="1363028"/>
                  </a:lnTo>
                  <a:lnTo>
                    <a:pt x="1323340" y="1437323"/>
                  </a:lnTo>
                  <a:lnTo>
                    <a:pt x="1329690" y="1451928"/>
                  </a:lnTo>
                  <a:lnTo>
                    <a:pt x="1335405" y="1468755"/>
                  </a:lnTo>
                  <a:lnTo>
                    <a:pt x="1341120" y="1487488"/>
                  </a:lnTo>
                  <a:lnTo>
                    <a:pt x="1347152" y="1507808"/>
                  </a:lnTo>
                  <a:lnTo>
                    <a:pt x="1352550" y="1529715"/>
                  </a:lnTo>
                  <a:lnTo>
                    <a:pt x="1357947" y="1553210"/>
                  </a:lnTo>
                  <a:lnTo>
                    <a:pt x="1363345" y="1577975"/>
                  </a:lnTo>
                  <a:lnTo>
                    <a:pt x="1368107" y="1604645"/>
                  </a:lnTo>
                  <a:lnTo>
                    <a:pt x="1372870" y="1632585"/>
                  </a:lnTo>
                  <a:lnTo>
                    <a:pt x="1377315" y="1661160"/>
                  </a:lnTo>
                  <a:lnTo>
                    <a:pt x="1381125" y="1691323"/>
                  </a:lnTo>
                  <a:lnTo>
                    <a:pt x="1384617" y="1722755"/>
                  </a:lnTo>
                  <a:lnTo>
                    <a:pt x="1387475" y="1754823"/>
                  </a:lnTo>
                  <a:lnTo>
                    <a:pt x="1390015" y="1788478"/>
                  </a:lnTo>
                  <a:lnTo>
                    <a:pt x="1392237" y="1822450"/>
                  </a:lnTo>
                  <a:lnTo>
                    <a:pt x="1393825" y="1857375"/>
                  </a:lnTo>
                  <a:lnTo>
                    <a:pt x="1181100" y="1857375"/>
                  </a:lnTo>
                  <a:lnTo>
                    <a:pt x="1182687" y="1822450"/>
                  </a:lnTo>
                  <a:lnTo>
                    <a:pt x="1184910" y="1788478"/>
                  </a:lnTo>
                  <a:lnTo>
                    <a:pt x="1187450" y="1754823"/>
                  </a:lnTo>
                  <a:lnTo>
                    <a:pt x="1190307" y="1722755"/>
                  </a:lnTo>
                  <a:lnTo>
                    <a:pt x="1194117" y="1691323"/>
                  </a:lnTo>
                  <a:lnTo>
                    <a:pt x="1197927" y="1661160"/>
                  </a:lnTo>
                  <a:lnTo>
                    <a:pt x="1202055" y="1632585"/>
                  </a:lnTo>
                  <a:lnTo>
                    <a:pt x="1206817" y="1604645"/>
                  </a:lnTo>
                  <a:lnTo>
                    <a:pt x="1211897" y="1577975"/>
                  </a:lnTo>
                  <a:lnTo>
                    <a:pt x="1216977" y="1553210"/>
                  </a:lnTo>
                  <a:lnTo>
                    <a:pt x="1222375" y="1529715"/>
                  </a:lnTo>
                  <a:lnTo>
                    <a:pt x="1227772" y="1507808"/>
                  </a:lnTo>
                  <a:lnTo>
                    <a:pt x="1233805" y="1487488"/>
                  </a:lnTo>
                  <a:lnTo>
                    <a:pt x="1239520" y="1468755"/>
                  </a:lnTo>
                  <a:lnTo>
                    <a:pt x="1245870" y="1451928"/>
                  </a:lnTo>
                  <a:lnTo>
                    <a:pt x="1251585" y="1437323"/>
                  </a:lnTo>
                  <a:lnTo>
                    <a:pt x="1177290" y="1363028"/>
                  </a:lnTo>
                  <a:lnTo>
                    <a:pt x="1175067" y="1360488"/>
                  </a:lnTo>
                  <a:lnTo>
                    <a:pt x="1173162" y="1358265"/>
                  </a:lnTo>
                  <a:lnTo>
                    <a:pt x="1171892" y="1355725"/>
                  </a:lnTo>
                  <a:lnTo>
                    <a:pt x="1170622" y="1352868"/>
                  </a:lnTo>
                  <a:lnTo>
                    <a:pt x="1169670" y="1350328"/>
                  </a:lnTo>
                  <a:lnTo>
                    <a:pt x="1168717" y="1347470"/>
                  </a:lnTo>
                  <a:lnTo>
                    <a:pt x="1168400" y="1344613"/>
                  </a:lnTo>
                  <a:lnTo>
                    <a:pt x="1168400" y="1341755"/>
                  </a:lnTo>
                  <a:lnTo>
                    <a:pt x="1168400" y="1338580"/>
                  </a:lnTo>
                  <a:lnTo>
                    <a:pt x="1168717" y="1335723"/>
                  </a:lnTo>
                  <a:lnTo>
                    <a:pt x="1169670" y="1332865"/>
                  </a:lnTo>
                  <a:lnTo>
                    <a:pt x="1170622" y="1330325"/>
                  </a:lnTo>
                  <a:lnTo>
                    <a:pt x="1171892" y="1327468"/>
                  </a:lnTo>
                  <a:lnTo>
                    <a:pt x="1173162" y="1324928"/>
                  </a:lnTo>
                  <a:lnTo>
                    <a:pt x="1175067" y="1322388"/>
                  </a:lnTo>
                  <a:lnTo>
                    <a:pt x="1177290" y="1320165"/>
                  </a:lnTo>
                  <a:lnTo>
                    <a:pt x="1266190" y="1231265"/>
                  </a:lnTo>
                  <a:lnTo>
                    <a:pt x="1268412" y="1229043"/>
                  </a:lnTo>
                  <a:lnTo>
                    <a:pt x="1270952" y="1227455"/>
                  </a:lnTo>
                  <a:lnTo>
                    <a:pt x="1273492" y="1225868"/>
                  </a:lnTo>
                  <a:lnTo>
                    <a:pt x="1276032" y="1224598"/>
                  </a:lnTo>
                  <a:lnTo>
                    <a:pt x="1278890" y="1223645"/>
                  </a:lnTo>
                  <a:lnTo>
                    <a:pt x="1281747" y="1222693"/>
                  </a:lnTo>
                  <a:lnTo>
                    <a:pt x="1284922" y="1222375"/>
                  </a:lnTo>
                  <a:close/>
                  <a:moveTo>
                    <a:pt x="201825" y="1143000"/>
                  </a:moveTo>
                  <a:lnTo>
                    <a:pt x="225027" y="1143000"/>
                  </a:lnTo>
                  <a:lnTo>
                    <a:pt x="247275" y="1143316"/>
                  </a:lnTo>
                  <a:lnTo>
                    <a:pt x="268570" y="1143949"/>
                  </a:lnTo>
                  <a:lnTo>
                    <a:pt x="289229" y="1144898"/>
                  </a:lnTo>
                  <a:lnTo>
                    <a:pt x="308935" y="1145847"/>
                  </a:lnTo>
                  <a:lnTo>
                    <a:pt x="327688" y="1147428"/>
                  </a:lnTo>
                  <a:lnTo>
                    <a:pt x="345804" y="1148694"/>
                  </a:lnTo>
                  <a:lnTo>
                    <a:pt x="362967" y="1150591"/>
                  </a:lnTo>
                  <a:lnTo>
                    <a:pt x="379494" y="1152489"/>
                  </a:lnTo>
                  <a:lnTo>
                    <a:pt x="395069" y="1154703"/>
                  </a:lnTo>
                  <a:lnTo>
                    <a:pt x="410007" y="1157234"/>
                  </a:lnTo>
                  <a:lnTo>
                    <a:pt x="424309" y="1159764"/>
                  </a:lnTo>
                  <a:lnTo>
                    <a:pt x="437976" y="1162611"/>
                  </a:lnTo>
                  <a:lnTo>
                    <a:pt x="451007" y="1165458"/>
                  </a:lnTo>
                  <a:lnTo>
                    <a:pt x="463085" y="1168305"/>
                  </a:lnTo>
                  <a:lnTo>
                    <a:pt x="474527" y="1171784"/>
                  </a:lnTo>
                  <a:lnTo>
                    <a:pt x="485333" y="1175263"/>
                  </a:lnTo>
                  <a:lnTo>
                    <a:pt x="495822" y="1178427"/>
                  </a:lnTo>
                  <a:lnTo>
                    <a:pt x="505357" y="1182222"/>
                  </a:lnTo>
                  <a:lnTo>
                    <a:pt x="514574" y="1185702"/>
                  </a:lnTo>
                  <a:lnTo>
                    <a:pt x="522838" y="1189814"/>
                  </a:lnTo>
                  <a:lnTo>
                    <a:pt x="530784" y="1193926"/>
                  </a:lnTo>
                  <a:lnTo>
                    <a:pt x="538412" y="1197721"/>
                  </a:lnTo>
                  <a:lnTo>
                    <a:pt x="545404" y="1201833"/>
                  </a:lnTo>
                  <a:lnTo>
                    <a:pt x="551761" y="1205629"/>
                  </a:lnTo>
                  <a:lnTo>
                    <a:pt x="557482" y="1209741"/>
                  </a:lnTo>
                  <a:lnTo>
                    <a:pt x="563203" y="1214169"/>
                  </a:lnTo>
                  <a:lnTo>
                    <a:pt x="567970" y="1218598"/>
                  </a:lnTo>
                  <a:lnTo>
                    <a:pt x="572738" y="1222393"/>
                  </a:lnTo>
                  <a:lnTo>
                    <a:pt x="577187" y="1226821"/>
                  </a:lnTo>
                  <a:lnTo>
                    <a:pt x="581001" y="1231250"/>
                  </a:lnTo>
                  <a:lnTo>
                    <a:pt x="584180" y="1235045"/>
                  </a:lnTo>
                  <a:lnTo>
                    <a:pt x="587358" y="1239474"/>
                  </a:lnTo>
                  <a:lnTo>
                    <a:pt x="589901" y="1243586"/>
                  </a:lnTo>
                  <a:lnTo>
                    <a:pt x="592444" y="1248014"/>
                  </a:lnTo>
                  <a:lnTo>
                    <a:pt x="594668" y="1251810"/>
                  </a:lnTo>
                  <a:lnTo>
                    <a:pt x="596575" y="1255922"/>
                  </a:lnTo>
                  <a:lnTo>
                    <a:pt x="599436" y="1263513"/>
                  </a:lnTo>
                  <a:lnTo>
                    <a:pt x="601343" y="1271104"/>
                  </a:lnTo>
                  <a:lnTo>
                    <a:pt x="602296" y="1278063"/>
                  </a:lnTo>
                  <a:lnTo>
                    <a:pt x="603250" y="1284389"/>
                  </a:lnTo>
                  <a:lnTo>
                    <a:pt x="602614" y="1290399"/>
                  </a:lnTo>
                  <a:lnTo>
                    <a:pt x="602296" y="1295460"/>
                  </a:lnTo>
                  <a:lnTo>
                    <a:pt x="601979" y="1300205"/>
                  </a:lnTo>
                  <a:lnTo>
                    <a:pt x="600707" y="1306215"/>
                  </a:lnTo>
                  <a:lnTo>
                    <a:pt x="599754" y="1308429"/>
                  </a:lnTo>
                  <a:lnTo>
                    <a:pt x="599754" y="1315704"/>
                  </a:lnTo>
                  <a:lnTo>
                    <a:pt x="599436" y="1322663"/>
                  </a:lnTo>
                  <a:lnTo>
                    <a:pt x="597847" y="1329305"/>
                  </a:lnTo>
                  <a:lnTo>
                    <a:pt x="596258" y="1335315"/>
                  </a:lnTo>
                  <a:lnTo>
                    <a:pt x="593397" y="1341325"/>
                  </a:lnTo>
                  <a:lnTo>
                    <a:pt x="589901" y="1347018"/>
                  </a:lnTo>
                  <a:lnTo>
                    <a:pt x="586087" y="1352079"/>
                  </a:lnTo>
                  <a:lnTo>
                    <a:pt x="581319" y="1356824"/>
                  </a:lnTo>
                  <a:lnTo>
                    <a:pt x="575598" y="1361252"/>
                  </a:lnTo>
                  <a:lnTo>
                    <a:pt x="569877" y="1365364"/>
                  </a:lnTo>
                  <a:lnTo>
                    <a:pt x="563203" y="1369160"/>
                  </a:lnTo>
                  <a:lnTo>
                    <a:pt x="556528" y="1372639"/>
                  </a:lnTo>
                  <a:lnTo>
                    <a:pt x="548900" y="1376118"/>
                  </a:lnTo>
                  <a:lnTo>
                    <a:pt x="540636" y="1378965"/>
                  </a:lnTo>
                  <a:lnTo>
                    <a:pt x="532055" y="1381496"/>
                  </a:lnTo>
                  <a:lnTo>
                    <a:pt x="523156" y="1384026"/>
                  </a:lnTo>
                  <a:lnTo>
                    <a:pt x="513621" y="1386240"/>
                  </a:lnTo>
                  <a:lnTo>
                    <a:pt x="503768" y="1388138"/>
                  </a:lnTo>
                  <a:lnTo>
                    <a:pt x="493915" y="1389720"/>
                  </a:lnTo>
                  <a:lnTo>
                    <a:pt x="483426" y="1391301"/>
                  </a:lnTo>
                  <a:lnTo>
                    <a:pt x="472620" y="1392250"/>
                  </a:lnTo>
                  <a:lnTo>
                    <a:pt x="461496" y="1393515"/>
                  </a:lnTo>
                  <a:lnTo>
                    <a:pt x="438612" y="1394464"/>
                  </a:lnTo>
                  <a:lnTo>
                    <a:pt x="414774" y="1395413"/>
                  </a:lnTo>
                  <a:lnTo>
                    <a:pt x="390301" y="1395413"/>
                  </a:lnTo>
                  <a:lnTo>
                    <a:pt x="365510" y="1394464"/>
                  </a:lnTo>
                  <a:lnTo>
                    <a:pt x="340401" y="1393515"/>
                  </a:lnTo>
                  <a:lnTo>
                    <a:pt x="315292" y="1391617"/>
                  </a:lnTo>
                  <a:lnTo>
                    <a:pt x="290501" y="1389403"/>
                  </a:lnTo>
                  <a:lnTo>
                    <a:pt x="266027" y="1387189"/>
                  </a:lnTo>
                  <a:lnTo>
                    <a:pt x="241872" y="1384342"/>
                  </a:lnTo>
                  <a:lnTo>
                    <a:pt x="218670" y="1381496"/>
                  </a:lnTo>
                  <a:lnTo>
                    <a:pt x="196422" y="1378649"/>
                  </a:lnTo>
                  <a:lnTo>
                    <a:pt x="155103" y="1372323"/>
                  </a:lnTo>
                  <a:lnTo>
                    <a:pt x="120459" y="1366946"/>
                  </a:lnTo>
                  <a:lnTo>
                    <a:pt x="93761" y="1361885"/>
                  </a:lnTo>
                  <a:lnTo>
                    <a:pt x="70559" y="1357456"/>
                  </a:lnTo>
                  <a:lnTo>
                    <a:pt x="63249" y="1355242"/>
                  </a:lnTo>
                  <a:lnTo>
                    <a:pt x="56575" y="1352712"/>
                  </a:lnTo>
                  <a:lnTo>
                    <a:pt x="49900" y="1350181"/>
                  </a:lnTo>
                  <a:lnTo>
                    <a:pt x="44179" y="1347334"/>
                  </a:lnTo>
                  <a:lnTo>
                    <a:pt x="38776" y="1344488"/>
                  </a:lnTo>
                  <a:lnTo>
                    <a:pt x="33691" y="1341641"/>
                  </a:lnTo>
                  <a:lnTo>
                    <a:pt x="28923" y="1338162"/>
                  </a:lnTo>
                  <a:lnTo>
                    <a:pt x="24791" y="1334998"/>
                  </a:lnTo>
                  <a:lnTo>
                    <a:pt x="20659" y="1331835"/>
                  </a:lnTo>
                  <a:lnTo>
                    <a:pt x="17163" y="1328040"/>
                  </a:lnTo>
                  <a:lnTo>
                    <a:pt x="14303" y="1324560"/>
                  </a:lnTo>
                  <a:lnTo>
                    <a:pt x="11442" y="1320765"/>
                  </a:lnTo>
                  <a:lnTo>
                    <a:pt x="8899" y="1316969"/>
                  </a:lnTo>
                  <a:lnTo>
                    <a:pt x="6675" y="1313173"/>
                  </a:lnTo>
                  <a:lnTo>
                    <a:pt x="4768" y="1309378"/>
                  </a:lnTo>
                  <a:lnTo>
                    <a:pt x="3178" y="1304949"/>
                  </a:lnTo>
                  <a:lnTo>
                    <a:pt x="2225" y="1300837"/>
                  </a:lnTo>
                  <a:lnTo>
                    <a:pt x="954" y="1297042"/>
                  </a:lnTo>
                  <a:lnTo>
                    <a:pt x="318" y="1292613"/>
                  </a:lnTo>
                  <a:lnTo>
                    <a:pt x="0" y="1288185"/>
                  </a:lnTo>
                  <a:lnTo>
                    <a:pt x="0" y="1283757"/>
                  </a:lnTo>
                  <a:lnTo>
                    <a:pt x="0" y="1279328"/>
                  </a:lnTo>
                  <a:lnTo>
                    <a:pt x="636" y="1270788"/>
                  </a:lnTo>
                  <a:lnTo>
                    <a:pt x="2543" y="1261615"/>
                  </a:lnTo>
                  <a:lnTo>
                    <a:pt x="4768" y="1253075"/>
                  </a:lnTo>
                  <a:lnTo>
                    <a:pt x="7628" y="1243902"/>
                  </a:lnTo>
                  <a:lnTo>
                    <a:pt x="11442" y="1235045"/>
                  </a:lnTo>
                  <a:lnTo>
                    <a:pt x="15256" y="1226505"/>
                  </a:lnTo>
                  <a:lnTo>
                    <a:pt x="19706" y="1217965"/>
                  </a:lnTo>
                  <a:lnTo>
                    <a:pt x="24473" y="1209741"/>
                  </a:lnTo>
                  <a:lnTo>
                    <a:pt x="29241" y="1201833"/>
                  </a:lnTo>
                  <a:lnTo>
                    <a:pt x="34326" y="1194242"/>
                  </a:lnTo>
                  <a:lnTo>
                    <a:pt x="39412" y="1186967"/>
                  </a:lnTo>
                  <a:lnTo>
                    <a:pt x="49264" y="1173682"/>
                  </a:lnTo>
                  <a:lnTo>
                    <a:pt x="58164" y="1162927"/>
                  </a:lnTo>
                  <a:lnTo>
                    <a:pt x="65156" y="1155020"/>
                  </a:lnTo>
                  <a:lnTo>
                    <a:pt x="71831" y="1147745"/>
                  </a:lnTo>
                  <a:lnTo>
                    <a:pt x="99482" y="1146163"/>
                  </a:lnTo>
                  <a:lnTo>
                    <a:pt x="126498" y="1144898"/>
                  </a:lnTo>
                  <a:lnTo>
                    <a:pt x="152878" y="1143949"/>
                  </a:lnTo>
                  <a:lnTo>
                    <a:pt x="177669" y="1143316"/>
                  </a:lnTo>
                  <a:lnTo>
                    <a:pt x="201825" y="1143000"/>
                  </a:lnTo>
                  <a:close/>
                  <a:moveTo>
                    <a:pt x="1579779" y="1057275"/>
                  </a:moveTo>
                  <a:lnTo>
                    <a:pt x="1599766" y="1066483"/>
                  </a:lnTo>
                  <a:lnTo>
                    <a:pt x="1619436" y="1075055"/>
                  </a:lnTo>
                  <a:lnTo>
                    <a:pt x="1639106" y="1083628"/>
                  </a:lnTo>
                  <a:lnTo>
                    <a:pt x="1658776" y="1091565"/>
                  </a:lnTo>
                  <a:lnTo>
                    <a:pt x="1678446" y="1099503"/>
                  </a:lnTo>
                  <a:lnTo>
                    <a:pt x="1697799" y="1106805"/>
                  </a:lnTo>
                  <a:lnTo>
                    <a:pt x="1735552" y="1121093"/>
                  </a:lnTo>
                  <a:lnTo>
                    <a:pt x="1773306" y="1134110"/>
                  </a:lnTo>
                  <a:lnTo>
                    <a:pt x="1809473" y="1146175"/>
                  </a:lnTo>
                  <a:lnTo>
                    <a:pt x="1845640" y="1157923"/>
                  </a:lnTo>
                  <a:lnTo>
                    <a:pt x="1880539" y="1169353"/>
                  </a:lnTo>
                  <a:lnTo>
                    <a:pt x="1948114" y="1190308"/>
                  </a:lnTo>
                  <a:lnTo>
                    <a:pt x="1980157" y="1200468"/>
                  </a:lnTo>
                  <a:lnTo>
                    <a:pt x="2011248" y="1211263"/>
                  </a:lnTo>
                  <a:lnTo>
                    <a:pt x="2041071" y="1221740"/>
                  </a:lnTo>
                  <a:lnTo>
                    <a:pt x="2070258" y="1232535"/>
                  </a:lnTo>
                  <a:lnTo>
                    <a:pt x="2084217" y="1238568"/>
                  </a:lnTo>
                  <a:lnTo>
                    <a:pt x="2098177" y="1244283"/>
                  </a:lnTo>
                  <a:lnTo>
                    <a:pt x="2111184" y="1249998"/>
                  </a:lnTo>
                  <a:lnTo>
                    <a:pt x="2124192" y="1256665"/>
                  </a:lnTo>
                  <a:lnTo>
                    <a:pt x="2130854" y="1259840"/>
                  </a:lnTo>
                  <a:lnTo>
                    <a:pt x="2136882" y="1263650"/>
                  </a:lnTo>
                  <a:lnTo>
                    <a:pt x="2142910" y="1267778"/>
                  </a:lnTo>
                  <a:lnTo>
                    <a:pt x="2148621" y="1271905"/>
                  </a:lnTo>
                  <a:lnTo>
                    <a:pt x="2154649" y="1276668"/>
                  </a:lnTo>
                  <a:lnTo>
                    <a:pt x="2160042" y="1281430"/>
                  </a:lnTo>
                  <a:lnTo>
                    <a:pt x="2165435" y="1286828"/>
                  </a:lnTo>
                  <a:lnTo>
                    <a:pt x="2170511" y="1292543"/>
                  </a:lnTo>
                  <a:lnTo>
                    <a:pt x="2175587" y="1298258"/>
                  </a:lnTo>
                  <a:lnTo>
                    <a:pt x="2180346" y="1304290"/>
                  </a:lnTo>
                  <a:lnTo>
                    <a:pt x="2185105" y="1310640"/>
                  </a:lnTo>
                  <a:lnTo>
                    <a:pt x="2189547" y="1317308"/>
                  </a:lnTo>
                  <a:lnTo>
                    <a:pt x="2193671" y="1323975"/>
                  </a:lnTo>
                  <a:lnTo>
                    <a:pt x="2198113" y="1330960"/>
                  </a:lnTo>
                  <a:lnTo>
                    <a:pt x="2202237" y="1338263"/>
                  </a:lnTo>
                  <a:lnTo>
                    <a:pt x="2206361" y="1345565"/>
                  </a:lnTo>
                  <a:lnTo>
                    <a:pt x="2213976" y="1360805"/>
                  </a:lnTo>
                  <a:lnTo>
                    <a:pt x="2220638" y="1376998"/>
                  </a:lnTo>
                  <a:lnTo>
                    <a:pt x="2226983" y="1393508"/>
                  </a:lnTo>
                  <a:lnTo>
                    <a:pt x="2233011" y="1410018"/>
                  </a:lnTo>
                  <a:lnTo>
                    <a:pt x="2238722" y="1427480"/>
                  </a:lnTo>
                  <a:lnTo>
                    <a:pt x="2243480" y="1445260"/>
                  </a:lnTo>
                  <a:lnTo>
                    <a:pt x="2248239" y="1463040"/>
                  </a:lnTo>
                  <a:lnTo>
                    <a:pt x="2252046" y="1480820"/>
                  </a:lnTo>
                  <a:lnTo>
                    <a:pt x="2255853" y="1498600"/>
                  </a:lnTo>
                  <a:lnTo>
                    <a:pt x="2259026" y="1516063"/>
                  </a:lnTo>
                  <a:lnTo>
                    <a:pt x="2262199" y="1534160"/>
                  </a:lnTo>
                  <a:lnTo>
                    <a:pt x="2264737" y="1551305"/>
                  </a:lnTo>
                  <a:lnTo>
                    <a:pt x="2266957" y="1568133"/>
                  </a:lnTo>
                  <a:lnTo>
                    <a:pt x="2269178" y="1584643"/>
                  </a:lnTo>
                  <a:lnTo>
                    <a:pt x="2272034" y="1616075"/>
                  </a:lnTo>
                  <a:lnTo>
                    <a:pt x="2274254" y="1644333"/>
                  </a:lnTo>
                  <a:lnTo>
                    <a:pt x="2275841" y="1669098"/>
                  </a:lnTo>
                  <a:lnTo>
                    <a:pt x="2276475" y="1689735"/>
                  </a:lnTo>
                  <a:lnTo>
                    <a:pt x="2276475" y="1704975"/>
                  </a:lnTo>
                  <a:lnTo>
                    <a:pt x="2276475" y="1708150"/>
                  </a:lnTo>
                  <a:lnTo>
                    <a:pt x="2275841" y="1711008"/>
                  </a:lnTo>
                  <a:lnTo>
                    <a:pt x="2274889" y="1714500"/>
                  </a:lnTo>
                  <a:lnTo>
                    <a:pt x="2273620" y="1717675"/>
                  </a:lnTo>
                  <a:lnTo>
                    <a:pt x="2271716" y="1720850"/>
                  </a:lnTo>
                  <a:lnTo>
                    <a:pt x="2269496" y="1724343"/>
                  </a:lnTo>
                  <a:lnTo>
                    <a:pt x="2266957" y="1727518"/>
                  </a:lnTo>
                  <a:lnTo>
                    <a:pt x="2264102" y="1730693"/>
                  </a:lnTo>
                  <a:lnTo>
                    <a:pt x="2260930" y="1734185"/>
                  </a:lnTo>
                  <a:lnTo>
                    <a:pt x="2256805" y="1737360"/>
                  </a:lnTo>
                  <a:lnTo>
                    <a:pt x="2252681" y="1740535"/>
                  </a:lnTo>
                  <a:lnTo>
                    <a:pt x="2248557" y="1744028"/>
                  </a:lnTo>
                  <a:lnTo>
                    <a:pt x="2243480" y="1747203"/>
                  </a:lnTo>
                  <a:lnTo>
                    <a:pt x="2237770" y="1750378"/>
                  </a:lnTo>
                  <a:lnTo>
                    <a:pt x="2226349" y="1757045"/>
                  </a:lnTo>
                  <a:lnTo>
                    <a:pt x="2212707" y="1763713"/>
                  </a:lnTo>
                  <a:lnTo>
                    <a:pt x="2197795" y="1770063"/>
                  </a:lnTo>
                  <a:lnTo>
                    <a:pt x="2180981" y="1776413"/>
                  </a:lnTo>
                  <a:lnTo>
                    <a:pt x="2162580" y="1782445"/>
                  </a:lnTo>
                  <a:lnTo>
                    <a:pt x="2142910" y="1788795"/>
                  </a:lnTo>
                  <a:lnTo>
                    <a:pt x="2121019" y="1794828"/>
                  </a:lnTo>
                  <a:lnTo>
                    <a:pt x="2098177" y="1800860"/>
                  </a:lnTo>
                  <a:lnTo>
                    <a:pt x="2073431" y="1806258"/>
                  </a:lnTo>
                  <a:lnTo>
                    <a:pt x="2046781" y="1811655"/>
                  </a:lnTo>
                  <a:lnTo>
                    <a:pt x="2018545" y="1817053"/>
                  </a:lnTo>
                  <a:lnTo>
                    <a:pt x="1988723" y="1821815"/>
                  </a:lnTo>
                  <a:lnTo>
                    <a:pt x="1956997" y="1826578"/>
                  </a:lnTo>
                  <a:lnTo>
                    <a:pt x="1924003" y="1831340"/>
                  </a:lnTo>
                  <a:lnTo>
                    <a:pt x="1889422" y="1835468"/>
                  </a:lnTo>
                  <a:lnTo>
                    <a:pt x="1852937" y="1839278"/>
                  </a:lnTo>
                  <a:lnTo>
                    <a:pt x="1814549" y="1843088"/>
                  </a:lnTo>
                  <a:lnTo>
                    <a:pt x="1774892" y="1845945"/>
                  </a:lnTo>
                  <a:lnTo>
                    <a:pt x="1733014" y="1848803"/>
                  </a:lnTo>
                  <a:lnTo>
                    <a:pt x="1690184" y="1851343"/>
                  </a:lnTo>
                  <a:lnTo>
                    <a:pt x="1645134" y="1853565"/>
                  </a:lnTo>
                  <a:lnTo>
                    <a:pt x="1598497" y="1855153"/>
                  </a:lnTo>
                  <a:lnTo>
                    <a:pt x="1549957" y="1856105"/>
                  </a:lnTo>
                  <a:lnTo>
                    <a:pt x="1500148" y="1857058"/>
                  </a:lnTo>
                  <a:lnTo>
                    <a:pt x="1447800" y="1857375"/>
                  </a:lnTo>
                  <a:lnTo>
                    <a:pt x="1579779" y="1057275"/>
                  </a:lnTo>
                  <a:close/>
                  <a:moveTo>
                    <a:pt x="336233" y="835025"/>
                  </a:moveTo>
                  <a:lnTo>
                    <a:pt x="351772" y="835025"/>
                  </a:lnTo>
                  <a:lnTo>
                    <a:pt x="366678" y="835342"/>
                  </a:lnTo>
                  <a:lnTo>
                    <a:pt x="380632" y="835975"/>
                  </a:lnTo>
                  <a:lnTo>
                    <a:pt x="394269" y="837242"/>
                  </a:lnTo>
                  <a:lnTo>
                    <a:pt x="407272" y="838826"/>
                  </a:lnTo>
                  <a:lnTo>
                    <a:pt x="419957" y="840410"/>
                  </a:lnTo>
                  <a:lnTo>
                    <a:pt x="432008" y="842628"/>
                  </a:lnTo>
                  <a:lnTo>
                    <a:pt x="443742" y="844845"/>
                  </a:lnTo>
                  <a:lnTo>
                    <a:pt x="454525" y="847380"/>
                  </a:lnTo>
                  <a:lnTo>
                    <a:pt x="465307" y="850231"/>
                  </a:lnTo>
                  <a:lnTo>
                    <a:pt x="475456" y="853716"/>
                  </a:lnTo>
                  <a:lnTo>
                    <a:pt x="484970" y="856884"/>
                  </a:lnTo>
                  <a:lnTo>
                    <a:pt x="493850" y="860368"/>
                  </a:lnTo>
                  <a:lnTo>
                    <a:pt x="502729" y="864170"/>
                  </a:lnTo>
                  <a:lnTo>
                    <a:pt x="510975" y="868288"/>
                  </a:lnTo>
                  <a:lnTo>
                    <a:pt x="518903" y="872090"/>
                  </a:lnTo>
                  <a:lnTo>
                    <a:pt x="526515" y="876525"/>
                  </a:lnTo>
                  <a:lnTo>
                    <a:pt x="533175" y="880960"/>
                  </a:lnTo>
                  <a:lnTo>
                    <a:pt x="539834" y="885712"/>
                  </a:lnTo>
                  <a:lnTo>
                    <a:pt x="546177" y="889830"/>
                  </a:lnTo>
                  <a:lnTo>
                    <a:pt x="552203" y="894582"/>
                  </a:lnTo>
                  <a:lnTo>
                    <a:pt x="557594" y="899651"/>
                  </a:lnTo>
                  <a:lnTo>
                    <a:pt x="562668" y="904402"/>
                  </a:lnTo>
                  <a:lnTo>
                    <a:pt x="567425" y="909471"/>
                  </a:lnTo>
                  <a:lnTo>
                    <a:pt x="571865" y="914540"/>
                  </a:lnTo>
                  <a:lnTo>
                    <a:pt x="576305" y="919292"/>
                  </a:lnTo>
                  <a:lnTo>
                    <a:pt x="580428" y="924360"/>
                  </a:lnTo>
                  <a:lnTo>
                    <a:pt x="583916" y="929429"/>
                  </a:lnTo>
                  <a:lnTo>
                    <a:pt x="587088" y="934815"/>
                  </a:lnTo>
                  <a:lnTo>
                    <a:pt x="593113" y="944635"/>
                  </a:lnTo>
                  <a:lnTo>
                    <a:pt x="597870" y="954456"/>
                  </a:lnTo>
                  <a:lnTo>
                    <a:pt x="601676" y="963326"/>
                  </a:lnTo>
                  <a:lnTo>
                    <a:pt x="605165" y="972513"/>
                  </a:lnTo>
                  <a:lnTo>
                    <a:pt x="607067" y="980433"/>
                  </a:lnTo>
                  <a:lnTo>
                    <a:pt x="608970" y="988036"/>
                  </a:lnTo>
                  <a:lnTo>
                    <a:pt x="610556" y="994688"/>
                  </a:lnTo>
                  <a:lnTo>
                    <a:pt x="611190" y="1000391"/>
                  </a:lnTo>
                  <a:lnTo>
                    <a:pt x="612459" y="1008627"/>
                  </a:lnTo>
                  <a:lnTo>
                    <a:pt x="612459" y="1011478"/>
                  </a:lnTo>
                  <a:lnTo>
                    <a:pt x="612776" y="1020349"/>
                  </a:lnTo>
                  <a:lnTo>
                    <a:pt x="611824" y="1029219"/>
                  </a:lnTo>
                  <a:lnTo>
                    <a:pt x="610873" y="1037139"/>
                  </a:lnTo>
                  <a:lnTo>
                    <a:pt x="608970" y="1044742"/>
                  </a:lnTo>
                  <a:lnTo>
                    <a:pt x="606433" y="1052028"/>
                  </a:lnTo>
                  <a:lnTo>
                    <a:pt x="603262" y="1058998"/>
                  </a:lnTo>
                  <a:lnTo>
                    <a:pt x="599456" y="1065333"/>
                  </a:lnTo>
                  <a:lnTo>
                    <a:pt x="595333" y="1071352"/>
                  </a:lnTo>
                  <a:lnTo>
                    <a:pt x="590259" y="1076738"/>
                  </a:lnTo>
                  <a:lnTo>
                    <a:pt x="584551" y="1081807"/>
                  </a:lnTo>
                  <a:lnTo>
                    <a:pt x="578842" y="1086558"/>
                  </a:lnTo>
                  <a:lnTo>
                    <a:pt x="572182" y="1090994"/>
                  </a:lnTo>
                  <a:lnTo>
                    <a:pt x="565205" y="1095112"/>
                  </a:lnTo>
                  <a:lnTo>
                    <a:pt x="558228" y="1098597"/>
                  </a:lnTo>
                  <a:lnTo>
                    <a:pt x="549983" y="1102081"/>
                  </a:lnTo>
                  <a:lnTo>
                    <a:pt x="541737" y="1105249"/>
                  </a:lnTo>
                  <a:lnTo>
                    <a:pt x="533175" y="1107784"/>
                  </a:lnTo>
                  <a:lnTo>
                    <a:pt x="524295" y="1110001"/>
                  </a:lnTo>
                  <a:lnTo>
                    <a:pt x="514781" y="1112219"/>
                  </a:lnTo>
                  <a:lnTo>
                    <a:pt x="505267" y="1113803"/>
                  </a:lnTo>
                  <a:lnTo>
                    <a:pt x="495435" y="1115387"/>
                  </a:lnTo>
                  <a:lnTo>
                    <a:pt x="485287" y="1116337"/>
                  </a:lnTo>
                  <a:lnTo>
                    <a:pt x="474821" y="1117604"/>
                  </a:lnTo>
                  <a:lnTo>
                    <a:pt x="464039" y="1118238"/>
                  </a:lnTo>
                  <a:lnTo>
                    <a:pt x="453256" y="1118555"/>
                  </a:lnTo>
                  <a:lnTo>
                    <a:pt x="442156" y="1119188"/>
                  </a:lnTo>
                  <a:lnTo>
                    <a:pt x="419640" y="1119188"/>
                  </a:lnTo>
                  <a:lnTo>
                    <a:pt x="396806" y="1118238"/>
                  </a:lnTo>
                  <a:lnTo>
                    <a:pt x="373972" y="1116337"/>
                  </a:lnTo>
                  <a:lnTo>
                    <a:pt x="350504" y="1114753"/>
                  </a:lnTo>
                  <a:lnTo>
                    <a:pt x="327670" y="1111902"/>
                  </a:lnTo>
                  <a:lnTo>
                    <a:pt x="305153" y="1108734"/>
                  </a:lnTo>
                  <a:lnTo>
                    <a:pt x="282954" y="1105566"/>
                  </a:lnTo>
                  <a:lnTo>
                    <a:pt x="261389" y="1102081"/>
                  </a:lnTo>
                  <a:lnTo>
                    <a:pt x="240457" y="1098280"/>
                  </a:lnTo>
                  <a:lnTo>
                    <a:pt x="221429" y="1094162"/>
                  </a:lnTo>
                  <a:lnTo>
                    <a:pt x="203035" y="1090677"/>
                  </a:lnTo>
                  <a:lnTo>
                    <a:pt x="171005" y="1083707"/>
                  </a:lnTo>
                  <a:lnTo>
                    <a:pt x="146585" y="1077688"/>
                  </a:lnTo>
                  <a:lnTo>
                    <a:pt x="125337" y="1071986"/>
                  </a:lnTo>
                  <a:lnTo>
                    <a:pt x="118360" y="1069135"/>
                  </a:lnTo>
                  <a:lnTo>
                    <a:pt x="111700" y="1066284"/>
                  </a:lnTo>
                  <a:lnTo>
                    <a:pt x="105992" y="1063433"/>
                  </a:lnTo>
                  <a:lnTo>
                    <a:pt x="100600" y="1060265"/>
                  </a:lnTo>
                  <a:lnTo>
                    <a:pt x="95209" y="1057097"/>
                  </a:lnTo>
                  <a:lnTo>
                    <a:pt x="90135" y="1053612"/>
                  </a:lnTo>
                  <a:lnTo>
                    <a:pt x="86012" y="1050444"/>
                  </a:lnTo>
                  <a:lnTo>
                    <a:pt x="81889" y="1046642"/>
                  </a:lnTo>
                  <a:lnTo>
                    <a:pt x="78401" y="1043158"/>
                  </a:lnTo>
                  <a:lnTo>
                    <a:pt x="74912" y="1039039"/>
                  </a:lnTo>
                  <a:lnTo>
                    <a:pt x="72058" y="1035555"/>
                  </a:lnTo>
                  <a:lnTo>
                    <a:pt x="69521" y="1031436"/>
                  </a:lnTo>
                  <a:lnTo>
                    <a:pt x="66984" y="1027318"/>
                  </a:lnTo>
                  <a:lnTo>
                    <a:pt x="65081" y="1023516"/>
                  </a:lnTo>
                  <a:lnTo>
                    <a:pt x="63178" y="1019398"/>
                  </a:lnTo>
                  <a:lnTo>
                    <a:pt x="61910" y="1015280"/>
                  </a:lnTo>
                  <a:lnTo>
                    <a:pt x="60641" y="1011162"/>
                  </a:lnTo>
                  <a:lnTo>
                    <a:pt x="59690" y="1006726"/>
                  </a:lnTo>
                  <a:lnTo>
                    <a:pt x="59055" y="1002608"/>
                  </a:lnTo>
                  <a:lnTo>
                    <a:pt x="58738" y="998173"/>
                  </a:lnTo>
                  <a:lnTo>
                    <a:pt x="58738" y="994055"/>
                  </a:lnTo>
                  <a:lnTo>
                    <a:pt x="58738" y="989620"/>
                  </a:lnTo>
                  <a:lnTo>
                    <a:pt x="59372" y="980749"/>
                  </a:lnTo>
                  <a:lnTo>
                    <a:pt x="60641" y="972196"/>
                  </a:lnTo>
                  <a:lnTo>
                    <a:pt x="62544" y="963326"/>
                  </a:lnTo>
                  <a:lnTo>
                    <a:pt x="65398" y="955089"/>
                  </a:lnTo>
                  <a:lnTo>
                    <a:pt x="68887" y="946219"/>
                  </a:lnTo>
                  <a:lnTo>
                    <a:pt x="72375" y="937982"/>
                  </a:lnTo>
                  <a:lnTo>
                    <a:pt x="76815" y="930063"/>
                  </a:lnTo>
                  <a:lnTo>
                    <a:pt x="80938" y="921826"/>
                  </a:lnTo>
                  <a:lnTo>
                    <a:pt x="85378" y="914540"/>
                  </a:lnTo>
                  <a:lnTo>
                    <a:pt x="90135" y="907254"/>
                  </a:lnTo>
                  <a:lnTo>
                    <a:pt x="94892" y="900601"/>
                  </a:lnTo>
                  <a:lnTo>
                    <a:pt x="104089" y="888563"/>
                  </a:lnTo>
                  <a:lnTo>
                    <a:pt x="112017" y="878425"/>
                  </a:lnTo>
                  <a:lnTo>
                    <a:pt x="118994" y="870189"/>
                  </a:lnTo>
                  <a:lnTo>
                    <a:pt x="125337" y="863853"/>
                  </a:lnTo>
                  <a:lnTo>
                    <a:pt x="147854" y="858784"/>
                  </a:lnTo>
                  <a:lnTo>
                    <a:pt x="169736" y="854349"/>
                  </a:lnTo>
                  <a:lnTo>
                    <a:pt x="190667" y="850231"/>
                  </a:lnTo>
                  <a:lnTo>
                    <a:pt x="211281" y="846746"/>
                  </a:lnTo>
                  <a:lnTo>
                    <a:pt x="230943" y="843895"/>
                  </a:lnTo>
                  <a:lnTo>
                    <a:pt x="249972" y="841361"/>
                  </a:lnTo>
                  <a:lnTo>
                    <a:pt x="268683" y="839143"/>
                  </a:lnTo>
                  <a:lnTo>
                    <a:pt x="286442" y="837242"/>
                  </a:lnTo>
                  <a:lnTo>
                    <a:pt x="303568" y="835975"/>
                  </a:lnTo>
                  <a:lnTo>
                    <a:pt x="320376" y="835342"/>
                  </a:lnTo>
                  <a:lnTo>
                    <a:pt x="336233" y="835025"/>
                  </a:lnTo>
                  <a:close/>
                  <a:moveTo>
                    <a:pt x="527395" y="122237"/>
                  </a:moveTo>
                  <a:lnTo>
                    <a:pt x="536934" y="122237"/>
                  </a:lnTo>
                  <a:lnTo>
                    <a:pt x="546792" y="122872"/>
                  </a:lnTo>
                  <a:lnTo>
                    <a:pt x="556649" y="123824"/>
                  </a:lnTo>
                  <a:lnTo>
                    <a:pt x="567143" y="125411"/>
                  </a:lnTo>
                  <a:lnTo>
                    <a:pt x="577318" y="127632"/>
                  </a:lnTo>
                  <a:lnTo>
                    <a:pt x="588129" y="130806"/>
                  </a:lnTo>
                  <a:lnTo>
                    <a:pt x="598623" y="134615"/>
                  </a:lnTo>
                  <a:lnTo>
                    <a:pt x="603711" y="136519"/>
                  </a:lnTo>
                  <a:lnTo>
                    <a:pt x="608798" y="139376"/>
                  </a:lnTo>
                  <a:lnTo>
                    <a:pt x="614204" y="141915"/>
                  </a:lnTo>
                  <a:lnTo>
                    <a:pt x="618974" y="144771"/>
                  </a:lnTo>
                  <a:lnTo>
                    <a:pt x="624061" y="147945"/>
                  </a:lnTo>
                  <a:lnTo>
                    <a:pt x="629149" y="151754"/>
                  </a:lnTo>
                  <a:lnTo>
                    <a:pt x="633919" y="155245"/>
                  </a:lnTo>
                  <a:lnTo>
                    <a:pt x="638689" y="159371"/>
                  </a:lnTo>
                  <a:lnTo>
                    <a:pt x="643140" y="163497"/>
                  </a:lnTo>
                  <a:lnTo>
                    <a:pt x="647910" y="167941"/>
                  </a:lnTo>
                  <a:lnTo>
                    <a:pt x="652362" y="173019"/>
                  </a:lnTo>
                  <a:lnTo>
                    <a:pt x="656178" y="178097"/>
                  </a:lnTo>
                  <a:lnTo>
                    <a:pt x="660311" y="183810"/>
                  </a:lnTo>
                  <a:lnTo>
                    <a:pt x="664445" y="189523"/>
                  </a:lnTo>
                  <a:lnTo>
                    <a:pt x="667943" y="196188"/>
                  </a:lnTo>
                  <a:lnTo>
                    <a:pt x="671759" y="202536"/>
                  </a:lnTo>
                  <a:lnTo>
                    <a:pt x="674938" y="209518"/>
                  </a:lnTo>
                  <a:lnTo>
                    <a:pt x="677800" y="216818"/>
                  </a:lnTo>
                  <a:lnTo>
                    <a:pt x="680662" y="224436"/>
                  </a:lnTo>
                  <a:lnTo>
                    <a:pt x="683524" y="232370"/>
                  </a:lnTo>
                  <a:lnTo>
                    <a:pt x="685750" y="241257"/>
                  </a:lnTo>
                  <a:lnTo>
                    <a:pt x="687976" y="249827"/>
                  </a:lnTo>
                  <a:lnTo>
                    <a:pt x="689884" y="259348"/>
                  </a:lnTo>
                  <a:lnTo>
                    <a:pt x="691791" y="268870"/>
                  </a:lnTo>
                  <a:lnTo>
                    <a:pt x="692745" y="279026"/>
                  </a:lnTo>
                  <a:lnTo>
                    <a:pt x="694017" y="290135"/>
                  </a:lnTo>
                  <a:lnTo>
                    <a:pt x="694653" y="300926"/>
                  </a:lnTo>
                  <a:lnTo>
                    <a:pt x="694971" y="312669"/>
                  </a:lnTo>
                  <a:lnTo>
                    <a:pt x="695289" y="324730"/>
                  </a:lnTo>
                  <a:lnTo>
                    <a:pt x="694971" y="337108"/>
                  </a:lnTo>
                  <a:lnTo>
                    <a:pt x="694335" y="371703"/>
                  </a:lnTo>
                  <a:lnTo>
                    <a:pt x="694335" y="404712"/>
                  </a:lnTo>
                  <a:lnTo>
                    <a:pt x="694971" y="436450"/>
                  </a:lnTo>
                  <a:lnTo>
                    <a:pt x="695925" y="467237"/>
                  </a:lnTo>
                  <a:lnTo>
                    <a:pt x="697833" y="496119"/>
                  </a:lnTo>
                  <a:lnTo>
                    <a:pt x="700377" y="524367"/>
                  </a:lnTo>
                  <a:lnTo>
                    <a:pt x="703239" y="551027"/>
                  </a:lnTo>
                  <a:lnTo>
                    <a:pt x="707055" y="576418"/>
                  </a:lnTo>
                  <a:lnTo>
                    <a:pt x="710870" y="600857"/>
                  </a:lnTo>
                  <a:lnTo>
                    <a:pt x="715322" y="623709"/>
                  </a:lnTo>
                  <a:lnTo>
                    <a:pt x="720092" y="645926"/>
                  </a:lnTo>
                  <a:lnTo>
                    <a:pt x="725180" y="667191"/>
                  </a:lnTo>
                  <a:lnTo>
                    <a:pt x="730585" y="686869"/>
                  </a:lnTo>
                  <a:lnTo>
                    <a:pt x="736627" y="705595"/>
                  </a:lnTo>
                  <a:lnTo>
                    <a:pt x="742351" y="724003"/>
                  </a:lnTo>
                  <a:lnTo>
                    <a:pt x="748710" y="740825"/>
                  </a:lnTo>
                  <a:lnTo>
                    <a:pt x="755070" y="756694"/>
                  </a:lnTo>
                  <a:lnTo>
                    <a:pt x="761747" y="771929"/>
                  </a:lnTo>
                  <a:lnTo>
                    <a:pt x="768425" y="786529"/>
                  </a:lnTo>
                  <a:lnTo>
                    <a:pt x="775421" y="800176"/>
                  </a:lnTo>
                  <a:lnTo>
                    <a:pt x="781780" y="812872"/>
                  </a:lnTo>
                  <a:lnTo>
                    <a:pt x="788776" y="824933"/>
                  </a:lnTo>
                  <a:lnTo>
                    <a:pt x="795454" y="836041"/>
                  </a:lnTo>
                  <a:lnTo>
                    <a:pt x="802131" y="846832"/>
                  </a:lnTo>
                  <a:lnTo>
                    <a:pt x="808809" y="856671"/>
                  </a:lnTo>
                  <a:lnTo>
                    <a:pt x="815168" y="865876"/>
                  </a:lnTo>
                  <a:lnTo>
                    <a:pt x="827570" y="882697"/>
                  </a:lnTo>
                  <a:lnTo>
                    <a:pt x="838699" y="897614"/>
                  </a:lnTo>
                  <a:lnTo>
                    <a:pt x="848874" y="910945"/>
                  </a:lnTo>
                  <a:lnTo>
                    <a:pt x="857142" y="921418"/>
                  </a:lnTo>
                  <a:lnTo>
                    <a:pt x="864774" y="932210"/>
                  </a:lnTo>
                  <a:lnTo>
                    <a:pt x="872087" y="943953"/>
                  </a:lnTo>
                  <a:lnTo>
                    <a:pt x="879401" y="956331"/>
                  </a:lnTo>
                  <a:lnTo>
                    <a:pt x="886396" y="969027"/>
                  </a:lnTo>
                  <a:lnTo>
                    <a:pt x="892756" y="982674"/>
                  </a:lnTo>
                  <a:lnTo>
                    <a:pt x="899116" y="997274"/>
                  </a:lnTo>
                  <a:lnTo>
                    <a:pt x="904839" y="1012509"/>
                  </a:lnTo>
                  <a:lnTo>
                    <a:pt x="909927" y="1029013"/>
                  </a:lnTo>
                  <a:lnTo>
                    <a:pt x="914697" y="1046469"/>
                  </a:lnTo>
                  <a:lnTo>
                    <a:pt x="918830" y="1064878"/>
                  </a:lnTo>
                  <a:lnTo>
                    <a:pt x="922010" y="1084556"/>
                  </a:lnTo>
                  <a:lnTo>
                    <a:pt x="923600" y="1095030"/>
                  </a:lnTo>
                  <a:lnTo>
                    <a:pt x="924872" y="1105821"/>
                  </a:lnTo>
                  <a:lnTo>
                    <a:pt x="926144" y="1116612"/>
                  </a:lnTo>
                  <a:lnTo>
                    <a:pt x="926780" y="1128355"/>
                  </a:lnTo>
                  <a:lnTo>
                    <a:pt x="927416" y="1140099"/>
                  </a:lnTo>
                  <a:lnTo>
                    <a:pt x="928370" y="1152159"/>
                  </a:lnTo>
                  <a:lnTo>
                    <a:pt x="928688" y="1177550"/>
                  </a:lnTo>
                  <a:lnTo>
                    <a:pt x="928688" y="1185803"/>
                  </a:lnTo>
                  <a:lnTo>
                    <a:pt x="927734" y="1194689"/>
                  </a:lnTo>
                  <a:lnTo>
                    <a:pt x="927098" y="1203259"/>
                  </a:lnTo>
                  <a:lnTo>
                    <a:pt x="926144" y="1211828"/>
                  </a:lnTo>
                  <a:lnTo>
                    <a:pt x="924554" y="1220398"/>
                  </a:lnTo>
                  <a:lnTo>
                    <a:pt x="922646" y="1229285"/>
                  </a:lnTo>
                  <a:lnTo>
                    <a:pt x="918830" y="1247058"/>
                  </a:lnTo>
                  <a:lnTo>
                    <a:pt x="913743" y="1265149"/>
                  </a:lnTo>
                  <a:lnTo>
                    <a:pt x="908655" y="1284193"/>
                  </a:lnTo>
                  <a:lnTo>
                    <a:pt x="896890" y="1324818"/>
                  </a:lnTo>
                  <a:lnTo>
                    <a:pt x="890848" y="1346083"/>
                  </a:lnTo>
                  <a:lnTo>
                    <a:pt x="885442" y="1369252"/>
                  </a:lnTo>
                  <a:lnTo>
                    <a:pt x="882899" y="1380678"/>
                  </a:lnTo>
                  <a:lnTo>
                    <a:pt x="880355" y="1393057"/>
                  </a:lnTo>
                  <a:lnTo>
                    <a:pt x="878129" y="1406069"/>
                  </a:lnTo>
                  <a:lnTo>
                    <a:pt x="875903" y="1419082"/>
                  </a:lnTo>
                  <a:lnTo>
                    <a:pt x="874313" y="1432413"/>
                  </a:lnTo>
                  <a:lnTo>
                    <a:pt x="872723" y="1446378"/>
                  </a:lnTo>
                  <a:lnTo>
                    <a:pt x="871133" y="1460660"/>
                  </a:lnTo>
                  <a:lnTo>
                    <a:pt x="870179" y="1475577"/>
                  </a:lnTo>
                  <a:lnTo>
                    <a:pt x="869543" y="1490494"/>
                  </a:lnTo>
                  <a:lnTo>
                    <a:pt x="869225" y="1506364"/>
                  </a:lnTo>
                  <a:lnTo>
                    <a:pt x="868589" y="1522868"/>
                  </a:lnTo>
                  <a:lnTo>
                    <a:pt x="869225" y="1539690"/>
                  </a:lnTo>
                  <a:lnTo>
                    <a:pt x="869543" y="1553020"/>
                  </a:lnTo>
                  <a:lnTo>
                    <a:pt x="869543" y="1566350"/>
                  </a:lnTo>
                  <a:lnTo>
                    <a:pt x="869225" y="1579046"/>
                  </a:lnTo>
                  <a:lnTo>
                    <a:pt x="868589" y="1591424"/>
                  </a:lnTo>
                  <a:lnTo>
                    <a:pt x="867953" y="1603484"/>
                  </a:lnTo>
                  <a:lnTo>
                    <a:pt x="866999" y="1615545"/>
                  </a:lnTo>
                  <a:lnTo>
                    <a:pt x="865728" y="1626654"/>
                  </a:lnTo>
                  <a:lnTo>
                    <a:pt x="864456" y="1638080"/>
                  </a:lnTo>
                  <a:lnTo>
                    <a:pt x="862866" y="1648871"/>
                  </a:lnTo>
                  <a:lnTo>
                    <a:pt x="860640" y="1659345"/>
                  </a:lnTo>
                  <a:lnTo>
                    <a:pt x="858732" y="1670136"/>
                  </a:lnTo>
                  <a:lnTo>
                    <a:pt x="856824" y="1679975"/>
                  </a:lnTo>
                  <a:lnTo>
                    <a:pt x="853962" y="1689814"/>
                  </a:lnTo>
                  <a:lnTo>
                    <a:pt x="851418" y="1699335"/>
                  </a:lnTo>
                  <a:lnTo>
                    <a:pt x="848556" y="1708540"/>
                  </a:lnTo>
                  <a:lnTo>
                    <a:pt x="846013" y="1717427"/>
                  </a:lnTo>
                  <a:lnTo>
                    <a:pt x="842833" y="1726313"/>
                  </a:lnTo>
                  <a:lnTo>
                    <a:pt x="839653" y="1734565"/>
                  </a:lnTo>
                  <a:lnTo>
                    <a:pt x="832975" y="1750435"/>
                  </a:lnTo>
                  <a:lnTo>
                    <a:pt x="825662" y="1765352"/>
                  </a:lnTo>
                  <a:lnTo>
                    <a:pt x="818348" y="1779634"/>
                  </a:lnTo>
                  <a:lnTo>
                    <a:pt x="810399" y="1792965"/>
                  </a:lnTo>
                  <a:lnTo>
                    <a:pt x="802131" y="1804708"/>
                  </a:lnTo>
                  <a:lnTo>
                    <a:pt x="793864" y="1816134"/>
                  </a:lnTo>
                  <a:lnTo>
                    <a:pt x="785596" y="1826290"/>
                  </a:lnTo>
                  <a:lnTo>
                    <a:pt x="777011" y="1835812"/>
                  </a:lnTo>
                  <a:lnTo>
                    <a:pt x="769061" y="1844699"/>
                  </a:lnTo>
                  <a:lnTo>
                    <a:pt x="760794" y="1852634"/>
                  </a:lnTo>
                  <a:lnTo>
                    <a:pt x="752526" y="1859616"/>
                  </a:lnTo>
                  <a:lnTo>
                    <a:pt x="744894" y="1865964"/>
                  </a:lnTo>
                  <a:lnTo>
                    <a:pt x="737263" y="1871359"/>
                  </a:lnTo>
                  <a:lnTo>
                    <a:pt x="730267" y="1876755"/>
                  </a:lnTo>
                  <a:lnTo>
                    <a:pt x="723908" y="1880881"/>
                  </a:lnTo>
                  <a:lnTo>
                    <a:pt x="717548" y="1884690"/>
                  </a:lnTo>
                  <a:lnTo>
                    <a:pt x="712142" y="1887864"/>
                  </a:lnTo>
                  <a:lnTo>
                    <a:pt x="702921" y="1892624"/>
                  </a:lnTo>
                  <a:lnTo>
                    <a:pt x="697197" y="1895163"/>
                  </a:lnTo>
                  <a:lnTo>
                    <a:pt x="694971" y="1895798"/>
                  </a:lnTo>
                  <a:lnTo>
                    <a:pt x="684160" y="1898020"/>
                  </a:lnTo>
                  <a:lnTo>
                    <a:pt x="672395" y="1899924"/>
                  </a:lnTo>
                  <a:lnTo>
                    <a:pt x="648228" y="1903733"/>
                  </a:lnTo>
                  <a:lnTo>
                    <a:pt x="624379" y="1906589"/>
                  </a:lnTo>
                  <a:lnTo>
                    <a:pt x="602121" y="1909129"/>
                  </a:lnTo>
                  <a:lnTo>
                    <a:pt x="582406" y="1910715"/>
                  </a:lnTo>
                  <a:lnTo>
                    <a:pt x="566825" y="1911985"/>
                  </a:lnTo>
                  <a:lnTo>
                    <a:pt x="552833" y="1912937"/>
                  </a:lnTo>
                  <a:lnTo>
                    <a:pt x="562055" y="1906272"/>
                  </a:lnTo>
                  <a:lnTo>
                    <a:pt x="570640" y="1899290"/>
                  </a:lnTo>
                  <a:lnTo>
                    <a:pt x="577318" y="1892307"/>
                  </a:lnTo>
                  <a:lnTo>
                    <a:pt x="583996" y="1885642"/>
                  </a:lnTo>
                  <a:lnTo>
                    <a:pt x="589401" y="1879612"/>
                  </a:lnTo>
                  <a:lnTo>
                    <a:pt x="593853" y="1872946"/>
                  </a:lnTo>
                  <a:lnTo>
                    <a:pt x="597987" y="1866916"/>
                  </a:lnTo>
                  <a:lnTo>
                    <a:pt x="601167" y="1860568"/>
                  </a:lnTo>
                  <a:lnTo>
                    <a:pt x="603711" y="1854538"/>
                  </a:lnTo>
                  <a:lnTo>
                    <a:pt x="605936" y="1848508"/>
                  </a:lnTo>
                  <a:lnTo>
                    <a:pt x="607208" y="1842795"/>
                  </a:lnTo>
                  <a:lnTo>
                    <a:pt x="608480" y="1836764"/>
                  </a:lnTo>
                  <a:lnTo>
                    <a:pt x="609116" y="1831051"/>
                  </a:lnTo>
                  <a:lnTo>
                    <a:pt x="609116" y="1825656"/>
                  </a:lnTo>
                  <a:lnTo>
                    <a:pt x="609116" y="1820260"/>
                  </a:lnTo>
                  <a:lnTo>
                    <a:pt x="608798" y="1814547"/>
                  </a:lnTo>
                  <a:lnTo>
                    <a:pt x="607844" y="1803756"/>
                  </a:lnTo>
                  <a:lnTo>
                    <a:pt x="605936" y="1793282"/>
                  </a:lnTo>
                  <a:lnTo>
                    <a:pt x="604346" y="1783126"/>
                  </a:lnTo>
                  <a:lnTo>
                    <a:pt x="603075" y="1772652"/>
                  </a:lnTo>
                  <a:lnTo>
                    <a:pt x="602757" y="1767574"/>
                  </a:lnTo>
                  <a:lnTo>
                    <a:pt x="602757" y="1762813"/>
                  </a:lnTo>
                  <a:lnTo>
                    <a:pt x="603075" y="1757735"/>
                  </a:lnTo>
                  <a:lnTo>
                    <a:pt x="603393" y="1752974"/>
                  </a:lnTo>
                  <a:lnTo>
                    <a:pt x="604346" y="1747896"/>
                  </a:lnTo>
                  <a:lnTo>
                    <a:pt x="605936" y="1743135"/>
                  </a:lnTo>
                  <a:lnTo>
                    <a:pt x="608162" y="1738057"/>
                  </a:lnTo>
                  <a:lnTo>
                    <a:pt x="610706" y="1733296"/>
                  </a:lnTo>
                  <a:lnTo>
                    <a:pt x="615794" y="1725044"/>
                  </a:lnTo>
                  <a:lnTo>
                    <a:pt x="621200" y="1717109"/>
                  </a:lnTo>
                  <a:lnTo>
                    <a:pt x="626923" y="1709809"/>
                  </a:lnTo>
                  <a:lnTo>
                    <a:pt x="632965" y="1702509"/>
                  </a:lnTo>
                  <a:lnTo>
                    <a:pt x="644730" y="1688862"/>
                  </a:lnTo>
                  <a:lnTo>
                    <a:pt x="655542" y="1676484"/>
                  </a:lnTo>
                  <a:lnTo>
                    <a:pt x="666035" y="1664105"/>
                  </a:lnTo>
                  <a:lnTo>
                    <a:pt x="670805" y="1658392"/>
                  </a:lnTo>
                  <a:lnTo>
                    <a:pt x="674938" y="1652045"/>
                  </a:lnTo>
                  <a:lnTo>
                    <a:pt x="678754" y="1646014"/>
                  </a:lnTo>
                  <a:lnTo>
                    <a:pt x="681934" y="1639349"/>
                  </a:lnTo>
                  <a:lnTo>
                    <a:pt x="684478" y="1633001"/>
                  </a:lnTo>
                  <a:lnTo>
                    <a:pt x="686704" y="1626336"/>
                  </a:lnTo>
                  <a:lnTo>
                    <a:pt x="687340" y="1621576"/>
                  </a:lnTo>
                  <a:lnTo>
                    <a:pt x="687658" y="1616815"/>
                  </a:lnTo>
                  <a:lnTo>
                    <a:pt x="687658" y="1612371"/>
                  </a:lnTo>
                  <a:lnTo>
                    <a:pt x="687340" y="1608245"/>
                  </a:lnTo>
                  <a:lnTo>
                    <a:pt x="686704" y="1604119"/>
                  </a:lnTo>
                  <a:lnTo>
                    <a:pt x="685432" y="1599676"/>
                  </a:lnTo>
                  <a:lnTo>
                    <a:pt x="684478" y="1595867"/>
                  </a:lnTo>
                  <a:lnTo>
                    <a:pt x="682570" y="1592058"/>
                  </a:lnTo>
                  <a:lnTo>
                    <a:pt x="680662" y="1587932"/>
                  </a:lnTo>
                  <a:lnTo>
                    <a:pt x="678754" y="1584441"/>
                  </a:lnTo>
                  <a:lnTo>
                    <a:pt x="674302" y="1576824"/>
                  </a:lnTo>
                  <a:lnTo>
                    <a:pt x="668897" y="1569841"/>
                  </a:lnTo>
                  <a:lnTo>
                    <a:pt x="663491" y="1562859"/>
                  </a:lnTo>
                  <a:lnTo>
                    <a:pt x="652362" y="1549211"/>
                  </a:lnTo>
                  <a:lnTo>
                    <a:pt x="646638" y="1542546"/>
                  </a:lnTo>
                  <a:lnTo>
                    <a:pt x="642186" y="1535564"/>
                  </a:lnTo>
                  <a:lnTo>
                    <a:pt x="637735" y="1528581"/>
                  </a:lnTo>
                  <a:lnTo>
                    <a:pt x="635827" y="1525407"/>
                  </a:lnTo>
                  <a:lnTo>
                    <a:pt x="634237" y="1521916"/>
                  </a:lnTo>
                  <a:lnTo>
                    <a:pt x="633283" y="1518425"/>
                  </a:lnTo>
                  <a:lnTo>
                    <a:pt x="632329" y="1514933"/>
                  </a:lnTo>
                  <a:lnTo>
                    <a:pt x="631375" y="1511125"/>
                  </a:lnTo>
                  <a:lnTo>
                    <a:pt x="631375" y="1507633"/>
                  </a:lnTo>
                  <a:lnTo>
                    <a:pt x="631375" y="1500016"/>
                  </a:lnTo>
                  <a:lnTo>
                    <a:pt x="632329" y="1492716"/>
                  </a:lnTo>
                  <a:lnTo>
                    <a:pt x="633601" y="1486051"/>
                  </a:lnTo>
                  <a:lnTo>
                    <a:pt x="635509" y="1479386"/>
                  </a:lnTo>
                  <a:lnTo>
                    <a:pt x="637735" y="1473356"/>
                  </a:lnTo>
                  <a:lnTo>
                    <a:pt x="640596" y="1467643"/>
                  </a:lnTo>
                  <a:lnTo>
                    <a:pt x="643776" y="1461930"/>
                  </a:lnTo>
                  <a:lnTo>
                    <a:pt x="647592" y="1456851"/>
                  </a:lnTo>
                  <a:lnTo>
                    <a:pt x="651090" y="1451773"/>
                  </a:lnTo>
                  <a:lnTo>
                    <a:pt x="655542" y="1447012"/>
                  </a:lnTo>
                  <a:lnTo>
                    <a:pt x="659993" y="1442252"/>
                  </a:lnTo>
                  <a:lnTo>
                    <a:pt x="664763" y="1437491"/>
                  </a:lnTo>
                  <a:lnTo>
                    <a:pt x="674620" y="1429239"/>
                  </a:lnTo>
                  <a:lnTo>
                    <a:pt x="684796" y="1420987"/>
                  </a:lnTo>
                  <a:lnTo>
                    <a:pt x="694971" y="1412735"/>
                  </a:lnTo>
                  <a:lnTo>
                    <a:pt x="704829" y="1404482"/>
                  </a:lnTo>
                  <a:lnTo>
                    <a:pt x="714368" y="1396230"/>
                  </a:lnTo>
                  <a:lnTo>
                    <a:pt x="718820" y="1392104"/>
                  </a:lnTo>
                  <a:lnTo>
                    <a:pt x="722954" y="1387344"/>
                  </a:lnTo>
                  <a:lnTo>
                    <a:pt x="726769" y="1382900"/>
                  </a:lnTo>
                  <a:lnTo>
                    <a:pt x="730267" y="1378139"/>
                  </a:lnTo>
                  <a:lnTo>
                    <a:pt x="733447" y="1373061"/>
                  </a:lnTo>
                  <a:lnTo>
                    <a:pt x="735991" y="1367983"/>
                  </a:lnTo>
                  <a:lnTo>
                    <a:pt x="737899" y="1362905"/>
                  </a:lnTo>
                  <a:lnTo>
                    <a:pt x="739807" y="1357192"/>
                  </a:lnTo>
                  <a:lnTo>
                    <a:pt x="741079" y="1351161"/>
                  </a:lnTo>
                  <a:lnTo>
                    <a:pt x="741715" y="1345131"/>
                  </a:lnTo>
                  <a:lnTo>
                    <a:pt x="741715" y="1340053"/>
                  </a:lnTo>
                  <a:lnTo>
                    <a:pt x="741715" y="1334975"/>
                  </a:lnTo>
                  <a:lnTo>
                    <a:pt x="741397" y="1330214"/>
                  </a:lnTo>
                  <a:lnTo>
                    <a:pt x="740443" y="1325453"/>
                  </a:lnTo>
                  <a:lnTo>
                    <a:pt x="739807" y="1321010"/>
                  </a:lnTo>
                  <a:lnTo>
                    <a:pt x="738853" y="1316566"/>
                  </a:lnTo>
                  <a:lnTo>
                    <a:pt x="737581" y="1312440"/>
                  </a:lnTo>
                  <a:lnTo>
                    <a:pt x="736309" y="1308314"/>
                  </a:lnTo>
                  <a:lnTo>
                    <a:pt x="732811" y="1300379"/>
                  </a:lnTo>
                  <a:lnTo>
                    <a:pt x="729313" y="1293079"/>
                  </a:lnTo>
                  <a:lnTo>
                    <a:pt x="724544" y="1286097"/>
                  </a:lnTo>
                  <a:lnTo>
                    <a:pt x="719774" y="1279749"/>
                  </a:lnTo>
                  <a:lnTo>
                    <a:pt x="714368" y="1273719"/>
                  </a:lnTo>
                  <a:lnTo>
                    <a:pt x="708963" y="1268323"/>
                  </a:lnTo>
                  <a:lnTo>
                    <a:pt x="702921" y="1262610"/>
                  </a:lnTo>
                  <a:lnTo>
                    <a:pt x="696879" y="1257532"/>
                  </a:lnTo>
                  <a:lnTo>
                    <a:pt x="684796" y="1248328"/>
                  </a:lnTo>
                  <a:lnTo>
                    <a:pt x="672713" y="1239124"/>
                  </a:lnTo>
                  <a:lnTo>
                    <a:pt x="661265" y="1230554"/>
                  </a:lnTo>
                  <a:lnTo>
                    <a:pt x="656178" y="1226746"/>
                  </a:lnTo>
                  <a:lnTo>
                    <a:pt x="651408" y="1222302"/>
                  </a:lnTo>
                  <a:lnTo>
                    <a:pt x="647592" y="1217859"/>
                  </a:lnTo>
                  <a:lnTo>
                    <a:pt x="643776" y="1213733"/>
                  </a:lnTo>
                  <a:lnTo>
                    <a:pt x="640914" y="1209289"/>
                  </a:lnTo>
                  <a:lnTo>
                    <a:pt x="638689" y="1204528"/>
                  </a:lnTo>
                  <a:lnTo>
                    <a:pt x="637735" y="1202307"/>
                  </a:lnTo>
                  <a:lnTo>
                    <a:pt x="637417" y="1199768"/>
                  </a:lnTo>
                  <a:lnTo>
                    <a:pt x="636781" y="1197228"/>
                  </a:lnTo>
                  <a:lnTo>
                    <a:pt x="636463" y="1194689"/>
                  </a:lnTo>
                  <a:lnTo>
                    <a:pt x="636463" y="1192150"/>
                  </a:lnTo>
                  <a:lnTo>
                    <a:pt x="636781" y="1189294"/>
                  </a:lnTo>
                  <a:lnTo>
                    <a:pt x="637735" y="1186120"/>
                  </a:lnTo>
                  <a:lnTo>
                    <a:pt x="638371" y="1183581"/>
                  </a:lnTo>
                  <a:lnTo>
                    <a:pt x="639324" y="1180407"/>
                  </a:lnTo>
                  <a:lnTo>
                    <a:pt x="640914" y="1177550"/>
                  </a:lnTo>
                  <a:lnTo>
                    <a:pt x="644730" y="1170885"/>
                  </a:lnTo>
                  <a:lnTo>
                    <a:pt x="649818" y="1164538"/>
                  </a:lnTo>
                  <a:lnTo>
                    <a:pt x="655860" y="1157238"/>
                  </a:lnTo>
                  <a:lnTo>
                    <a:pt x="668261" y="1143273"/>
                  </a:lnTo>
                  <a:lnTo>
                    <a:pt x="679390" y="1130260"/>
                  </a:lnTo>
                  <a:lnTo>
                    <a:pt x="689248" y="1116929"/>
                  </a:lnTo>
                  <a:lnTo>
                    <a:pt x="697833" y="1104234"/>
                  </a:lnTo>
                  <a:lnTo>
                    <a:pt x="705465" y="1091856"/>
                  </a:lnTo>
                  <a:lnTo>
                    <a:pt x="712460" y="1079478"/>
                  </a:lnTo>
                  <a:lnTo>
                    <a:pt x="717866" y="1067417"/>
                  </a:lnTo>
                  <a:lnTo>
                    <a:pt x="722636" y="1055673"/>
                  </a:lnTo>
                  <a:lnTo>
                    <a:pt x="726769" y="1044565"/>
                  </a:lnTo>
                  <a:lnTo>
                    <a:pt x="729313" y="1033139"/>
                  </a:lnTo>
                  <a:lnTo>
                    <a:pt x="731539" y="1022348"/>
                  </a:lnTo>
                  <a:lnTo>
                    <a:pt x="732493" y="1011874"/>
                  </a:lnTo>
                  <a:lnTo>
                    <a:pt x="732811" y="1001083"/>
                  </a:lnTo>
                  <a:lnTo>
                    <a:pt x="732175" y="990609"/>
                  </a:lnTo>
                  <a:lnTo>
                    <a:pt x="731221" y="980770"/>
                  </a:lnTo>
                  <a:lnTo>
                    <a:pt x="728995" y="970931"/>
                  </a:lnTo>
                  <a:lnTo>
                    <a:pt x="726452" y="961092"/>
                  </a:lnTo>
                  <a:lnTo>
                    <a:pt x="722636" y="951570"/>
                  </a:lnTo>
                  <a:lnTo>
                    <a:pt x="718820" y="942683"/>
                  </a:lnTo>
                  <a:lnTo>
                    <a:pt x="714050" y="933479"/>
                  </a:lnTo>
                  <a:lnTo>
                    <a:pt x="708963" y="924592"/>
                  </a:lnTo>
                  <a:lnTo>
                    <a:pt x="702921" y="916023"/>
                  </a:lnTo>
                  <a:lnTo>
                    <a:pt x="696879" y="907453"/>
                  </a:lnTo>
                  <a:lnTo>
                    <a:pt x="689884" y="899201"/>
                  </a:lnTo>
                  <a:lnTo>
                    <a:pt x="682570" y="891267"/>
                  </a:lnTo>
                  <a:lnTo>
                    <a:pt x="674938" y="883015"/>
                  </a:lnTo>
                  <a:lnTo>
                    <a:pt x="666989" y="875397"/>
                  </a:lnTo>
                  <a:lnTo>
                    <a:pt x="658085" y="867780"/>
                  </a:lnTo>
                  <a:lnTo>
                    <a:pt x="649182" y="860480"/>
                  </a:lnTo>
                  <a:lnTo>
                    <a:pt x="640278" y="853180"/>
                  </a:lnTo>
                  <a:lnTo>
                    <a:pt x="630739" y="845880"/>
                  </a:lnTo>
                  <a:lnTo>
                    <a:pt x="620882" y="839215"/>
                  </a:lnTo>
                  <a:lnTo>
                    <a:pt x="611024" y="832233"/>
                  </a:lnTo>
                  <a:lnTo>
                    <a:pt x="600849" y="825567"/>
                  </a:lnTo>
                  <a:lnTo>
                    <a:pt x="580498" y="812555"/>
                  </a:lnTo>
                  <a:lnTo>
                    <a:pt x="559193" y="799859"/>
                  </a:lnTo>
                  <a:lnTo>
                    <a:pt x="537570" y="787798"/>
                  </a:lnTo>
                  <a:lnTo>
                    <a:pt x="516584" y="776055"/>
                  </a:lnTo>
                  <a:lnTo>
                    <a:pt x="495597" y="764629"/>
                  </a:lnTo>
                  <a:lnTo>
                    <a:pt x="455531" y="742729"/>
                  </a:lnTo>
                  <a:lnTo>
                    <a:pt x="436770" y="732573"/>
                  </a:lnTo>
                  <a:lnTo>
                    <a:pt x="419281" y="722417"/>
                  </a:lnTo>
                  <a:lnTo>
                    <a:pt x="403700" y="712578"/>
                  </a:lnTo>
                  <a:lnTo>
                    <a:pt x="396387" y="707499"/>
                  </a:lnTo>
                  <a:lnTo>
                    <a:pt x="389391" y="702738"/>
                  </a:lnTo>
                  <a:lnTo>
                    <a:pt x="383349" y="697660"/>
                  </a:lnTo>
                  <a:lnTo>
                    <a:pt x="377308" y="692899"/>
                  </a:lnTo>
                  <a:lnTo>
                    <a:pt x="372220" y="688139"/>
                  </a:lnTo>
                  <a:lnTo>
                    <a:pt x="367450" y="683378"/>
                  </a:lnTo>
                  <a:lnTo>
                    <a:pt x="363635" y="678617"/>
                  </a:lnTo>
                  <a:lnTo>
                    <a:pt x="360137" y="673539"/>
                  </a:lnTo>
                  <a:lnTo>
                    <a:pt x="357275" y="668778"/>
                  </a:lnTo>
                  <a:lnTo>
                    <a:pt x="355367" y="664335"/>
                  </a:lnTo>
                  <a:lnTo>
                    <a:pt x="347735" y="640848"/>
                  </a:lnTo>
                  <a:lnTo>
                    <a:pt x="340422" y="617996"/>
                  </a:lnTo>
                  <a:lnTo>
                    <a:pt x="334062" y="596096"/>
                  </a:lnTo>
                  <a:lnTo>
                    <a:pt x="328020" y="574514"/>
                  </a:lnTo>
                  <a:lnTo>
                    <a:pt x="322615" y="553884"/>
                  </a:lnTo>
                  <a:lnTo>
                    <a:pt x="318163" y="533888"/>
                  </a:lnTo>
                  <a:lnTo>
                    <a:pt x="314029" y="514210"/>
                  </a:lnTo>
                  <a:lnTo>
                    <a:pt x="310531" y="495485"/>
                  </a:lnTo>
                  <a:lnTo>
                    <a:pt x="307352" y="477393"/>
                  </a:lnTo>
                  <a:lnTo>
                    <a:pt x="305126" y="459302"/>
                  </a:lnTo>
                  <a:lnTo>
                    <a:pt x="302900" y="442798"/>
                  </a:lnTo>
                  <a:lnTo>
                    <a:pt x="301310" y="425977"/>
                  </a:lnTo>
                  <a:lnTo>
                    <a:pt x="300674" y="410425"/>
                  </a:lnTo>
                  <a:lnTo>
                    <a:pt x="300038" y="394873"/>
                  </a:lnTo>
                  <a:lnTo>
                    <a:pt x="300038" y="380273"/>
                  </a:lnTo>
                  <a:lnTo>
                    <a:pt x="300356" y="366308"/>
                  </a:lnTo>
                  <a:lnTo>
                    <a:pt x="300992" y="352343"/>
                  </a:lnTo>
                  <a:lnTo>
                    <a:pt x="302264" y="339647"/>
                  </a:lnTo>
                  <a:lnTo>
                    <a:pt x="303536" y="326952"/>
                  </a:lnTo>
                  <a:lnTo>
                    <a:pt x="305762" y="314891"/>
                  </a:lnTo>
                  <a:lnTo>
                    <a:pt x="307988" y="303148"/>
                  </a:lnTo>
                  <a:lnTo>
                    <a:pt x="310531" y="292357"/>
                  </a:lnTo>
                  <a:lnTo>
                    <a:pt x="313075" y="281565"/>
                  </a:lnTo>
                  <a:lnTo>
                    <a:pt x="316573" y="271409"/>
                  </a:lnTo>
                  <a:lnTo>
                    <a:pt x="319753" y="261570"/>
                  </a:lnTo>
                  <a:lnTo>
                    <a:pt x="323251" y="252683"/>
                  </a:lnTo>
                  <a:lnTo>
                    <a:pt x="327385" y="243796"/>
                  </a:lnTo>
                  <a:lnTo>
                    <a:pt x="331518" y="235544"/>
                  </a:lnTo>
                  <a:lnTo>
                    <a:pt x="335652" y="227292"/>
                  </a:lnTo>
                  <a:lnTo>
                    <a:pt x="340104" y="219675"/>
                  </a:lnTo>
                  <a:lnTo>
                    <a:pt x="344556" y="212375"/>
                  </a:lnTo>
                  <a:lnTo>
                    <a:pt x="349643" y="206027"/>
                  </a:lnTo>
                  <a:lnTo>
                    <a:pt x="354413" y="199362"/>
                  </a:lnTo>
                  <a:lnTo>
                    <a:pt x="359501" y="193014"/>
                  </a:lnTo>
                  <a:lnTo>
                    <a:pt x="364588" y="187619"/>
                  </a:lnTo>
                  <a:lnTo>
                    <a:pt x="369676" y="182223"/>
                  </a:lnTo>
                  <a:lnTo>
                    <a:pt x="374764" y="177145"/>
                  </a:lnTo>
                  <a:lnTo>
                    <a:pt x="380170" y="172384"/>
                  </a:lnTo>
                  <a:lnTo>
                    <a:pt x="385575" y="167941"/>
                  </a:lnTo>
                  <a:lnTo>
                    <a:pt x="390981" y="164132"/>
                  </a:lnTo>
                  <a:lnTo>
                    <a:pt x="396069" y="160323"/>
                  </a:lnTo>
                  <a:lnTo>
                    <a:pt x="401474" y="156832"/>
                  </a:lnTo>
                  <a:lnTo>
                    <a:pt x="411650" y="150484"/>
                  </a:lnTo>
                  <a:lnTo>
                    <a:pt x="421507" y="145089"/>
                  </a:lnTo>
                  <a:lnTo>
                    <a:pt x="431364" y="140645"/>
                  </a:lnTo>
                  <a:lnTo>
                    <a:pt x="440268" y="137154"/>
                  </a:lnTo>
                  <a:lnTo>
                    <a:pt x="448535" y="134615"/>
                  </a:lnTo>
                  <a:lnTo>
                    <a:pt x="455849" y="132393"/>
                  </a:lnTo>
                  <a:lnTo>
                    <a:pt x="462209" y="130806"/>
                  </a:lnTo>
                  <a:lnTo>
                    <a:pt x="471112" y="128902"/>
                  </a:lnTo>
                  <a:lnTo>
                    <a:pt x="474610" y="128585"/>
                  </a:lnTo>
                  <a:lnTo>
                    <a:pt x="477154" y="127950"/>
                  </a:lnTo>
                  <a:lnTo>
                    <a:pt x="484467" y="126363"/>
                  </a:lnTo>
                  <a:lnTo>
                    <a:pt x="495597" y="124141"/>
                  </a:lnTo>
                  <a:lnTo>
                    <a:pt x="502592" y="123506"/>
                  </a:lnTo>
                  <a:lnTo>
                    <a:pt x="510224" y="122872"/>
                  </a:lnTo>
                  <a:lnTo>
                    <a:pt x="518809" y="122554"/>
                  </a:lnTo>
                  <a:lnTo>
                    <a:pt x="527395" y="122237"/>
                  </a:lnTo>
                  <a:close/>
                  <a:moveTo>
                    <a:pt x="1277946" y="0"/>
                  </a:moveTo>
                  <a:lnTo>
                    <a:pt x="1287780" y="0"/>
                  </a:lnTo>
                  <a:lnTo>
                    <a:pt x="1297296" y="0"/>
                  </a:lnTo>
                  <a:lnTo>
                    <a:pt x="1306496" y="635"/>
                  </a:lnTo>
                  <a:lnTo>
                    <a:pt x="1316013" y="1270"/>
                  </a:lnTo>
                  <a:lnTo>
                    <a:pt x="1325213" y="2223"/>
                  </a:lnTo>
                  <a:lnTo>
                    <a:pt x="1334729" y="3493"/>
                  </a:lnTo>
                  <a:lnTo>
                    <a:pt x="1343612" y="4764"/>
                  </a:lnTo>
                  <a:lnTo>
                    <a:pt x="1352811" y="6669"/>
                  </a:lnTo>
                  <a:lnTo>
                    <a:pt x="1362011" y="8892"/>
                  </a:lnTo>
                  <a:lnTo>
                    <a:pt x="1371211" y="11115"/>
                  </a:lnTo>
                  <a:lnTo>
                    <a:pt x="1380093" y="13656"/>
                  </a:lnTo>
                  <a:lnTo>
                    <a:pt x="1388975" y="16197"/>
                  </a:lnTo>
                  <a:lnTo>
                    <a:pt x="1397540" y="19055"/>
                  </a:lnTo>
                  <a:lnTo>
                    <a:pt x="1406106" y="22231"/>
                  </a:lnTo>
                  <a:lnTo>
                    <a:pt x="1414671" y="26042"/>
                  </a:lnTo>
                  <a:lnTo>
                    <a:pt x="1423236" y="29535"/>
                  </a:lnTo>
                  <a:lnTo>
                    <a:pt x="1431484" y="33664"/>
                  </a:lnTo>
                  <a:lnTo>
                    <a:pt x="1440049" y="37792"/>
                  </a:lnTo>
                  <a:lnTo>
                    <a:pt x="1447980" y="41921"/>
                  </a:lnTo>
                  <a:lnTo>
                    <a:pt x="1455911" y="46367"/>
                  </a:lnTo>
                  <a:lnTo>
                    <a:pt x="1463841" y="51449"/>
                  </a:lnTo>
                  <a:lnTo>
                    <a:pt x="1471455" y="56212"/>
                  </a:lnTo>
                  <a:lnTo>
                    <a:pt x="1479385" y="61611"/>
                  </a:lnTo>
                  <a:lnTo>
                    <a:pt x="1486999" y="67328"/>
                  </a:lnTo>
                  <a:lnTo>
                    <a:pt x="1494612" y="72727"/>
                  </a:lnTo>
                  <a:lnTo>
                    <a:pt x="1501909" y="78443"/>
                  </a:lnTo>
                  <a:lnTo>
                    <a:pt x="1508570" y="84795"/>
                  </a:lnTo>
                  <a:lnTo>
                    <a:pt x="1515867" y="90829"/>
                  </a:lnTo>
                  <a:lnTo>
                    <a:pt x="1522846" y="97181"/>
                  </a:lnTo>
                  <a:lnTo>
                    <a:pt x="1529507" y="103532"/>
                  </a:lnTo>
                  <a:lnTo>
                    <a:pt x="1536486" y="110519"/>
                  </a:lnTo>
                  <a:lnTo>
                    <a:pt x="1542514" y="117506"/>
                  </a:lnTo>
                  <a:lnTo>
                    <a:pt x="1549176" y="124493"/>
                  </a:lnTo>
                  <a:lnTo>
                    <a:pt x="1555203" y="131797"/>
                  </a:lnTo>
                  <a:lnTo>
                    <a:pt x="1561547" y="139419"/>
                  </a:lnTo>
                  <a:lnTo>
                    <a:pt x="1567257" y="147041"/>
                  </a:lnTo>
                  <a:lnTo>
                    <a:pt x="1572968" y="154664"/>
                  </a:lnTo>
                  <a:lnTo>
                    <a:pt x="1578678" y="162603"/>
                  </a:lnTo>
                  <a:lnTo>
                    <a:pt x="1584071" y="170860"/>
                  </a:lnTo>
                  <a:lnTo>
                    <a:pt x="1589146" y="179118"/>
                  </a:lnTo>
                  <a:lnTo>
                    <a:pt x="1594222" y="187375"/>
                  </a:lnTo>
                  <a:lnTo>
                    <a:pt x="1598980" y="195949"/>
                  </a:lnTo>
                  <a:lnTo>
                    <a:pt x="1603739" y="204524"/>
                  </a:lnTo>
                  <a:lnTo>
                    <a:pt x="1608497" y="213417"/>
                  </a:lnTo>
                  <a:lnTo>
                    <a:pt x="1612938" y="222627"/>
                  </a:lnTo>
                  <a:lnTo>
                    <a:pt x="1616745" y="231519"/>
                  </a:lnTo>
                  <a:lnTo>
                    <a:pt x="1620869" y="240729"/>
                  </a:lnTo>
                  <a:lnTo>
                    <a:pt x="1624993" y="250256"/>
                  </a:lnTo>
                  <a:lnTo>
                    <a:pt x="1628482" y="259784"/>
                  </a:lnTo>
                  <a:lnTo>
                    <a:pt x="1631972" y="268994"/>
                  </a:lnTo>
                  <a:lnTo>
                    <a:pt x="1635144" y="278839"/>
                  </a:lnTo>
                  <a:lnTo>
                    <a:pt x="1637999" y="288684"/>
                  </a:lnTo>
                  <a:lnTo>
                    <a:pt x="1640854" y="298529"/>
                  </a:lnTo>
                  <a:lnTo>
                    <a:pt x="1643392" y="309010"/>
                  </a:lnTo>
                  <a:lnTo>
                    <a:pt x="1645613" y="318855"/>
                  </a:lnTo>
                  <a:lnTo>
                    <a:pt x="1647833" y="329017"/>
                  </a:lnTo>
                  <a:lnTo>
                    <a:pt x="1650054" y="339498"/>
                  </a:lnTo>
                  <a:lnTo>
                    <a:pt x="1651323" y="349660"/>
                  </a:lnTo>
                  <a:lnTo>
                    <a:pt x="1653226" y="360141"/>
                  </a:lnTo>
                  <a:lnTo>
                    <a:pt x="1654495" y="370939"/>
                  </a:lnTo>
                  <a:lnTo>
                    <a:pt x="1655447" y="381419"/>
                  </a:lnTo>
                  <a:lnTo>
                    <a:pt x="1656081" y="392217"/>
                  </a:lnTo>
                  <a:lnTo>
                    <a:pt x="1657033" y="403332"/>
                  </a:lnTo>
                  <a:lnTo>
                    <a:pt x="1657350" y="414130"/>
                  </a:lnTo>
                  <a:lnTo>
                    <a:pt x="1657350" y="425245"/>
                  </a:lnTo>
                  <a:lnTo>
                    <a:pt x="1657350" y="438266"/>
                  </a:lnTo>
                  <a:lnTo>
                    <a:pt x="1656716" y="451287"/>
                  </a:lnTo>
                  <a:lnTo>
                    <a:pt x="1655764" y="464944"/>
                  </a:lnTo>
                  <a:lnTo>
                    <a:pt x="1654812" y="478600"/>
                  </a:lnTo>
                  <a:lnTo>
                    <a:pt x="1653226" y="492256"/>
                  </a:lnTo>
                  <a:lnTo>
                    <a:pt x="1651323" y="506230"/>
                  </a:lnTo>
                  <a:lnTo>
                    <a:pt x="1649419" y="519886"/>
                  </a:lnTo>
                  <a:lnTo>
                    <a:pt x="1646882" y="533859"/>
                  </a:lnTo>
                  <a:lnTo>
                    <a:pt x="1644344" y="548151"/>
                  </a:lnTo>
                  <a:lnTo>
                    <a:pt x="1640854" y="561807"/>
                  </a:lnTo>
                  <a:lnTo>
                    <a:pt x="1637682" y="576098"/>
                  </a:lnTo>
                  <a:lnTo>
                    <a:pt x="1633875" y="590072"/>
                  </a:lnTo>
                  <a:lnTo>
                    <a:pt x="1630069" y="604046"/>
                  </a:lnTo>
                  <a:lnTo>
                    <a:pt x="1625945" y="618019"/>
                  </a:lnTo>
                  <a:lnTo>
                    <a:pt x="1621503" y="631993"/>
                  </a:lnTo>
                  <a:lnTo>
                    <a:pt x="1616745" y="645649"/>
                  </a:lnTo>
                  <a:lnTo>
                    <a:pt x="1611669" y="659623"/>
                  </a:lnTo>
                  <a:lnTo>
                    <a:pt x="1606276" y="673279"/>
                  </a:lnTo>
                  <a:lnTo>
                    <a:pt x="1600884" y="686935"/>
                  </a:lnTo>
                  <a:lnTo>
                    <a:pt x="1595174" y="700274"/>
                  </a:lnTo>
                  <a:lnTo>
                    <a:pt x="1589146" y="713930"/>
                  </a:lnTo>
                  <a:lnTo>
                    <a:pt x="1583119" y="726951"/>
                  </a:lnTo>
                  <a:lnTo>
                    <a:pt x="1576457" y="739972"/>
                  </a:lnTo>
                  <a:lnTo>
                    <a:pt x="1569478" y="752993"/>
                  </a:lnTo>
                  <a:lnTo>
                    <a:pt x="1562499" y="765696"/>
                  </a:lnTo>
                  <a:lnTo>
                    <a:pt x="1555837" y="778082"/>
                  </a:lnTo>
                  <a:lnTo>
                    <a:pt x="1547907" y="790468"/>
                  </a:lnTo>
                  <a:lnTo>
                    <a:pt x="1540293" y="802218"/>
                  </a:lnTo>
                  <a:lnTo>
                    <a:pt x="1532680" y="813969"/>
                  </a:lnTo>
                  <a:lnTo>
                    <a:pt x="1524749" y="825402"/>
                  </a:lnTo>
                  <a:lnTo>
                    <a:pt x="1516501" y="836835"/>
                  </a:lnTo>
                  <a:lnTo>
                    <a:pt x="1507936" y="847315"/>
                  </a:lnTo>
                  <a:lnTo>
                    <a:pt x="1507936" y="995945"/>
                  </a:lnTo>
                  <a:lnTo>
                    <a:pt x="1500640" y="1004837"/>
                  </a:lnTo>
                  <a:lnTo>
                    <a:pt x="1480020" y="1027386"/>
                  </a:lnTo>
                  <a:lnTo>
                    <a:pt x="1450518" y="1059144"/>
                  </a:lnTo>
                  <a:lnTo>
                    <a:pt x="1433387" y="1077247"/>
                  </a:lnTo>
                  <a:lnTo>
                    <a:pt x="1414988" y="1095984"/>
                  </a:lnTo>
                  <a:lnTo>
                    <a:pt x="1396272" y="1114087"/>
                  </a:lnTo>
                  <a:lnTo>
                    <a:pt x="1377555" y="1132506"/>
                  </a:lnTo>
                  <a:lnTo>
                    <a:pt x="1359156" y="1149021"/>
                  </a:lnTo>
                  <a:lnTo>
                    <a:pt x="1349956" y="1156643"/>
                  </a:lnTo>
                  <a:lnTo>
                    <a:pt x="1341074" y="1163947"/>
                  </a:lnTo>
                  <a:lnTo>
                    <a:pt x="1332826" y="1170934"/>
                  </a:lnTo>
                  <a:lnTo>
                    <a:pt x="1324895" y="1176968"/>
                  </a:lnTo>
                  <a:lnTo>
                    <a:pt x="1317282" y="1182367"/>
                  </a:lnTo>
                  <a:lnTo>
                    <a:pt x="1310303" y="1186813"/>
                  </a:lnTo>
                  <a:lnTo>
                    <a:pt x="1303641" y="1190307"/>
                  </a:lnTo>
                  <a:lnTo>
                    <a:pt x="1297614" y="1193165"/>
                  </a:lnTo>
                  <a:lnTo>
                    <a:pt x="1291904" y="1194753"/>
                  </a:lnTo>
                  <a:lnTo>
                    <a:pt x="1290000" y="1195071"/>
                  </a:lnTo>
                  <a:lnTo>
                    <a:pt x="1287780" y="1195388"/>
                  </a:lnTo>
                  <a:lnTo>
                    <a:pt x="1285242" y="1195071"/>
                  </a:lnTo>
                  <a:lnTo>
                    <a:pt x="1283021" y="1194753"/>
                  </a:lnTo>
                  <a:lnTo>
                    <a:pt x="1277628" y="1193165"/>
                  </a:lnTo>
                  <a:lnTo>
                    <a:pt x="1271601" y="1190307"/>
                  </a:lnTo>
                  <a:lnTo>
                    <a:pt x="1264622" y="1186813"/>
                  </a:lnTo>
                  <a:lnTo>
                    <a:pt x="1257960" y="1182367"/>
                  </a:lnTo>
                  <a:lnTo>
                    <a:pt x="1250030" y="1176968"/>
                  </a:lnTo>
                  <a:lnTo>
                    <a:pt x="1242099" y="1170934"/>
                  </a:lnTo>
                  <a:lnTo>
                    <a:pt x="1233851" y="1163947"/>
                  </a:lnTo>
                  <a:lnTo>
                    <a:pt x="1224969" y="1156643"/>
                  </a:lnTo>
                  <a:lnTo>
                    <a:pt x="1216086" y="1149021"/>
                  </a:lnTo>
                  <a:lnTo>
                    <a:pt x="1197687" y="1132506"/>
                  </a:lnTo>
                  <a:lnTo>
                    <a:pt x="1178653" y="1114087"/>
                  </a:lnTo>
                  <a:lnTo>
                    <a:pt x="1159937" y="1095984"/>
                  </a:lnTo>
                  <a:lnTo>
                    <a:pt x="1141538" y="1077247"/>
                  </a:lnTo>
                  <a:lnTo>
                    <a:pt x="1124407" y="1059144"/>
                  </a:lnTo>
                  <a:lnTo>
                    <a:pt x="1094905" y="1027386"/>
                  </a:lnTo>
                  <a:lnTo>
                    <a:pt x="1074603" y="1004837"/>
                  </a:lnTo>
                  <a:lnTo>
                    <a:pt x="1066989" y="995945"/>
                  </a:lnTo>
                  <a:lnTo>
                    <a:pt x="1066989" y="847315"/>
                  </a:lnTo>
                  <a:lnTo>
                    <a:pt x="1058741" y="836835"/>
                  </a:lnTo>
                  <a:lnTo>
                    <a:pt x="1050176" y="825402"/>
                  </a:lnTo>
                  <a:lnTo>
                    <a:pt x="1042245" y="813969"/>
                  </a:lnTo>
                  <a:lnTo>
                    <a:pt x="1034632" y="802218"/>
                  </a:lnTo>
                  <a:lnTo>
                    <a:pt x="1027018" y="790468"/>
                  </a:lnTo>
                  <a:lnTo>
                    <a:pt x="1019722" y="778082"/>
                  </a:lnTo>
                  <a:lnTo>
                    <a:pt x="1012426" y="765696"/>
                  </a:lnTo>
                  <a:lnTo>
                    <a:pt x="1005447" y="752993"/>
                  </a:lnTo>
                  <a:lnTo>
                    <a:pt x="998468" y="739972"/>
                  </a:lnTo>
                  <a:lnTo>
                    <a:pt x="992441" y="726951"/>
                  </a:lnTo>
                  <a:lnTo>
                    <a:pt x="985779" y="713930"/>
                  </a:lnTo>
                  <a:lnTo>
                    <a:pt x="980069" y="700274"/>
                  </a:lnTo>
                  <a:lnTo>
                    <a:pt x="974041" y="686935"/>
                  </a:lnTo>
                  <a:lnTo>
                    <a:pt x="968649" y="673279"/>
                  </a:lnTo>
                  <a:lnTo>
                    <a:pt x="963256" y="659623"/>
                  </a:lnTo>
                  <a:lnTo>
                    <a:pt x="958497" y="645649"/>
                  </a:lnTo>
                  <a:lnTo>
                    <a:pt x="953739" y="631993"/>
                  </a:lnTo>
                  <a:lnTo>
                    <a:pt x="948980" y="618019"/>
                  </a:lnTo>
                  <a:lnTo>
                    <a:pt x="944857" y="604046"/>
                  </a:lnTo>
                  <a:lnTo>
                    <a:pt x="941050" y="590072"/>
                  </a:lnTo>
                  <a:lnTo>
                    <a:pt x="937243" y="576098"/>
                  </a:lnTo>
                  <a:lnTo>
                    <a:pt x="934071" y="561807"/>
                  </a:lnTo>
                  <a:lnTo>
                    <a:pt x="930899" y="548151"/>
                  </a:lnTo>
                  <a:lnTo>
                    <a:pt x="928361" y="533859"/>
                  </a:lnTo>
                  <a:lnTo>
                    <a:pt x="925823" y="519886"/>
                  </a:lnTo>
                  <a:lnTo>
                    <a:pt x="923602" y="506230"/>
                  </a:lnTo>
                  <a:lnTo>
                    <a:pt x="921699" y="492256"/>
                  </a:lnTo>
                  <a:lnTo>
                    <a:pt x="920113" y="478600"/>
                  </a:lnTo>
                  <a:lnTo>
                    <a:pt x="919161" y="464944"/>
                  </a:lnTo>
                  <a:lnTo>
                    <a:pt x="918527" y="451287"/>
                  </a:lnTo>
                  <a:lnTo>
                    <a:pt x="917575" y="438266"/>
                  </a:lnTo>
                  <a:lnTo>
                    <a:pt x="917575" y="425245"/>
                  </a:lnTo>
                  <a:lnTo>
                    <a:pt x="917575" y="414130"/>
                  </a:lnTo>
                  <a:lnTo>
                    <a:pt x="918209" y="403332"/>
                  </a:lnTo>
                  <a:lnTo>
                    <a:pt x="918844" y="392217"/>
                  </a:lnTo>
                  <a:lnTo>
                    <a:pt x="919478" y="381419"/>
                  </a:lnTo>
                  <a:lnTo>
                    <a:pt x="920747" y="370939"/>
                  </a:lnTo>
                  <a:lnTo>
                    <a:pt x="921699" y="360141"/>
                  </a:lnTo>
                  <a:lnTo>
                    <a:pt x="923602" y="349660"/>
                  </a:lnTo>
                  <a:lnTo>
                    <a:pt x="924871" y="339498"/>
                  </a:lnTo>
                  <a:lnTo>
                    <a:pt x="927092" y="329017"/>
                  </a:lnTo>
                  <a:lnTo>
                    <a:pt x="929312" y="318855"/>
                  </a:lnTo>
                  <a:lnTo>
                    <a:pt x="931533" y="309010"/>
                  </a:lnTo>
                  <a:lnTo>
                    <a:pt x="934071" y="298529"/>
                  </a:lnTo>
                  <a:lnTo>
                    <a:pt x="936926" y="288684"/>
                  </a:lnTo>
                  <a:lnTo>
                    <a:pt x="939781" y="278839"/>
                  </a:lnTo>
                  <a:lnTo>
                    <a:pt x="943270" y="268994"/>
                  </a:lnTo>
                  <a:lnTo>
                    <a:pt x="946760" y="259784"/>
                  </a:lnTo>
                  <a:lnTo>
                    <a:pt x="950249" y="250256"/>
                  </a:lnTo>
                  <a:lnTo>
                    <a:pt x="954056" y="240729"/>
                  </a:lnTo>
                  <a:lnTo>
                    <a:pt x="958180" y="231519"/>
                  </a:lnTo>
                  <a:lnTo>
                    <a:pt x="961987" y="222627"/>
                  </a:lnTo>
                  <a:lnTo>
                    <a:pt x="966428" y="213417"/>
                  </a:lnTo>
                  <a:lnTo>
                    <a:pt x="971186" y="204524"/>
                  </a:lnTo>
                  <a:lnTo>
                    <a:pt x="975945" y="195949"/>
                  </a:lnTo>
                  <a:lnTo>
                    <a:pt x="980703" y="187375"/>
                  </a:lnTo>
                  <a:lnTo>
                    <a:pt x="985779" y="179118"/>
                  </a:lnTo>
                  <a:lnTo>
                    <a:pt x="991172" y="170860"/>
                  </a:lnTo>
                  <a:lnTo>
                    <a:pt x="996247" y="162603"/>
                  </a:lnTo>
                  <a:lnTo>
                    <a:pt x="1002275" y="154664"/>
                  </a:lnTo>
                  <a:lnTo>
                    <a:pt x="1007668" y="147041"/>
                  </a:lnTo>
                  <a:lnTo>
                    <a:pt x="1013695" y="139419"/>
                  </a:lnTo>
                  <a:lnTo>
                    <a:pt x="1019722" y="131797"/>
                  </a:lnTo>
                  <a:lnTo>
                    <a:pt x="1025750" y="124493"/>
                  </a:lnTo>
                  <a:lnTo>
                    <a:pt x="1032411" y="117506"/>
                  </a:lnTo>
                  <a:lnTo>
                    <a:pt x="1038439" y="110519"/>
                  </a:lnTo>
                  <a:lnTo>
                    <a:pt x="1045418" y="103532"/>
                  </a:lnTo>
                  <a:lnTo>
                    <a:pt x="1052079" y="97181"/>
                  </a:lnTo>
                  <a:lnTo>
                    <a:pt x="1059058" y="90829"/>
                  </a:lnTo>
                  <a:lnTo>
                    <a:pt x="1066355" y="84795"/>
                  </a:lnTo>
                  <a:lnTo>
                    <a:pt x="1073334" y="78443"/>
                  </a:lnTo>
                  <a:lnTo>
                    <a:pt x="1080947" y="72727"/>
                  </a:lnTo>
                  <a:lnTo>
                    <a:pt x="1088243" y="67328"/>
                  </a:lnTo>
                  <a:lnTo>
                    <a:pt x="1095857" y="61611"/>
                  </a:lnTo>
                  <a:lnTo>
                    <a:pt x="1103470" y="56212"/>
                  </a:lnTo>
                  <a:lnTo>
                    <a:pt x="1111084" y="51449"/>
                  </a:lnTo>
                  <a:lnTo>
                    <a:pt x="1119015" y="46367"/>
                  </a:lnTo>
                  <a:lnTo>
                    <a:pt x="1126945" y="41921"/>
                  </a:lnTo>
                  <a:lnTo>
                    <a:pt x="1135193" y="37792"/>
                  </a:lnTo>
                  <a:lnTo>
                    <a:pt x="1143441" y="33664"/>
                  </a:lnTo>
                  <a:lnTo>
                    <a:pt x="1152006" y="29535"/>
                  </a:lnTo>
                  <a:lnTo>
                    <a:pt x="1160254" y="26042"/>
                  </a:lnTo>
                  <a:lnTo>
                    <a:pt x="1168819" y="22231"/>
                  </a:lnTo>
                  <a:lnTo>
                    <a:pt x="1177384" y="19055"/>
                  </a:lnTo>
                  <a:lnTo>
                    <a:pt x="1185950" y="16197"/>
                  </a:lnTo>
                  <a:lnTo>
                    <a:pt x="1195149" y="13656"/>
                  </a:lnTo>
                  <a:lnTo>
                    <a:pt x="1204032" y="11115"/>
                  </a:lnTo>
                  <a:lnTo>
                    <a:pt x="1212914" y="8892"/>
                  </a:lnTo>
                  <a:lnTo>
                    <a:pt x="1222114" y="6669"/>
                  </a:lnTo>
                  <a:lnTo>
                    <a:pt x="1231313" y="4764"/>
                  </a:lnTo>
                  <a:lnTo>
                    <a:pt x="1240195" y="3493"/>
                  </a:lnTo>
                  <a:lnTo>
                    <a:pt x="1249712" y="2223"/>
                  </a:lnTo>
                  <a:lnTo>
                    <a:pt x="1258912" y="1270"/>
                  </a:lnTo>
                  <a:lnTo>
                    <a:pt x="1268429" y="635"/>
                  </a:lnTo>
                  <a:lnTo>
                    <a:pt x="1277946" y="0"/>
                  </a:lnTo>
                  <a:close/>
                </a:path>
              </a:pathLst>
            </a:custGeom>
            <a:solidFill>
              <a:srgbClr val="596979"/>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48" name="组合 47"/>
          <p:cNvGrpSpPr/>
          <p:nvPr/>
        </p:nvGrpSpPr>
        <p:grpSpPr>
          <a:xfrm>
            <a:off x="1276985" y="3906520"/>
            <a:ext cx="1376680" cy="1391285"/>
            <a:chOff x="7350" y="6229"/>
            <a:chExt cx="1900" cy="1920"/>
          </a:xfrm>
        </p:grpSpPr>
        <p:sp>
          <p:nvSpPr>
            <p:cNvPr id="49" name="对角圆角矩形 23"/>
            <p:cNvSpPr/>
            <p:nvPr/>
          </p:nvSpPr>
          <p:spPr>
            <a:xfrm>
              <a:off x="7350" y="6229"/>
              <a:ext cx="1900" cy="1920"/>
            </a:xfrm>
            <a:prstGeom prst="round2DiagRect">
              <a:avLst/>
            </a:prstGeom>
            <a:solidFill>
              <a:srgbClr val="C2CC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 name="奖章"/>
            <p:cNvSpPr/>
            <p:nvPr/>
          </p:nvSpPr>
          <p:spPr bwMode="auto">
            <a:xfrm>
              <a:off x="7944" y="6779"/>
              <a:ext cx="652" cy="820"/>
            </a:xfrm>
            <a:custGeom>
              <a:avLst/>
              <a:gdLst>
                <a:gd name="T0" fmla="*/ 2147483646 w 4116"/>
                <a:gd name="T1" fmla="*/ 2147483646 h 5239"/>
                <a:gd name="T2" fmla="*/ 2147483646 w 4116"/>
                <a:gd name="T3" fmla="*/ 2147483646 h 5239"/>
                <a:gd name="T4" fmla="*/ 2147483646 w 4116"/>
                <a:gd name="T5" fmla="*/ 2147483646 h 5239"/>
                <a:gd name="T6" fmla="*/ 2147483646 w 4116"/>
                <a:gd name="T7" fmla="*/ 2147483646 h 5239"/>
                <a:gd name="T8" fmla="*/ 2147483646 w 4116"/>
                <a:gd name="T9" fmla="*/ 2147483646 h 5239"/>
                <a:gd name="T10" fmla="*/ 2147483646 w 4116"/>
                <a:gd name="T11" fmla="*/ 2147483646 h 5239"/>
                <a:gd name="T12" fmla="*/ 2147483646 w 4116"/>
                <a:gd name="T13" fmla="*/ 2147483646 h 5239"/>
                <a:gd name="T14" fmla="*/ 2147483646 w 4116"/>
                <a:gd name="T15" fmla="*/ 2147483646 h 5239"/>
                <a:gd name="T16" fmla="*/ 2147483646 w 4116"/>
                <a:gd name="T17" fmla="*/ 2147483646 h 5239"/>
                <a:gd name="T18" fmla="*/ 2147483646 w 4116"/>
                <a:gd name="T19" fmla="*/ 2147483646 h 5239"/>
                <a:gd name="T20" fmla="*/ 2147483646 w 4116"/>
                <a:gd name="T21" fmla="*/ 2147483646 h 5239"/>
                <a:gd name="T22" fmla="*/ 2147483646 w 4116"/>
                <a:gd name="T23" fmla="*/ 2147483646 h 5239"/>
                <a:gd name="T24" fmla="*/ 2147483646 w 4116"/>
                <a:gd name="T25" fmla="*/ 2147483646 h 5239"/>
                <a:gd name="T26" fmla="*/ 2147483646 w 4116"/>
                <a:gd name="T27" fmla="*/ 2147483646 h 5239"/>
                <a:gd name="T28" fmla="*/ 2147483646 w 4116"/>
                <a:gd name="T29" fmla="*/ 2147483646 h 5239"/>
                <a:gd name="T30" fmla="*/ 2147483646 w 4116"/>
                <a:gd name="T31" fmla="*/ 2147483646 h 5239"/>
                <a:gd name="T32" fmla="*/ 2147483646 w 4116"/>
                <a:gd name="T33" fmla="*/ 2147483646 h 5239"/>
                <a:gd name="T34" fmla="*/ 2147483646 w 4116"/>
                <a:gd name="T35" fmla="*/ 2147483646 h 5239"/>
                <a:gd name="T36" fmla="*/ 2147483646 w 4116"/>
                <a:gd name="T37" fmla="*/ 2147483646 h 5239"/>
                <a:gd name="T38" fmla="*/ 2147483646 w 4116"/>
                <a:gd name="T39" fmla="*/ 2147483646 h 5239"/>
                <a:gd name="T40" fmla="*/ 2147483646 w 4116"/>
                <a:gd name="T41" fmla="*/ 2147483646 h 5239"/>
                <a:gd name="T42" fmla="*/ 2147483646 w 4116"/>
                <a:gd name="T43" fmla="*/ 2147483646 h 5239"/>
                <a:gd name="T44" fmla="*/ 2147483646 w 4116"/>
                <a:gd name="T45" fmla="*/ 2147483646 h 5239"/>
                <a:gd name="T46" fmla="*/ 2147483646 w 4116"/>
                <a:gd name="T47" fmla="*/ 2147483646 h 5239"/>
                <a:gd name="T48" fmla="*/ 2147483646 w 4116"/>
                <a:gd name="T49" fmla="*/ 2147483646 h 5239"/>
                <a:gd name="T50" fmla="*/ 2147483646 w 4116"/>
                <a:gd name="T51" fmla="*/ 2147483646 h 5239"/>
                <a:gd name="T52" fmla="*/ 2147483646 w 4116"/>
                <a:gd name="T53" fmla="*/ 2147483646 h 5239"/>
                <a:gd name="T54" fmla="*/ 2147483646 w 4116"/>
                <a:gd name="T55" fmla="*/ 2147483646 h 5239"/>
                <a:gd name="T56" fmla="*/ 2147483646 w 4116"/>
                <a:gd name="T57" fmla="*/ 2147483646 h 5239"/>
                <a:gd name="T58" fmla="*/ 2147483646 w 4116"/>
                <a:gd name="T59" fmla="*/ 2147483646 h 5239"/>
                <a:gd name="T60" fmla="*/ 2147483646 w 4116"/>
                <a:gd name="T61" fmla="*/ 2147483646 h 5239"/>
                <a:gd name="T62" fmla="*/ 2147483646 w 4116"/>
                <a:gd name="T63" fmla="*/ 2147483646 h 5239"/>
                <a:gd name="T64" fmla="*/ 2147483646 w 4116"/>
                <a:gd name="T65" fmla="*/ 2147483646 h 5239"/>
                <a:gd name="T66" fmla="*/ 2147483646 w 4116"/>
                <a:gd name="T67" fmla="*/ 2147483646 h 5239"/>
                <a:gd name="T68" fmla="*/ 2147483646 w 4116"/>
                <a:gd name="T69" fmla="*/ 2147483646 h 5239"/>
                <a:gd name="T70" fmla="*/ 2147483646 w 4116"/>
                <a:gd name="T71" fmla="*/ 2147483646 h 5239"/>
                <a:gd name="T72" fmla="*/ 2147483646 w 4116"/>
                <a:gd name="T73" fmla="*/ 2147483646 h 5239"/>
                <a:gd name="T74" fmla="*/ 2147483646 w 4116"/>
                <a:gd name="T75" fmla="*/ 2147483646 h 5239"/>
                <a:gd name="T76" fmla="*/ 2147483646 w 4116"/>
                <a:gd name="T77" fmla="*/ 2147483646 h 5239"/>
                <a:gd name="T78" fmla="*/ 2147483646 w 4116"/>
                <a:gd name="T79" fmla="*/ 2147483646 h 5239"/>
                <a:gd name="T80" fmla="*/ 2147483646 w 4116"/>
                <a:gd name="T81" fmla="*/ 2147483646 h 5239"/>
                <a:gd name="T82" fmla="*/ 2147483646 w 4116"/>
                <a:gd name="T83" fmla="*/ 2147483646 h 5239"/>
                <a:gd name="T84" fmla="*/ 2147483646 w 4116"/>
                <a:gd name="T85" fmla="*/ 2147483646 h 5239"/>
                <a:gd name="T86" fmla="*/ 2147483646 w 4116"/>
                <a:gd name="T87" fmla="*/ 2147483646 h 5239"/>
                <a:gd name="T88" fmla="*/ 2147483646 w 4116"/>
                <a:gd name="T89" fmla="*/ 2147483646 h 5239"/>
                <a:gd name="T90" fmla="*/ 2147483646 w 4116"/>
                <a:gd name="T91" fmla="*/ 2147483646 h 5239"/>
                <a:gd name="T92" fmla="*/ 0 w 4116"/>
                <a:gd name="T93" fmla="*/ 2147483646 h 5239"/>
                <a:gd name="T94" fmla="*/ 2147483646 w 4116"/>
                <a:gd name="T95" fmla="*/ 2147483646 h 5239"/>
                <a:gd name="T96" fmla="*/ 2147483646 w 4116"/>
                <a:gd name="T97" fmla="*/ 2147483646 h 5239"/>
                <a:gd name="T98" fmla="*/ 2147483646 w 4116"/>
                <a:gd name="T99" fmla="*/ 2147483646 h 5239"/>
                <a:gd name="T100" fmla="*/ 2147483646 w 4116"/>
                <a:gd name="T101" fmla="*/ 2147483646 h 5239"/>
                <a:gd name="T102" fmla="*/ 2147483646 w 4116"/>
                <a:gd name="T103" fmla="*/ 2147483646 h 5239"/>
                <a:gd name="T104" fmla="*/ 2147483646 w 4116"/>
                <a:gd name="T105" fmla="*/ 2147483646 h 5239"/>
                <a:gd name="T106" fmla="*/ 2147483646 w 4116"/>
                <a:gd name="T107" fmla="*/ 2147483646 h 5239"/>
                <a:gd name="T108" fmla="*/ 2147483646 w 4116"/>
                <a:gd name="T109" fmla="*/ 2147483646 h 5239"/>
                <a:gd name="T110" fmla="*/ 2147483646 w 4116"/>
                <a:gd name="T111" fmla="*/ 2147483646 h 5239"/>
                <a:gd name="T112" fmla="*/ 2147483646 w 4116"/>
                <a:gd name="T113" fmla="*/ 2147483646 h 5239"/>
                <a:gd name="T114" fmla="*/ 2147483646 w 4116"/>
                <a:gd name="T115" fmla="*/ 2147483646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rgbClr val="596979"/>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52" name="组合 51"/>
          <p:cNvGrpSpPr/>
          <p:nvPr/>
        </p:nvGrpSpPr>
        <p:grpSpPr>
          <a:xfrm>
            <a:off x="2966085" y="2113915"/>
            <a:ext cx="1384300" cy="1398905"/>
            <a:chOff x="10010" y="3406"/>
            <a:chExt cx="1900" cy="1920"/>
          </a:xfrm>
        </p:grpSpPr>
        <p:sp>
          <p:nvSpPr>
            <p:cNvPr id="53" name="对角圆角矩形 24"/>
            <p:cNvSpPr/>
            <p:nvPr/>
          </p:nvSpPr>
          <p:spPr>
            <a:xfrm>
              <a:off x="10010" y="3406"/>
              <a:ext cx="1900" cy="1920"/>
            </a:xfrm>
            <a:prstGeom prst="round2DiagRect">
              <a:avLst/>
            </a:prstGeom>
            <a:solidFill>
              <a:srgbClr val="C2CC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5" name="图表"/>
            <p:cNvSpPr/>
            <p:nvPr/>
          </p:nvSpPr>
          <p:spPr bwMode="auto">
            <a:xfrm>
              <a:off x="10574" y="3899"/>
              <a:ext cx="772" cy="772"/>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rgbClr val="596979"/>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54" name="组合 53"/>
          <p:cNvGrpSpPr/>
          <p:nvPr/>
        </p:nvGrpSpPr>
        <p:grpSpPr>
          <a:xfrm>
            <a:off x="2978785" y="3906520"/>
            <a:ext cx="1405255" cy="1390650"/>
            <a:chOff x="10030" y="6229"/>
            <a:chExt cx="1920" cy="1900"/>
          </a:xfrm>
        </p:grpSpPr>
        <p:sp>
          <p:nvSpPr>
            <p:cNvPr id="55" name="对角圆角矩形 25"/>
            <p:cNvSpPr/>
            <p:nvPr/>
          </p:nvSpPr>
          <p:spPr>
            <a:xfrm rot="16200000">
              <a:off x="10040" y="6219"/>
              <a:ext cx="1900" cy="192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6" name="硬币"/>
            <p:cNvSpPr/>
            <p:nvPr/>
          </p:nvSpPr>
          <p:spPr bwMode="auto">
            <a:xfrm>
              <a:off x="10619" y="6807"/>
              <a:ext cx="743" cy="743"/>
            </a:xfrm>
            <a:custGeom>
              <a:avLst/>
              <a:gdLst>
                <a:gd name="T0" fmla="*/ 278720 w 1639888"/>
                <a:gd name="T1" fmla="*/ 1174261 h 1279525"/>
                <a:gd name="T2" fmla="*/ 622754 w 1639888"/>
                <a:gd name="T3" fmla="*/ 1125017 h 1279525"/>
                <a:gd name="T4" fmla="*/ 562202 w 1639888"/>
                <a:gd name="T5" fmla="*/ 1253548 h 1279525"/>
                <a:gd name="T6" fmla="*/ 129948 w 1639888"/>
                <a:gd name="T7" fmla="*/ 1263939 h 1279525"/>
                <a:gd name="T8" fmla="*/ 1116918 w 1639888"/>
                <a:gd name="T9" fmla="*/ 1008063 h 1279525"/>
                <a:gd name="T10" fmla="*/ 978506 w 1639888"/>
                <a:gd name="T11" fmla="*/ 1167440 h 1279525"/>
                <a:gd name="T12" fmla="*/ 797664 w 1639888"/>
                <a:gd name="T13" fmla="*/ 1075457 h 1279525"/>
                <a:gd name="T14" fmla="*/ 1111018 w 1639888"/>
                <a:gd name="T15" fmla="*/ 1015121 h 1279525"/>
                <a:gd name="T16" fmla="*/ 234724 w 1639888"/>
                <a:gd name="T17" fmla="*/ 1037369 h 1279525"/>
                <a:gd name="T18" fmla="*/ 607106 w 1639888"/>
                <a:gd name="T19" fmla="*/ 998692 h 1279525"/>
                <a:gd name="T20" fmla="*/ 599395 w 1639888"/>
                <a:gd name="T21" fmla="*/ 1103188 h 1279525"/>
                <a:gd name="T22" fmla="*/ 183016 w 1639888"/>
                <a:gd name="T23" fmla="*/ 1133723 h 1279525"/>
                <a:gd name="T24" fmla="*/ 227 w 1639888"/>
                <a:gd name="T25" fmla="*/ 979919 h 1279525"/>
                <a:gd name="T26" fmla="*/ 1026156 w 1639888"/>
                <a:gd name="T27" fmla="*/ 1019474 h 1279525"/>
                <a:gd name="T28" fmla="*/ 712348 w 1639888"/>
                <a:gd name="T29" fmla="*/ 937972 h 1279525"/>
                <a:gd name="T30" fmla="*/ 1081748 w 1639888"/>
                <a:gd name="T31" fmla="*/ 898934 h 1279525"/>
                <a:gd name="T32" fmla="*/ 1600918 w 1639888"/>
                <a:gd name="T33" fmla="*/ 983633 h 1279525"/>
                <a:gd name="T34" fmla="*/ 1162050 w 1639888"/>
                <a:gd name="T35" fmla="*/ 1015508 h 1279525"/>
                <a:gd name="T36" fmla="*/ 1566479 w 1639888"/>
                <a:gd name="T37" fmla="*/ 890739 h 1279525"/>
                <a:gd name="T38" fmla="*/ 562202 w 1639888"/>
                <a:gd name="T39" fmla="*/ 792893 h 1279525"/>
                <a:gd name="T40" fmla="*/ 637949 w 1639888"/>
                <a:gd name="T41" fmla="*/ 944673 h 1279525"/>
                <a:gd name="T42" fmla="*/ 290059 w 1639888"/>
                <a:gd name="T43" fmla="*/ 1006022 h 1279525"/>
                <a:gd name="T44" fmla="*/ 2495 w 1639888"/>
                <a:gd name="T45" fmla="*/ 936948 h 1279525"/>
                <a:gd name="T46" fmla="*/ 129948 w 1639888"/>
                <a:gd name="T47" fmla="*/ 782668 h 1279525"/>
                <a:gd name="T48" fmla="*/ 1106254 w 1639888"/>
                <a:gd name="T49" fmla="*/ 851582 h 1279525"/>
                <a:gd name="T50" fmla="*/ 740031 w 1639888"/>
                <a:gd name="T51" fmla="*/ 906685 h 1279525"/>
                <a:gd name="T52" fmla="*/ 954229 w 1639888"/>
                <a:gd name="T53" fmla="*/ 798528 h 1279525"/>
                <a:gd name="T54" fmla="*/ 1639435 w 1639888"/>
                <a:gd name="T55" fmla="*/ 812094 h 1279525"/>
                <a:gd name="T56" fmla="*/ 1397684 w 1639888"/>
                <a:gd name="T57" fmla="*/ 885151 h 1279525"/>
                <a:gd name="T58" fmla="*/ 1433029 w 1639888"/>
                <a:gd name="T59" fmla="*/ 781108 h 1279525"/>
                <a:gd name="T60" fmla="*/ 478292 w 1639888"/>
                <a:gd name="T61" fmla="*/ 620723 h 1279525"/>
                <a:gd name="T62" fmla="*/ 765629 w 1639888"/>
                <a:gd name="T63" fmla="*/ 688627 h 1279525"/>
                <a:gd name="T64" fmla="*/ 1111705 w 1639888"/>
                <a:gd name="T65" fmla="*/ 628218 h 1279525"/>
                <a:gd name="T66" fmla="*/ 1047071 w 1639888"/>
                <a:gd name="T67" fmla="*/ 747219 h 1279525"/>
                <a:gd name="T68" fmla="*/ 583747 w 1639888"/>
                <a:gd name="T69" fmla="*/ 750398 h 1279525"/>
                <a:gd name="T70" fmla="*/ 1639888 w 1639888"/>
                <a:gd name="T71" fmla="*/ 674375 h 1279525"/>
                <a:gd name="T72" fmla="*/ 1413317 w 1639888"/>
                <a:gd name="T73" fmla="*/ 748833 h 1279525"/>
                <a:gd name="T74" fmla="*/ 1420568 w 1639888"/>
                <a:gd name="T75" fmla="*/ 648873 h 1279525"/>
                <a:gd name="T76" fmla="*/ 1639888 w 1639888"/>
                <a:gd name="T77" fmla="*/ 540662 h 1279525"/>
                <a:gd name="T78" fmla="*/ 1428271 w 1639888"/>
                <a:gd name="T79" fmla="*/ 615710 h 1279525"/>
                <a:gd name="T80" fmla="*/ 1410598 w 1639888"/>
                <a:gd name="T81" fmla="*/ 530201 h 1279525"/>
                <a:gd name="T82" fmla="*/ 1639435 w 1639888"/>
                <a:gd name="T83" fmla="*/ 457200 h 1279525"/>
                <a:gd name="T84" fmla="*/ 1112612 w 1639888"/>
                <a:gd name="T85" fmla="*/ 477318 h 1279525"/>
                <a:gd name="T86" fmla="*/ 1037092 w 1639888"/>
                <a:gd name="T87" fmla="*/ 627867 h 1279525"/>
                <a:gd name="T88" fmla="*/ 604611 w 1639888"/>
                <a:gd name="T89" fmla="*/ 638024 h 1279525"/>
                <a:gd name="T90" fmla="*/ 477158 w 1639888"/>
                <a:gd name="T91" fmla="*/ 485218 h 1279525"/>
                <a:gd name="T92" fmla="*/ 764722 w 1639888"/>
                <a:gd name="T93" fmla="*/ 416150 h 1279525"/>
                <a:gd name="T94" fmla="*/ 1211036 w 1639888"/>
                <a:gd name="T95" fmla="*/ 402506 h 1279525"/>
                <a:gd name="T96" fmla="*/ 1599747 w 1639888"/>
                <a:gd name="T97" fmla="*/ 365666 h 1279525"/>
                <a:gd name="T98" fmla="*/ 1608138 w 1639888"/>
                <a:gd name="T99" fmla="*/ 454809 h 1279525"/>
                <a:gd name="T100" fmla="*/ 1179059 w 1639888"/>
                <a:gd name="T101" fmla="*/ 492558 h 1279525"/>
                <a:gd name="T102" fmla="*/ 993775 w 1639888"/>
                <a:gd name="T103" fmla="*/ 338378 h 1279525"/>
                <a:gd name="T104" fmla="*/ 1228499 w 1639888"/>
                <a:gd name="T105" fmla="*/ 269405 h 1279525"/>
                <a:gd name="T106" fmla="*/ 1600881 w 1639888"/>
                <a:gd name="T107" fmla="*/ 230367 h 1279525"/>
                <a:gd name="T108" fmla="*/ 1593170 w 1639888"/>
                <a:gd name="T109" fmla="*/ 336068 h 1279525"/>
                <a:gd name="T110" fmla="*/ 1176791 w 1639888"/>
                <a:gd name="T111" fmla="*/ 366888 h 1279525"/>
                <a:gd name="T112" fmla="*/ 994002 w 1639888"/>
                <a:gd name="T113" fmla="*/ 211418 h 1279525"/>
                <a:gd name="T114" fmla="*/ 1620158 w 1639888"/>
                <a:gd name="T115" fmla="*/ 52139 h 1279525"/>
                <a:gd name="T116" fmla="*/ 1584779 w 1639888"/>
                <a:gd name="T117" fmla="*/ 203140 h 1279525"/>
                <a:gd name="T118" fmla="*/ 1162957 w 1639888"/>
                <a:gd name="T119" fmla="*/ 228645 h 1279525"/>
                <a:gd name="T120" fmla="*/ 994229 w 1639888"/>
                <a:gd name="T121" fmla="*/ 75161 h 1279525"/>
                <a:gd name="T122" fmla="*/ 1236209 w 1639888"/>
                <a:gd name="T123" fmla="*/ 2708 h 1279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39888" h="1279525">
                  <a:moveTo>
                    <a:pt x="4082" y="1108075"/>
                  </a:moveTo>
                  <a:lnTo>
                    <a:pt x="6804" y="1111464"/>
                  </a:lnTo>
                  <a:lnTo>
                    <a:pt x="9752" y="1115078"/>
                  </a:lnTo>
                  <a:lnTo>
                    <a:pt x="13834" y="1118466"/>
                  </a:lnTo>
                  <a:lnTo>
                    <a:pt x="18143" y="1121854"/>
                  </a:lnTo>
                  <a:lnTo>
                    <a:pt x="23132" y="1125017"/>
                  </a:lnTo>
                  <a:lnTo>
                    <a:pt x="28802" y="1128179"/>
                  </a:lnTo>
                  <a:lnTo>
                    <a:pt x="35152" y="1131342"/>
                  </a:lnTo>
                  <a:lnTo>
                    <a:pt x="41729" y="1134504"/>
                  </a:lnTo>
                  <a:lnTo>
                    <a:pt x="48986" y="1137441"/>
                  </a:lnTo>
                  <a:lnTo>
                    <a:pt x="56697" y="1140377"/>
                  </a:lnTo>
                  <a:lnTo>
                    <a:pt x="64861" y="1143314"/>
                  </a:lnTo>
                  <a:lnTo>
                    <a:pt x="73479" y="1145799"/>
                  </a:lnTo>
                  <a:lnTo>
                    <a:pt x="82550" y="1148509"/>
                  </a:lnTo>
                  <a:lnTo>
                    <a:pt x="91848" y="1150994"/>
                  </a:lnTo>
                  <a:lnTo>
                    <a:pt x="102054" y="1153479"/>
                  </a:lnTo>
                  <a:lnTo>
                    <a:pt x="112486" y="1155738"/>
                  </a:lnTo>
                  <a:lnTo>
                    <a:pt x="123372" y="1157997"/>
                  </a:lnTo>
                  <a:lnTo>
                    <a:pt x="134484" y="1160030"/>
                  </a:lnTo>
                  <a:lnTo>
                    <a:pt x="146050" y="1161837"/>
                  </a:lnTo>
                  <a:lnTo>
                    <a:pt x="157843" y="1163644"/>
                  </a:lnTo>
                  <a:lnTo>
                    <a:pt x="170090" y="1165451"/>
                  </a:lnTo>
                  <a:lnTo>
                    <a:pt x="182790" y="1167032"/>
                  </a:lnTo>
                  <a:lnTo>
                    <a:pt x="195490" y="1168388"/>
                  </a:lnTo>
                  <a:lnTo>
                    <a:pt x="208643" y="1169743"/>
                  </a:lnTo>
                  <a:lnTo>
                    <a:pt x="222250" y="1170872"/>
                  </a:lnTo>
                  <a:lnTo>
                    <a:pt x="236084" y="1171776"/>
                  </a:lnTo>
                  <a:lnTo>
                    <a:pt x="249918" y="1172905"/>
                  </a:lnTo>
                  <a:lnTo>
                    <a:pt x="264206" y="1173583"/>
                  </a:lnTo>
                  <a:lnTo>
                    <a:pt x="278720" y="1174261"/>
                  </a:lnTo>
                  <a:lnTo>
                    <a:pt x="293234" y="1174487"/>
                  </a:lnTo>
                  <a:lnTo>
                    <a:pt x="308202" y="1174938"/>
                  </a:lnTo>
                  <a:lnTo>
                    <a:pt x="323170" y="1174938"/>
                  </a:lnTo>
                  <a:lnTo>
                    <a:pt x="338138" y="1174938"/>
                  </a:lnTo>
                  <a:lnTo>
                    <a:pt x="352879" y="1174487"/>
                  </a:lnTo>
                  <a:lnTo>
                    <a:pt x="367620" y="1174261"/>
                  </a:lnTo>
                  <a:lnTo>
                    <a:pt x="382134" y="1173583"/>
                  </a:lnTo>
                  <a:lnTo>
                    <a:pt x="395968" y="1172905"/>
                  </a:lnTo>
                  <a:lnTo>
                    <a:pt x="410029" y="1171776"/>
                  </a:lnTo>
                  <a:lnTo>
                    <a:pt x="423863" y="1170872"/>
                  </a:lnTo>
                  <a:lnTo>
                    <a:pt x="437243" y="1169743"/>
                  </a:lnTo>
                  <a:lnTo>
                    <a:pt x="450624" y="1168388"/>
                  </a:lnTo>
                  <a:lnTo>
                    <a:pt x="463550" y="1167032"/>
                  </a:lnTo>
                  <a:lnTo>
                    <a:pt x="475797" y="1165451"/>
                  </a:lnTo>
                  <a:lnTo>
                    <a:pt x="488270" y="1163644"/>
                  </a:lnTo>
                  <a:lnTo>
                    <a:pt x="500063" y="1161837"/>
                  </a:lnTo>
                  <a:lnTo>
                    <a:pt x="511629" y="1160030"/>
                  </a:lnTo>
                  <a:lnTo>
                    <a:pt x="522968" y="1157997"/>
                  </a:lnTo>
                  <a:lnTo>
                    <a:pt x="533627" y="1155738"/>
                  </a:lnTo>
                  <a:lnTo>
                    <a:pt x="544060" y="1153479"/>
                  </a:lnTo>
                  <a:lnTo>
                    <a:pt x="554038" y="1150994"/>
                  </a:lnTo>
                  <a:lnTo>
                    <a:pt x="563563" y="1148509"/>
                  </a:lnTo>
                  <a:lnTo>
                    <a:pt x="572635" y="1145799"/>
                  </a:lnTo>
                  <a:lnTo>
                    <a:pt x="581252" y="1143314"/>
                  </a:lnTo>
                  <a:lnTo>
                    <a:pt x="589643" y="1140377"/>
                  </a:lnTo>
                  <a:lnTo>
                    <a:pt x="597354" y="1137441"/>
                  </a:lnTo>
                  <a:lnTo>
                    <a:pt x="604611" y="1134504"/>
                  </a:lnTo>
                  <a:lnTo>
                    <a:pt x="610961" y="1131342"/>
                  </a:lnTo>
                  <a:lnTo>
                    <a:pt x="617085" y="1128179"/>
                  </a:lnTo>
                  <a:lnTo>
                    <a:pt x="622754" y="1125017"/>
                  </a:lnTo>
                  <a:lnTo>
                    <a:pt x="627970" y="1121854"/>
                  </a:lnTo>
                  <a:lnTo>
                    <a:pt x="632279" y="1118466"/>
                  </a:lnTo>
                  <a:lnTo>
                    <a:pt x="636135" y="1115078"/>
                  </a:lnTo>
                  <a:lnTo>
                    <a:pt x="639310" y="1111464"/>
                  </a:lnTo>
                  <a:lnTo>
                    <a:pt x="642031" y="1108075"/>
                  </a:lnTo>
                  <a:lnTo>
                    <a:pt x="643845" y="1111238"/>
                  </a:lnTo>
                  <a:lnTo>
                    <a:pt x="644979" y="1114400"/>
                  </a:lnTo>
                  <a:lnTo>
                    <a:pt x="645886" y="1117563"/>
                  </a:lnTo>
                  <a:lnTo>
                    <a:pt x="646113" y="1120499"/>
                  </a:lnTo>
                  <a:lnTo>
                    <a:pt x="646113" y="1200012"/>
                  </a:lnTo>
                  <a:lnTo>
                    <a:pt x="645886" y="1202271"/>
                  </a:lnTo>
                  <a:lnTo>
                    <a:pt x="645660" y="1204304"/>
                  </a:lnTo>
                  <a:lnTo>
                    <a:pt x="645206" y="1206337"/>
                  </a:lnTo>
                  <a:lnTo>
                    <a:pt x="644526" y="1208144"/>
                  </a:lnTo>
                  <a:lnTo>
                    <a:pt x="643619" y="1210403"/>
                  </a:lnTo>
                  <a:lnTo>
                    <a:pt x="642485" y="1212210"/>
                  </a:lnTo>
                  <a:lnTo>
                    <a:pt x="640897" y="1214243"/>
                  </a:lnTo>
                  <a:lnTo>
                    <a:pt x="639536" y="1216050"/>
                  </a:lnTo>
                  <a:lnTo>
                    <a:pt x="637949" y="1218083"/>
                  </a:lnTo>
                  <a:lnTo>
                    <a:pt x="635908" y="1220116"/>
                  </a:lnTo>
                  <a:lnTo>
                    <a:pt x="631599" y="1223731"/>
                  </a:lnTo>
                  <a:lnTo>
                    <a:pt x="626383" y="1227571"/>
                  </a:lnTo>
                  <a:lnTo>
                    <a:pt x="620713" y="1230959"/>
                  </a:lnTo>
                  <a:lnTo>
                    <a:pt x="614363" y="1234573"/>
                  </a:lnTo>
                  <a:lnTo>
                    <a:pt x="607106" y="1237962"/>
                  </a:lnTo>
                  <a:lnTo>
                    <a:pt x="599395" y="1241350"/>
                  </a:lnTo>
                  <a:lnTo>
                    <a:pt x="591004" y="1244512"/>
                  </a:lnTo>
                  <a:lnTo>
                    <a:pt x="581933" y="1247675"/>
                  </a:lnTo>
                  <a:lnTo>
                    <a:pt x="572408" y="1250611"/>
                  </a:lnTo>
                  <a:lnTo>
                    <a:pt x="562202" y="1253548"/>
                  </a:lnTo>
                  <a:lnTo>
                    <a:pt x="551317" y="1256259"/>
                  </a:lnTo>
                  <a:lnTo>
                    <a:pt x="540204" y="1258969"/>
                  </a:lnTo>
                  <a:lnTo>
                    <a:pt x="528411" y="1261454"/>
                  </a:lnTo>
                  <a:lnTo>
                    <a:pt x="516392" y="1263939"/>
                  </a:lnTo>
                  <a:lnTo>
                    <a:pt x="503692" y="1265972"/>
                  </a:lnTo>
                  <a:lnTo>
                    <a:pt x="490538" y="1268005"/>
                  </a:lnTo>
                  <a:lnTo>
                    <a:pt x="476931" y="1270038"/>
                  </a:lnTo>
                  <a:lnTo>
                    <a:pt x="463097" y="1271845"/>
                  </a:lnTo>
                  <a:lnTo>
                    <a:pt x="448809" y="1273426"/>
                  </a:lnTo>
                  <a:lnTo>
                    <a:pt x="434295" y="1274782"/>
                  </a:lnTo>
                  <a:lnTo>
                    <a:pt x="419327" y="1276137"/>
                  </a:lnTo>
                  <a:lnTo>
                    <a:pt x="403679" y="1277266"/>
                  </a:lnTo>
                  <a:lnTo>
                    <a:pt x="388031" y="1277944"/>
                  </a:lnTo>
                  <a:lnTo>
                    <a:pt x="372156" y="1278622"/>
                  </a:lnTo>
                  <a:lnTo>
                    <a:pt x="356054" y="1279299"/>
                  </a:lnTo>
                  <a:lnTo>
                    <a:pt x="339725" y="1279525"/>
                  </a:lnTo>
                  <a:lnTo>
                    <a:pt x="323170" y="1279525"/>
                  </a:lnTo>
                  <a:lnTo>
                    <a:pt x="306388" y="1279525"/>
                  </a:lnTo>
                  <a:lnTo>
                    <a:pt x="290059" y="1279299"/>
                  </a:lnTo>
                  <a:lnTo>
                    <a:pt x="273957" y="1278622"/>
                  </a:lnTo>
                  <a:lnTo>
                    <a:pt x="258082" y="1277944"/>
                  </a:lnTo>
                  <a:lnTo>
                    <a:pt x="242434" y="1277266"/>
                  </a:lnTo>
                  <a:lnTo>
                    <a:pt x="227013" y="1276137"/>
                  </a:lnTo>
                  <a:lnTo>
                    <a:pt x="212045" y="1274782"/>
                  </a:lnTo>
                  <a:lnTo>
                    <a:pt x="197304" y="1273426"/>
                  </a:lnTo>
                  <a:lnTo>
                    <a:pt x="183016" y="1271845"/>
                  </a:lnTo>
                  <a:lnTo>
                    <a:pt x="169182" y="1270038"/>
                  </a:lnTo>
                  <a:lnTo>
                    <a:pt x="155575" y="1268005"/>
                  </a:lnTo>
                  <a:lnTo>
                    <a:pt x="142422" y="1265972"/>
                  </a:lnTo>
                  <a:lnTo>
                    <a:pt x="129948" y="1263939"/>
                  </a:lnTo>
                  <a:lnTo>
                    <a:pt x="117475" y="1261454"/>
                  </a:lnTo>
                  <a:lnTo>
                    <a:pt x="105682" y="1258969"/>
                  </a:lnTo>
                  <a:lnTo>
                    <a:pt x="94570" y="1256259"/>
                  </a:lnTo>
                  <a:lnTo>
                    <a:pt x="83911" y="1253548"/>
                  </a:lnTo>
                  <a:lnTo>
                    <a:pt x="73706" y="1250611"/>
                  </a:lnTo>
                  <a:lnTo>
                    <a:pt x="64181" y="1247675"/>
                  </a:lnTo>
                  <a:lnTo>
                    <a:pt x="55109" y="1244512"/>
                  </a:lnTo>
                  <a:lnTo>
                    <a:pt x="46718" y="1241350"/>
                  </a:lnTo>
                  <a:lnTo>
                    <a:pt x="38781" y="1237962"/>
                  </a:lnTo>
                  <a:lnTo>
                    <a:pt x="31750" y="1234573"/>
                  </a:lnTo>
                  <a:lnTo>
                    <a:pt x="25173" y="1230959"/>
                  </a:lnTo>
                  <a:lnTo>
                    <a:pt x="19730" y="1227571"/>
                  </a:lnTo>
                  <a:lnTo>
                    <a:pt x="14514" y="1223731"/>
                  </a:lnTo>
                  <a:lnTo>
                    <a:pt x="9979" y="1220116"/>
                  </a:lnTo>
                  <a:lnTo>
                    <a:pt x="8164" y="1218083"/>
                  </a:lnTo>
                  <a:lnTo>
                    <a:pt x="6577" y="1216050"/>
                  </a:lnTo>
                  <a:lnTo>
                    <a:pt x="4989" y="1214243"/>
                  </a:lnTo>
                  <a:lnTo>
                    <a:pt x="3855" y="1212210"/>
                  </a:lnTo>
                  <a:lnTo>
                    <a:pt x="2495" y="1210403"/>
                  </a:lnTo>
                  <a:lnTo>
                    <a:pt x="1588" y="1208144"/>
                  </a:lnTo>
                  <a:lnTo>
                    <a:pt x="907" y="1206337"/>
                  </a:lnTo>
                  <a:lnTo>
                    <a:pt x="454" y="1204304"/>
                  </a:lnTo>
                  <a:lnTo>
                    <a:pt x="0" y="1202271"/>
                  </a:lnTo>
                  <a:lnTo>
                    <a:pt x="0" y="1200012"/>
                  </a:lnTo>
                  <a:lnTo>
                    <a:pt x="0" y="1120499"/>
                  </a:lnTo>
                  <a:lnTo>
                    <a:pt x="227" y="1117563"/>
                  </a:lnTo>
                  <a:lnTo>
                    <a:pt x="907" y="1114400"/>
                  </a:lnTo>
                  <a:lnTo>
                    <a:pt x="2268" y="1111238"/>
                  </a:lnTo>
                  <a:lnTo>
                    <a:pt x="4082" y="1108075"/>
                  </a:lnTo>
                  <a:close/>
                  <a:moveTo>
                    <a:pt x="1116918" y="1008063"/>
                  </a:moveTo>
                  <a:lnTo>
                    <a:pt x="1118506" y="1011251"/>
                  </a:lnTo>
                  <a:lnTo>
                    <a:pt x="1119868" y="1014438"/>
                  </a:lnTo>
                  <a:lnTo>
                    <a:pt x="1120548" y="1017626"/>
                  </a:lnTo>
                  <a:lnTo>
                    <a:pt x="1120775" y="1020813"/>
                  </a:lnTo>
                  <a:lnTo>
                    <a:pt x="1120775" y="1100957"/>
                  </a:lnTo>
                  <a:lnTo>
                    <a:pt x="1120775" y="1103006"/>
                  </a:lnTo>
                  <a:lnTo>
                    <a:pt x="1120548" y="1105056"/>
                  </a:lnTo>
                  <a:lnTo>
                    <a:pt x="1119868" y="1107105"/>
                  </a:lnTo>
                  <a:lnTo>
                    <a:pt x="1119187" y="1109154"/>
                  </a:lnTo>
                  <a:lnTo>
                    <a:pt x="1118279" y="1110975"/>
                  </a:lnTo>
                  <a:lnTo>
                    <a:pt x="1117372" y="1113024"/>
                  </a:lnTo>
                  <a:lnTo>
                    <a:pt x="1116010" y="1115074"/>
                  </a:lnTo>
                  <a:lnTo>
                    <a:pt x="1114195" y="1117123"/>
                  </a:lnTo>
                  <a:lnTo>
                    <a:pt x="1112607" y="1118944"/>
                  </a:lnTo>
                  <a:lnTo>
                    <a:pt x="1110791" y="1120993"/>
                  </a:lnTo>
                  <a:lnTo>
                    <a:pt x="1106253" y="1124636"/>
                  </a:lnTo>
                  <a:lnTo>
                    <a:pt x="1101488" y="1128507"/>
                  </a:lnTo>
                  <a:lnTo>
                    <a:pt x="1095589" y="1132150"/>
                  </a:lnTo>
                  <a:lnTo>
                    <a:pt x="1089009" y="1135793"/>
                  </a:lnTo>
                  <a:lnTo>
                    <a:pt x="1081975" y="1139208"/>
                  </a:lnTo>
                  <a:lnTo>
                    <a:pt x="1074260" y="1142395"/>
                  </a:lnTo>
                  <a:lnTo>
                    <a:pt x="1065864" y="1145811"/>
                  </a:lnTo>
                  <a:lnTo>
                    <a:pt x="1056788" y="1148770"/>
                  </a:lnTo>
                  <a:lnTo>
                    <a:pt x="1047031" y="1151958"/>
                  </a:lnTo>
                  <a:lnTo>
                    <a:pt x="1037048" y="1154690"/>
                  </a:lnTo>
                  <a:lnTo>
                    <a:pt x="1026156" y="1157422"/>
                  </a:lnTo>
                  <a:lnTo>
                    <a:pt x="1015038" y="1160155"/>
                  </a:lnTo>
                  <a:lnTo>
                    <a:pt x="1003239" y="1162659"/>
                  </a:lnTo>
                  <a:lnTo>
                    <a:pt x="991213" y="1164936"/>
                  </a:lnTo>
                  <a:lnTo>
                    <a:pt x="978506" y="1167440"/>
                  </a:lnTo>
                  <a:lnTo>
                    <a:pt x="965346" y="1169489"/>
                  </a:lnTo>
                  <a:lnTo>
                    <a:pt x="951732" y="1171311"/>
                  </a:lnTo>
                  <a:lnTo>
                    <a:pt x="937890" y="1173132"/>
                  </a:lnTo>
                  <a:lnTo>
                    <a:pt x="923596" y="1174726"/>
                  </a:lnTo>
                  <a:lnTo>
                    <a:pt x="908847" y="1176092"/>
                  </a:lnTo>
                  <a:lnTo>
                    <a:pt x="893871" y="1177458"/>
                  </a:lnTo>
                  <a:lnTo>
                    <a:pt x="878669" y="1178369"/>
                  </a:lnTo>
                  <a:lnTo>
                    <a:pt x="862785" y="1179280"/>
                  </a:lnTo>
                  <a:lnTo>
                    <a:pt x="846902" y="1179963"/>
                  </a:lnTo>
                  <a:lnTo>
                    <a:pt x="830792" y="1180646"/>
                  </a:lnTo>
                  <a:lnTo>
                    <a:pt x="814455" y="1181101"/>
                  </a:lnTo>
                  <a:lnTo>
                    <a:pt x="797664" y="1181101"/>
                  </a:lnTo>
                  <a:lnTo>
                    <a:pt x="783142" y="1181101"/>
                  </a:lnTo>
                  <a:lnTo>
                    <a:pt x="768620" y="1180874"/>
                  </a:lnTo>
                  <a:lnTo>
                    <a:pt x="754098" y="1180418"/>
                  </a:lnTo>
                  <a:lnTo>
                    <a:pt x="740030" y="1179735"/>
                  </a:lnTo>
                  <a:lnTo>
                    <a:pt x="726189" y="1179052"/>
                  </a:lnTo>
                  <a:lnTo>
                    <a:pt x="712348" y="1178141"/>
                  </a:lnTo>
                  <a:lnTo>
                    <a:pt x="698734" y="1177231"/>
                  </a:lnTo>
                  <a:lnTo>
                    <a:pt x="685800" y="1176092"/>
                  </a:lnTo>
                  <a:lnTo>
                    <a:pt x="685800" y="1097087"/>
                  </a:lnTo>
                  <a:lnTo>
                    <a:pt x="685800" y="1070676"/>
                  </a:lnTo>
                  <a:lnTo>
                    <a:pt x="698734" y="1071586"/>
                  </a:lnTo>
                  <a:lnTo>
                    <a:pt x="712348" y="1072725"/>
                  </a:lnTo>
                  <a:lnTo>
                    <a:pt x="726189" y="1073408"/>
                  </a:lnTo>
                  <a:lnTo>
                    <a:pt x="740030" y="1074091"/>
                  </a:lnTo>
                  <a:lnTo>
                    <a:pt x="754098" y="1074774"/>
                  </a:lnTo>
                  <a:lnTo>
                    <a:pt x="768620" y="1075002"/>
                  </a:lnTo>
                  <a:lnTo>
                    <a:pt x="783142" y="1075229"/>
                  </a:lnTo>
                  <a:lnTo>
                    <a:pt x="797664" y="1075457"/>
                  </a:lnTo>
                  <a:lnTo>
                    <a:pt x="812866" y="1075229"/>
                  </a:lnTo>
                  <a:lnTo>
                    <a:pt x="827615" y="1075002"/>
                  </a:lnTo>
                  <a:lnTo>
                    <a:pt x="842364" y="1074546"/>
                  </a:lnTo>
                  <a:lnTo>
                    <a:pt x="856659" y="1074091"/>
                  </a:lnTo>
                  <a:lnTo>
                    <a:pt x="870727" y="1073408"/>
                  </a:lnTo>
                  <a:lnTo>
                    <a:pt x="884795" y="1072497"/>
                  </a:lnTo>
                  <a:lnTo>
                    <a:pt x="898409" y="1071586"/>
                  </a:lnTo>
                  <a:lnTo>
                    <a:pt x="912023" y="1070448"/>
                  </a:lnTo>
                  <a:lnTo>
                    <a:pt x="925184" y="1069082"/>
                  </a:lnTo>
                  <a:lnTo>
                    <a:pt x="938117" y="1067488"/>
                  </a:lnTo>
                  <a:lnTo>
                    <a:pt x="950597" y="1065894"/>
                  </a:lnTo>
                  <a:lnTo>
                    <a:pt x="962850" y="1064301"/>
                  </a:lnTo>
                  <a:lnTo>
                    <a:pt x="974876" y="1062479"/>
                  </a:lnTo>
                  <a:lnTo>
                    <a:pt x="986448" y="1060430"/>
                  </a:lnTo>
                  <a:lnTo>
                    <a:pt x="997793" y="1058381"/>
                  </a:lnTo>
                  <a:lnTo>
                    <a:pt x="1008458" y="1056104"/>
                  </a:lnTo>
                  <a:lnTo>
                    <a:pt x="1018668" y="1053600"/>
                  </a:lnTo>
                  <a:lnTo>
                    <a:pt x="1028879" y="1051323"/>
                  </a:lnTo>
                  <a:lnTo>
                    <a:pt x="1038409" y="1048818"/>
                  </a:lnTo>
                  <a:lnTo>
                    <a:pt x="1047485" y="1046086"/>
                  </a:lnTo>
                  <a:lnTo>
                    <a:pt x="1056107" y="1043354"/>
                  </a:lnTo>
                  <a:lnTo>
                    <a:pt x="1064503" y="1040622"/>
                  </a:lnTo>
                  <a:lnTo>
                    <a:pt x="1071991" y="1037662"/>
                  </a:lnTo>
                  <a:lnTo>
                    <a:pt x="1079252" y="1034702"/>
                  </a:lnTo>
                  <a:lnTo>
                    <a:pt x="1085832" y="1031742"/>
                  </a:lnTo>
                  <a:lnTo>
                    <a:pt x="1091958" y="1028555"/>
                  </a:lnTo>
                  <a:lnTo>
                    <a:pt x="1097631" y="1025367"/>
                  </a:lnTo>
                  <a:lnTo>
                    <a:pt x="1102623" y="1021952"/>
                  </a:lnTo>
                  <a:lnTo>
                    <a:pt x="1106934" y="1018764"/>
                  </a:lnTo>
                  <a:lnTo>
                    <a:pt x="1111018" y="1015121"/>
                  </a:lnTo>
                  <a:lnTo>
                    <a:pt x="1114195" y="1011706"/>
                  </a:lnTo>
                  <a:lnTo>
                    <a:pt x="1116918" y="1008063"/>
                  </a:lnTo>
                  <a:close/>
                  <a:moveTo>
                    <a:pt x="2948" y="971550"/>
                  </a:moveTo>
                  <a:lnTo>
                    <a:pt x="4309" y="973586"/>
                  </a:lnTo>
                  <a:lnTo>
                    <a:pt x="5443" y="975395"/>
                  </a:lnTo>
                  <a:lnTo>
                    <a:pt x="8391" y="978788"/>
                  </a:lnTo>
                  <a:lnTo>
                    <a:pt x="12020" y="982407"/>
                  </a:lnTo>
                  <a:lnTo>
                    <a:pt x="16102" y="985800"/>
                  </a:lnTo>
                  <a:lnTo>
                    <a:pt x="21091" y="989192"/>
                  </a:lnTo>
                  <a:lnTo>
                    <a:pt x="26534" y="992359"/>
                  </a:lnTo>
                  <a:lnTo>
                    <a:pt x="32431" y="995752"/>
                  </a:lnTo>
                  <a:lnTo>
                    <a:pt x="39007" y="998692"/>
                  </a:lnTo>
                  <a:lnTo>
                    <a:pt x="46038" y="1001633"/>
                  </a:lnTo>
                  <a:lnTo>
                    <a:pt x="53748" y="1004799"/>
                  </a:lnTo>
                  <a:lnTo>
                    <a:pt x="61913" y="1007513"/>
                  </a:lnTo>
                  <a:lnTo>
                    <a:pt x="70757" y="1010454"/>
                  </a:lnTo>
                  <a:lnTo>
                    <a:pt x="79829" y="1013168"/>
                  </a:lnTo>
                  <a:lnTo>
                    <a:pt x="89354" y="1015656"/>
                  </a:lnTo>
                  <a:lnTo>
                    <a:pt x="99332" y="1018370"/>
                  </a:lnTo>
                  <a:lnTo>
                    <a:pt x="109764" y="1020632"/>
                  </a:lnTo>
                  <a:lnTo>
                    <a:pt x="120650" y="1022667"/>
                  </a:lnTo>
                  <a:lnTo>
                    <a:pt x="131990" y="1025155"/>
                  </a:lnTo>
                  <a:lnTo>
                    <a:pt x="143556" y="1026965"/>
                  </a:lnTo>
                  <a:lnTo>
                    <a:pt x="155575" y="1028774"/>
                  </a:lnTo>
                  <a:lnTo>
                    <a:pt x="168048" y="1030584"/>
                  </a:lnTo>
                  <a:lnTo>
                    <a:pt x="180522" y="1032393"/>
                  </a:lnTo>
                  <a:lnTo>
                    <a:pt x="193675" y="1033750"/>
                  </a:lnTo>
                  <a:lnTo>
                    <a:pt x="207056" y="1035108"/>
                  </a:lnTo>
                  <a:lnTo>
                    <a:pt x="220890" y="1036238"/>
                  </a:lnTo>
                  <a:lnTo>
                    <a:pt x="234724" y="1037369"/>
                  </a:lnTo>
                  <a:lnTo>
                    <a:pt x="249011" y="1038274"/>
                  </a:lnTo>
                  <a:lnTo>
                    <a:pt x="263072" y="1039179"/>
                  </a:lnTo>
                  <a:lnTo>
                    <a:pt x="277813" y="1039631"/>
                  </a:lnTo>
                  <a:lnTo>
                    <a:pt x="292554" y="1040084"/>
                  </a:lnTo>
                  <a:lnTo>
                    <a:pt x="307975" y="1040310"/>
                  </a:lnTo>
                  <a:lnTo>
                    <a:pt x="323170" y="1040536"/>
                  </a:lnTo>
                  <a:lnTo>
                    <a:pt x="338365" y="1040310"/>
                  </a:lnTo>
                  <a:lnTo>
                    <a:pt x="353333" y="1040084"/>
                  </a:lnTo>
                  <a:lnTo>
                    <a:pt x="368300" y="1039631"/>
                  </a:lnTo>
                  <a:lnTo>
                    <a:pt x="383042" y="1039179"/>
                  </a:lnTo>
                  <a:lnTo>
                    <a:pt x="397329" y="1038274"/>
                  </a:lnTo>
                  <a:lnTo>
                    <a:pt x="411390" y="1037369"/>
                  </a:lnTo>
                  <a:lnTo>
                    <a:pt x="425224" y="1036238"/>
                  </a:lnTo>
                  <a:lnTo>
                    <a:pt x="438831" y="1035108"/>
                  </a:lnTo>
                  <a:lnTo>
                    <a:pt x="452438" y="1033750"/>
                  </a:lnTo>
                  <a:lnTo>
                    <a:pt x="465365" y="1032393"/>
                  </a:lnTo>
                  <a:lnTo>
                    <a:pt x="478065" y="1030584"/>
                  </a:lnTo>
                  <a:lnTo>
                    <a:pt x="490538" y="1028774"/>
                  </a:lnTo>
                  <a:lnTo>
                    <a:pt x="502558" y="1026965"/>
                  </a:lnTo>
                  <a:lnTo>
                    <a:pt x="514124" y="1025155"/>
                  </a:lnTo>
                  <a:lnTo>
                    <a:pt x="525463" y="1022667"/>
                  </a:lnTo>
                  <a:lnTo>
                    <a:pt x="536122" y="1020632"/>
                  </a:lnTo>
                  <a:lnTo>
                    <a:pt x="546781" y="1018370"/>
                  </a:lnTo>
                  <a:lnTo>
                    <a:pt x="556760" y="1015656"/>
                  </a:lnTo>
                  <a:lnTo>
                    <a:pt x="566285" y="1013168"/>
                  </a:lnTo>
                  <a:lnTo>
                    <a:pt x="575583" y="1010454"/>
                  </a:lnTo>
                  <a:lnTo>
                    <a:pt x="584201" y="1007513"/>
                  </a:lnTo>
                  <a:lnTo>
                    <a:pt x="592365" y="1004799"/>
                  </a:lnTo>
                  <a:lnTo>
                    <a:pt x="599849" y="1001633"/>
                  </a:lnTo>
                  <a:lnTo>
                    <a:pt x="607106" y="998692"/>
                  </a:lnTo>
                  <a:lnTo>
                    <a:pt x="613683" y="995752"/>
                  </a:lnTo>
                  <a:lnTo>
                    <a:pt x="619579" y="992359"/>
                  </a:lnTo>
                  <a:lnTo>
                    <a:pt x="625022" y="989192"/>
                  </a:lnTo>
                  <a:lnTo>
                    <a:pt x="629785" y="985800"/>
                  </a:lnTo>
                  <a:lnTo>
                    <a:pt x="634094" y="982407"/>
                  </a:lnTo>
                  <a:lnTo>
                    <a:pt x="637722" y="978788"/>
                  </a:lnTo>
                  <a:lnTo>
                    <a:pt x="640670" y="975395"/>
                  </a:lnTo>
                  <a:lnTo>
                    <a:pt x="642031" y="973586"/>
                  </a:lnTo>
                  <a:lnTo>
                    <a:pt x="643165" y="971550"/>
                  </a:lnTo>
                  <a:lnTo>
                    <a:pt x="644299" y="974491"/>
                  </a:lnTo>
                  <a:lnTo>
                    <a:pt x="645433" y="976979"/>
                  </a:lnTo>
                  <a:lnTo>
                    <a:pt x="645886" y="979919"/>
                  </a:lnTo>
                  <a:lnTo>
                    <a:pt x="646113" y="982633"/>
                  </a:lnTo>
                  <a:lnTo>
                    <a:pt x="646113" y="1062249"/>
                  </a:lnTo>
                  <a:lnTo>
                    <a:pt x="645886" y="1064059"/>
                  </a:lnTo>
                  <a:lnTo>
                    <a:pt x="645660" y="1066094"/>
                  </a:lnTo>
                  <a:lnTo>
                    <a:pt x="645206" y="1068130"/>
                  </a:lnTo>
                  <a:lnTo>
                    <a:pt x="644526" y="1070166"/>
                  </a:lnTo>
                  <a:lnTo>
                    <a:pt x="643619" y="1072201"/>
                  </a:lnTo>
                  <a:lnTo>
                    <a:pt x="642485" y="1074011"/>
                  </a:lnTo>
                  <a:lnTo>
                    <a:pt x="640897" y="1076273"/>
                  </a:lnTo>
                  <a:lnTo>
                    <a:pt x="639536" y="1078082"/>
                  </a:lnTo>
                  <a:lnTo>
                    <a:pt x="637949" y="1080118"/>
                  </a:lnTo>
                  <a:lnTo>
                    <a:pt x="635908" y="1081927"/>
                  </a:lnTo>
                  <a:lnTo>
                    <a:pt x="631599" y="1085772"/>
                  </a:lnTo>
                  <a:lnTo>
                    <a:pt x="626383" y="1089391"/>
                  </a:lnTo>
                  <a:lnTo>
                    <a:pt x="620713" y="1093010"/>
                  </a:lnTo>
                  <a:lnTo>
                    <a:pt x="614363" y="1096403"/>
                  </a:lnTo>
                  <a:lnTo>
                    <a:pt x="607106" y="1100022"/>
                  </a:lnTo>
                  <a:lnTo>
                    <a:pt x="599395" y="1103188"/>
                  </a:lnTo>
                  <a:lnTo>
                    <a:pt x="591004" y="1106581"/>
                  </a:lnTo>
                  <a:lnTo>
                    <a:pt x="581933" y="1109522"/>
                  </a:lnTo>
                  <a:lnTo>
                    <a:pt x="572408" y="1112462"/>
                  </a:lnTo>
                  <a:lnTo>
                    <a:pt x="562202" y="1115628"/>
                  </a:lnTo>
                  <a:lnTo>
                    <a:pt x="551317" y="1118343"/>
                  </a:lnTo>
                  <a:lnTo>
                    <a:pt x="540204" y="1121057"/>
                  </a:lnTo>
                  <a:lnTo>
                    <a:pt x="528411" y="1123545"/>
                  </a:lnTo>
                  <a:lnTo>
                    <a:pt x="516392" y="1125807"/>
                  </a:lnTo>
                  <a:lnTo>
                    <a:pt x="503692" y="1128068"/>
                  </a:lnTo>
                  <a:lnTo>
                    <a:pt x="490538" y="1130104"/>
                  </a:lnTo>
                  <a:lnTo>
                    <a:pt x="476931" y="1131914"/>
                  </a:lnTo>
                  <a:lnTo>
                    <a:pt x="463097" y="1133723"/>
                  </a:lnTo>
                  <a:lnTo>
                    <a:pt x="448809" y="1135532"/>
                  </a:lnTo>
                  <a:lnTo>
                    <a:pt x="434295" y="1136890"/>
                  </a:lnTo>
                  <a:lnTo>
                    <a:pt x="419327" y="1138021"/>
                  </a:lnTo>
                  <a:lnTo>
                    <a:pt x="403679" y="1139151"/>
                  </a:lnTo>
                  <a:lnTo>
                    <a:pt x="388031" y="1140056"/>
                  </a:lnTo>
                  <a:lnTo>
                    <a:pt x="372156" y="1140735"/>
                  </a:lnTo>
                  <a:lnTo>
                    <a:pt x="356054" y="1141187"/>
                  </a:lnTo>
                  <a:lnTo>
                    <a:pt x="339725" y="1141413"/>
                  </a:lnTo>
                  <a:lnTo>
                    <a:pt x="323170" y="1141413"/>
                  </a:lnTo>
                  <a:lnTo>
                    <a:pt x="306388" y="1141413"/>
                  </a:lnTo>
                  <a:lnTo>
                    <a:pt x="290059" y="1141187"/>
                  </a:lnTo>
                  <a:lnTo>
                    <a:pt x="273957" y="1140735"/>
                  </a:lnTo>
                  <a:lnTo>
                    <a:pt x="258082" y="1140056"/>
                  </a:lnTo>
                  <a:lnTo>
                    <a:pt x="242434" y="1139151"/>
                  </a:lnTo>
                  <a:lnTo>
                    <a:pt x="227013" y="1138021"/>
                  </a:lnTo>
                  <a:lnTo>
                    <a:pt x="212045" y="1136890"/>
                  </a:lnTo>
                  <a:lnTo>
                    <a:pt x="197304" y="1135532"/>
                  </a:lnTo>
                  <a:lnTo>
                    <a:pt x="183016" y="1133723"/>
                  </a:lnTo>
                  <a:lnTo>
                    <a:pt x="169182" y="1131914"/>
                  </a:lnTo>
                  <a:lnTo>
                    <a:pt x="155575" y="1130104"/>
                  </a:lnTo>
                  <a:lnTo>
                    <a:pt x="142422" y="1128068"/>
                  </a:lnTo>
                  <a:lnTo>
                    <a:pt x="129948" y="1125807"/>
                  </a:lnTo>
                  <a:lnTo>
                    <a:pt x="117475" y="1123545"/>
                  </a:lnTo>
                  <a:lnTo>
                    <a:pt x="105682" y="1121057"/>
                  </a:lnTo>
                  <a:lnTo>
                    <a:pt x="94570" y="1118343"/>
                  </a:lnTo>
                  <a:lnTo>
                    <a:pt x="83911" y="1115628"/>
                  </a:lnTo>
                  <a:lnTo>
                    <a:pt x="73706" y="1112462"/>
                  </a:lnTo>
                  <a:lnTo>
                    <a:pt x="64181" y="1109522"/>
                  </a:lnTo>
                  <a:lnTo>
                    <a:pt x="55109" y="1106581"/>
                  </a:lnTo>
                  <a:lnTo>
                    <a:pt x="46718" y="1103188"/>
                  </a:lnTo>
                  <a:lnTo>
                    <a:pt x="38781" y="1100022"/>
                  </a:lnTo>
                  <a:lnTo>
                    <a:pt x="31750" y="1096403"/>
                  </a:lnTo>
                  <a:lnTo>
                    <a:pt x="25173" y="1093010"/>
                  </a:lnTo>
                  <a:lnTo>
                    <a:pt x="19730" y="1089391"/>
                  </a:lnTo>
                  <a:lnTo>
                    <a:pt x="14514" y="1085772"/>
                  </a:lnTo>
                  <a:lnTo>
                    <a:pt x="9979" y="1081927"/>
                  </a:lnTo>
                  <a:lnTo>
                    <a:pt x="8164" y="1080118"/>
                  </a:lnTo>
                  <a:lnTo>
                    <a:pt x="6577" y="1078082"/>
                  </a:lnTo>
                  <a:lnTo>
                    <a:pt x="4989" y="1076273"/>
                  </a:lnTo>
                  <a:lnTo>
                    <a:pt x="3855" y="1074011"/>
                  </a:lnTo>
                  <a:lnTo>
                    <a:pt x="2495" y="1072201"/>
                  </a:lnTo>
                  <a:lnTo>
                    <a:pt x="1588" y="1070166"/>
                  </a:lnTo>
                  <a:lnTo>
                    <a:pt x="907" y="1068130"/>
                  </a:lnTo>
                  <a:lnTo>
                    <a:pt x="454" y="1066094"/>
                  </a:lnTo>
                  <a:lnTo>
                    <a:pt x="0" y="1064059"/>
                  </a:lnTo>
                  <a:lnTo>
                    <a:pt x="0" y="1062249"/>
                  </a:lnTo>
                  <a:lnTo>
                    <a:pt x="0" y="982633"/>
                  </a:lnTo>
                  <a:lnTo>
                    <a:pt x="227" y="979919"/>
                  </a:lnTo>
                  <a:lnTo>
                    <a:pt x="680" y="976979"/>
                  </a:lnTo>
                  <a:lnTo>
                    <a:pt x="1588" y="974491"/>
                  </a:lnTo>
                  <a:lnTo>
                    <a:pt x="2948" y="971550"/>
                  </a:lnTo>
                  <a:close/>
                  <a:moveTo>
                    <a:pt x="1117825" y="871538"/>
                  </a:moveTo>
                  <a:lnTo>
                    <a:pt x="1119187" y="874050"/>
                  </a:lnTo>
                  <a:lnTo>
                    <a:pt x="1120094" y="877017"/>
                  </a:lnTo>
                  <a:lnTo>
                    <a:pt x="1120775" y="879757"/>
                  </a:lnTo>
                  <a:lnTo>
                    <a:pt x="1120775" y="882268"/>
                  </a:lnTo>
                  <a:lnTo>
                    <a:pt x="1120775" y="962628"/>
                  </a:lnTo>
                  <a:lnTo>
                    <a:pt x="1120775" y="964911"/>
                  </a:lnTo>
                  <a:lnTo>
                    <a:pt x="1120548" y="966966"/>
                  </a:lnTo>
                  <a:lnTo>
                    <a:pt x="1119868" y="969020"/>
                  </a:lnTo>
                  <a:lnTo>
                    <a:pt x="1119187" y="970847"/>
                  </a:lnTo>
                  <a:lnTo>
                    <a:pt x="1118279" y="973130"/>
                  </a:lnTo>
                  <a:lnTo>
                    <a:pt x="1117372" y="974956"/>
                  </a:lnTo>
                  <a:lnTo>
                    <a:pt x="1116010" y="977011"/>
                  </a:lnTo>
                  <a:lnTo>
                    <a:pt x="1114195" y="978837"/>
                  </a:lnTo>
                  <a:lnTo>
                    <a:pt x="1112607" y="980892"/>
                  </a:lnTo>
                  <a:lnTo>
                    <a:pt x="1110791" y="982718"/>
                  </a:lnTo>
                  <a:lnTo>
                    <a:pt x="1106253" y="986599"/>
                  </a:lnTo>
                  <a:lnTo>
                    <a:pt x="1101488" y="990252"/>
                  </a:lnTo>
                  <a:lnTo>
                    <a:pt x="1095589" y="993905"/>
                  </a:lnTo>
                  <a:lnTo>
                    <a:pt x="1089009" y="997557"/>
                  </a:lnTo>
                  <a:lnTo>
                    <a:pt x="1081975" y="1000982"/>
                  </a:lnTo>
                  <a:lnTo>
                    <a:pt x="1074260" y="1004406"/>
                  </a:lnTo>
                  <a:lnTo>
                    <a:pt x="1065864" y="1007602"/>
                  </a:lnTo>
                  <a:lnTo>
                    <a:pt x="1056788" y="1010799"/>
                  </a:lnTo>
                  <a:lnTo>
                    <a:pt x="1047031" y="1013766"/>
                  </a:lnTo>
                  <a:lnTo>
                    <a:pt x="1037048" y="1016506"/>
                  </a:lnTo>
                  <a:lnTo>
                    <a:pt x="1026156" y="1019474"/>
                  </a:lnTo>
                  <a:lnTo>
                    <a:pt x="1015038" y="1022213"/>
                  </a:lnTo>
                  <a:lnTo>
                    <a:pt x="1003239" y="1024725"/>
                  </a:lnTo>
                  <a:lnTo>
                    <a:pt x="991213" y="1027008"/>
                  </a:lnTo>
                  <a:lnTo>
                    <a:pt x="978506" y="1029291"/>
                  </a:lnTo>
                  <a:lnTo>
                    <a:pt x="965346" y="1031345"/>
                  </a:lnTo>
                  <a:lnTo>
                    <a:pt x="951732" y="1033400"/>
                  </a:lnTo>
                  <a:lnTo>
                    <a:pt x="937890" y="1035226"/>
                  </a:lnTo>
                  <a:lnTo>
                    <a:pt x="923596" y="1036596"/>
                  </a:lnTo>
                  <a:lnTo>
                    <a:pt x="908847" y="1037966"/>
                  </a:lnTo>
                  <a:lnTo>
                    <a:pt x="893871" y="1039564"/>
                  </a:lnTo>
                  <a:lnTo>
                    <a:pt x="878669" y="1040477"/>
                  </a:lnTo>
                  <a:lnTo>
                    <a:pt x="862785" y="1041390"/>
                  </a:lnTo>
                  <a:lnTo>
                    <a:pt x="846902" y="1042075"/>
                  </a:lnTo>
                  <a:lnTo>
                    <a:pt x="830792" y="1042532"/>
                  </a:lnTo>
                  <a:lnTo>
                    <a:pt x="814455" y="1042988"/>
                  </a:lnTo>
                  <a:lnTo>
                    <a:pt x="797664" y="1042988"/>
                  </a:lnTo>
                  <a:lnTo>
                    <a:pt x="783142" y="1042988"/>
                  </a:lnTo>
                  <a:lnTo>
                    <a:pt x="768620" y="1042760"/>
                  </a:lnTo>
                  <a:lnTo>
                    <a:pt x="754098" y="1042303"/>
                  </a:lnTo>
                  <a:lnTo>
                    <a:pt x="740030" y="1041847"/>
                  </a:lnTo>
                  <a:lnTo>
                    <a:pt x="726189" y="1041162"/>
                  </a:lnTo>
                  <a:lnTo>
                    <a:pt x="712348" y="1040249"/>
                  </a:lnTo>
                  <a:lnTo>
                    <a:pt x="698734" y="1039107"/>
                  </a:lnTo>
                  <a:lnTo>
                    <a:pt x="685800" y="1037966"/>
                  </a:lnTo>
                  <a:lnTo>
                    <a:pt x="685800" y="1036368"/>
                  </a:lnTo>
                  <a:lnTo>
                    <a:pt x="685800" y="986599"/>
                  </a:lnTo>
                  <a:lnTo>
                    <a:pt x="685800" y="952355"/>
                  </a:lnTo>
                  <a:lnTo>
                    <a:pt x="685800" y="935918"/>
                  </a:lnTo>
                  <a:lnTo>
                    <a:pt x="698961" y="937059"/>
                  </a:lnTo>
                  <a:lnTo>
                    <a:pt x="712348" y="937972"/>
                  </a:lnTo>
                  <a:lnTo>
                    <a:pt x="726189" y="938885"/>
                  </a:lnTo>
                  <a:lnTo>
                    <a:pt x="740030" y="939570"/>
                  </a:lnTo>
                  <a:lnTo>
                    <a:pt x="754098" y="940027"/>
                  </a:lnTo>
                  <a:lnTo>
                    <a:pt x="768620" y="940484"/>
                  </a:lnTo>
                  <a:lnTo>
                    <a:pt x="783142" y="940712"/>
                  </a:lnTo>
                  <a:lnTo>
                    <a:pt x="797664" y="940712"/>
                  </a:lnTo>
                  <a:lnTo>
                    <a:pt x="813093" y="940712"/>
                  </a:lnTo>
                  <a:lnTo>
                    <a:pt x="828069" y="940484"/>
                  </a:lnTo>
                  <a:lnTo>
                    <a:pt x="842818" y="940027"/>
                  </a:lnTo>
                  <a:lnTo>
                    <a:pt x="857566" y="939342"/>
                  </a:lnTo>
                  <a:lnTo>
                    <a:pt x="872088" y="938657"/>
                  </a:lnTo>
                  <a:lnTo>
                    <a:pt x="886156" y="937744"/>
                  </a:lnTo>
                  <a:lnTo>
                    <a:pt x="899998" y="936831"/>
                  </a:lnTo>
                  <a:lnTo>
                    <a:pt x="913612" y="935689"/>
                  </a:lnTo>
                  <a:lnTo>
                    <a:pt x="926999" y="934091"/>
                  </a:lnTo>
                  <a:lnTo>
                    <a:pt x="940160" y="932721"/>
                  </a:lnTo>
                  <a:lnTo>
                    <a:pt x="952866" y="931123"/>
                  </a:lnTo>
                  <a:lnTo>
                    <a:pt x="965119" y="929297"/>
                  </a:lnTo>
                  <a:lnTo>
                    <a:pt x="977372" y="927242"/>
                  </a:lnTo>
                  <a:lnTo>
                    <a:pt x="988717" y="925188"/>
                  </a:lnTo>
                  <a:lnTo>
                    <a:pt x="1000289" y="923133"/>
                  </a:lnTo>
                  <a:lnTo>
                    <a:pt x="1010954" y="920850"/>
                  </a:lnTo>
                  <a:lnTo>
                    <a:pt x="1021618" y="918339"/>
                  </a:lnTo>
                  <a:lnTo>
                    <a:pt x="1031602" y="916056"/>
                  </a:lnTo>
                  <a:lnTo>
                    <a:pt x="1040905" y="913545"/>
                  </a:lnTo>
                  <a:lnTo>
                    <a:pt x="1050208" y="910577"/>
                  </a:lnTo>
                  <a:lnTo>
                    <a:pt x="1058830" y="907837"/>
                  </a:lnTo>
                  <a:lnTo>
                    <a:pt x="1066999" y="904869"/>
                  </a:lnTo>
                  <a:lnTo>
                    <a:pt x="1074714" y="901902"/>
                  </a:lnTo>
                  <a:lnTo>
                    <a:pt x="1081748" y="898934"/>
                  </a:lnTo>
                  <a:lnTo>
                    <a:pt x="1088328" y="895738"/>
                  </a:lnTo>
                  <a:lnTo>
                    <a:pt x="1094454" y="892541"/>
                  </a:lnTo>
                  <a:lnTo>
                    <a:pt x="1099673" y="889117"/>
                  </a:lnTo>
                  <a:lnTo>
                    <a:pt x="1104665" y="885693"/>
                  </a:lnTo>
                  <a:lnTo>
                    <a:pt x="1108976" y="882268"/>
                  </a:lnTo>
                  <a:lnTo>
                    <a:pt x="1112607" y="878844"/>
                  </a:lnTo>
                  <a:lnTo>
                    <a:pt x="1115329" y="874963"/>
                  </a:lnTo>
                  <a:lnTo>
                    <a:pt x="1116918" y="873365"/>
                  </a:lnTo>
                  <a:lnTo>
                    <a:pt x="1117825" y="871538"/>
                  </a:lnTo>
                  <a:close/>
                  <a:moveTo>
                    <a:pt x="1635810" y="852488"/>
                  </a:moveTo>
                  <a:lnTo>
                    <a:pt x="1637622" y="855903"/>
                  </a:lnTo>
                  <a:lnTo>
                    <a:pt x="1638982" y="858863"/>
                  </a:lnTo>
                  <a:lnTo>
                    <a:pt x="1639662" y="862279"/>
                  </a:lnTo>
                  <a:lnTo>
                    <a:pt x="1639888" y="865238"/>
                  </a:lnTo>
                  <a:lnTo>
                    <a:pt x="1639888" y="945382"/>
                  </a:lnTo>
                  <a:lnTo>
                    <a:pt x="1639888" y="947431"/>
                  </a:lnTo>
                  <a:lnTo>
                    <a:pt x="1639435" y="949481"/>
                  </a:lnTo>
                  <a:lnTo>
                    <a:pt x="1638982" y="951757"/>
                  </a:lnTo>
                  <a:lnTo>
                    <a:pt x="1638302" y="953579"/>
                  </a:lnTo>
                  <a:lnTo>
                    <a:pt x="1637396" y="955628"/>
                  </a:lnTo>
                  <a:lnTo>
                    <a:pt x="1636263" y="957677"/>
                  </a:lnTo>
                  <a:lnTo>
                    <a:pt x="1634904" y="959726"/>
                  </a:lnTo>
                  <a:lnTo>
                    <a:pt x="1633318" y="961548"/>
                  </a:lnTo>
                  <a:lnTo>
                    <a:pt x="1631732" y="963369"/>
                  </a:lnTo>
                  <a:lnTo>
                    <a:pt x="1629919" y="965418"/>
                  </a:lnTo>
                  <a:lnTo>
                    <a:pt x="1625388" y="969289"/>
                  </a:lnTo>
                  <a:lnTo>
                    <a:pt x="1620176" y="973159"/>
                  </a:lnTo>
                  <a:lnTo>
                    <a:pt x="1614739" y="976575"/>
                  </a:lnTo>
                  <a:lnTo>
                    <a:pt x="1608168" y="980218"/>
                  </a:lnTo>
                  <a:lnTo>
                    <a:pt x="1600918" y="983633"/>
                  </a:lnTo>
                  <a:lnTo>
                    <a:pt x="1593215" y="987048"/>
                  </a:lnTo>
                  <a:lnTo>
                    <a:pt x="1584831" y="990236"/>
                  </a:lnTo>
                  <a:lnTo>
                    <a:pt x="1575769" y="993195"/>
                  </a:lnTo>
                  <a:lnTo>
                    <a:pt x="1566253" y="996383"/>
                  </a:lnTo>
                  <a:lnTo>
                    <a:pt x="1556057" y="999343"/>
                  </a:lnTo>
                  <a:lnTo>
                    <a:pt x="1545408" y="1002075"/>
                  </a:lnTo>
                  <a:lnTo>
                    <a:pt x="1534306" y="1004807"/>
                  </a:lnTo>
                  <a:lnTo>
                    <a:pt x="1522524" y="1007084"/>
                  </a:lnTo>
                  <a:lnTo>
                    <a:pt x="1510290" y="1009589"/>
                  </a:lnTo>
                  <a:lnTo>
                    <a:pt x="1497602" y="1011865"/>
                  </a:lnTo>
                  <a:lnTo>
                    <a:pt x="1484461" y="1013914"/>
                  </a:lnTo>
                  <a:lnTo>
                    <a:pt x="1470866" y="1015736"/>
                  </a:lnTo>
                  <a:lnTo>
                    <a:pt x="1457045" y="1017785"/>
                  </a:lnTo>
                  <a:lnTo>
                    <a:pt x="1442998" y="1019151"/>
                  </a:lnTo>
                  <a:lnTo>
                    <a:pt x="1428271" y="1020745"/>
                  </a:lnTo>
                  <a:lnTo>
                    <a:pt x="1413317" y="1021883"/>
                  </a:lnTo>
                  <a:lnTo>
                    <a:pt x="1397684" y="1022794"/>
                  </a:lnTo>
                  <a:lnTo>
                    <a:pt x="1382050" y="1023705"/>
                  </a:lnTo>
                  <a:lnTo>
                    <a:pt x="1366191" y="1024616"/>
                  </a:lnTo>
                  <a:lnTo>
                    <a:pt x="1350104" y="1025071"/>
                  </a:lnTo>
                  <a:lnTo>
                    <a:pt x="1333791" y="1025526"/>
                  </a:lnTo>
                  <a:lnTo>
                    <a:pt x="1317251" y="1025526"/>
                  </a:lnTo>
                  <a:lnTo>
                    <a:pt x="1296180" y="1025526"/>
                  </a:lnTo>
                  <a:lnTo>
                    <a:pt x="1275562" y="1024843"/>
                  </a:lnTo>
                  <a:lnTo>
                    <a:pt x="1255397" y="1024160"/>
                  </a:lnTo>
                  <a:lnTo>
                    <a:pt x="1235686" y="1022794"/>
                  </a:lnTo>
                  <a:lnTo>
                    <a:pt x="1216427" y="1021428"/>
                  </a:lnTo>
                  <a:lnTo>
                    <a:pt x="1197622" y="1019834"/>
                  </a:lnTo>
                  <a:lnTo>
                    <a:pt x="1179496" y="1018013"/>
                  </a:lnTo>
                  <a:lnTo>
                    <a:pt x="1162050" y="1015508"/>
                  </a:lnTo>
                  <a:lnTo>
                    <a:pt x="1162050" y="980673"/>
                  </a:lnTo>
                  <a:lnTo>
                    <a:pt x="1162050" y="910092"/>
                  </a:lnTo>
                  <a:lnTo>
                    <a:pt x="1179496" y="912141"/>
                  </a:lnTo>
                  <a:lnTo>
                    <a:pt x="1197622" y="914190"/>
                  </a:lnTo>
                  <a:lnTo>
                    <a:pt x="1216427" y="916011"/>
                  </a:lnTo>
                  <a:lnTo>
                    <a:pt x="1235686" y="917377"/>
                  </a:lnTo>
                  <a:lnTo>
                    <a:pt x="1255397" y="918516"/>
                  </a:lnTo>
                  <a:lnTo>
                    <a:pt x="1275562" y="919199"/>
                  </a:lnTo>
                  <a:lnTo>
                    <a:pt x="1296180" y="919654"/>
                  </a:lnTo>
                  <a:lnTo>
                    <a:pt x="1317251" y="920110"/>
                  </a:lnTo>
                  <a:lnTo>
                    <a:pt x="1332205" y="920110"/>
                  </a:lnTo>
                  <a:lnTo>
                    <a:pt x="1347159" y="919427"/>
                  </a:lnTo>
                  <a:lnTo>
                    <a:pt x="1361659" y="919199"/>
                  </a:lnTo>
                  <a:lnTo>
                    <a:pt x="1376160" y="918516"/>
                  </a:lnTo>
                  <a:lnTo>
                    <a:pt x="1390207" y="917833"/>
                  </a:lnTo>
                  <a:lnTo>
                    <a:pt x="1404028" y="916922"/>
                  </a:lnTo>
                  <a:lnTo>
                    <a:pt x="1417849" y="916011"/>
                  </a:lnTo>
                  <a:lnTo>
                    <a:pt x="1431216" y="914873"/>
                  </a:lnTo>
                  <a:lnTo>
                    <a:pt x="1444584" y="913507"/>
                  </a:lnTo>
                  <a:lnTo>
                    <a:pt x="1457499" y="911913"/>
                  </a:lnTo>
                  <a:lnTo>
                    <a:pt x="1469960" y="910319"/>
                  </a:lnTo>
                  <a:lnTo>
                    <a:pt x="1482195" y="908726"/>
                  </a:lnTo>
                  <a:lnTo>
                    <a:pt x="1493976" y="906904"/>
                  </a:lnTo>
                  <a:lnTo>
                    <a:pt x="1505532" y="904855"/>
                  </a:lnTo>
                  <a:lnTo>
                    <a:pt x="1516860" y="902806"/>
                  </a:lnTo>
                  <a:lnTo>
                    <a:pt x="1527509" y="900529"/>
                  </a:lnTo>
                  <a:lnTo>
                    <a:pt x="1537931" y="898480"/>
                  </a:lnTo>
                  <a:lnTo>
                    <a:pt x="1547900" y="895748"/>
                  </a:lnTo>
                  <a:lnTo>
                    <a:pt x="1557416" y="893243"/>
                  </a:lnTo>
                  <a:lnTo>
                    <a:pt x="1566479" y="890739"/>
                  </a:lnTo>
                  <a:lnTo>
                    <a:pt x="1575089" y="888007"/>
                  </a:lnTo>
                  <a:lnTo>
                    <a:pt x="1583472" y="885274"/>
                  </a:lnTo>
                  <a:lnTo>
                    <a:pt x="1591175" y="882087"/>
                  </a:lnTo>
                  <a:lnTo>
                    <a:pt x="1598426" y="879355"/>
                  </a:lnTo>
                  <a:lnTo>
                    <a:pt x="1604770" y="876167"/>
                  </a:lnTo>
                  <a:lnTo>
                    <a:pt x="1611114" y="872980"/>
                  </a:lnTo>
                  <a:lnTo>
                    <a:pt x="1616551" y="869792"/>
                  </a:lnTo>
                  <a:lnTo>
                    <a:pt x="1621762" y="866377"/>
                  </a:lnTo>
                  <a:lnTo>
                    <a:pt x="1626067" y="863189"/>
                  </a:lnTo>
                  <a:lnTo>
                    <a:pt x="1629919" y="859546"/>
                  </a:lnTo>
                  <a:lnTo>
                    <a:pt x="1633091" y="856131"/>
                  </a:lnTo>
                  <a:lnTo>
                    <a:pt x="1635810" y="852488"/>
                  </a:lnTo>
                  <a:close/>
                  <a:moveTo>
                    <a:pt x="323170" y="766763"/>
                  </a:moveTo>
                  <a:lnTo>
                    <a:pt x="339725" y="766990"/>
                  </a:lnTo>
                  <a:lnTo>
                    <a:pt x="356054" y="767218"/>
                  </a:lnTo>
                  <a:lnTo>
                    <a:pt x="372156" y="767672"/>
                  </a:lnTo>
                  <a:lnTo>
                    <a:pt x="388031" y="768354"/>
                  </a:lnTo>
                  <a:lnTo>
                    <a:pt x="403679" y="769263"/>
                  </a:lnTo>
                  <a:lnTo>
                    <a:pt x="419327" y="770399"/>
                  </a:lnTo>
                  <a:lnTo>
                    <a:pt x="434295" y="771535"/>
                  </a:lnTo>
                  <a:lnTo>
                    <a:pt x="448809" y="773125"/>
                  </a:lnTo>
                  <a:lnTo>
                    <a:pt x="463097" y="774716"/>
                  </a:lnTo>
                  <a:lnTo>
                    <a:pt x="476931" y="776306"/>
                  </a:lnTo>
                  <a:lnTo>
                    <a:pt x="490538" y="778351"/>
                  </a:lnTo>
                  <a:lnTo>
                    <a:pt x="503692" y="780396"/>
                  </a:lnTo>
                  <a:lnTo>
                    <a:pt x="516392" y="782668"/>
                  </a:lnTo>
                  <a:lnTo>
                    <a:pt x="528411" y="784941"/>
                  </a:lnTo>
                  <a:lnTo>
                    <a:pt x="540204" y="787667"/>
                  </a:lnTo>
                  <a:lnTo>
                    <a:pt x="551317" y="790167"/>
                  </a:lnTo>
                  <a:lnTo>
                    <a:pt x="562202" y="792893"/>
                  </a:lnTo>
                  <a:lnTo>
                    <a:pt x="572408" y="795847"/>
                  </a:lnTo>
                  <a:lnTo>
                    <a:pt x="581933" y="798801"/>
                  </a:lnTo>
                  <a:lnTo>
                    <a:pt x="591004" y="802209"/>
                  </a:lnTo>
                  <a:lnTo>
                    <a:pt x="599395" y="805163"/>
                  </a:lnTo>
                  <a:lnTo>
                    <a:pt x="607106" y="808571"/>
                  </a:lnTo>
                  <a:lnTo>
                    <a:pt x="614363" y="811979"/>
                  </a:lnTo>
                  <a:lnTo>
                    <a:pt x="620713" y="815387"/>
                  </a:lnTo>
                  <a:lnTo>
                    <a:pt x="626383" y="819250"/>
                  </a:lnTo>
                  <a:lnTo>
                    <a:pt x="631599" y="822886"/>
                  </a:lnTo>
                  <a:lnTo>
                    <a:pt x="635908" y="826748"/>
                  </a:lnTo>
                  <a:lnTo>
                    <a:pt x="637949" y="828566"/>
                  </a:lnTo>
                  <a:lnTo>
                    <a:pt x="639536" y="830384"/>
                  </a:lnTo>
                  <a:lnTo>
                    <a:pt x="640897" y="832656"/>
                  </a:lnTo>
                  <a:lnTo>
                    <a:pt x="642485" y="834474"/>
                  </a:lnTo>
                  <a:lnTo>
                    <a:pt x="643619" y="836519"/>
                  </a:lnTo>
                  <a:lnTo>
                    <a:pt x="644526" y="838336"/>
                  </a:lnTo>
                  <a:lnTo>
                    <a:pt x="645206" y="840608"/>
                  </a:lnTo>
                  <a:lnTo>
                    <a:pt x="645660" y="842653"/>
                  </a:lnTo>
                  <a:lnTo>
                    <a:pt x="645886" y="844471"/>
                  </a:lnTo>
                  <a:lnTo>
                    <a:pt x="646113" y="846743"/>
                  </a:lnTo>
                  <a:lnTo>
                    <a:pt x="646113" y="926496"/>
                  </a:lnTo>
                  <a:lnTo>
                    <a:pt x="645886" y="928768"/>
                  </a:lnTo>
                  <a:lnTo>
                    <a:pt x="645660" y="930813"/>
                  </a:lnTo>
                  <a:lnTo>
                    <a:pt x="645206" y="932631"/>
                  </a:lnTo>
                  <a:lnTo>
                    <a:pt x="644526" y="934676"/>
                  </a:lnTo>
                  <a:lnTo>
                    <a:pt x="643619" y="936948"/>
                  </a:lnTo>
                  <a:lnTo>
                    <a:pt x="642485" y="938766"/>
                  </a:lnTo>
                  <a:lnTo>
                    <a:pt x="640897" y="940584"/>
                  </a:lnTo>
                  <a:lnTo>
                    <a:pt x="639536" y="942856"/>
                  </a:lnTo>
                  <a:lnTo>
                    <a:pt x="637949" y="944673"/>
                  </a:lnTo>
                  <a:lnTo>
                    <a:pt x="635908" y="946491"/>
                  </a:lnTo>
                  <a:lnTo>
                    <a:pt x="631599" y="950354"/>
                  </a:lnTo>
                  <a:lnTo>
                    <a:pt x="626383" y="953989"/>
                  </a:lnTo>
                  <a:lnTo>
                    <a:pt x="620713" y="957852"/>
                  </a:lnTo>
                  <a:lnTo>
                    <a:pt x="614363" y="961260"/>
                  </a:lnTo>
                  <a:lnTo>
                    <a:pt x="607106" y="964896"/>
                  </a:lnTo>
                  <a:lnTo>
                    <a:pt x="599395" y="968077"/>
                  </a:lnTo>
                  <a:lnTo>
                    <a:pt x="591004" y="971258"/>
                  </a:lnTo>
                  <a:lnTo>
                    <a:pt x="581933" y="974439"/>
                  </a:lnTo>
                  <a:lnTo>
                    <a:pt x="572408" y="977393"/>
                  </a:lnTo>
                  <a:lnTo>
                    <a:pt x="562202" y="980346"/>
                  </a:lnTo>
                  <a:lnTo>
                    <a:pt x="551317" y="983073"/>
                  </a:lnTo>
                  <a:lnTo>
                    <a:pt x="540204" y="985572"/>
                  </a:lnTo>
                  <a:lnTo>
                    <a:pt x="528411" y="988299"/>
                  </a:lnTo>
                  <a:lnTo>
                    <a:pt x="516392" y="990571"/>
                  </a:lnTo>
                  <a:lnTo>
                    <a:pt x="503692" y="992843"/>
                  </a:lnTo>
                  <a:lnTo>
                    <a:pt x="490538" y="995115"/>
                  </a:lnTo>
                  <a:lnTo>
                    <a:pt x="476931" y="996933"/>
                  </a:lnTo>
                  <a:lnTo>
                    <a:pt x="463097" y="998524"/>
                  </a:lnTo>
                  <a:lnTo>
                    <a:pt x="448809" y="1000114"/>
                  </a:lnTo>
                  <a:lnTo>
                    <a:pt x="434295" y="1001477"/>
                  </a:lnTo>
                  <a:lnTo>
                    <a:pt x="419327" y="1003068"/>
                  </a:lnTo>
                  <a:lnTo>
                    <a:pt x="403679" y="1003977"/>
                  </a:lnTo>
                  <a:lnTo>
                    <a:pt x="388031" y="1004886"/>
                  </a:lnTo>
                  <a:lnTo>
                    <a:pt x="372156" y="1005567"/>
                  </a:lnTo>
                  <a:lnTo>
                    <a:pt x="356054" y="1006022"/>
                  </a:lnTo>
                  <a:lnTo>
                    <a:pt x="339725" y="1006476"/>
                  </a:lnTo>
                  <a:lnTo>
                    <a:pt x="323170" y="1006476"/>
                  </a:lnTo>
                  <a:lnTo>
                    <a:pt x="306388" y="1006476"/>
                  </a:lnTo>
                  <a:lnTo>
                    <a:pt x="290059" y="1006022"/>
                  </a:lnTo>
                  <a:lnTo>
                    <a:pt x="273957" y="1005567"/>
                  </a:lnTo>
                  <a:lnTo>
                    <a:pt x="258082" y="1004886"/>
                  </a:lnTo>
                  <a:lnTo>
                    <a:pt x="242434" y="1003977"/>
                  </a:lnTo>
                  <a:lnTo>
                    <a:pt x="227013" y="1003068"/>
                  </a:lnTo>
                  <a:lnTo>
                    <a:pt x="212045" y="1001477"/>
                  </a:lnTo>
                  <a:lnTo>
                    <a:pt x="197304" y="1000114"/>
                  </a:lnTo>
                  <a:lnTo>
                    <a:pt x="183016" y="998524"/>
                  </a:lnTo>
                  <a:lnTo>
                    <a:pt x="169182" y="996933"/>
                  </a:lnTo>
                  <a:lnTo>
                    <a:pt x="155575" y="995115"/>
                  </a:lnTo>
                  <a:lnTo>
                    <a:pt x="142422" y="992843"/>
                  </a:lnTo>
                  <a:lnTo>
                    <a:pt x="129948" y="990571"/>
                  </a:lnTo>
                  <a:lnTo>
                    <a:pt x="117475" y="988299"/>
                  </a:lnTo>
                  <a:lnTo>
                    <a:pt x="105682" y="985572"/>
                  </a:lnTo>
                  <a:lnTo>
                    <a:pt x="94570" y="983073"/>
                  </a:lnTo>
                  <a:lnTo>
                    <a:pt x="83911" y="980346"/>
                  </a:lnTo>
                  <a:lnTo>
                    <a:pt x="73706" y="977393"/>
                  </a:lnTo>
                  <a:lnTo>
                    <a:pt x="64181" y="974439"/>
                  </a:lnTo>
                  <a:lnTo>
                    <a:pt x="55109" y="971258"/>
                  </a:lnTo>
                  <a:lnTo>
                    <a:pt x="46718" y="968077"/>
                  </a:lnTo>
                  <a:lnTo>
                    <a:pt x="38781" y="964896"/>
                  </a:lnTo>
                  <a:lnTo>
                    <a:pt x="31750" y="961260"/>
                  </a:lnTo>
                  <a:lnTo>
                    <a:pt x="25173" y="957852"/>
                  </a:lnTo>
                  <a:lnTo>
                    <a:pt x="19730" y="953989"/>
                  </a:lnTo>
                  <a:lnTo>
                    <a:pt x="14514" y="950354"/>
                  </a:lnTo>
                  <a:lnTo>
                    <a:pt x="9979" y="946491"/>
                  </a:lnTo>
                  <a:lnTo>
                    <a:pt x="8164" y="944673"/>
                  </a:lnTo>
                  <a:lnTo>
                    <a:pt x="6577" y="942856"/>
                  </a:lnTo>
                  <a:lnTo>
                    <a:pt x="4989" y="940584"/>
                  </a:lnTo>
                  <a:lnTo>
                    <a:pt x="3855" y="938766"/>
                  </a:lnTo>
                  <a:lnTo>
                    <a:pt x="2495" y="936948"/>
                  </a:lnTo>
                  <a:lnTo>
                    <a:pt x="1588" y="934676"/>
                  </a:lnTo>
                  <a:lnTo>
                    <a:pt x="907" y="932631"/>
                  </a:lnTo>
                  <a:lnTo>
                    <a:pt x="454" y="930813"/>
                  </a:lnTo>
                  <a:lnTo>
                    <a:pt x="0" y="928768"/>
                  </a:lnTo>
                  <a:lnTo>
                    <a:pt x="0" y="926496"/>
                  </a:lnTo>
                  <a:lnTo>
                    <a:pt x="0" y="846743"/>
                  </a:lnTo>
                  <a:lnTo>
                    <a:pt x="0" y="844471"/>
                  </a:lnTo>
                  <a:lnTo>
                    <a:pt x="454" y="842653"/>
                  </a:lnTo>
                  <a:lnTo>
                    <a:pt x="907" y="840608"/>
                  </a:lnTo>
                  <a:lnTo>
                    <a:pt x="1588" y="838336"/>
                  </a:lnTo>
                  <a:lnTo>
                    <a:pt x="2495" y="836519"/>
                  </a:lnTo>
                  <a:lnTo>
                    <a:pt x="3855" y="834474"/>
                  </a:lnTo>
                  <a:lnTo>
                    <a:pt x="4989" y="832656"/>
                  </a:lnTo>
                  <a:lnTo>
                    <a:pt x="6577" y="830384"/>
                  </a:lnTo>
                  <a:lnTo>
                    <a:pt x="8164" y="828566"/>
                  </a:lnTo>
                  <a:lnTo>
                    <a:pt x="9979" y="826748"/>
                  </a:lnTo>
                  <a:lnTo>
                    <a:pt x="14514" y="822886"/>
                  </a:lnTo>
                  <a:lnTo>
                    <a:pt x="19730" y="819250"/>
                  </a:lnTo>
                  <a:lnTo>
                    <a:pt x="25173" y="815387"/>
                  </a:lnTo>
                  <a:lnTo>
                    <a:pt x="31750" y="811979"/>
                  </a:lnTo>
                  <a:lnTo>
                    <a:pt x="38781" y="808571"/>
                  </a:lnTo>
                  <a:lnTo>
                    <a:pt x="46718" y="805163"/>
                  </a:lnTo>
                  <a:lnTo>
                    <a:pt x="55109" y="802209"/>
                  </a:lnTo>
                  <a:lnTo>
                    <a:pt x="64181" y="798801"/>
                  </a:lnTo>
                  <a:lnTo>
                    <a:pt x="73706" y="795847"/>
                  </a:lnTo>
                  <a:lnTo>
                    <a:pt x="83911" y="792893"/>
                  </a:lnTo>
                  <a:lnTo>
                    <a:pt x="94570" y="790167"/>
                  </a:lnTo>
                  <a:lnTo>
                    <a:pt x="105682" y="787667"/>
                  </a:lnTo>
                  <a:lnTo>
                    <a:pt x="117475" y="784941"/>
                  </a:lnTo>
                  <a:lnTo>
                    <a:pt x="129948" y="782668"/>
                  </a:lnTo>
                  <a:lnTo>
                    <a:pt x="142422" y="780396"/>
                  </a:lnTo>
                  <a:lnTo>
                    <a:pt x="155575" y="778351"/>
                  </a:lnTo>
                  <a:lnTo>
                    <a:pt x="169182" y="776306"/>
                  </a:lnTo>
                  <a:lnTo>
                    <a:pt x="183016" y="774716"/>
                  </a:lnTo>
                  <a:lnTo>
                    <a:pt x="197304" y="773125"/>
                  </a:lnTo>
                  <a:lnTo>
                    <a:pt x="212045" y="771535"/>
                  </a:lnTo>
                  <a:lnTo>
                    <a:pt x="227013" y="770399"/>
                  </a:lnTo>
                  <a:lnTo>
                    <a:pt x="242434" y="769263"/>
                  </a:lnTo>
                  <a:lnTo>
                    <a:pt x="258082" y="768354"/>
                  </a:lnTo>
                  <a:lnTo>
                    <a:pt x="273957" y="767672"/>
                  </a:lnTo>
                  <a:lnTo>
                    <a:pt x="290059" y="767218"/>
                  </a:lnTo>
                  <a:lnTo>
                    <a:pt x="306388" y="766990"/>
                  </a:lnTo>
                  <a:lnTo>
                    <a:pt x="323170" y="766763"/>
                  </a:lnTo>
                  <a:close/>
                  <a:moveTo>
                    <a:pt x="1118507" y="738188"/>
                  </a:moveTo>
                  <a:lnTo>
                    <a:pt x="1119642" y="740465"/>
                  </a:lnTo>
                  <a:lnTo>
                    <a:pt x="1120322" y="742969"/>
                  </a:lnTo>
                  <a:lnTo>
                    <a:pt x="1120776" y="745246"/>
                  </a:lnTo>
                  <a:lnTo>
                    <a:pt x="1120776" y="747751"/>
                  </a:lnTo>
                  <a:lnTo>
                    <a:pt x="1120776" y="827901"/>
                  </a:lnTo>
                  <a:lnTo>
                    <a:pt x="1120776" y="829951"/>
                  </a:lnTo>
                  <a:lnTo>
                    <a:pt x="1120549" y="832000"/>
                  </a:lnTo>
                  <a:lnTo>
                    <a:pt x="1119869" y="834049"/>
                  </a:lnTo>
                  <a:lnTo>
                    <a:pt x="1119188" y="836099"/>
                  </a:lnTo>
                  <a:lnTo>
                    <a:pt x="1118280" y="837920"/>
                  </a:lnTo>
                  <a:lnTo>
                    <a:pt x="1117373" y="840197"/>
                  </a:lnTo>
                  <a:lnTo>
                    <a:pt x="1116011" y="842019"/>
                  </a:lnTo>
                  <a:lnTo>
                    <a:pt x="1114196" y="844068"/>
                  </a:lnTo>
                  <a:lnTo>
                    <a:pt x="1112608" y="845890"/>
                  </a:lnTo>
                  <a:lnTo>
                    <a:pt x="1110792" y="847939"/>
                  </a:lnTo>
                  <a:lnTo>
                    <a:pt x="1106254" y="851582"/>
                  </a:lnTo>
                  <a:lnTo>
                    <a:pt x="1101489" y="855453"/>
                  </a:lnTo>
                  <a:lnTo>
                    <a:pt x="1095590" y="858868"/>
                  </a:lnTo>
                  <a:lnTo>
                    <a:pt x="1089010" y="862739"/>
                  </a:lnTo>
                  <a:lnTo>
                    <a:pt x="1081976" y="865927"/>
                  </a:lnTo>
                  <a:lnTo>
                    <a:pt x="1074261" y="869570"/>
                  </a:lnTo>
                  <a:lnTo>
                    <a:pt x="1065865" y="872530"/>
                  </a:lnTo>
                  <a:lnTo>
                    <a:pt x="1056789" y="875718"/>
                  </a:lnTo>
                  <a:lnTo>
                    <a:pt x="1047032" y="878906"/>
                  </a:lnTo>
                  <a:lnTo>
                    <a:pt x="1037049" y="881638"/>
                  </a:lnTo>
                  <a:lnTo>
                    <a:pt x="1026157" y="884598"/>
                  </a:lnTo>
                  <a:lnTo>
                    <a:pt x="1015039" y="887103"/>
                  </a:lnTo>
                  <a:lnTo>
                    <a:pt x="1003240" y="889608"/>
                  </a:lnTo>
                  <a:lnTo>
                    <a:pt x="991214" y="892112"/>
                  </a:lnTo>
                  <a:lnTo>
                    <a:pt x="978507" y="894162"/>
                  </a:lnTo>
                  <a:lnTo>
                    <a:pt x="965347" y="896211"/>
                  </a:lnTo>
                  <a:lnTo>
                    <a:pt x="951733" y="898260"/>
                  </a:lnTo>
                  <a:lnTo>
                    <a:pt x="937892" y="900082"/>
                  </a:lnTo>
                  <a:lnTo>
                    <a:pt x="923597" y="901676"/>
                  </a:lnTo>
                  <a:lnTo>
                    <a:pt x="908848" y="903042"/>
                  </a:lnTo>
                  <a:lnTo>
                    <a:pt x="893872" y="904180"/>
                  </a:lnTo>
                  <a:lnTo>
                    <a:pt x="878670" y="905319"/>
                  </a:lnTo>
                  <a:lnTo>
                    <a:pt x="862786" y="906457"/>
                  </a:lnTo>
                  <a:lnTo>
                    <a:pt x="846903" y="907140"/>
                  </a:lnTo>
                  <a:lnTo>
                    <a:pt x="830793" y="907596"/>
                  </a:lnTo>
                  <a:lnTo>
                    <a:pt x="814456" y="907824"/>
                  </a:lnTo>
                  <a:lnTo>
                    <a:pt x="797665" y="908051"/>
                  </a:lnTo>
                  <a:lnTo>
                    <a:pt x="783143" y="907824"/>
                  </a:lnTo>
                  <a:lnTo>
                    <a:pt x="768621" y="907596"/>
                  </a:lnTo>
                  <a:lnTo>
                    <a:pt x="754100" y="907368"/>
                  </a:lnTo>
                  <a:lnTo>
                    <a:pt x="740031" y="906685"/>
                  </a:lnTo>
                  <a:lnTo>
                    <a:pt x="726190" y="905774"/>
                  </a:lnTo>
                  <a:lnTo>
                    <a:pt x="712349" y="905091"/>
                  </a:lnTo>
                  <a:lnTo>
                    <a:pt x="698735" y="904180"/>
                  </a:lnTo>
                  <a:lnTo>
                    <a:pt x="685801" y="903042"/>
                  </a:lnTo>
                  <a:lnTo>
                    <a:pt x="685801" y="894845"/>
                  </a:lnTo>
                  <a:lnTo>
                    <a:pt x="685801" y="846573"/>
                  </a:lnTo>
                  <a:lnTo>
                    <a:pt x="685801" y="811052"/>
                  </a:lnTo>
                  <a:lnTo>
                    <a:pt x="685801" y="809002"/>
                  </a:lnTo>
                  <a:lnTo>
                    <a:pt x="685121" y="807181"/>
                  </a:lnTo>
                  <a:lnTo>
                    <a:pt x="684894" y="805359"/>
                  </a:lnTo>
                  <a:lnTo>
                    <a:pt x="684213" y="803310"/>
                  </a:lnTo>
                  <a:lnTo>
                    <a:pt x="697600" y="804448"/>
                  </a:lnTo>
                  <a:lnTo>
                    <a:pt x="711215" y="805587"/>
                  </a:lnTo>
                  <a:lnTo>
                    <a:pt x="725283" y="806270"/>
                  </a:lnTo>
                  <a:lnTo>
                    <a:pt x="739351" y="807181"/>
                  </a:lnTo>
                  <a:lnTo>
                    <a:pt x="753646" y="807636"/>
                  </a:lnTo>
                  <a:lnTo>
                    <a:pt x="768168" y="808092"/>
                  </a:lnTo>
                  <a:lnTo>
                    <a:pt x="782916" y="808319"/>
                  </a:lnTo>
                  <a:lnTo>
                    <a:pt x="797665" y="808319"/>
                  </a:lnTo>
                  <a:lnTo>
                    <a:pt x="813095" y="808319"/>
                  </a:lnTo>
                  <a:lnTo>
                    <a:pt x="828297" y="808092"/>
                  </a:lnTo>
                  <a:lnTo>
                    <a:pt x="843273" y="807636"/>
                  </a:lnTo>
                  <a:lnTo>
                    <a:pt x="858248" y="806953"/>
                  </a:lnTo>
                  <a:lnTo>
                    <a:pt x="872770" y="806270"/>
                  </a:lnTo>
                  <a:lnTo>
                    <a:pt x="887065" y="805359"/>
                  </a:lnTo>
                  <a:lnTo>
                    <a:pt x="901133" y="804221"/>
                  </a:lnTo>
                  <a:lnTo>
                    <a:pt x="914747" y="803082"/>
                  </a:lnTo>
                  <a:lnTo>
                    <a:pt x="928135" y="801488"/>
                  </a:lnTo>
                  <a:lnTo>
                    <a:pt x="941522" y="800122"/>
                  </a:lnTo>
                  <a:lnTo>
                    <a:pt x="954229" y="798528"/>
                  </a:lnTo>
                  <a:lnTo>
                    <a:pt x="966708" y="796707"/>
                  </a:lnTo>
                  <a:lnTo>
                    <a:pt x="978734" y="794885"/>
                  </a:lnTo>
                  <a:lnTo>
                    <a:pt x="990533" y="792608"/>
                  </a:lnTo>
                  <a:lnTo>
                    <a:pt x="1001879" y="790559"/>
                  </a:lnTo>
                  <a:lnTo>
                    <a:pt x="1012770" y="788282"/>
                  </a:lnTo>
                  <a:lnTo>
                    <a:pt x="1023207" y="785550"/>
                  </a:lnTo>
                  <a:lnTo>
                    <a:pt x="1033191" y="783273"/>
                  </a:lnTo>
                  <a:lnTo>
                    <a:pt x="1042948" y="780540"/>
                  </a:lnTo>
                  <a:lnTo>
                    <a:pt x="1052024" y="777808"/>
                  </a:lnTo>
                  <a:lnTo>
                    <a:pt x="1060647" y="774848"/>
                  </a:lnTo>
                  <a:lnTo>
                    <a:pt x="1068815" y="771888"/>
                  </a:lnTo>
                  <a:lnTo>
                    <a:pt x="1076303" y="768928"/>
                  </a:lnTo>
                  <a:lnTo>
                    <a:pt x="1083337" y="765967"/>
                  </a:lnTo>
                  <a:lnTo>
                    <a:pt x="1089917" y="762551"/>
                  </a:lnTo>
                  <a:lnTo>
                    <a:pt x="1095817" y="759364"/>
                  </a:lnTo>
                  <a:lnTo>
                    <a:pt x="1101262" y="755948"/>
                  </a:lnTo>
                  <a:lnTo>
                    <a:pt x="1105800" y="752533"/>
                  </a:lnTo>
                  <a:lnTo>
                    <a:pt x="1110112" y="748890"/>
                  </a:lnTo>
                  <a:lnTo>
                    <a:pt x="1113515" y="745474"/>
                  </a:lnTo>
                  <a:lnTo>
                    <a:pt x="1116465" y="741603"/>
                  </a:lnTo>
                  <a:lnTo>
                    <a:pt x="1117599" y="739782"/>
                  </a:lnTo>
                  <a:lnTo>
                    <a:pt x="1118507" y="738188"/>
                  </a:lnTo>
                  <a:close/>
                  <a:moveTo>
                    <a:pt x="1636943" y="717550"/>
                  </a:moveTo>
                  <a:lnTo>
                    <a:pt x="1638302" y="720264"/>
                  </a:lnTo>
                  <a:lnTo>
                    <a:pt x="1639208" y="722978"/>
                  </a:lnTo>
                  <a:lnTo>
                    <a:pt x="1639662" y="725692"/>
                  </a:lnTo>
                  <a:lnTo>
                    <a:pt x="1639888" y="728633"/>
                  </a:lnTo>
                  <a:lnTo>
                    <a:pt x="1639888" y="808023"/>
                  </a:lnTo>
                  <a:lnTo>
                    <a:pt x="1639888" y="810059"/>
                  </a:lnTo>
                  <a:lnTo>
                    <a:pt x="1639435" y="812094"/>
                  </a:lnTo>
                  <a:lnTo>
                    <a:pt x="1638982" y="814130"/>
                  </a:lnTo>
                  <a:lnTo>
                    <a:pt x="1638302" y="815940"/>
                  </a:lnTo>
                  <a:lnTo>
                    <a:pt x="1637396" y="818201"/>
                  </a:lnTo>
                  <a:lnTo>
                    <a:pt x="1636263" y="820011"/>
                  </a:lnTo>
                  <a:lnTo>
                    <a:pt x="1634904" y="822047"/>
                  </a:lnTo>
                  <a:lnTo>
                    <a:pt x="1633318" y="823856"/>
                  </a:lnTo>
                  <a:lnTo>
                    <a:pt x="1631732" y="825892"/>
                  </a:lnTo>
                  <a:lnTo>
                    <a:pt x="1629919" y="827927"/>
                  </a:lnTo>
                  <a:lnTo>
                    <a:pt x="1625388" y="831772"/>
                  </a:lnTo>
                  <a:lnTo>
                    <a:pt x="1620176" y="835391"/>
                  </a:lnTo>
                  <a:lnTo>
                    <a:pt x="1614739" y="839010"/>
                  </a:lnTo>
                  <a:lnTo>
                    <a:pt x="1608168" y="842403"/>
                  </a:lnTo>
                  <a:lnTo>
                    <a:pt x="1600918" y="845796"/>
                  </a:lnTo>
                  <a:lnTo>
                    <a:pt x="1593215" y="849188"/>
                  </a:lnTo>
                  <a:lnTo>
                    <a:pt x="1584831" y="852355"/>
                  </a:lnTo>
                  <a:lnTo>
                    <a:pt x="1575769" y="855522"/>
                  </a:lnTo>
                  <a:lnTo>
                    <a:pt x="1566253" y="858462"/>
                  </a:lnTo>
                  <a:lnTo>
                    <a:pt x="1556057" y="861628"/>
                  </a:lnTo>
                  <a:lnTo>
                    <a:pt x="1545408" y="864343"/>
                  </a:lnTo>
                  <a:lnTo>
                    <a:pt x="1534306" y="866831"/>
                  </a:lnTo>
                  <a:lnTo>
                    <a:pt x="1522524" y="869545"/>
                  </a:lnTo>
                  <a:lnTo>
                    <a:pt x="1510290" y="871807"/>
                  </a:lnTo>
                  <a:lnTo>
                    <a:pt x="1497602" y="873842"/>
                  </a:lnTo>
                  <a:lnTo>
                    <a:pt x="1484461" y="876104"/>
                  </a:lnTo>
                  <a:lnTo>
                    <a:pt x="1470866" y="877914"/>
                  </a:lnTo>
                  <a:lnTo>
                    <a:pt x="1457045" y="879723"/>
                  </a:lnTo>
                  <a:lnTo>
                    <a:pt x="1442998" y="881306"/>
                  </a:lnTo>
                  <a:lnTo>
                    <a:pt x="1428271" y="882663"/>
                  </a:lnTo>
                  <a:lnTo>
                    <a:pt x="1413317" y="884021"/>
                  </a:lnTo>
                  <a:lnTo>
                    <a:pt x="1397684" y="885151"/>
                  </a:lnTo>
                  <a:lnTo>
                    <a:pt x="1382050" y="885830"/>
                  </a:lnTo>
                  <a:lnTo>
                    <a:pt x="1366191" y="886509"/>
                  </a:lnTo>
                  <a:lnTo>
                    <a:pt x="1350104" y="887187"/>
                  </a:lnTo>
                  <a:lnTo>
                    <a:pt x="1333791" y="887413"/>
                  </a:lnTo>
                  <a:lnTo>
                    <a:pt x="1317251" y="887413"/>
                  </a:lnTo>
                  <a:lnTo>
                    <a:pt x="1296180" y="887413"/>
                  </a:lnTo>
                  <a:lnTo>
                    <a:pt x="1275562" y="886961"/>
                  </a:lnTo>
                  <a:lnTo>
                    <a:pt x="1255397" y="886056"/>
                  </a:lnTo>
                  <a:lnTo>
                    <a:pt x="1235686" y="884925"/>
                  </a:lnTo>
                  <a:lnTo>
                    <a:pt x="1216427" y="883568"/>
                  </a:lnTo>
                  <a:lnTo>
                    <a:pt x="1197622" y="881759"/>
                  </a:lnTo>
                  <a:lnTo>
                    <a:pt x="1179496" y="879949"/>
                  </a:lnTo>
                  <a:lnTo>
                    <a:pt x="1162050" y="877687"/>
                  </a:lnTo>
                  <a:lnTo>
                    <a:pt x="1162050" y="776358"/>
                  </a:lnTo>
                  <a:lnTo>
                    <a:pt x="1179496" y="778620"/>
                  </a:lnTo>
                  <a:lnTo>
                    <a:pt x="1197622" y="780655"/>
                  </a:lnTo>
                  <a:lnTo>
                    <a:pt x="1216427" y="782238"/>
                  </a:lnTo>
                  <a:lnTo>
                    <a:pt x="1235686" y="783596"/>
                  </a:lnTo>
                  <a:lnTo>
                    <a:pt x="1255397" y="784726"/>
                  </a:lnTo>
                  <a:lnTo>
                    <a:pt x="1275562" y="785631"/>
                  </a:lnTo>
                  <a:lnTo>
                    <a:pt x="1296180" y="786084"/>
                  </a:lnTo>
                  <a:lnTo>
                    <a:pt x="1317251" y="786310"/>
                  </a:lnTo>
                  <a:lnTo>
                    <a:pt x="1332431" y="786084"/>
                  </a:lnTo>
                  <a:lnTo>
                    <a:pt x="1347612" y="785857"/>
                  </a:lnTo>
                  <a:lnTo>
                    <a:pt x="1362339" y="785405"/>
                  </a:lnTo>
                  <a:lnTo>
                    <a:pt x="1377066" y="784953"/>
                  </a:lnTo>
                  <a:lnTo>
                    <a:pt x="1391340" y="784048"/>
                  </a:lnTo>
                  <a:lnTo>
                    <a:pt x="1405387" y="783369"/>
                  </a:lnTo>
                  <a:lnTo>
                    <a:pt x="1419208" y="782238"/>
                  </a:lnTo>
                  <a:lnTo>
                    <a:pt x="1433029" y="781108"/>
                  </a:lnTo>
                  <a:lnTo>
                    <a:pt x="1446397" y="779524"/>
                  </a:lnTo>
                  <a:lnTo>
                    <a:pt x="1459311" y="778167"/>
                  </a:lnTo>
                  <a:lnTo>
                    <a:pt x="1471999" y="776584"/>
                  </a:lnTo>
                  <a:lnTo>
                    <a:pt x="1484461" y="774774"/>
                  </a:lnTo>
                  <a:lnTo>
                    <a:pt x="1496469" y="772965"/>
                  </a:lnTo>
                  <a:lnTo>
                    <a:pt x="1508024" y="770703"/>
                  </a:lnTo>
                  <a:lnTo>
                    <a:pt x="1519352" y="768667"/>
                  </a:lnTo>
                  <a:lnTo>
                    <a:pt x="1530228" y="766631"/>
                  </a:lnTo>
                  <a:lnTo>
                    <a:pt x="1540650" y="764143"/>
                  </a:lnTo>
                  <a:lnTo>
                    <a:pt x="1550619" y="761655"/>
                  </a:lnTo>
                  <a:lnTo>
                    <a:pt x="1560135" y="759167"/>
                  </a:lnTo>
                  <a:lnTo>
                    <a:pt x="1569425" y="756227"/>
                  </a:lnTo>
                  <a:lnTo>
                    <a:pt x="1578034" y="753513"/>
                  </a:lnTo>
                  <a:lnTo>
                    <a:pt x="1586191" y="750799"/>
                  </a:lnTo>
                  <a:lnTo>
                    <a:pt x="1593668" y="747632"/>
                  </a:lnTo>
                  <a:lnTo>
                    <a:pt x="1600918" y="744692"/>
                  </a:lnTo>
                  <a:lnTo>
                    <a:pt x="1607489" y="741525"/>
                  </a:lnTo>
                  <a:lnTo>
                    <a:pt x="1613379" y="738359"/>
                  </a:lnTo>
                  <a:lnTo>
                    <a:pt x="1618817" y="734966"/>
                  </a:lnTo>
                  <a:lnTo>
                    <a:pt x="1623575" y="731799"/>
                  </a:lnTo>
                  <a:lnTo>
                    <a:pt x="1628106" y="728407"/>
                  </a:lnTo>
                  <a:lnTo>
                    <a:pt x="1631505" y="724788"/>
                  </a:lnTo>
                  <a:lnTo>
                    <a:pt x="1634450" y="721395"/>
                  </a:lnTo>
                  <a:lnTo>
                    <a:pt x="1635810" y="719359"/>
                  </a:lnTo>
                  <a:lnTo>
                    <a:pt x="1636943" y="717550"/>
                  </a:lnTo>
                  <a:close/>
                  <a:moveTo>
                    <a:pt x="475117" y="612775"/>
                  </a:moveTo>
                  <a:lnTo>
                    <a:pt x="475570" y="614819"/>
                  </a:lnTo>
                  <a:lnTo>
                    <a:pt x="476251" y="616635"/>
                  </a:lnTo>
                  <a:lnTo>
                    <a:pt x="476931" y="618906"/>
                  </a:lnTo>
                  <a:lnTo>
                    <a:pt x="478292" y="620723"/>
                  </a:lnTo>
                  <a:lnTo>
                    <a:pt x="479426" y="622540"/>
                  </a:lnTo>
                  <a:lnTo>
                    <a:pt x="480786" y="624357"/>
                  </a:lnTo>
                  <a:lnTo>
                    <a:pt x="482374" y="626401"/>
                  </a:lnTo>
                  <a:lnTo>
                    <a:pt x="483961" y="628218"/>
                  </a:lnTo>
                  <a:lnTo>
                    <a:pt x="488270" y="631851"/>
                  </a:lnTo>
                  <a:lnTo>
                    <a:pt x="493033" y="635712"/>
                  </a:lnTo>
                  <a:lnTo>
                    <a:pt x="498249" y="639119"/>
                  </a:lnTo>
                  <a:lnTo>
                    <a:pt x="504372" y="642752"/>
                  </a:lnTo>
                  <a:lnTo>
                    <a:pt x="511176" y="645932"/>
                  </a:lnTo>
                  <a:lnTo>
                    <a:pt x="518433" y="649338"/>
                  </a:lnTo>
                  <a:lnTo>
                    <a:pt x="526370" y="652517"/>
                  </a:lnTo>
                  <a:lnTo>
                    <a:pt x="534761" y="655697"/>
                  </a:lnTo>
                  <a:lnTo>
                    <a:pt x="543833" y="658649"/>
                  </a:lnTo>
                  <a:lnTo>
                    <a:pt x="553585" y="661374"/>
                  </a:lnTo>
                  <a:lnTo>
                    <a:pt x="563563" y="664327"/>
                  </a:lnTo>
                  <a:lnTo>
                    <a:pt x="574222" y="666825"/>
                  </a:lnTo>
                  <a:lnTo>
                    <a:pt x="585335" y="669550"/>
                  </a:lnTo>
                  <a:lnTo>
                    <a:pt x="597128" y="671821"/>
                  </a:lnTo>
                  <a:lnTo>
                    <a:pt x="608920" y="674092"/>
                  </a:lnTo>
                  <a:lnTo>
                    <a:pt x="621620" y="676136"/>
                  </a:lnTo>
                  <a:lnTo>
                    <a:pt x="634547" y="678180"/>
                  </a:lnTo>
                  <a:lnTo>
                    <a:pt x="647474" y="679997"/>
                  </a:lnTo>
                  <a:lnTo>
                    <a:pt x="661308" y="681586"/>
                  </a:lnTo>
                  <a:lnTo>
                    <a:pt x="675369" y="682949"/>
                  </a:lnTo>
                  <a:lnTo>
                    <a:pt x="689656" y="684539"/>
                  </a:lnTo>
                  <a:lnTo>
                    <a:pt x="704397" y="685674"/>
                  </a:lnTo>
                  <a:lnTo>
                    <a:pt x="719138" y="686810"/>
                  </a:lnTo>
                  <a:lnTo>
                    <a:pt x="734560" y="687491"/>
                  </a:lnTo>
                  <a:lnTo>
                    <a:pt x="749981" y="688172"/>
                  </a:lnTo>
                  <a:lnTo>
                    <a:pt x="765629" y="688627"/>
                  </a:lnTo>
                  <a:lnTo>
                    <a:pt x="781504" y="688854"/>
                  </a:lnTo>
                  <a:lnTo>
                    <a:pt x="797833" y="689081"/>
                  </a:lnTo>
                  <a:lnTo>
                    <a:pt x="814162" y="688854"/>
                  </a:lnTo>
                  <a:lnTo>
                    <a:pt x="830037" y="688627"/>
                  </a:lnTo>
                  <a:lnTo>
                    <a:pt x="845685" y="688172"/>
                  </a:lnTo>
                  <a:lnTo>
                    <a:pt x="861106" y="687491"/>
                  </a:lnTo>
                  <a:lnTo>
                    <a:pt x="876301" y="686810"/>
                  </a:lnTo>
                  <a:lnTo>
                    <a:pt x="891269" y="685674"/>
                  </a:lnTo>
                  <a:lnTo>
                    <a:pt x="906010" y="684539"/>
                  </a:lnTo>
                  <a:lnTo>
                    <a:pt x="920297" y="682949"/>
                  </a:lnTo>
                  <a:lnTo>
                    <a:pt x="934358" y="681586"/>
                  </a:lnTo>
                  <a:lnTo>
                    <a:pt x="947965" y="679997"/>
                  </a:lnTo>
                  <a:lnTo>
                    <a:pt x="961346" y="678180"/>
                  </a:lnTo>
                  <a:lnTo>
                    <a:pt x="974046" y="676136"/>
                  </a:lnTo>
                  <a:lnTo>
                    <a:pt x="986519" y="674092"/>
                  </a:lnTo>
                  <a:lnTo>
                    <a:pt x="998765" y="671821"/>
                  </a:lnTo>
                  <a:lnTo>
                    <a:pt x="1010105" y="669550"/>
                  </a:lnTo>
                  <a:lnTo>
                    <a:pt x="1021444" y="666825"/>
                  </a:lnTo>
                  <a:lnTo>
                    <a:pt x="1031876" y="664327"/>
                  </a:lnTo>
                  <a:lnTo>
                    <a:pt x="1042308" y="661374"/>
                  </a:lnTo>
                  <a:lnTo>
                    <a:pt x="1051833" y="658649"/>
                  </a:lnTo>
                  <a:lnTo>
                    <a:pt x="1060905" y="655697"/>
                  </a:lnTo>
                  <a:lnTo>
                    <a:pt x="1069296" y="652517"/>
                  </a:lnTo>
                  <a:lnTo>
                    <a:pt x="1077233" y="649338"/>
                  </a:lnTo>
                  <a:lnTo>
                    <a:pt x="1084490" y="645932"/>
                  </a:lnTo>
                  <a:lnTo>
                    <a:pt x="1091294" y="642752"/>
                  </a:lnTo>
                  <a:lnTo>
                    <a:pt x="1097417" y="639119"/>
                  </a:lnTo>
                  <a:lnTo>
                    <a:pt x="1102860" y="635712"/>
                  </a:lnTo>
                  <a:lnTo>
                    <a:pt x="1107396" y="631851"/>
                  </a:lnTo>
                  <a:lnTo>
                    <a:pt x="1111705" y="628218"/>
                  </a:lnTo>
                  <a:lnTo>
                    <a:pt x="1113292" y="626401"/>
                  </a:lnTo>
                  <a:lnTo>
                    <a:pt x="1114880" y="624357"/>
                  </a:lnTo>
                  <a:lnTo>
                    <a:pt x="1116467" y="622540"/>
                  </a:lnTo>
                  <a:lnTo>
                    <a:pt x="1117601" y="620723"/>
                  </a:lnTo>
                  <a:lnTo>
                    <a:pt x="1118735" y="618906"/>
                  </a:lnTo>
                  <a:lnTo>
                    <a:pt x="1119415" y="616635"/>
                  </a:lnTo>
                  <a:lnTo>
                    <a:pt x="1120096" y="614819"/>
                  </a:lnTo>
                  <a:lnTo>
                    <a:pt x="1120549" y="612775"/>
                  </a:lnTo>
                  <a:lnTo>
                    <a:pt x="1120776" y="614592"/>
                  </a:lnTo>
                  <a:lnTo>
                    <a:pt x="1120776" y="616408"/>
                  </a:lnTo>
                  <a:lnTo>
                    <a:pt x="1120776" y="696348"/>
                  </a:lnTo>
                  <a:lnTo>
                    <a:pt x="1120776" y="698392"/>
                  </a:lnTo>
                  <a:lnTo>
                    <a:pt x="1120549" y="700436"/>
                  </a:lnTo>
                  <a:lnTo>
                    <a:pt x="1119869" y="702480"/>
                  </a:lnTo>
                  <a:lnTo>
                    <a:pt x="1119189" y="704524"/>
                  </a:lnTo>
                  <a:lnTo>
                    <a:pt x="1118282" y="706568"/>
                  </a:lnTo>
                  <a:lnTo>
                    <a:pt x="1117374" y="708612"/>
                  </a:lnTo>
                  <a:lnTo>
                    <a:pt x="1116014" y="710428"/>
                  </a:lnTo>
                  <a:lnTo>
                    <a:pt x="1114199" y="712472"/>
                  </a:lnTo>
                  <a:lnTo>
                    <a:pt x="1112612" y="714516"/>
                  </a:lnTo>
                  <a:lnTo>
                    <a:pt x="1110798" y="716333"/>
                  </a:lnTo>
                  <a:lnTo>
                    <a:pt x="1106262" y="719967"/>
                  </a:lnTo>
                  <a:lnTo>
                    <a:pt x="1101499" y="723827"/>
                  </a:lnTo>
                  <a:lnTo>
                    <a:pt x="1095603" y="727461"/>
                  </a:lnTo>
                  <a:lnTo>
                    <a:pt x="1089026" y="731095"/>
                  </a:lnTo>
                  <a:lnTo>
                    <a:pt x="1081996" y="734274"/>
                  </a:lnTo>
                  <a:lnTo>
                    <a:pt x="1074285" y="737908"/>
                  </a:lnTo>
                  <a:lnTo>
                    <a:pt x="1065894" y="740860"/>
                  </a:lnTo>
                  <a:lnTo>
                    <a:pt x="1056823" y="744266"/>
                  </a:lnTo>
                  <a:lnTo>
                    <a:pt x="1047071" y="747219"/>
                  </a:lnTo>
                  <a:lnTo>
                    <a:pt x="1037092" y="749944"/>
                  </a:lnTo>
                  <a:lnTo>
                    <a:pt x="1026206" y="752896"/>
                  </a:lnTo>
                  <a:lnTo>
                    <a:pt x="1015094" y="755394"/>
                  </a:lnTo>
                  <a:lnTo>
                    <a:pt x="1003301" y="757893"/>
                  </a:lnTo>
                  <a:lnTo>
                    <a:pt x="991281" y="760391"/>
                  </a:lnTo>
                  <a:lnTo>
                    <a:pt x="978581" y="762435"/>
                  </a:lnTo>
                  <a:lnTo>
                    <a:pt x="965428" y="764478"/>
                  </a:lnTo>
                  <a:lnTo>
                    <a:pt x="951821" y="766749"/>
                  </a:lnTo>
                  <a:lnTo>
                    <a:pt x="937987" y="768340"/>
                  </a:lnTo>
                  <a:lnTo>
                    <a:pt x="923699" y="769929"/>
                  </a:lnTo>
                  <a:lnTo>
                    <a:pt x="908958" y="771292"/>
                  </a:lnTo>
                  <a:lnTo>
                    <a:pt x="893990" y="772428"/>
                  </a:lnTo>
                  <a:lnTo>
                    <a:pt x="878796" y="773790"/>
                  </a:lnTo>
                  <a:lnTo>
                    <a:pt x="862921" y="774699"/>
                  </a:lnTo>
                  <a:lnTo>
                    <a:pt x="847046" y="775380"/>
                  </a:lnTo>
                  <a:lnTo>
                    <a:pt x="830944" y="775834"/>
                  </a:lnTo>
                  <a:lnTo>
                    <a:pt x="814615" y="776061"/>
                  </a:lnTo>
                  <a:lnTo>
                    <a:pt x="797833" y="776288"/>
                  </a:lnTo>
                  <a:lnTo>
                    <a:pt x="775154" y="776061"/>
                  </a:lnTo>
                  <a:lnTo>
                    <a:pt x="752929" y="775380"/>
                  </a:lnTo>
                  <a:lnTo>
                    <a:pt x="731158" y="774471"/>
                  </a:lnTo>
                  <a:lnTo>
                    <a:pt x="709840" y="773336"/>
                  </a:lnTo>
                  <a:lnTo>
                    <a:pt x="688976" y="771519"/>
                  </a:lnTo>
                  <a:lnTo>
                    <a:pt x="668792" y="769475"/>
                  </a:lnTo>
                  <a:lnTo>
                    <a:pt x="649515" y="767431"/>
                  </a:lnTo>
                  <a:lnTo>
                    <a:pt x="630919" y="764706"/>
                  </a:lnTo>
                  <a:lnTo>
                    <a:pt x="620260" y="760845"/>
                  </a:lnTo>
                  <a:lnTo>
                    <a:pt x="608694" y="757211"/>
                  </a:lnTo>
                  <a:lnTo>
                    <a:pt x="596447" y="753805"/>
                  </a:lnTo>
                  <a:lnTo>
                    <a:pt x="583747" y="750398"/>
                  </a:lnTo>
                  <a:lnTo>
                    <a:pt x="569913" y="747219"/>
                  </a:lnTo>
                  <a:lnTo>
                    <a:pt x="555626" y="744494"/>
                  </a:lnTo>
                  <a:lnTo>
                    <a:pt x="540658" y="741541"/>
                  </a:lnTo>
                  <a:lnTo>
                    <a:pt x="525236" y="739043"/>
                  </a:lnTo>
                  <a:lnTo>
                    <a:pt x="519340" y="736772"/>
                  </a:lnTo>
                  <a:lnTo>
                    <a:pt x="513670" y="734274"/>
                  </a:lnTo>
                  <a:lnTo>
                    <a:pt x="508681" y="732003"/>
                  </a:lnTo>
                  <a:lnTo>
                    <a:pt x="503919" y="729505"/>
                  </a:lnTo>
                  <a:lnTo>
                    <a:pt x="499156" y="726780"/>
                  </a:lnTo>
                  <a:lnTo>
                    <a:pt x="495301" y="724282"/>
                  </a:lnTo>
                  <a:lnTo>
                    <a:pt x="491445" y="721783"/>
                  </a:lnTo>
                  <a:lnTo>
                    <a:pt x="488043" y="719058"/>
                  </a:lnTo>
                  <a:lnTo>
                    <a:pt x="484868" y="716333"/>
                  </a:lnTo>
                  <a:lnTo>
                    <a:pt x="482374" y="713381"/>
                  </a:lnTo>
                  <a:lnTo>
                    <a:pt x="480106" y="710655"/>
                  </a:lnTo>
                  <a:lnTo>
                    <a:pt x="478292" y="707930"/>
                  </a:lnTo>
                  <a:lnTo>
                    <a:pt x="476704" y="704978"/>
                  </a:lnTo>
                  <a:lnTo>
                    <a:pt x="475570" y="702253"/>
                  </a:lnTo>
                  <a:lnTo>
                    <a:pt x="474890" y="699300"/>
                  </a:lnTo>
                  <a:lnTo>
                    <a:pt x="474663" y="696348"/>
                  </a:lnTo>
                  <a:lnTo>
                    <a:pt x="474663" y="616408"/>
                  </a:lnTo>
                  <a:lnTo>
                    <a:pt x="474890" y="614592"/>
                  </a:lnTo>
                  <a:lnTo>
                    <a:pt x="475117" y="612775"/>
                  </a:lnTo>
                  <a:close/>
                  <a:moveTo>
                    <a:pt x="1637622" y="582613"/>
                  </a:moveTo>
                  <a:lnTo>
                    <a:pt x="1638529" y="584890"/>
                  </a:lnTo>
                  <a:lnTo>
                    <a:pt x="1639208" y="587394"/>
                  </a:lnTo>
                  <a:lnTo>
                    <a:pt x="1639662" y="589899"/>
                  </a:lnTo>
                  <a:lnTo>
                    <a:pt x="1639888" y="592176"/>
                  </a:lnTo>
                  <a:lnTo>
                    <a:pt x="1639888" y="672326"/>
                  </a:lnTo>
                  <a:lnTo>
                    <a:pt x="1639888" y="674375"/>
                  </a:lnTo>
                  <a:lnTo>
                    <a:pt x="1639435" y="676652"/>
                  </a:lnTo>
                  <a:lnTo>
                    <a:pt x="1638982" y="678474"/>
                  </a:lnTo>
                  <a:lnTo>
                    <a:pt x="1638302" y="680523"/>
                  </a:lnTo>
                  <a:lnTo>
                    <a:pt x="1637396" y="682345"/>
                  </a:lnTo>
                  <a:lnTo>
                    <a:pt x="1636263" y="684622"/>
                  </a:lnTo>
                  <a:lnTo>
                    <a:pt x="1634904" y="686443"/>
                  </a:lnTo>
                  <a:lnTo>
                    <a:pt x="1633318" y="688493"/>
                  </a:lnTo>
                  <a:lnTo>
                    <a:pt x="1631732" y="690314"/>
                  </a:lnTo>
                  <a:lnTo>
                    <a:pt x="1629919" y="692363"/>
                  </a:lnTo>
                  <a:lnTo>
                    <a:pt x="1625388" y="696007"/>
                  </a:lnTo>
                  <a:lnTo>
                    <a:pt x="1620176" y="699877"/>
                  </a:lnTo>
                  <a:lnTo>
                    <a:pt x="1614739" y="703521"/>
                  </a:lnTo>
                  <a:lnTo>
                    <a:pt x="1608168" y="707164"/>
                  </a:lnTo>
                  <a:lnTo>
                    <a:pt x="1600918" y="710352"/>
                  </a:lnTo>
                  <a:lnTo>
                    <a:pt x="1593215" y="713995"/>
                  </a:lnTo>
                  <a:lnTo>
                    <a:pt x="1584831" y="717183"/>
                  </a:lnTo>
                  <a:lnTo>
                    <a:pt x="1575769" y="720370"/>
                  </a:lnTo>
                  <a:lnTo>
                    <a:pt x="1566253" y="723330"/>
                  </a:lnTo>
                  <a:lnTo>
                    <a:pt x="1556057" y="726063"/>
                  </a:lnTo>
                  <a:lnTo>
                    <a:pt x="1545408" y="729023"/>
                  </a:lnTo>
                  <a:lnTo>
                    <a:pt x="1534306" y="731528"/>
                  </a:lnTo>
                  <a:lnTo>
                    <a:pt x="1522524" y="734032"/>
                  </a:lnTo>
                  <a:lnTo>
                    <a:pt x="1510290" y="736537"/>
                  </a:lnTo>
                  <a:lnTo>
                    <a:pt x="1497602" y="738814"/>
                  </a:lnTo>
                  <a:lnTo>
                    <a:pt x="1484461" y="740863"/>
                  </a:lnTo>
                  <a:lnTo>
                    <a:pt x="1470866" y="742912"/>
                  </a:lnTo>
                  <a:lnTo>
                    <a:pt x="1457045" y="744506"/>
                  </a:lnTo>
                  <a:lnTo>
                    <a:pt x="1442998" y="746100"/>
                  </a:lnTo>
                  <a:lnTo>
                    <a:pt x="1428271" y="747466"/>
                  </a:lnTo>
                  <a:lnTo>
                    <a:pt x="1413317" y="748833"/>
                  </a:lnTo>
                  <a:lnTo>
                    <a:pt x="1397684" y="749743"/>
                  </a:lnTo>
                  <a:lnTo>
                    <a:pt x="1382050" y="750882"/>
                  </a:lnTo>
                  <a:lnTo>
                    <a:pt x="1366191" y="751565"/>
                  </a:lnTo>
                  <a:lnTo>
                    <a:pt x="1350104" y="752020"/>
                  </a:lnTo>
                  <a:lnTo>
                    <a:pt x="1333791" y="752248"/>
                  </a:lnTo>
                  <a:lnTo>
                    <a:pt x="1317251" y="752476"/>
                  </a:lnTo>
                  <a:lnTo>
                    <a:pt x="1296180" y="752248"/>
                  </a:lnTo>
                  <a:lnTo>
                    <a:pt x="1275562" y="751793"/>
                  </a:lnTo>
                  <a:lnTo>
                    <a:pt x="1255397" y="751110"/>
                  </a:lnTo>
                  <a:lnTo>
                    <a:pt x="1235686" y="749743"/>
                  </a:lnTo>
                  <a:lnTo>
                    <a:pt x="1216427" y="748377"/>
                  </a:lnTo>
                  <a:lnTo>
                    <a:pt x="1197622" y="746783"/>
                  </a:lnTo>
                  <a:lnTo>
                    <a:pt x="1179496" y="744734"/>
                  </a:lnTo>
                  <a:lnTo>
                    <a:pt x="1162050" y="742685"/>
                  </a:lnTo>
                  <a:lnTo>
                    <a:pt x="1162050" y="642953"/>
                  </a:lnTo>
                  <a:lnTo>
                    <a:pt x="1179496" y="645230"/>
                  </a:lnTo>
                  <a:lnTo>
                    <a:pt x="1197622" y="647279"/>
                  </a:lnTo>
                  <a:lnTo>
                    <a:pt x="1216427" y="648873"/>
                  </a:lnTo>
                  <a:lnTo>
                    <a:pt x="1235686" y="650239"/>
                  </a:lnTo>
                  <a:lnTo>
                    <a:pt x="1255397" y="651378"/>
                  </a:lnTo>
                  <a:lnTo>
                    <a:pt x="1275562" y="652288"/>
                  </a:lnTo>
                  <a:lnTo>
                    <a:pt x="1296180" y="652744"/>
                  </a:lnTo>
                  <a:lnTo>
                    <a:pt x="1317251" y="652744"/>
                  </a:lnTo>
                  <a:lnTo>
                    <a:pt x="1332658" y="652744"/>
                  </a:lnTo>
                  <a:lnTo>
                    <a:pt x="1347838" y="652516"/>
                  </a:lnTo>
                  <a:lnTo>
                    <a:pt x="1362792" y="652061"/>
                  </a:lnTo>
                  <a:lnTo>
                    <a:pt x="1377519" y="651378"/>
                  </a:lnTo>
                  <a:lnTo>
                    <a:pt x="1392020" y="650695"/>
                  </a:lnTo>
                  <a:lnTo>
                    <a:pt x="1406520" y="649784"/>
                  </a:lnTo>
                  <a:lnTo>
                    <a:pt x="1420568" y="648873"/>
                  </a:lnTo>
                  <a:lnTo>
                    <a:pt x="1433935" y="647507"/>
                  </a:lnTo>
                  <a:lnTo>
                    <a:pt x="1447529" y="646141"/>
                  </a:lnTo>
                  <a:lnTo>
                    <a:pt x="1460671" y="644547"/>
                  </a:lnTo>
                  <a:lnTo>
                    <a:pt x="1473585" y="642953"/>
                  </a:lnTo>
                  <a:lnTo>
                    <a:pt x="1485820" y="641131"/>
                  </a:lnTo>
                  <a:lnTo>
                    <a:pt x="1498055" y="639310"/>
                  </a:lnTo>
                  <a:lnTo>
                    <a:pt x="1509836" y="637033"/>
                  </a:lnTo>
                  <a:lnTo>
                    <a:pt x="1520938" y="634983"/>
                  </a:lnTo>
                  <a:lnTo>
                    <a:pt x="1532040" y="632706"/>
                  </a:lnTo>
                  <a:lnTo>
                    <a:pt x="1542463" y="630202"/>
                  </a:lnTo>
                  <a:lnTo>
                    <a:pt x="1552432" y="627697"/>
                  </a:lnTo>
                  <a:lnTo>
                    <a:pt x="1562174" y="624965"/>
                  </a:lnTo>
                  <a:lnTo>
                    <a:pt x="1571237" y="622232"/>
                  </a:lnTo>
                  <a:lnTo>
                    <a:pt x="1579847" y="619500"/>
                  </a:lnTo>
                  <a:lnTo>
                    <a:pt x="1587777" y="616540"/>
                  </a:lnTo>
                  <a:lnTo>
                    <a:pt x="1595480" y="613352"/>
                  </a:lnTo>
                  <a:lnTo>
                    <a:pt x="1602504" y="610392"/>
                  </a:lnTo>
                  <a:lnTo>
                    <a:pt x="1609075" y="606976"/>
                  </a:lnTo>
                  <a:lnTo>
                    <a:pt x="1614965" y="603789"/>
                  </a:lnTo>
                  <a:lnTo>
                    <a:pt x="1620176" y="600373"/>
                  </a:lnTo>
                  <a:lnTo>
                    <a:pt x="1624934" y="596958"/>
                  </a:lnTo>
                  <a:lnTo>
                    <a:pt x="1629239" y="593315"/>
                  </a:lnTo>
                  <a:lnTo>
                    <a:pt x="1632411" y="589899"/>
                  </a:lnTo>
                  <a:lnTo>
                    <a:pt x="1635357" y="586256"/>
                  </a:lnTo>
                  <a:lnTo>
                    <a:pt x="1636490" y="584434"/>
                  </a:lnTo>
                  <a:lnTo>
                    <a:pt x="1637622" y="582613"/>
                  </a:lnTo>
                  <a:close/>
                  <a:moveTo>
                    <a:pt x="1639435" y="457200"/>
                  </a:moveTo>
                  <a:lnTo>
                    <a:pt x="1639888" y="458792"/>
                  </a:lnTo>
                  <a:lnTo>
                    <a:pt x="1639888" y="460838"/>
                  </a:lnTo>
                  <a:lnTo>
                    <a:pt x="1639888" y="540662"/>
                  </a:lnTo>
                  <a:lnTo>
                    <a:pt x="1639888" y="542936"/>
                  </a:lnTo>
                  <a:lnTo>
                    <a:pt x="1639435" y="544983"/>
                  </a:lnTo>
                  <a:lnTo>
                    <a:pt x="1638982" y="546802"/>
                  </a:lnTo>
                  <a:lnTo>
                    <a:pt x="1638302" y="548849"/>
                  </a:lnTo>
                  <a:lnTo>
                    <a:pt x="1637396" y="550896"/>
                  </a:lnTo>
                  <a:lnTo>
                    <a:pt x="1636263" y="552942"/>
                  </a:lnTo>
                  <a:lnTo>
                    <a:pt x="1634904" y="554762"/>
                  </a:lnTo>
                  <a:lnTo>
                    <a:pt x="1633318" y="556809"/>
                  </a:lnTo>
                  <a:lnTo>
                    <a:pt x="1631732" y="558855"/>
                  </a:lnTo>
                  <a:lnTo>
                    <a:pt x="1629919" y="560675"/>
                  </a:lnTo>
                  <a:lnTo>
                    <a:pt x="1625388" y="564313"/>
                  </a:lnTo>
                  <a:lnTo>
                    <a:pt x="1620176" y="568179"/>
                  </a:lnTo>
                  <a:lnTo>
                    <a:pt x="1614739" y="571818"/>
                  </a:lnTo>
                  <a:lnTo>
                    <a:pt x="1608168" y="575457"/>
                  </a:lnTo>
                  <a:lnTo>
                    <a:pt x="1600918" y="578868"/>
                  </a:lnTo>
                  <a:lnTo>
                    <a:pt x="1593215" y="582279"/>
                  </a:lnTo>
                  <a:lnTo>
                    <a:pt x="1584831" y="585463"/>
                  </a:lnTo>
                  <a:lnTo>
                    <a:pt x="1575769" y="588647"/>
                  </a:lnTo>
                  <a:lnTo>
                    <a:pt x="1566253" y="591603"/>
                  </a:lnTo>
                  <a:lnTo>
                    <a:pt x="1556057" y="594560"/>
                  </a:lnTo>
                  <a:lnTo>
                    <a:pt x="1545408" y="597289"/>
                  </a:lnTo>
                  <a:lnTo>
                    <a:pt x="1534306" y="599790"/>
                  </a:lnTo>
                  <a:lnTo>
                    <a:pt x="1522524" y="602519"/>
                  </a:lnTo>
                  <a:lnTo>
                    <a:pt x="1510290" y="604794"/>
                  </a:lnTo>
                  <a:lnTo>
                    <a:pt x="1497602" y="607068"/>
                  </a:lnTo>
                  <a:lnTo>
                    <a:pt x="1484461" y="609114"/>
                  </a:lnTo>
                  <a:lnTo>
                    <a:pt x="1470866" y="611161"/>
                  </a:lnTo>
                  <a:lnTo>
                    <a:pt x="1457045" y="612753"/>
                  </a:lnTo>
                  <a:lnTo>
                    <a:pt x="1442998" y="614345"/>
                  </a:lnTo>
                  <a:lnTo>
                    <a:pt x="1428271" y="615710"/>
                  </a:lnTo>
                  <a:lnTo>
                    <a:pt x="1413317" y="617301"/>
                  </a:lnTo>
                  <a:lnTo>
                    <a:pt x="1397684" y="618211"/>
                  </a:lnTo>
                  <a:lnTo>
                    <a:pt x="1382050" y="619121"/>
                  </a:lnTo>
                  <a:lnTo>
                    <a:pt x="1366191" y="619803"/>
                  </a:lnTo>
                  <a:lnTo>
                    <a:pt x="1350104" y="620258"/>
                  </a:lnTo>
                  <a:lnTo>
                    <a:pt x="1333791" y="620713"/>
                  </a:lnTo>
                  <a:lnTo>
                    <a:pt x="1317251" y="620713"/>
                  </a:lnTo>
                  <a:lnTo>
                    <a:pt x="1296180" y="620485"/>
                  </a:lnTo>
                  <a:lnTo>
                    <a:pt x="1275562" y="620031"/>
                  </a:lnTo>
                  <a:lnTo>
                    <a:pt x="1255397" y="619348"/>
                  </a:lnTo>
                  <a:lnTo>
                    <a:pt x="1235686" y="618211"/>
                  </a:lnTo>
                  <a:lnTo>
                    <a:pt x="1216427" y="616847"/>
                  </a:lnTo>
                  <a:lnTo>
                    <a:pt x="1197622" y="615027"/>
                  </a:lnTo>
                  <a:lnTo>
                    <a:pt x="1179496" y="612981"/>
                  </a:lnTo>
                  <a:lnTo>
                    <a:pt x="1162050" y="610934"/>
                  </a:lnTo>
                  <a:lnTo>
                    <a:pt x="1162050" y="523606"/>
                  </a:lnTo>
                  <a:lnTo>
                    <a:pt x="1179496" y="525652"/>
                  </a:lnTo>
                  <a:lnTo>
                    <a:pt x="1197622" y="527927"/>
                  </a:lnTo>
                  <a:lnTo>
                    <a:pt x="1216427" y="529518"/>
                  </a:lnTo>
                  <a:lnTo>
                    <a:pt x="1235686" y="530883"/>
                  </a:lnTo>
                  <a:lnTo>
                    <a:pt x="1255397" y="532020"/>
                  </a:lnTo>
                  <a:lnTo>
                    <a:pt x="1275562" y="532702"/>
                  </a:lnTo>
                  <a:lnTo>
                    <a:pt x="1296180" y="533157"/>
                  </a:lnTo>
                  <a:lnTo>
                    <a:pt x="1317251" y="533385"/>
                  </a:lnTo>
                  <a:lnTo>
                    <a:pt x="1333338" y="533385"/>
                  </a:lnTo>
                  <a:lnTo>
                    <a:pt x="1349198" y="532930"/>
                  </a:lnTo>
                  <a:lnTo>
                    <a:pt x="1365058" y="532475"/>
                  </a:lnTo>
                  <a:lnTo>
                    <a:pt x="1380464" y="531793"/>
                  </a:lnTo>
                  <a:lnTo>
                    <a:pt x="1395645" y="531110"/>
                  </a:lnTo>
                  <a:lnTo>
                    <a:pt x="1410598" y="530201"/>
                  </a:lnTo>
                  <a:lnTo>
                    <a:pt x="1425326" y="528836"/>
                  </a:lnTo>
                  <a:lnTo>
                    <a:pt x="1439599" y="527699"/>
                  </a:lnTo>
                  <a:lnTo>
                    <a:pt x="1453647" y="525880"/>
                  </a:lnTo>
                  <a:lnTo>
                    <a:pt x="1467241" y="524288"/>
                  </a:lnTo>
                  <a:lnTo>
                    <a:pt x="1480609" y="522469"/>
                  </a:lnTo>
                  <a:lnTo>
                    <a:pt x="1493297" y="520649"/>
                  </a:lnTo>
                  <a:lnTo>
                    <a:pt x="1505758" y="518375"/>
                  </a:lnTo>
                  <a:lnTo>
                    <a:pt x="1517766" y="516101"/>
                  </a:lnTo>
                  <a:lnTo>
                    <a:pt x="1529322" y="513827"/>
                  </a:lnTo>
                  <a:lnTo>
                    <a:pt x="1540650" y="511098"/>
                  </a:lnTo>
                  <a:lnTo>
                    <a:pt x="1551072" y="508596"/>
                  </a:lnTo>
                  <a:lnTo>
                    <a:pt x="1561268" y="505867"/>
                  </a:lnTo>
                  <a:lnTo>
                    <a:pt x="1570784" y="502911"/>
                  </a:lnTo>
                  <a:lnTo>
                    <a:pt x="1579847" y="499954"/>
                  </a:lnTo>
                  <a:lnTo>
                    <a:pt x="1588230" y="496770"/>
                  </a:lnTo>
                  <a:lnTo>
                    <a:pt x="1596160" y="493587"/>
                  </a:lnTo>
                  <a:lnTo>
                    <a:pt x="1603637" y="490175"/>
                  </a:lnTo>
                  <a:lnTo>
                    <a:pt x="1610207" y="486991"/>
                  </a:lnTo>
                  <a:lnTo>
                    <a:pt x="1616325" y="483580"/>
                  </a:lnTo>
                  <a:lnTo>
                    <a:pt x="1621989" y="479941"/>
                  </a:lnTo>
                  <a:lnTo>
                    <a:pt x="1626520" y="476303"/>
                  </a:lnTo>
                  <a:lnTo>
                    <a:pt x="1630599" y="472664"/>
                  </a:lnTo>
                  <a:lnTo>
                    <a:pt x="1632411" y="470845"/>
                  </a:lnTo>
                  <a:lnTo>
                    <a:pt x="1633997" y="469025"/>
                  </a:lnTo>
                  <a:lnTo>
                    <a:pt x="1635583" y="466751"/>
                  </a:lnTo>
                  <a:lnTo>
                    <a:pt x="1636716" y="464932"/>
                  </a:lnTo>
                  <a:lnTo>
                    <a:pt x="1637622" y="463113"/>
                  </a:lnTo>
                  <a:lnTo>
                    <a:pt x="1638529" y="461293"/>
                  </a:lnTo>
                  <a:lnTo>
                    <a:pt x="1639208" y="459019"/>
                  </a:lnTo>
                  <a:lnTo>
                    <a:pt x="1639435" y="457200"/>
                  </a:lnTo>
                  <a:close/>
                  <a:moveTo>
                    <a:pt x="781051" y="415925"/>
                  </a:moveTo>
                  <a:lnTo>
                    <a:pt x="797833" y="415925"/>
                  </a:lnTo>
                  <a:lnTo>
                    <a:pt x="814615" y="415925"/>
                  </a:lnTo>
                  <a:lnTo>
                    <a:pt x="830944" y="416150"/>
                  </a:lnTo>
                  <a:lnTo>
                    <a:pt x="847046" y="416602"/>
                  </a:lnTo>
                  <a:lnTo>
                    <a:pt x="862921" y="417505"/>
                  </a:lnTo>
                  <a:lnTo>
                    <a:pt x="878796" y="418408"/>
                  </a:lnTo>
                  <a:lnTo>
                    <a:pt x="893990" y="419536"/>
                  </a:lnTo>
                  <a:lnTo>
                    <a:pt x="908958" y="420665"/>
                  </a:lnTo>
                  <a:lnTo>
                    <a:pt x="923699" y="422019"/>
                  </a:lnTo>
                  <a:lnTo>
                    <a:pt x="937987" y="423599"/>
                  </a:lnTo>
                  <a:lnTo>
                    <a:pt x="951821" y="425630"/>
                  </a:lnTo>
                  <a:lnTo>
                    <a:pt x="965428" y="427436"/>
                  </a:lnTo>
                  <a:lnTo>
                    <a:pt x="978581" y="429467"/>
                  </a:lnTo>
                  <a:lnTo>
                    <a:pt x="991281" y="431499"/>
                  </a:lnTo>
                  <a:lnTo>
                    <a:pt x="1003301" y="433982"/>
                  </a:lnTo>
                  <a:lnTo>
                    <a:pt x="1015094" y="436464"/>
                  </a:lnTo>
                  <a:lnTo>
                    <a:pt x="1026206" y="438947"/>
                  </a:lnTo>
                  <a:lnTo>
                    <a:pt x="1037092" y="441882"/>
                  </a:lnTo>
                  <a:lnTo>
                    <a:pt x="1047071" y="444816"/>
                  </a:lnTo>
                  <a:lnTo>
                    <a:pt x="1056823" y="447750"/>
                  </a:lnTo>
                  <a:lnTo>
                    <a:pt x="1065894" y="450910"/>
                  </a:lnTo>
                  <a:lnTo>
                    <a:pt x="1074285" y="454296"/>
                  </a:lnTo>
                  <a:lnTo>
                    <a:pt x="1081996" y="457456"/>
                  </a:lnTo>
                  <a:lnTo>
                    <a:pt x="1089026" y="460841"/>
                  </a:lnTo>
                  <a:lnTo>
                    <a:pt x="1095603" y="464453"/>
                  </a:lnTo>
                  <a:lnTo>
                    <a:pt x="1101499" y="467838"/>
                  </a:lnTo>
                  <a:lnTo>
                    <a:pt x="1106262" y="471675"/>
                  </a:lnTo>
                  <a:lnTo>
                    <a:pt x="1110798" y="475287"/>
                  </a:lnTo>
                  <a:lnTo>
                    <a:pt x="1112612" y="477318"/>
                  </a:lnTo>
                  <a:lnTo>
                    <a:pt x="1114199" y="479350"/>
                  </a:lnTo>
                  <a:lnTo>
                    <a:pt x="1116014" y="481155"/>
                  </a:lnTo>
                  <a:lnTo>
                    <a:pt x="1117374" y="483187"/>
                  </a:lnTo>
                  <a:lnTo>
                    <a:pt x="1118282" y="485218"/>
                  </a:lnTo>
                  <a:lnTo>
                    <a:pt x="1119189" y="487249"/>
                  </a:lnTo>
                  <a:lnTo>
                    <a:pt x="1119869" y="489055"/>
                  </a:lnTo>
                  <a:lnTo>
                    <a:pt x="1120549" y="491312"/>
                  </a:lnTo>
                  <a:lnTo>
                    <a:pt x="1120776" y="493344"/>
                  </a:lnTo>
                  <a:lnTo>
                    <a:pt x="1120776" y="495149"/>
                  </a:lnTo>
                  <a:lnTo>
                    <a:pt x="1120776" y="574600"/>
                  </a:lnTo>
                  <a:lnTo>
                    <a:pt x="1120776" y="576631"/>
                  </a:lnTo>
                  <a:lnTo>
                    <a:pt x="1120549" y="578662"/>
                  </a:lnTo>
                  <a:lnTo>
                    <a:pt x="1119869" y="580919"/>
                  </a:lnTo>
                  <a:lnTo>
                    <a:pt x="1119189" y="582725"/>
                  </a:lnTo>
                  <a:lnTo>
                    <a:pt x="1118282" y="584757"/>
                  </a:lnTo>
                  <a:lnTo>
                    <a:pt x="1117374" y="586562"/>
                  </a:lnTo>
                  <a:lnTo>
                    <a:pt x="1116014" y="588819"/>
                  </a:lnTo>
                  <a:lnTo>
                    <a:pt x="1114199" y="590625"/>
                  </a:lnTo>
                  <a:lnTo>
                    <a:pt x="1112612" y="592431"/>
                  </a:lnTo>
                  <a:lnTo>
                    <a:pt x="1110798" y="594462"/>
                  </a:lnTo>
                  <a:lnTo>
                    <a:pt x="1106262" y="598299"/>
                  </a:lnTo>
                  <a:lnTo>
                    <a:pt x="1101499" y="601911"/>
                  </a:lnTo>
                  <a:lnTo>
                    <a:pt x="1095603" y="605522"/>
                  </a:lnTo>
                  <a:lnTo>
                    <a:pt x="1089026" y="609133"/>
                  </a:lnTo>
                  <a:lnTo>
                    <a:pt x="1081996" y="612519"/>
                  </a:lnTo>
                  <a:lnTo>
                    <a:pt x="1074285" y="615679"/>
                  </a:lnTo>
                  <a:lnTo>
                    <a:pt x="1065894" y="619065"/>
                  </a:lnTo>
                  <a:lnTo>
                    <a:pt x="1056823" y="621999"/>
                  </a:lnTo>
                  <a:lnTo>
                    <a:pt x="1047071" y="625159"/>
                  </a:lnTo>
                  <a:lnTo>
                    <a:pt x="1037092" y="627867"/>
                  </a:lnTo>
                  <a:lnTo>
                    <a:pt x="1026206" y="630576"/>
                  </a:lnTo>
                  <a:lnTo>
                    <a:pt x="1015094" y="633510"/>
                  </a:lnTo>
                  <a:lnTo>
                    <a:pt x="1003301" y="635767"/>
                  </a:lnTo>
                  <a:lnTo>
                    <a:pt x="991281" y="638024"/>
                  </a:lnTo>
                  <a:lnTo>
                    <a:pt x="978581" y="640507"/>
                  </a:lnTo>
                  <a:lnTo>
                    <a:pt x="965428" y="642539"/>
                  </a:lnTo>
                  <a:lnTo>
                    <a:pt x="951821" y="644344"/>
                  </a:lnTo>
                  <a:lnTo>
                    <a:pt x="937987" y="646376"/>
                  </a:lnTo>
                  <a:lnTo>
                    <a:pt x="923699" y="647730"/>
                  </a:lnTo>
                  <a:lnTo>
                    <a:pt x="908958" y="649084"/>
                  </a:lnTo>
                  <a:lnTo>
                    <a:pt x="893990" y="650438"/>
                  </a:lnTo>
                  <a:lnTo>
                    <a:pt x="878796" y="651341"/>
                  </a:lnTo>
                  <a:lnTo>
                    <a:pt x="862921" y="652244"/>
                  </a:lnTo>
                  <a:lnTo>
                    <a:pt x="847046" y="652921"/>
                  </a:lnTo>
                  <a:lnTo>
                    <a:pt x="830944" y="653598"/>
                  </a:lnTo>
                  <a:lnTo>
                    <a:pt x="814615" y="654050"/>
                  </a:lnTo>
                  <a:lnTo>
                    <a:pt x="797833" y="654050"/>
                  </a:lnTo>
                  <a:lnTo>
                    <a:pt x="781051" y="654050"/>
                  </a:lnTo>
                  <a:lnTo>
                    <a:pt x="764722" y="653598"/>
                  </a:lnTo>
                  <a:lnTo>
                    <a:pt x="748620" y="652921"/>
                  </a:lnTo>
                  <a:lnTo>
                    <a:pt x="732745" y="652244"/>
                  </a:lnTo>
                  <a:lnTo>
                    <a:pt x="717097" y="651341"/>
                  </a:lnTo>
                  <a:lnTo>
                    <a:pt x="701903" y="650438"/>
                  </a:lnTo>
                  <a:lnTo>
                    <a:pt x="686935" y="649084"/>
                  </a:lnTo>
                  <a:lnTo>
                    <a:pt x="672194" y="647730"/>
                  </a:lnTo>
                  <a:lnTo>
                    <a:pt x="657906" y="646376"/>
                  </a:lnTo>
                  <a:lnTo>
                    <a:pt x="643845" y="644344"/>
                  </a:lnTo>
                  <a:lnTo>
                    <a:pt x="630238" y="642539"/>
                  </a:lnTo>
                  <a:lnTo>
                    <a:pt x="617085" y="640507"/>
                  </a:lnTo>
                  <a:lnTo>
                    <a:pt x="604611" y="638024"/>
                  </a:lnTo>
                  <a:lnTo>
                    <a:pt x="592365" y="635767"/>
                  </a:lnTo>
                  <a:lnTo>
                    <a:pt x="580572" y="633510"/>
                  </a:lnTo>
                  <a:lnTo>
                    <a:pt x="569460" y="630576"/>
                  </a:lnTo>
                  <a:lnTo>
                    <a:pt x="558574" y="627867"/>
                  </a:lnTo>
                  <a:lnTo>
                    <a:pt x="548595" y="625159"/>
                  </a:lnTo>
                  <a:lnTo>
                    <a:pt x="539070" y="621999"/>
                  </a:lnTo>
                  <a:lnTo>
                    <a:pt x="529772" y="619065"/>
                  </a:lnTo>
                  <a:lnTo>
                    <a:pt x="521381" y="615679"/>
                  </a:lnTo>
                  <a:lnTo>
                    <a:pt x="513670" y="612519"/>
                  </a:lnTo>
                  <a:lnTo>
                    <a:pt x="506640" y="609133"/>
                  </a:lnTo>
                  <a:lnTo>
                    <a:pt x="500063" y="605522"/>
                  </a:lnTo>
                  <a:lnTo>
                    <a:pt x="494393" y="601911"/>
                  </a:lnTo>
                  <a:lnTo>
                    <a:pt x="489177" y="598299"/>
                  </a:lnTo>
                  <a:lnTo>
                    <a:pt x="484868" y="594462"/>
                  </a:lnTo>
                  <a:lnTo>
                    <a:pt x="483054" y="592431"/>
                  </a:lnTo>
                  <a:lnTo>
                    <a:pt x="481240" y="590625"/>
                  </a:lnTo>
                  <a:lnTo>
                    <a:pt x="479879" y="588819"/>
                  </a:lnTo>
                  <a:lnTo>
                    <a:pt x="478518" y="586562"/>
                  </a:lnTo>
                  <a:lnTo>
                    <a:pt x="477158" y="584757"/>
                  </a:lnTo>
                  <a:lnTo>
                    <a:pt x="476251" y="582725"/>
                  </a:lnTo>
                  <a:lnTo>
                    <a:pt x="475570" y="580919"/>
                  </a:lnTo>
                  <a:lnTo>
                    <a:pt x="475117" y="578662"/>
                  </a:lnTo>
                  <a:lnTo>
                    <a:pt x="474890" y="576631"/>
                  </a:lnTo>
                  <a:lnTo>
                    <a:pt x="474663" y="574600"/>
                  </a:lnTo>
                  <a:lnTo>
                    <a:pt x="474663" y="495149"/>
                  </a:lnTo>
                  <a:lnTo>
                    <a:pt x="474890" y="493344"/>
                  </a:lnTo>
                  <a:lnTo>
                    <a:pt x="475117" y="491312"/>
                  </a:lnTo>
                  <a:lnTo>
                    <a:pt x="475570" y="489055"/>
                  </a:lnTo>
                  <a:lnTo>
                    <a:pt x="476251" y="487249"/>
                  </a:lnTo>
                  <a:lnTo>
                    <a:pt x="477158" y="485218"/>
                  </a:lnTo>
                  <a:lnTo>
                    <a:pt x="478518" y="483187"/>
                  </a:lnTo>
                  <a:lnTo>
                    <a:pt x="479879" y="481155"/>
                  </a:lnTo>
                  <a:lnTo>
                    <a:pt x="481240" y="479350"/>
                  </a:lnTo>
                  <a:lnTo>
                    <a:pt x="483054" y="477318"/>
                  </a:lnTo>
                  <a:lnTo>
                    <a:pt x="484868" y="475287"/>
                  </a:lnTo>
                  <a:lnTo>
                    <a:pt x="489177" y="471675"/>
                  </a:lnTo>
                  <a:lnTo>
                    <a:pt x="494393" y="467838"/>
                  </a:lnTo>
                  <a:lnTo>
                    <a:pt x="500063" y="464453"/>
                  </a:lnTo>
                  <a:lnTo>
                    <a:pt x="506640" y="460841"/>
                  </a:lnTo>
                  <a:lnTo>
                    <a:pt x="513670" y="457456"/>
                  </a:lnTo>
                  <a:lnTo>
                    <a:pt x="521381" y="454296"/>
                  </a:lnTo>
                  <a:lnTo>
                    <a:pt x="529772" y="450910"/>
                  </a:lnTo>
                  <a:lnTo>
                    <a:pt x="539070" y="447750"/>
                  </a:lnTo>
                  <a:lnTo>
                    <a:pt x="548595" y="444816"/>
                  </a:lnTo>
                  <a:lnTo>
                    <a:pt x="558574" y="441882"/>
                  </a:lnTo>
                  <a:lnTo>
                    <a:pt x="569460" y="438947"/>
                  </a:lnTo>
                  <a:lnTo>
                    <a:pt x="580572" y="436464"/>
                  </a:lnTo>
                  <a:lnTo>
                    <a:pt x="592365" y="433982"/>
                  </a:lnTo>
                  <a:lnTo>
                    <a:pt x="604611" y="431499"/>
                  </a:lnTo>
                  <a:lnTo>
                    <a:pt x="617085" y="429467"/>
                  </a:lnTo>
                  <a:lnTo>
                    <a:pt x="630238" y="427436"/>
                  </a:lnTo>
                  <a:lnTo>
                    <a:pt x="643845" y="425630"/>
                  </a:lnTo>
                  <a:lnTo>
                    <a:pt x="657906" y="423599"/>
                  </a:lnTo>
                  <a:lnTo>
                    <a:pt x="672194" y="422019"/>
                  </a:lnTo>
                  <a:lnTo>
                    <a:pt x="686935" y="420665"/>
                  </a:lnTo>
                  <a:lnTo>
                    <a:pt x="701903" y="419536"/>
                  </a:lnTo>
                  <a:lnTo>
                    <a:pt x="717097" y="418408"/>
                  </a:lnTo>
                  <a:lnTo>
                    <a:pt x="732745" y="417505"/>
                  </a:lnTo>
                  <a:lnTo>
                    <a:pt x="748620" y="416602"/>
                  </a:lnTo>
                  <a:lnTo>
                    <a:pt x="764722" y="416150"/>
                  </a:lnTo>
                  <a:lnTo>
                    <a:pt x="781051" y="415925"/>
                  </a:lnTo>
                  <a:close/>
                  <a:moveTo>
                    <a:pt x="994909" y="333375"/>
                  </a:moveTo>
                  <a:lnTo>
                    <a:pt x="995589" y="335421"/>
                  </a:lnTo>
                  <a:lnTo>
                    <a:pt x="996497" y="337468"/>
                  </a:lnTo>
                  <a:lnTo>
                    <a:pt x="997857" y="339287"/>
                  </a:lnTo>
                  <a:lnTo>
                    <a:pt x="998991" y="341107"/>
                  </a:lnTo>
                  <a:lnTo>
                    <a:pt x="1000352" y="343153"/>
                  </a:lnTo>
                  <a:lnTo>
                    <a:pt x="1001939" y="344745"/>
                  </a:lnTo>
                  <a:lnTo>
                    <a:pt x="1005795" y="348383"/>
                  </a:lnTo>
                  <a:lnTo>
                    <a:pt x="1010104" y="352022"/>
                  </a:lnTo>
                  <a:lnTo>
                    <a:pt x="1015320" y="355433"/>
                  </a:lnTo>
                  <a:lnTo>
                    <a:pt x="1020989" y="359072"/>
                  </a:lnTo>
                  <a:lnTo>
                    <a:pt x="1027339" y="362255"/>
                  </a:lnTo>
                  <a:lnTo>
                    <a:pt x="1033916" y="365666"/>
                  </a:lnTo>
                  <a:lnTo>
                    <a:pt x="1041400" y="368623"/>
                  </a:lnTo>
                  <a:lnTo>
                    <a:pt x="1049791" y="371579"/>
                  </a:lnTo>
                  <a:lnTo>
                    <a:pt x="1058182" y="374762"/>
                  </a:lnTo>
                  <a:lnTo>
                    <a:pt x="1067254" y="377491"/>
                  </a:lnTo>
                  <a:lnTo>
                    <a:pt x="1076779" y="380448"/>
                  </a:lnTo>
                  <a:lnTo>
                    <a:pt x="1086984" y="382949"/>
                  </a:lnTo>
                  <a:lnTo>
                    <a:pt x="1097643" y="385451"/>
                  </a:lnTo>
                  <a:lnTo>
                    <a:pt x="1108529" y="387952"/>
                  </a:lnTo>
                  <a:lnTo>
                    <a:pt x="1120095" y="390226"/>
                  </a:lnTo>
                  <a:lnTo>
                    <a:pt x="1131888" y="392273"/>
                  </a:lnTo>
                  <a:lnTo>
                    <a:pt x="1144134" y="394319"/>
                  </a:lnTo>
                  <a:lnTo>
                    <a:pt x="1156834" y="396366"/>
                  </a:lnTo>
                  <a:lnTo>
                    <a:pt x="1169988" y="397958"/>
                  </a:lnTo>
                  <a:lnTo>
                    <a:pt x="1183368" y="399550"/>
                  </a:lnTo>
                  <a:lnTo>
                    <a:pt x="1196975" y="400914"/>
                  </a:lnTo>
                  <a:lnTo>
                    <a:pt x="1211036" y="402506"/>
                  </a:lnTo>
                  <a:lnTo>
                    <a:pt x="1225324" y="403643"/>
                  </a:lnTo>
                  <a:lnTo>
                    <a:pt x="1240065" y="404553"/>
                  </a:lnTo>
                  <a:lnTo>
                    <a:pt x="1254806" y="405235"/>
                  </a:lnTo>
                  <a:lnTo>
                    <a:pt x="1270000" y="405917"/>
                  </a:lnTo>
                  <a:lnTo>
                    <a:pt x="1285422" y="406372"/>
                  </a:lnTo>
                  <a:lnTo>
                    <a:pt x="1301070" y="406599"/>
                  </a:lnTo>
                  <a:lnTo>
                    <a:pt x="1316945" y="406827"/>
                  </a:lnTo>
                  <a:lnTo>
                    <a:pt x="1332593" y="406599"/>
                  </a:lnTo>
                  <a:lnTo>
                    <a:pt x="1348241" y="406372"/>
                  </a:lnTo>
                  <a:lnTo>
                    <a:pt x="1363663" y="405917"/>
                  </a:lnTo>
                  <a:lnTo>
                    <a:pt x="1378858" y="405235"/>
                  </a:lnTo>
                  <a:lnTo>
                    <a:pt x="1393599" y="404553"/>
                  </a:lnTo>
                  <a:lnTo>
                    <a:pt x="1408340" y="403643"/>
                  </a:lnTo>
                  <a:lnTo>
                    <a:pt x="1422627" y="402506"/>
                  </a:lnTo>
                  <a:lnTo>
                    <a:pt x="1436688" y="400914"/>
                  </a:lnTo>
                  <a:lnTo>
                    <a:pt x="1450522" y="399550"/>
                  </a:lnTo>
                  <a:lnTo>
                    <a:pt x="1463676" y="397958"/>
                  </a:lnTo>
                  <a:lnTo>
                    <a:pt x="1476829" y="396366"/>
                  </a:lnTo>
                  <a:lnTo>
                    <a:pt x="1489529" y="394319"/>
                  </a:lnTo>
                  <a:lnTo>
                    <a:pt x="1502002" y="392273"/>
                  </a:lnTo>
                  <a:lnTo>
                    <a:pt x="1513568" y="390226"/>
                  </a:lnTo>
                  <a:lnTo>
                    <a:pt x="1525134" y="387952"/>
                  </a:lnTo>
                  <a:lnTo>
                    <a:pt x="1536247" y="385451"/>
                  </a:lnTo>
                  <a:lnTo>
                    <a:pt x="1546906" y="382949"/>
                  </a:lnTo>
                  <a:lnTo>
                    <a:pt x="1556885" y="380448"/>
                  </a:lnTo>
                  <a:lnTo>
                    <a:pt x="1566410" y="377491"/>
                  </a:lnTo>
                  <a:lnTo>
                    <a:pt x="1575481" y="374762"/>
                  </a:lnTo>
                  <a:lnTo>
                    <a:pt x="1584099" y="371579"/>
                  </a:lnTo>
                  <a:lnTo>
                    <a:pt x="1592263" y="368623"/>
                  </a:lnTo>
                  <a:lnTo>
                    <a:pt x="1599747" y="365666"/>
                  </a:lnTo>
                  <a:lnTo>
                    <a:pt x="1606551" y="362255"/>
                  </a:lnTo>
                  <a:lnTo>
                    <a:pt x="1612674" y="359072"/>
                  </a:lnTo>
                  <a:lnTo>
                    <a:pt x="1618343" y="355433"/>
                  </a:lnTo>
                  <a:lnTo>
                    <a:pt x="1623560" y="352022"/>
                  </a:lnTo>
                  <a:lnTo>
                    <a:pt x="1628095" y="348383"/>
                  </a:lnTo>
                  <a:lnTo>
                    <a:pt x="1631724" y="344745"/>
                  </a:lnTo>
                  <a:lnTo>
                    <a:pt x="1633311" y="343153"/>
                  </a:lnTo>
                  <a:lnTo>
                    <a:pt x="1634672" y="341107"/>
                  </a:lnTo>
                  <a:lnTo>
                    <a:pt x="1636033" y="339287"/>
                  </a:lnTo>
                  <a:lnTo>
                    <a:pt x="1637167" y="337468"/>
                  </a:lnTo>
                  <a:lnTo>
                    <a:pt x="1638074" y="335421"/>
                  </a:lnTo>
                  <a:lnTo>
                    <a:pt x="1638754" y="333375"/>
                  </a:lnTo>
                  <a:lnTo>
                    <a:pt x="1639661" y="336786"/>
                  </a:lnTo>
                  <a:lnTo>
                    <a:pt x="1639888" y="338378"/>
                  </a:lnTo>
                  <a:lnTo>
                    <a:pt x="1639888" y="340197"/>
                  </a:lnTo>
                  <a:lnTo>
                    <a:pt x="1639888" y="420244"/>
                  </a:lnTo>
                  <a:lnTo>
                    <a:pt x="1639888" y="422063"/>
                  </a:lnTo>
                  <a:lnTo>
                    <a:pt x="1639435" y="424337"/>
                  </a:lnTo>
                  <a:lnTo>
                    <a:pt x="1638981" y="426383"/>
                  </a:lnTo>
                  <a:lnTo>
                    <a:pt x="1638301" y="428203"/>
                  </a:lnTo>
                  <a:lnTo>
                    <a:pt x="1637394" y="430249"/>
                  </a:lnTo>
                  <a:lnTo>
                    <a:pt x="1636260" y="432296"/>
                  </a:lnTo>
                  <a:lnTo>
                    <a:pt x="1634899" y="434343"/>
                  </a:lnTo>
                  <a:lnTo>
                    <a:pt x="1633311" y="436162"/>
                  </a:lnTo>
                  <a:lnTo>
                    <a:pt x="1631724" y="438209"/>
                  </a:lnTo>
                  <a:lnTo>
                    <a:pt x="1629910" y="440255"/>
                  </a:lnTo>
                  <a:lnTo>
                    <a:pt x="1625374" y="443894"/>
                  </a:lnTo>
                  <a:lnTo>
                    <a:pt x="1620158" y="447760"/>
                  </a:lnTo>
                  <a:lnTo>
                    <a:pt x="1614715" y="451171"/>
                  </a:lnTo>
                  <a:lnTo>
                    <a:pt x="1608138" y="454809"/>
                  </a:lnTo>
                  <a:lnTo>
                    <a:pt x="1600881" y="458220"/>
                  </a:lnTo>
                  <a:lnTo>
                    <a:pt x="1593170" y="461631"/>
                  </a:lnTo>
                  <a:lnTo>
                    <a:pt x="1584779" y="464815"/>
                  </a:lnTo>
                  <a:lnTo>
                    <a:pt x="1575708" y="467771"/>
                  </a:lnTo>
                  <a:lnTo>
                    <a:pt x="1566183" y="470955"/>
                  </a:lnTo>
                  <a:lnTo>
                    <a:pt x="1555977" y="473911"/>
                  </a:lnTo>
                  <a:lnTo>
                    <a:pt x="1545318" y="476867"/>
                  </a:lnTo>
                  <a:lnTo>
                    <a:pt x="1534206" y="479369"/>
                  </a:lnTo>
                  <a:lnTo>
                    <a:pt x="1522413" y="481870"/>
                  </a:lnTo>
                  <a:lnTo>
                    <a:pt x="1510167" y="484372"/>
                  </a:lnTo>
                  <a:lnTo>
                    <a:pt x="1497467" y="486418"/>
                  </a:lnTo>
                  <a:lnTo>
                    <a:pt x="1484313" y="488465"/>
                  </a:lnTo>
                  <a:lnTo>
                    <a:pt x="1470706" y="490284"/>
                  </a:lnTo>
                  <a:lnTo>
                    <a:pt x="1456872" y="492331"/>
                  </a:lnTo>
                  <a:lnTo>
                    <a:pt x="1442811" y="493923"/>
                  </a:lnTo>
                  <a:lnTo>
                    <a:pt x="1428070" y="495287"/>
                  </a:lnTo>
                  <a:lnTo>
                    <a:pt x="1413102" y="496424"/>
                  </a:lnTo>
                  <a:lnTo>
                    <a:pt x="1397454" y="497561"/>
                  </a:lnTo>
                  <a:lnTo>
                    <a:pt x="1381806" y="498698"/>
                  </a:lnTo>
                  <a:lnTo>
                    <a:pt x="1365931" y="499381"/>
                  </a:lnTo>
                  <a:lnTo>
                    <a:pt x="1349829" y="499835"/>
                  </a:lnTo>
                  <a:lnTo>
                    <a:pt x="1333500" y="500063"/>
                  </a:lnTo>
                  <a:lnTo>
                    <a:pt x="1316945" y="500063"/>
                  </a:lnTo>
                  <a:lnTo>
                    <a:pt x="1295854" y="500063"/>
                  </a:lnTo>
                  <a:lnTo>
                    <a:pt x="1275216" y="499608"/>
                  </a:lnTo>
                  <a:lnTo>
                    <a:pt x="1255032" y="498698"/>
                  </a:lnTo>
                  <a:lnTo>
                    <a:pt x="1235302" y="497334"/>
                  </a:lnTo>
                  <a:lnTo>
                    <a:pt x="1216025" y="495969"/>
                  </a:lnTo>
                  <a:lnTo>
                    <a:pt x="1197202" y="494378"/>
                  </a:lnTo>
                  <a:lnTo>
                    <a:pt x="1179059" y="492558"/>
                  </a:lnTo>
                  <a:lnTo>
                    <a:pt x="1161597" y="490057"/>
                  </a:lnTo>
                  <a:lnTo>
                    <a:pt x="1161597" y="489147"/>
                  </a:lnTo>
                  <a:lnTo>
                    <a:pt x="1161597" y="455264"/>
                  </a:lnTo>
                  <a:lnTo>
                    <a:pt x="1161370" y="452308"/>
                  </a:lnTo>
                  <a:lnTo>
                    <a:pt x="1160463" y="449579"/>
                  </a:lnTo>
                  <a:lnTo>
                    <a:pt x="1159556" y="447077"/>
                  </a:lnTo>
                  <a:lnTo>
                    <a:pt x="1158195" y="444121"/>
                  </a:lnTo>
                  <a:lnTo>
                    <a:pt x="1156607" y="441392"/>
                  </a:lnTo>
                  <a:lnTo>
                    <a:pt x="1154566" y="438663"/>
                  </a:lnTo>
                  <a:lnTo>
                    <a:pt x="1152072" y="436162"/>
                  </a:lnTo>
                  <a:lnTo>
                    <a:pt x="1149350" y="433433"/>
                  </a:lnTo>
                  <a:lnTo>
                    <a:pt x="1146175" y="430704"/>
                  </a:lnTo>
                  <a:lnTo>
                    <a:pt x="1142547" y="428430"/>
                  </a:lnTo>
                  <a:lnTo>
                    <a:pt x="1138918" y="425929"/>
                  </a:lnTo>
                  <a:lnTo>
                    <a:pt x="1134836" y="423200"/>
                  </a:lnTo>
                  <a:lnTo>
                    <a:pt x="1130300" y="420926"/>
                  </a:lnTo>
                  <a:lnTo>
                    <a:pt x="1125538" y="418652"/>
                  </a:lnTo>
                  <a:lnTo>
                    <a:pt x="1120322" y="416150"/>
                  </a:lnTo>
                  <a:lnTo>
                    <a:pt x="1115106" y="413876"/>
                  </a:lnTo>
                  <a:lnTo>
                    <a:pt x="1109436" y="411830"/>
                  </a:lnTo>
                  <a:lnTo>
                    <a:pt x="1103539" y="409555"/>
                  </a:lnTo>
                  <a:lnTo>
                    <a:pt x="1090613" y="405235"/>
                  </a:lnTo>
                  <a:lnTo>
                    <a:pt x="1076779" y="401141"/>
                  </a:lnTo>
                  <a:lnTo>
                    <a:pt x="1062038" y="397503"/>
                  </a:lnTo>
                  <a:lnTo>
                    <a:pt x="1046389" y="393865"/>
                  </a:lnTo>
                  <a:lnTo>
                    <a:pt x="1029607" y="390908"/>
                  </a:lnTo>
                  <a:lnTo>
                    <a:pt x="1011918" y="387952"/>
                  </a:lnTo>
                  <a:lnTo>
                    <a:pt x="993775" y="384996"/>
                  </a:lnTo>
                  <a:lnTo>
                    <a:pt x="993775" y="340197"/>
                  </a:lnTo>
                  <a:lnTo>
                    <a:pt x="993775" y="338378"/>
                  </a:lnTo>
                  <a:lnTo>
                    <a:pt x="994002" y="336786"/>
                  </a:lnTo>
                  <a:lnTo>
                    <a:pt x="994909" y="333375"/>
                  </a:lnTo>
                  <a:close/>
                  <a:moveTo>
                    <a:pt x="996723" y="203200"/>
                  </a:moveTo>
                  <a:lnTo>
                    <a:pt x="998084" y="205026"/>
                  </a:lnTo>
                  <a:lnTo>
                    <a:pt x="999218" y="206624"/>
                  </a:lnTo>
                  <a:lnTo>
                    <a:pt x="1002166" y="210505"/>
                  </a:lnTo>
                  <a:lnTo>
                    <a:pt x="1005795" y="213930"/>
                  </a:lnTo>
                  <a:lnTo>
                    <a:pt x="1010104" y="217354"/>
                  </a:lnTo>
                  <a:lnTo>
                    <a:pt x="1014866" y="220779"/>
                  </a:lnTo>
                  <a:lnTo>
                    <a:pt x="1020536" y="224203"/>
                  </a:lnTo>
                  <a:lnTo>
                    <a:pt x="1026206" y="227399"/>
                  </a:lnTo>
                  <a:lnTo>
                    <a:pt x="1032782" y="230367"/>
                  </a:lnTo>
                  <a:lnTo>
                    <a:pt x="1040039" y="233563"/>
                  </a:lnTo>
                  <a:lnTo>
                    <a:pt x="1047523" y="236531"/>
                  </a:lnTo>
                  <a:lnTo>
                    <a:pt x="1055688" y="239499"/>
                  </a:lnTo>
                  <a:lnTo>
                    <a:pt x="1064532" y="242238"/>
                  </a:lnTo>
                  <a:lnTo>
                    <a:pt x="1073604" y="244978"/>
                  </a:lnTo>
                  <a:lnTo>
                    <a:pt x="1083129" y="247717"/>
                  </a:lnTo>
                  <a:lnTo>
                    <a:pt x="1093107" y="250000"/>
                  </a:lnTo>
                  <a:lnTo>
                    <a:pt x="1103539" y="252512"/>
                  </a:lnTo>
                  <a:lnTo>
                    <a:pt x="1114425" y="254795"/>
                  </a:lnTo>
                  <a:lnTo>
                    <a:pt x="1125765" y="256849"/>
                  </a:lnTo>
                  <a:lnTo>
                    <a:pt x="1137331" y="258904"/>
                  </a:lnTo>
                  <a:lnTo>
                    <a:pt x="1149350" y="260730"/>
                  </a:lnTo>
                  <a:lnTo>
                    <a:pt x="1161823" y="262785"/>
                  </a:lnTo>
                  <a:lnTo>
                    <a:pt x="1174523" y="264383"/>
                  </a:lnTo>
                  <a:lnTo>
                    <a:pt x="1187450" y="265753"/>
                  </a:lnTo>
                  <a:lnTo>
                    <a:pt x="1200831" y="267123"/>
                  </a:lnTo>
                  <a:lnTo>
                    <a:pt x="1214665" y="268492"/>
                  </a:lnTo>
                  <a:lnTo>
                    <a:pt x="1228499" y="269405"/>
                  </a:lnTo>
                  <a:lnTo>
                    <a:pt x="1242786" y="270319"/>
                  </a:lnTo>
                  <a:lnTo>
                    <a:pt x="1256847" y="271232"/>
                  </a:lnTo>
                  <a:lnTo>
                    <a:pt x="1271588" y="271688"/>
                  </a:lnTo>
                  <a:lnTo>
                    <a:pt x="1286329" y="272145"/>
                  </a:lnTo>
                  <a:lnTo>
                    <a:pt x="1301750" y="272373"/>
                  </a:lnTo>
                  <a:lnTo>
                    <a:pt x="1316945" y="272373"/>
                  </a:lnTo>
                  <a:lnTo>
                    <a:pt x="1332140" y="272373"/>
                  </a:lnTo>
                  <a:lnTo>
                    <a:pt x="1347334" y="272145"/>
                  </a:lnTo>
                  <a:lnTo>
                    <a:pt x="1362075" y="271688"/>
                  </a:lnTo>
                  <a:lnTo>
                    <a:pt x="1376817" y="271232"/>
                  </a:lnTo>
                  <a:lnTo>
                    <a:pt x="1391104" y="270319"/>
                  </a:lnTo>
                  <a:lnTo>
                    <a:pt x="1405165" y="269405"/>
                  </a:lnTo>
                  <a:lnTo>
                    <a:pt x="1418999" y="268492"/>
                  </a:lnTo>
                  <a:lnTo>
                    <a:pt x="1432833" y="267123"/>
                  </a:lnTo>
                  <a:lnTo>
                    <a:pt x="1446213" y="265753"/>
                  </a:lnTo>
                  <a:lnTo>
                    <a:pt x="1459140" y="264383"/>
                  </a:lnTo>
                  <a:lnTo>
                    <a:pt x="1471840" y="262785"/>
                  </a:lnTo>
                  <a:lnTo>
                    <a:pt x="1484313" y="260730"/>
                  </a:lnTo>
                  <a:lnTo>
                    <a:pt x="1496333" y="258904"/>
                  </a:lnTo>
                  <a:lnTo>
                    <a:pt x="1507899" y="256849"/>
                  </a:lnTo>
                  <a:lnTo>
                    <a:pt x="1519238" y="254795"/>
                  </a:lnTo>
                  <a:lnTo>
                    <a:pt x="1530124" y="252512"/>
                  </a:lnTo>
                  <a:lnTo>
                    <a:pt x="1540556" y="250000"/>
                  </a:lnTo>
                  <a:lnTo>
                    <a:pt x="1550535" y="247717"/>
                  </a:lnTo>
                  <a:lnTo>
                    <a:pt x="1560060" y="244978"/>
                  </a:lnTo>
                  <a:lnTo>
                    <a:pt x="1569358" y="242238"/>
                  </a:lnTo>
                  <a:lnTo>
                    <a:pt x="1577976" y="239499"/>
                  </a:lnTo>
                  <a:lnTo>
                    <a:pt x="1586140" y="236531"/>
                  </a:lnTo>
                  <a:lnTo>
                    <a:pt x="1593624" y="233563"/>
                  </a:lnTo>
                  <a:lnTo>
                    <a:pt x="1600881" y="230367"/>
                  </a:lnTo>
                  <a:lnTo>
                    <a:pt x="1607458" y="227399"/>
                  </a:lnTo>
                  <a:lnTo>
                    <a:pt x="1613354" y="224203"/>
                  </a:lnTo>
                  <a:lnTo>
                    <a:pt x="1618797" y="220779"/>
                  </a:lnTo>
                  <a:lnTo>
                    <a:pt x="1623560" y="217354"/>
                  </a:lnTo>
                  <a:lnTo>
                    <a:pt x="1628095" y="213930"/>
                  </a:lnTo>
                  <a:lnTo>
                    <a:pt x="1631497" y="210505"/>
                  </a:lnTo>
                  <a:lnTo>
                    <a:pt x="1634445" y="206624"/>
                  </a:lnTo>
                  <a:lnTo>
                    <a:pt x="1635806" y="205026"/>
                  </a:lnTo>
                  <a:lnTo>
                    <a:pt x="1636940" y="203200"/>
                  </a:lnTo>
                  <a:lnTo>
                    <a:pt x="1638301" y="205711"/>
                  </a:lnTo>
                  <a:lnTo>
                    <a:pt x="1639208" y="208451"/>
                  </a:lnTo>
                  <a:lnTo>
                    <a:pt x="1639661" y="211418"/>
                  </a:lnTo>
                  <a:lnTo>
                    <a:pt x="1639888" y="213930"/>
                  </a:lnTo>
                  <a:lnTo>
                    <a:pt x="1639888" y="294290"/>
                  </a:lnTo>
                  <a:lnTo>
                    <a:pt x="1639888" y="296344"/>
                  </a:lnTo>
                  <a:lnTo>
                    <a:pt x="1639435" y="298627"/>
                  </a:lnTo>
                  <a:lnTo>
                    <a:pt x="1638981" y="300682"/>
                  </a:lnTo>
                  <a:lnTo>
                    <a:pt x="1638301" y="302508"/>
                  </a:lnTo>
                  <a:lnTo>
                    <a:pt x="1637394" y="304563"/>
                  </a:lnTo>
                  <a:lnTo>
                    <a:pt x="1636260" y="306618"/>
                  </a:lnTo>
                  <a:lnTo>
                    <a:pt x="1634899" y="308672"/>
                  </a:lnTo>
                  <a:lnTo>
                    <a:pt x="1633311" y="310499"/>
                  </a:lnTo>
                  <a:lnTo>
                    <a:pt x="1631724" y="312325"/>
                  </a:lnTo>
                  <a:lnTo>
                    <a:pt x="1629910" y="314608"/>
                  </a:lnTo>
                  <a:lnTo>
                    <a:pt x="1625374" y="318261"/>
                  </a:lnTo>
                  <a:lnTo>
                    <a:pt x="1620158" y="322142"/>
                  </a:lnTo>
                  <a:lnTo>
                    <a:pt x="1614715" y="325566"/>
                  </a:lnTo>
                  <a:lnTo>
                    <a:pt x="1608138" y="329219"/>
                  </a:lnTo>
                  <a:lnTo>
                    <a:pt x="1600881" y="332643"/>
                  </a:lnTo>
                  <a:lnTo>
                    <a:pt x="1593170" y="336068"/>
                  </a:lnTo>
                  <a:lnTo>
                    <a:pt x="1584779" y="339264"/>
                  </a:lnTo>
                  <a:lnTo>
                    <a:pt x="1575708" y="342232"/>
                  </a:lnTo>
                  <a:lnTo>
                    <a:pt x="1566183" y="345428"/>
                  </a:lnTo>
                  <a:lnTo>
                    <a:pt x="1555977" y="348396"/>
                  </a:lnTo>
                  <a:lnTo>
                    <a:pt x="1545318" y="351135"/>
                  </a:lnTo>
                  <a:lnTo>
                    <a:pt x="1534206" y="353875"/>
                  </a:lnTo>
                  <a:lnTo>
                    <a:pt x="1522413" y="356158"/>
                  </a:lnTo>
                  <a:lnTo>
                    <a:pt x="1510167" y="358897"/>
                  </a:lnTo>
                  <a:lnTo>
                    <a:pt x="1497467" y="360952"/>
                  </a:lnTo>
                  <a:lnTo>
                    <a:pt x="1484313" y="363007"/>
                  </a:lnTo>
                  <a:lnTo>
                    <a:pt x="1470706" y="364833"/>
                  </a:lnTo>
                  <a:lnTo>
                    <a:pt x="1456872" y="366888"/>
                  </a:lnTo>
                  <a:lnTo>
                    <a:pt x="1442811" y="368257"/>
                  </a:lnTo>
                  <a:lnTo>
                    <a:pt x="1428070" y="369856"/>
                  </a:lnTo>
                  <a:lnTo>
                    <a:pt x="1413102" y="370997"/>
                  </a:lnTo>
                  <a:lnTo>
                    <a:pt x="1397454" y="372139"/>
                  </a:lnTo>
                  <a:lnTo>
                    <a:pt x="1381806" y="373052"/>
                  </a:lnTo>
                  <a:lnTo>
                    <a:pt x="1365931" y="373737"/>
                  </a:lnTo>
                  <a:lnTo>
                    <a:pt x="1349829" y="374193"/>
                  </a:lnTo>
                  <a:lnTo>
                    <a:pt x="1333500" y="374650"/>
                  </a:lnTo>
                  <a:lnTo>
                    <a:pt x="1316945" y="374650"/>
                  </a:lnTo>
                  <a:lnTo>
                    <a:pt x="1300163" y="374650"/>
                  </a:lnTo>
                  <a:lnTo>
                    <a:pt x="1283834" y="374193"/>
                  </a:lnTo>
                  <a:lnTo>
                    <a:pt x="1267732" y="373737"/>
                  </a:lnTo>
                  <a:lnTo>
                    <a:pt x="1251857" y="373052"/>
                  </a:lnTo>
                  <a:lnTo>
                    <a:pt x="1236209" y="372139"/>
                  </a:lnTo>
                  <a:lnTo>
                    <a:pt x="1220788" y="370997"/>
                  </a:lnTo>
                  <a:lnTo>
                    <a:pt x="1205820" y="369856"/>
                  </a:lnTo>
                  <a:lnTo>
                    <a:pt x="1191079" y="368257"/>
                  </a:lnTo>
                  <a:lnTo>
                    <a:pt x="1176791" y="366888"/>
                  </a:lnTo>
                  <a:lnTo>
                    <a:pt x="1162957" y="364833"/>
                  </a:lnTo>
                  <a:lnTo>
                    <a:pt x="1149350" y="363007"/>
                  </a:lnTo>
                  <a:lnTo>
                    <a:pt x="1136197" y="360952"/>
                  </a:lnTo>
                  <a:lnTo>
                    <a:pt x="1123723" y="358897"/>
                  </a:lnTo>
                  <a:lnTo>
                    <a:pt x="1111477" y="356158"/>
                  </a:lnTo>
                  <a:lnTo>
                    <a:pt x="1099457" y="353875"/>
                  </a:lnTo>
                  <a:lnTo>
                    <a:pt x="1088345" y="351135"/>
                  </a:lnTo>
                  <a:lnTo>
                    <a:pt x="1077686" y="348396"/>
                  </a:lnTo>
                  <a:lnTo>
                    <a:pt x="1067481" y="345428"/>
                  </a:lnTo>
                  <a:lnTo>
                    <a:pt x="1057956" y="342232"/>
                  </a:lnTo>
                  <a:lnTo>
                    <a:pt x="1048884" y="339264"/>
                  </a:lnTo>
                  <a:lnTo>
                    <a:pt x="1040493" y="336068"/>
                  </a:lnTo>
                  <a:lnTo>
                    <a:pt x="1032782" y="332643"/>
                  </a:lnTo>
                  <a:lnTo>
                    <a:pt x="1025525" y="329219"/>
                  </a:lnTo>
                  <a:lnTo>
                    <a:pt x="1018948" y="325566"/>
                  </a:lnTo>
                  <a:lnTo>
                    <a:pt x="1013505" y="322142"/>
                  </a:lnTo>
                  <a:lnTo>
                    <a:pt x="1008289" y="318261"/>
                  </a:lnTo>
                  <a:lnTo>
                    <a:pt x="1003754" y="314608"/>
                  </a:lnTo>
                  <a:lnTo>
                    <a:pt x="1001939" y="312325"/>
                  </a:lnTo>
                  <a:lnTo>
                    <a:pt x="1000352" y="310499"/>
                  </a:lnTo>
                  <a:lnTo>
                    <a:pt x="998991" y="308672"/>
                  </a:lnTo>
                  <a:lnTo>
                    <a:pt x="997630" y="306618"/>
                  </a:lnTo>
                  <a:lnTo>
                    <a:pt x="996270" y="304563"/>
                  </a:lnTo>
                  <a:lnTo>
                    <a:pt x="995363" y="302508"/>
                  </a:lnTo>
                  <a:lnTo>
                    <a:pt x="994682" y="300682"/>
                  </a:lnTo>
                  <a:lnTo>
                    <a:pt x="994229" y="298627"/>
                  </a:lnTo>
                  <a:lnTo>
                    <a:pt x="993775" y="296344"/>
                  </a:lnTo>
                  <a:lnTo>
                    <a:pt x="993775" y="294290"/>
                  </a:lnTo>
                  <a:lnTo>
                    <a:pt x="993775" y="213930"/>
                  </a:lnTo>
                  <a:lnTo>
                    <a:pt x="994002" y="211418"/>
                  </a:lnTo>
                  <a:lnTo>
                    <a:pt x="994455" y="208451"/>
                  </a:lnTo>
                  <a:lnTo>
                    <a:pt x="995589" y="205711"/>
                  </a:lnTo>
                  <a:lnTo>
                    <a:pt x="996723" y="203200"/>
                  </a:lnTo>
                  <a:close/>
                  <a:moveTo>
                    <a:pt x="1300163" y="0"/>
                  </a:moveTo>
                  <a:lnTo>
                    <a:pt x="1316945" y="0"/>
                  </a:lnTo>
                  <a:lnTo>
                    <a:pt x="1333500" y="0"/>
                  </a:lnTo>
                  <a:lnTo>
                    <a:pt x="1349829" y="451"/>
                  </a:lnTo>
                  <a:lnTo>
                    <a:pt x="1365931" y="903"/>
                  </a:lnTo>
                  <a:lnTo>
                    <a:pt x="1381806" y="1580"/>
                  </a:lnTo>
                  <a:lnTo>
                    <a:pt x="1397454" y="2708"/>
                  </a:lnTo>
                  <a:lnTo>
                    <a:pt x="1413102" y="3611"/>
                  </a:lnTo>
                  <a:lnTo>
                    <a:pt x="1428070" y="4965"/>
                  </a:lnTo>
                  <a:lnTo>
                    <a:pt x="1442811" y="6320"/>
                  </a:lnTo>
                  <a:lnTo>
                    <a:pt x="1456872" y="7900"/>
                  </a:lnTo>
                  <a:lnTo>
                    <a:pt x="1470706" y="9480"/>
                  </a:lnTo>
                  <a:lnTo>
                    <a:pt x="1484313" y="11511"/>
                  </a:lnTo>
                  <a:lnTo>
                    <a:pt x="1497467" y="13542"/>
                  </a:lnTo>
                  <a:lnTo>
                    <a:pt x="1510167" y="15800"/>
                  </a:lnTo>
                  <a:lnTo>
                    <a:pt x="1522413" y="18282"/>
                  </a:lnTo>
                  <a:lnTo>
                    <a:pt x="1534206" y="20765"/>
                  </a:lnTo>
                  <a:lnTo>
                    <a:pt x="1545318" y="23248"/>
                  </a:lnTo>
                  <a:lnTo>
                    <a:pt x="1555977" y="26182"/>
                  </a:lnTo>
                  <a:lnTo>
                    <a:pt x="1566183" y="28891"/>
                  </a:lnTo>
                  <a:lnTo>
                    <a:pt x="1575708" y="32051"/>
                  </a:lnTo>
                  <a:lnTo>
                    <a:pt x="1584779" y="34985"/>
                  </a:lnTo>
                  <a:lnTo>
                    <a:pt x="1593170" y="38145"/>
                  </a:lnTo>
                  <a:lnTo>
                    <a:pt x="1600881" y="41531"/>
                  </a:lnTo>
                  <a:lnTo>
                    <a:pt x="1608138" y="44916"/>
                  </a:lnTo>
                  <a:lnTo>
                    <a:pt x="1614715" y="48528"/>
                  </a:lnTo>
                  <a:lnTo>
                    <a:pt x="1620158" y="52139"/>
                  </a:lnTo>
                  <a:lnTo>
                    <a:pt x="1625374" y="55976"/>
                  </a:lnTo>
                  <a:lnTo>
                    <a:pt x="1629910" y="59587"/>
                  </a:lnTo>
                  <a:lnTo>
                    <a:pt x="1631724" y="61619"/>
                  </a:lnTo>
                  <a:lnTo>
                    <a:pt x="1633311" y="63425"/>
                  </a:lnTo>
                  <a:lnTo>
                    <a:pt x="1634899" y="65456"/>
                  </a:lnTo>
                  <a:lnTo>
                    <a:pt x="1636260" y="67262"/>
                  </a:lnTo>
                  <a:lnTo>
                    <a:pt x="1637394" y="69519"/>
                  </a:lnTo>
                  <a:lnTo>
                    <a:pt x="1638301" y="71324"/>
                  </a:lnTo>
                  <a:lnTo>
                    <a:pt x="1638981" y="73356"/>
                  </a:lnTo>
                  <a:lnTo>
                    <a:pt x="1639435" y="75161"/>
                  </a:lnTo>
                  <a:lnTo>
                    <a:pt x="1639888" y="77419"/>
                  </a:lnTo>
                  <a:lnTo>
                    <a:pt x="1639888" y="79450"/>
                  </a:lnTo>
                  <a:lnTo>
                    <a:pt x="1639888" y="158900"/>
                  </a:lnTo>
                  <a:lnTo>
                    <a:pt x="1639888" y="160932"/>
                  </a:lnTo>
                  <a:lnTo>
                    <a:pt x="1639435" y="162737"/>
                  </a:lnTo>
                  <a:lnTo>
                    <a:pt x="1638981" y="164994"/>
                  </a:lnTo>
                  <a:lnTo>
                    <a:pt x="1638301" y="167026"/>
                  </a:lnTo>
                  <a:lnTo>
                    <a:pt x="1637394" y="168832"/>
                  </a:lnTo>
                  <a:lnTo>
                    <a:pt x="1636260" y="170863"/>
                  </a:lnTo>
                  <a:lnTo>
                    <a:pt x="1634899" y="172894"/>
                  </a:lnTo>
                  <a:lnTo>
                    <a:pt x="1633311" y="174926"/>
                  </a:lnTo>
                  <a:lnTo>
                    <a:pt x="1631724" y="176731"/>
                  </a:lnTo>
                  <a:lnTo>
                    <a:pt x="1629910" y="178537"/>
                  </a:lnTo>
                  <a:lnTo>
                    <a:pt x="1625374" y="182374"/>
                  </a:lnTo>
                  <a:lnTo>
                    <a:pt x="1620158" y="185986"/>
                  </a:lnTo>
                  <a:lnTo>
                    <a:pt x="1614715" y="189823"/>
                  </a:lnTo>
                  <a:lnTo>
                    <a:pt x="1608138" y="193208"/>
                  </a:lnTo>
                  <a:lnTo>
                    <a:pt x="1600881" y="196594"/>
                  </a:lnTo>
                  <a:lnTo>
                    <a:pt x="1593170" y="199980"/>
                  </a:lnTo>
                  <a:lnTo>
                    <a:pt x="1584779" y="203140"/>
                  </a:lnTo>
                  <a:lnTo>
                    <a:pt x="1575708" y="206300"/>
                  </a:lnTo>
                  <a:lnTo>
                    <a:pt x="1566183" y="209459"/>
                  </a:lnTo>
                  <a:lnTo>
                    <a:pt x="1555977" y="212168"/>
                  </a:lnTo>
                  <a:lnTo>
                    <a:pt x="1545318" y="214877"/>
                  </a:lnTo>
                  <a:lnTo>
                    <a:pt x="1534206" y="217585"/>
                  </a:lnTo>
                  <a:lnTo>
                    <a:pt x="1522413" y="220068"/>
                  </a:lnTo>
                  <a:lnTo>
                    <a:pt x="1510167" y="222325"/>
                  </a:lnTo>
                  <a:lnTo>
                    <a:pt x="1497467" y="224808"/>
                  </a:lnTo>
                  <a:lnTo>
                    <a:pt x="1484313" y="226614"/>
                  </a:lnTo>
                  <a:lnTo>
                    <a:pt x="1470706" y="228645"/>
                  </a:lnTo>
                  <a:lnTo>
                    <a:pt x="1456872" y="230225"/>
                  </a:lnTo>
                  <a:lnTo>
                    <a:pt x="1442811" y="232031"/>
                  </a:lnTo>
                  <a:lnTo>
                    <a:pt x="1428070" y="233385"/>
                  </a:lnTo>
                  <a:lnTo>
                    <a:pt x="1413102" y="234513"/>
                  </a:lnTo>
                  <a:lnTo>
                    <a:pt x="1397454" y="235642"/>
                  </a:lnTo>
                  <a:lnTo>
                    <a:pt x="1381806" y="236545"/>
                  </a:lnTo>
                  <a:lnTo>
                    <a:pt x="1365931" y="237222"/>
                  </a:lnTo>
                  <a:lnTo>
                    <a:pt x="1349829" y="237673"/>
                  </a:lnTo>
                  <a:lnTo>
                    <a:pt x="1333500" y="237899"/>
                  </a:lnTo>
                  <a:lnTo>
                    <a:pt x="1316945" y="238125"/>
                  </a:lnTo>
                  <a:lnTo>
                    <a:pt x="1300163" y="237899"/>
                  </a:lnTo>
                  <a:lnTo>
                    <a:pt x="1283834" y="237673"/>
                  </a:lnTo>
                  <a:lnTo>
                    <a:pt x="1267732" y="237222"/>
                  </a:lnTo>
                  <a:lnTo>
                    <a:pt x="1251857" y="236545"/>
                  </a:lnTo>
                  <a:lnTo>
                    <a:pt x="1236209" y="235642"/>
                  </a:lnTo>
                  <a:lnTo>
                    <a:pt x="1220788" y="234513"/>
                  </a:lnTo>
                  <a:lnTo>
                    <a:pt x="1205820" y="233385"/>
                  </a:lnTo>
                  <a:lnTo>
                    <a:pt x="1191079" y="232031"/>
                  </a:lnTo>
                  <a:lnTo>
                    <a:pt x="1176791" y="230225"/>
                  </a:lnTo>
                  <a:lnTo>
                    <a:pt x="1162957" y="228645"/>
                  </a:lnTo>
                  <a:lnTo>
                    <a:pt x="1149350" y="226614"/>
                  </a:lnTo>
                  <a:lnTo>
                    <a:pt x="1136197" y="224808"/>
                  </a:lnTo>
                  <a:lnTo>
                    <a:pt x="1123723" y="222325"/>
                  </a:lnTo>
                  <a:lnTo>
                    <a:pt x="1111477" y="220068"/>
                  </a:lnTo>
                  <a:lnTo>
                    <a:pt x="1099457" y="217585"/>
                  </a:lnTo>
                  <a:lnTo>
                    <a:pt x="1088345" y="214877"/>
                  </a:lnTo>
                  <a:lnTo>
                    <a:pt x="1077686" y="212168"/>
                  </a:lnTo>
                  <a:lnTo>
                    <a:pt x="1067481" y="209459"/>
                  </a:lnTo>
                  <a:lnTo>
                    <a:pt x="1057956" y="206300"/>
                  </a:lnTo>
                  <a:lnTo>
                    <a:pt x="1048884" y="203140"/>
                  </a:lnTo>
                  <a:lnTo>
                    <a:pt x="1040493" y="199980"/>
                  </a:lnTo>
                  <a:lnTo>
                    <a:pt x="1032782" y="196594"/>
                  </a:lnTo>
                  <a:lnTo>
                    <a:pt x="1025525" y="193208"/>
                  </a:lnTo>
                  <a:lnTo>
                    <a:pt x="1018948" y="189823"/>
                  </a:lnTo>
                  <a:lnTo>
                    <a:pt x="1013505" y="185986"/>
                  </a:lnTo>
                  <a:lnTo>
                    <a:pt x="1008289" y="182374"/>
                  </a:lnTo>
                  <a:lnTo>
                    <a:pt x="1003754" y="178537"/>
                  </a:lnTo>
                  <a:lnTo>
                    <a:pt x="1001939" y="176731"/>
                  </a:lnTo>
                  <a:lnTo>
                    <a:pt x="1000352" y="174926"/>
                  </a:lnTo>
                  <a:lnTo>
                    <a:pt x="998991" y="172894"/>
                  </a:lnTo>
                  <a:lnTo>
                    <a:pt x="997630" y="170863"/>
                  </a:lnTo>
                  <a:lnTo>
                    <a:pt x="996270" y="168832"/>
                  </a:lnTo>
                  <a:lnTo>
                    <a:pt x="995363" y="167026"/>
                  </a:lnTo>
                  <a:lnTo>
                    <a:pt x="994682" y="164994"/>
                  </a:lnTo>
                  <a:lnTo>
                    <a:pt x="994229" y="162737"/>
                  </a:lnTo>
                  <a:lnTo>
                    <a:pt x="993775" y="160932"/>
                  </a:lnTo>
                  <a:lnTo>
                    <a:pt x="993775" y="158900"/>
                  </a:lnTo>
                  <a:lnTo>
                    <a:pt x="993775" y="79450"/>
                  </a:lnTo>
                  <a:lnTo>
                    <a:pt x="993775" y="77419"/>
                  </a:lnTo>
                  <a:lnTo>
                    <a:pt x="994229" y="75161"/>
                  </a:lnTo>
                  <a:lnTo>
                    <a:pt x="994682" y="73356"/>
                  </a:lnTo>
                  <a:lnTo>
                    <a:pt x="995363" y="71324"/>
                  </a:lnTo>
                  <a:lnTo>
                    <a:pt x="996270" y="69519"/>
                  </a:lnTo>
                  <a:lnTo>
                    <a:pt x="997630" y="67262"/>
                  </a:lnTo>
                  <a:lnTo>
                    <a:pt x="998991" y="65456"/>
                  </a:lnTo>
                  <a:lnTo>
                    <a:pt x="1000352" y="63425"/>
                  </a:lnTo>
                  <a:lnTo>
                    <a:pt x="1001939" y="61619"/>
                  </a:lnTo>
                  <a:lnTo>
                    <a:pt x="1003754" y="59587"/>
                  </a:lnTo>
                  <a:lnTo>
                    <a:pt x="1008289" y="55976"/>
                  </a:lnTo>
                  <a:lnTo>
                    <a:pt x="1013505" y="52139"/>
                  </a:lnTo>
                  <a:lnTo>
                    <a:pt x="1018948" y="48528"/>
                  </a:lnTo>
                  <a:lnTo>
                    <a:pt x="1025525" y="44916"/>
                  </a:lnTo>
                  <a:lnTo>
                    <a:pt x="1032782" y="41531"/>
                  </a:lnTo>
                  <a:lnTo>
                    <a:pt x="1040493" y="38145"/>
                  </a:lnTo>
                  <a:lnTo>
                    <a:pt x="1048884" y="34985"/>
                  </a:lnTo>
                  <a:lnTo>
                    <a:pt x="1057956" y="32051"/>
                  </a:lnTo>
                  <a:lnTo>
                    <a:pt x="1067481" y="28891"/>
                  </a:lnTo>
                  <a:lnTo>
                    <a:pt x="1077686" y="26182"/>
                  </a:lnTo>
                  <a:lnTo>
                    <a:pt x="1088345" y="23248"/>
                  </a:lnTo>
                  <a:lnTo>
                    <a:pt x="1099457" y="20765"/>
                  </a:lnTo>
                  <a:lnTo>
                    <a:pt x="1111477" y="18282"/>
                  </a:lnTo>
                  <a:lnTo>
                    <a:pt x="1123723" y="15800"/>
                  </a:lnTo>
                  <a:lnTo>
                    <a:pt x="1136197" y="13542"/>
                  </a:lnTo>
                  <a:lnTo>
                    <a:pt x="1149350" y="11511"/>
                  </a:lnTo>
                  <a:lnTo>
                    <a:pt x="1162957" y="9480"/>
                  </a:lnTo>
                  <a:lnTo>
                    <a:pt x="1176791" y="7900"/>
                  </a:lnTo>
                  <a:lnTo>
                    <a:pt x="1191079" y="6320"/>
                  </a:lnTo>
                  <a:lnTo>
                    <a:pt x="1205820" y="4965"/>
                  </a:lnTo>
                  <a:lnTo>
                    <a:pt x="1220788" y="3611"/>
                  </a:lnTo>
                  <a:lnTo>
                    <a:pt x="1236209" y="2708"/>
                  </a:lnTo>
                  <a:lnTo>
                    <a:pt x="1251857" y="1580"/>
                  </a:lnTo>
                  <a:lnTo>
                    <a:pt x="1267732" y="903"/>
                  </a:lnTo>
                  <a:lnTo>
                    <a:pt x="1283834" y="451"/>
                  </a:lnTo>
                  <a:lnTo>
                    <a:pt x="1300163" y="0"/>
                  </a:lnTo>
                  <a:close/>
                </a:path>
              </a:pathLst>
            </a:custGeom>
            <a:solidFill>
              <a:srgbClr val="596979"/>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57" name="文本框 56"/>
          <p:cNvSpPr txBox="1"/>
          <p:nvPr/>
        </p:nvSpPr>
        <p:spPr>
          <a:xfrm>
            <a:off x="5621020" y="1602105"/>
            <a:ext cx="5549900" cy="737235"/>
          </a:xfrm>
          <a:prstGeom prst="rect">
            <a:avLst/>
          </a:prstGeom>
          <a:noFill/>
        </p:spPr>
        <p:txBody>
          <a:bodyPr wrap="square" rtlCol="0" anchor="t">
            <a:spAutoFit/>
          </a:bodyPr>
          <a:lstStyle/>
          <a:p>
            <a:pPr algn="just">
              <a:lnSpc>
                <a:spcPct val="150000"/>
              </a:lnSpc>
              <a:spcBef>
                <a:spcPts val="0"/>
              </a:spcBef>
              <a:spcAft>
                <a:spcPts val="0"/>
              </a:spcAft>
            </a:pPr>
            <a:r>
              <a:rPr lang="zh-CN" altLang="en-US" sz="1600" b="1">
                <a:solidFill>
                  <a:schemeClr val="bg1"/>
                </a:solidFill>
                <a:latin typeface="微软雅黑" panose="020B0503020204020204" charset="-122"/>
                <a:ea typeface="微软雅黑" panose="020B0503020204020204" charset="-122"/>
                <a:sym typeface="+mn-ea"/>
              </a:rPr>
              <a:t>请在此输入文字</a:t>
            </a:r>
            <a:endParaRPr lang="zh-CN" altLang="en-US" sz="12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sp>
        <p:nvSpPr>
          <p:cNvPr id="58" name="文本框 57"/>
          <p:cNvSpPr txBox="1"/>
          <p:nvPr/>
        </p:nvSpPr>
        <p:spPr>
          <a:xfrm>
            <a:off x="5621020" y="2729230"/>
            <a:ext cx="5549900" cy="737235"/>
          </a:xfrm>
          <a:prstGeom prst="rect">
            <a:avLst/>
          </a:prstGeom>
          <a:noFill/>
        </p:spPr>
        <p:txBody>
          <a:bodyPr wrap="square" rtlCol="0" anchor="t">
            <a:spAutoFit/>
          </a:bodyPr>
          <a:lstStyle/>
          <a:p>
            <a:pPr algn="just">
              <a:lnSpc>
                <a:spcPct val="150000"/>
              </a:lnSpc>
              <a:spcBef>
                <a:spcPts val="0"/>
              </a:spcBef>
              <a:spcAft>
                <a:spcPts val="0"/>
              </a:spcAft>
            </a:pPr>
            <a:r>
              <a:rPr lang="zh-CN" altLang="en-US" sz="1600" b="1">
                <a:solidFill>
                  <a:schemeClr val="bg1"/>
                </a:solidFill>
                <a:latin typeface="微软雅黑" panose="020B0503020204020204" charset="-122"/>
                <a:ea typeface="微软雅黑" panose="020B0503020204020204" charset="-122"/>
                <a:sym typeface="+mn-ea"/>
              </a:rPr>
              <a:t>请在此输入文字</a:t>
            </a:r>
            <a:endParaRPr lang="zh-CN" altLang="en-US" sz="12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sp>
        <p:nvSpPr>
          <p:cNvPr id="59" name="文本框 58"/>
          <p:cNvSpPr txBox="1"/>
          <p:nvPr/>
        </p:nvSpPr>
        <p:spPr>
          <a:xfrm>
            <a:off x="5621020" y="3863975"/>
            <a:ext cx="5549900" cy="737235"/>
          </a:xfrm>
          <a:prstGeom prst="rect">
            <a:avLst/>
          </a:prstGeom>
          <a:noFill/>
        </p:spPr>
        <p:txBody>
          <a:bodyPr wrap="square" rtlCol="0" anchor="t">
            <a:spAutoFit/>
          </a:bodyPr>
          <a:lstStyle/>
          <a:p>
            <a:pPr algn="just">
              <a:lnSpc>
                <a:spcPct val="150000"/>
              </a:lnSpc>
              <a:spcBef>
                <a:spcPts val="0"/>
              </a:spcBef>
              <a:spcAft>
                <a:spcPts val="0"/>
              </a:spcAft>
            </a:pPr>
            <a:r>
              <a:rPr lang="zh-CN" altLang="en-US" sz="1600" b="1">
                <a:solidFill>
                  <a:schemeClr val="bg1"/>
                </a:solidFill>
                <a:latin typeface="微软雅黑" panose="020B0503020204020204" charset="-122"/>
                <a:ea typeface="微软雅黑" panose="020B0503020204020204" charset="-122"/>
                <a:sym typeface="+mn-ea"/>
              </a:rPr>
              <a:t>请在此输入文字</a:t>
            </a:r>
            <a:endParaRPr lang="zh-CN" altLang="en-US" sz="12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sp>
        <p:nvSpPr>
          <p:cNvPr id="60" name="文本框 59"/>
          <p:cNvSpPr txBox="1"/>
          <p:nvPr/>
        </p:nvSpPr>
        <p:spPr>
          <a:xfrm>
            <a:off x="5621020" y="4991100"/>
            <a:ext cx="5549900" cy="737235"/>
          </a:xfrm>
          <a:prstGeom prst="rect">
            <a:avLst/>
          </a:prstGeom>
          <a:noFill/>
        </p:spPr>
        <p:txBody>
          <a:bodyPr wrap="square" rtlCol="0" anchor="t">
            <a:spAutoFit/>
          </a:bodyPr>
          <a:lstStyle/>
          <a:p>
            <a:pPr algn="just">
              <a:lnSpc>
                <a:spcPct val="150000"/>
              </a:lnSpc>
              <a:spcBef>
                <a:spcPts val="0"/>
              </a:spcBef>
              <a:spcAft>
                <a:spcPts val="0"/>
              </a:spcAft>
            </a:pPr>
            <a:r>
              <a:rPr lang="zh-CN" altLang="en-US" sz="1600" b="1">
                <a:solidFill>
                  <a:schemeClr val="bg1"/>
                </a:solidFill>
                <a:latin typeface="微软雅黑" panose="020B0503020204020204" charset="-122"/>
                <a:ea typeface="微软雅黑" panose="020B0503020204020204" charset="-122"/>
                <a:sym typeface="+mn-ea"/>
              </a:rPr>
              <a:t>请在此输入文字</a:t>
            </a:r>
            <a:endParaRPr lang="zh-CN" altLang="en-US" sz="12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8595A5"/>
        </a:solidFill>
        <a:effectLst/>
      </p:bgPr>
    </p:bg>
    <p:spTree>
      <p:nvGrpSpPr>
        <p:cNvPr id="1" name=""/>
        <p:cNvGrpSpPr/>
        <p:nvPr/>
      </p:nvGrpSpPr>
      <p:grpSpPr>
        <a:xfrm>
          <a:off x="0" y="0"/>
          <a:ext cx="0" cy="0"/>
          <a:chOff x="0" y="0"/>
          <a:chExt cx="0" cy="0"/>
        </a:xfrm>
      </p:grpSpPr>
      <p:sp>
        <p:nvSpPr>
          <p:cNvPr id="2" name="圆角矩形 1"/>
          <p:cNvSpPr/>
          <p:nvPr/>
        </p:nvSpPr>
        <p:spPr>
          <a:xfrm>
            <a:off x="2136000" y="1089000"/>
            <a:ext cx="7920000" cy="4680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3635311"/>
          <p:cNvPicPr>
            <a:picLocks noChangeAspect="1"/>
          </p:cNvPicPr>
          <p:nvPr/>
        </p:nvPicPr>
        <p:blipFill>
          <a:blip r:embed="rId1"/>
          <a:stretch>
            <a:fillRect/>
          </a:stretch>
        </p:blipFill>
        <p:spPr>
          <a:xfrm>
            <a:off x="7888605" y="436245"/>
            <a:ext cx="2502535" cy="2502535"/>
          </a:xfrm>
          <a:prstGeom prst="rect">
            <a:avLst/>
          </a:prstGeom>
          <a:effectLst>
            <a:outerShdw blurRad="50800" dist="38100" dir="18900000" algn="bl" rotWithShape="0">
              <a:schemeClr val="tx1">
                <a:lumMod val="50000"/>
                <a:lumOff val="50000"/>
                <a:alpha val="40000"/>
              </a:schemeClr>
            </a:outerShdw>
          </a:effectLst>
        </p:spPr>
      </p:pic>
      <p:pic>
        <p:nvPicPr>
          <p:cNvPr id="7" name="图片 6" descr="3635245"/>
          <p:cNvPicPr>
            <a:picLocks noChangeAspect="1"/>
          </p:cNvPicPr>
          <p:nvPr/>
        </p:nvPicPr>
        <p:blipFill>
          <a:blip r:embed="rId2"/>
          <a:stretch>
            <a:fillRect/>
          </a:stretch>
        </p:blipFill>
        <p:spPr>
          <a:xfrm>
            <a:off x="1416050" y="3298190"/>
            <a:ext cx="2299970" cy="2681605"/>
          </a:xfrm>
          <a:prstGeom prst="rect">
            <a:avLst/>
          </a:prstGeom>
          <a:effectLst>
            <a:outerShdw blurRad="50800" dist="38100" dir="18900000" algn="bl" rotWithShape="0">
              <a:schemeClr val="tx1">
                <a:lumMod val="50000"/>
                <a:lumOff val="50000"/>
                <a:alpha val="40000"/>
              </a:schemeClr>
            </a:outerShdw>
          </a:effectLst>
        </p:spPr>
      </p:pic>
      <p:sp>
        <p:nvSpPr>
          <p:cNvPr id="19" name="文本框 18"/>
          <p:cNvSpPr txBox="1"/>
          <p:nvPr/>
        </p:nvSpPr>
        <p:spPr>
          <a:xfrm>
            <a:off x="4623118" y="3839845"/>
            <a:ext cx="2945765" cy="645160"/>
          </a:xfrm>
          <a:prstGeom prst="rect">
            <a:avLst/>
          </a:prstGeom>
          <a:noFill/>
        </p:spPr>
        <p:txBody>
          <a:bodyPr wrap="square" rtlCol="0">
            <a:spAutoFit/>
          </a:bodyPr>
          <a:lstStyle/>
          <a:p>
            <a:pPr algn="ctr"/>
            <a:r>
              <a:rPr lang="zh-CN" altLang="en-US" sz="2400">
                <a:solidFill>
                  <a:srgbClr val="596979"/>
                </a:solidFill>
                <a:latin typeface="微软雅黑" panose="020B0503020204020204" charset="-122"/>
                <a:ea typeface="微软雅黑" panose="020B0503020204020204" charset="-122"/>
                <a:cs typeface="微软雅黑" panose="020B0503020204020204" charset="-122"/>
              </a:rPr>
              <a:t>请在此处输入标题三</a:t>
            </a:r>
            <a:endParaRPr lang="zh-CN" altLang="en-US" sz="2400">
              <a:solidFill>
                <a:srgbClr val="596979"/>
              </a:solidFill>
              <a:latin typeface="微软雅黑" panose="020B0503020204020204" charset="-122"/>
              <a:ea typeface="微软雅黑" panose="020B0503020204020204" charset="-122"/>
              <a:cs typeface="微软雅黑" panose="020B0503020204020204" charset="-122"/>
            </a:endParaRPr>
          </a:p>
          <a:p>
            <a:pPr algn="dist"/>
            <a:r>
              <a:rPr lang="zh-CN" altLang="en-US" sz="1200">
                <a:solidFill>
                  <a:srgbClr val="596979"/>
                </a:solidFill>
                <a:latin typeface="微软雅黑" panose="020B0503020204020204" charset="-122"/>
                <a:ea typeface="微软雅黑" panose="020B0503020204020204" charset="-122"/>
                <a:cs typeface="微软雅黑" panose="020B0503020204020204" charset="-122"/>
              </a:rPr>
              <a:t>Please enter the title here</a:t>
            </a:r>
            <a:endParaRPr lang="zh-CN" altLang="en-US" sz="1200">
              <a:solidFill>
                <a:srgbClr val="596979"/>
              </a:solidFill>
              <a:latin typeface="微软雅黑" panose="020B0503020204020204" charset="-122"/>
              <a:ea typeface="微软雅黑" panose="020B0503020204020204" charset="-122"/>
              <a:cs typeface="微软雅黑" panose="020B0503020204020204" charset="-122"/>
            </a:endParaRPr>
          </a:p>
        </p:txBody>
      </p:sp>
      <p:grpSp>
        <p:nvGrpSpPr>
          <p:cNvPr id="4" name="组合 3"/>
          <p:cNvGrpSpPr/>
          <p:nvPr/>
        </p:nvGrpSpPr>
        <p:grpSpPr>
          <a:xfrm>
            <a:off x="5582920" y="2275840"/>
            <a:ext cx="1026160" cy="1321435"/>
            <a:chOff x="9338" y="3609"/>
            <a:chExt cx="1616" cy="2081"/>
          </a:xfrm>
        </p:grpSpPr>
        <p:sp>
          <p:nvSpPr>
            <p:cNvPr id="18" name="椭圆 17"/>
            <p:cNvSpPr/>
            <p:nvPr/>
          </p:nvSpPr>
          <p:spPr>
            <a:xfrm>
              <a:off x="9338" y="4074"/>
              <a:ext cx="1617" cy="1617"/>
            </a:xfrm>
            <a:prstGeom prst="ellipse">
              <a:avLst/>
            </a:prstGeom>
            <a:solidFill>
              <a:srgbClr val="859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微软雅黑" panose="020B0503020204020204" charset="-122"/>
                  <a:ea typeface="微软雅黑" panose="020B0503020204020204" charset="-122"/>
                </a:rPr>
                <a:t>03</a:t>
              </a:r>
              <a:endParaRPr lang="en-US" altLang="zh-CN" sz="2800">
                <a:solidFill>
                  <a:schemeClr val="bg1"/>
                </a:solidFill>
                <a:latin typeface="微软雅黑" panose="020B0503020204020204" charset="-122"/>
                <a:ea typeface="微软雅黑" panose="020B0503020204020204" charset="-122"/>
              </a:endParaRPr>
            </a:p>
          </p:txBody>
        </p:sp>
        <p:pic>
          <p:nvPicPr>
            <p:cNvPr id="10" name="图片 9" descr="3638564"/>
            <p:cNvPicPr>
              <a:picLocks noChangeAspect="1"/>
            </p:cNvPicPr>
            <p:nvPr/>
          </p:nvPicPr>
          <p:blipFill>
            <a:blip r:embed="rId3"/>
            <a:stretch>
              <a:fillRect/>
            </a:stretch>
          </p:blipFill>
          <p:spPr>
            <a:xfrm>
              <a:off x="9448" y="3609"/>
              <a:ext cx="274" cy="1840"/>
            </a:xfrm>
            <a:prstGeom prst="rect">
              <a:avLst/>
            </a:prstGeom>
            <a:effectLst>
              <a:outerShdw blurRad="50800" dist="38100" dir="18900000" algn="bl" rotWithShape="0">
                <a:schemeClr val="tx1">
                  <a:lumMod val="50000"/>
                  <a:lumOff val="50000"/>
                  <a:alpha val="40000"/>
                </a:schemeClr>
              </a:outerShdw>
            </a:effectLst>
          </p:spPr>
        </p:pic>
      </p:grpSp>
    </p:spTree>
    <p:custDataLst>
      <p:tags r:id="rId4"/>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8595A5"/>
        </a:solidFill>
        <a:effectLst/>
      </p:bgPr>
    </p:bg>
    <p:spTree>
      <p:nvGrpSpPr>
        <p:cNvPr id="1" name=""/>
        <p:cNvGrpSpPr/>
        <p:nvPr/>
      </p:nvGrpSpPr>
      <p:grpSpPr>
        <a:xfrm>
          <a:off x="0" y="0"/>
          <a:ext cx="0" cy="0"/>
          <a:chOff x="0" y="0"/>
          <a:chExt cx="0" cy="0"/>
        </a:xfrm>
      </p:grpSpPr>
      <p:grpSp>
        <p:nvGrpSpPr>
          <p:cNvPr id="30" name="组合 29"/>
          <p:cNvGrpSpPr/>
          <p:nvPr/>
        </p:nvGrpSpPr>
        <p:grpSpPr>
          <a:xfrm>
            <a:off x="3810" y="159385"/>
            <a:ext cx="2143125" cy="740410"/>
            <a:chOff x="6" y="251"/>
            <a:chExt cx="3375" cy="1166"/>
          </a:xfrm>
        </p:grpSpPr>
        <p:pic>
          <p:nvPicPr>
            <p:cNvPr id="28" name="图片 27" descr="3633058"/>
            <p:cNvPicPr>
              <a:picLocks noChangeAspect="1"/>
            </p:cNvPicPr>
            <p:nvPr/>
          </p:nvPicPr>
          <p:blipFill>
            <a:blip r:embed="rId1"/>
            <a:stretch>
              <a:fillRect/>
            </a:stretch>
          </p:blipFill>
          <p:spPr>
            <a:xfrm rot="16200000">
              <a:off x="-294" y="551"/>
              <a:ext cx="1166" cy="567"/>
            </a:xfrm>
            <a:prstGeom prst="rect">
              <a:avLst/>
            </a:prstGeom>
          </p:spPr>
        </p:pic>
        <p:sp>
          <p:nvSpPr>
            <p:cNvPr id="29" name="文本框 28"/>
            <p:cNvSpPr txBox="1"/>
            <p:nvPr/>
          </p:nvSpPr>
          <p:spPr>
            <a:xfrm>
              <a:off x="573" y="545"/>
              <a:ext cx="2808" cy="580"/>
            </a:xfrm>
            <a:prstGeom prst="rect">
              <a:avLst/>
            </a:prstGeom>
            <a:noFill/>
          </p:spPr>
          <p:txBody>
            <a:bodyPr wrap="none" rtlCol="0" anchor="t">
              <a:spAutoFit/>
            </a:bodyPr>
            <a:lstStyle/>
            <a:p>
              <a:r>
                <a:rPr lang="zh-CN" altLang="en-US" b="1">
                  <a:solidFill>
                    <a:schemeClr val="bg1"/>
                  </a:solidFill>
                  <a:latin typeface="微软雅黑" panose="020B0503020204020204" charset="-122"/>
                  <a:ea typeface="微软雅黑" panose="020B0503020204020204" charset="-122"/>
                  <a:sym typeface="+mn-ea"/>
                </a:rPr>
                <a:t>请在此输入标题</a:t>
              </a:r>
              <a:endParaRPr lang="zh-CN" altLang="en-US" b="1">
                <a:solidFill>
                  <a:schemeClr val="bg1"/>
                </a:solidFill>
                <a:latin typeface="微软雅黑" panose="020B0503020204020204" charset="-122"/>
                <a:ea typeface="微软雅黑" panose="020B0503020204020204" charset="-122"/>
                <a:sym typeface="+mn-ea"/>
              </a:endParaRPr>
            </a:p>
          </p:txBody>
        </p:sp>
      </p:grpSp>
      <p:sp>
        <p:nvSpPr>
          <p:cNvPr id="72" name="棒"/>
          <p:cNvSpPr/>
          <p:nvPr/>
        </p:nvSpPr>
        <p:spPr>
          <a:xfrm rot="16200000">
            <a:off x="6451067" y="3799738"/>
            <a:ext cx="1272540" cy="432003"/>
          </a:xfrm>
          <a:prstGeom prst="roundRect">
            <a:avLst>
              <a:gd name="adj" fmla="val 50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400" b="1">
              <a:solidFill>
                <a:srgbClr val="FFFFFF"/>
              </a:solidFill>
              <a:latin typeface="微软雅黑" panose="020B0503020204020204" charset="-122"/>
              <a:ea typeface="微软雅黑" panose="020B0503020204020204" charset="-122"/>
            </a:endParaRPr>
          </a:p>
        </p:txBody>
      </p:sp>
      <p:sp>
        <p:nvSpPr>
          <p:cNvPr id="2" name="棒"/>
          <p:cNvSpPr/>
          <p:nvPr/>
        </p:nvSpPr>
        <p:spPr>
          <a:xfrm rot="16200000">
            <a:off x="6802120" y="3471545"/>
            <a:ext cx="1929765" cy="431800"/>
          </a:xfrm>
          <a:prstGeom prst="roundRect">
            <a:avLst>
              <a:gd name="adj" fmla="val 50000"/>
            </a:avLst>
          </a:prstGeom>
          <a:solidFill>
            <a:srgbClr val="C2CC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400" b="1">
              <a:solidFill>
                <a:srgbClr val="FFFFFF"/>
              </a:solidFill>
              <a:latin typeface="微软雅黑" panose="020B0503020204020204" charset="-122"/>
              <a:ea typeface="微软雅黑" panose="020B0503020204020204" charset="-122"/>
            </a:endParaRPr>
          </a:p>
        </p:txBody>
      </p:sp>
      <p:sp>
        <p:nvSpPr>
          <p:cNvPr id="3" name="棒"/>
          <p:cNvSpPr/>
          <p:nvPr/>
        </p:nvSpPr>
        <p:spPr>
          <a:xfrm rot="16200000">
            <a:off x="7651115" y="3635375"/>
            <a:ext cx="1601470" cy="431800"/>
          </a:xfrm>
          <a:prstGeom prst="roundRect">
            <a:avLst>
              <a:gd name="adj" fmla="val 50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400" b="1">
              <a:solidFill>
                <a:srgbClr val="FFFFFF"/>
              </a:solidFill>
              <a:latin typeface="微软雅黑" panose="020B0503020204020204" charset="-122"/>
              <a:ea typeface="微软雅黑" panose="020B0503020204020204" charset="-122"/>
            </a:endParaRPr>
          </a:p>
        </p:txBody>
      </p:sp>
      <p:sp>
        <p:nvSpPr>
          <p:cNvPr id="4" name="棒"/>
          <p:cNvSpPr/>
          <p:nvPr/>
        </p:nvSpPr>
        <p:spPr>
          <a:xfrm rot="16200000">
            <a:off x="8495030" y="3800475"/>
            <a:ext cx="1272540" cy="431800"/>
          </a:xfrm>
          <a:prstGeom prst="roundRect">
            <a:avLst>
              <a:gd name="adj" fmla="val 50000"/>
            </a:avLst>
          </a:prstGeom>
          <a:solidFill>
            <a:srgbClr val="C2CC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400" b="1">
              <a:solidFill>
                <a:srgbClr val="FFFFFF"/>
              </a:solidFill>
              <a:latin typeface="微软雅黑" panose="020B0503020204020204" charset="-122"/>
              <a:ea typeface="微软雅黑" panose="020B0503020204020204" charset="-122"/>
            </a:endParaRPr>
          </a:p>
        </p:txBody>
      </p:sp>
      <p:sp>
        <p:nvSpPr>
          <p:cNvPr id="5" name="棒"/>
          <p:cNvSpPr/>
          <p:nvPr/>
        </p:nvSpPr>
        <p:spPr>
          <a:xfrm rot="16200000">
            <a:off x="8621395" y="3251200"/>
            <a:ext cx="2369820" cy="431800"/>
          </a:xfrm>
          <a:prstGeom prst="roundRect">
            <a:avLst>
              <a:gd name="adj" fmla="val 50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400" b="1">
              <a:solidFill>
                <a:srgbClr val="FFFFFF"/>
              </a:solidFill>
              <a:latin typeface="微软雅黑" panose="020B0503020204020204" charset="-122"/>
              <a:ea typeface="微软雅黑" panose="020B0503020204020204" charset="-122"/>
            </a:endParaRPr>
          </a:p>
        </p:txBody>
      </p:sp>
      <p:sp>
        <p:nvSpPr>
          <p:cNvPr id="6" name="棒"/>
          <p:cNvSpPr/>
          <p:nvPr/>
        </p:nvSpPr>
        <p:spPr>
          <a:xfrm rot="16200000">
            <a:off x="9759950" y="3710305"/>
            <a:ext cx="1451610" cy="431800"/>
          </a:xfrm>
          <a:prstGeom prst="roundRect">
            <a:avLst>
              <a:gd name="adj" fmla="val 50000"/>
            </a:avLst>
          </a:prstGeom>
          <a:solidFill>
            <a:srgbClr val="C2CC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400" b="1">
              <a:solidFill>
                <a:srgbClr val="FFFFFF"/>
              </a:solidFill>
              <a:latin typeface="微软雅黑" panose="020B0503020204020204" charset="-122"/>
              <a:ea typeface="微软雅黑" panose="020B0503020204020204" charset="-122"/>
            </a:endParaRPr>
          </a:p>
        </p:txBody>
      </p:sp>
      <p:cxnSp>
        <p:nvCxnSpPr>
          <p:cNvPr id="7" name="直接箭头连接符 6"/>
          <p:cNvCxnSpPr/>
          <p:nvPr/>
        </p:nvCxnSpPr>
        <p:spPr>
          <a:xfrm>
            <a:off x="6625590" y="5081905"/>
            <a:ext cx="4410075" cy="0"/>
          </a:xfrm>
          <a:prstGeom prst="straightConnector1">
            <a:avLst/>
          </a:prstGeom>
          <a:ln w="12700" cmpd="sng">
            <a:solidFill>
              <a:srgbClr val="C2CCD8"/>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a:off x="7713345" y="5027930"/>
            <a:ext cx="108001" cy="108001"/>
          </a:xfrm>
          <a:prstGeom prst="ellipse">
            <a:avLst/>
          </a:prstGeom>
          <a:solidFill>
            <a:srgbClr val="C2CC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b="1">
              <a:latin typeface="微软雅黑" panose="020B0503020204020204" charset="-122"/>
              <a:ea typeface="微软雅黑" panose="020B0503020204020204" charset="-122"/>
            </a:endParaRPr>
          </a:p>
        </p:txBody>
      </p:sp>
      <p:sp>
        <p:nvSpPr>
          <p:cNvPr id="62" name="椭圆 61"/>
          <p:cNvSpPr/>
          <p:nvPr/>
        </p:nvSpPr>
        <p:spPr>
          <a:xfrm>
            <a:off x="7033260" y="5027930"/>
            <a:ext cx="108001" cy="1080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b="1">
              <a:latin typeface="微软雅黑" panose="020B0503020204020204" charset="-122"/>
              <a:ea typeface="微软雅黑" panose="020B0503020204020204" charset="-122"/>
            </a:endParaRPr>
          </a:p>
        </p:txBody>
      </p:sp>
      <p:sp>
        <p:nvSpPr>
          <p:cNvPr id="63" name="椭圆 62"/>
          <p:cNvSpPr/>
          <p:nvPr/>
        </p:nvSpPr>
        <p:spPr>
          <a:xfrm>
            <a:off x="8397875" y="5027930"/>
            <a:ext cx="108001" cy="1080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b="1">
              <a:latin typeface="微软雅黑" panose="020B0503020204020204" charset="-122"/>
              <a:ea typeface="微软雅黑" panose="020B0503020204020204" charset="-122"/>
            </a:endParaRPr>
          </a:p>
        </p:txBody>
      </p:sp>
      <p:sp>
        <p:nvSpPr>
          <p:cNvPr id="64" name="椭圆 63"/>
          <p:cNvSpPr/>
          <p:nvPr/>
        </p:nvSpPr>
        <p:spPr>
          <a:xfrm>
            <a:off x="9077325" y="5027930"/>
            <a:ext cx="108001" cy="108001"/>
          </a:xfrm>
          <a:prstGeom prst="ellipse">
            <a:avLst/>
          </a:prstGeom>
          <a:solidFill>
            <a:srgbClr val="C2CC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b="1">
              <a:latin typeface="微软雅黑" panose="020B0503020204020204" charset="-122"/>
              <a:ea typeface="微软雅黑" panose="020B0503020204020204" charset="-122"/>
            </a:endParaRPr>
          </a:p>
        </p:txBody>
      </p:sp>
      <p:sp>
        <p:nvSpPr>
          <p:cNvPr id="65" name="椭圆 64"/>
          <p:cNvSpPr/>
          <p:nvPr/>
        </p:nvSpPr>
        <p:spPr>
          <a:xfrm>
            <a:off x="9752330" y="5027930"/>
            <a:ext cx="108001" cy="1080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b="1">
              <a:latin typeface="微软雅黑" panose="020B0503020204020204" charset="-122"/>
              <a:ea typeface="微软雅黑" panose="020B0503020204020204" charset="-122"/>
            </a:endParaRPr>
          </a:p>
        </p:txBody>
      </p:sp>
      <p:sp>
        <p:nvSpPr>
          <p:cNvPr id="66" name="椭圆 65"/>
          <p:cNvSpPr/>
          <p:nvPr/>
        </p:nvSpPr>
        <p:spPr>
          <a:xfrm>
            <a:off x="10431780" y="5027930"/>
            <a:ext cx="108001" cy="1080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b="1">
              <a:latin typeface="微软雅黑" panose="020B0503020204020204" charset="-122"/>
              <a:ea typeface="微软雅黑" panose="020B0503020204020204" charset="-122"/>
            </a:endParaRPr>
          </a:p>
        </p:txBody>
      </p:sp>
      <p:sp>
        <p:nvSpPr>
          <p:cNvPr id="67" name="文本框 66"/>
          <p:cNvSpPr txBox="1"/>
          <p:nvPr/>
        </p:nvSpPr>
        <p:spPr>
          <a:xfrm>
            <a:off x="6742430" y="5234305"/>
            <a:ext cx="4069080" cy="275590"/>
          </a:xfrm>
          <a:prstGeom prst="rect">
            <a:avLst/>
          </a:prstGeom>
          <a:noFill/>
        </p:spPr>
        <p:txBody>
          <a:bodyPr wrap="none" rtlCol="0" anchor="t">
            <a:spAutoFit/>
          </a:bodyPr>
          <a:lstStyle/>
          <a:p>
            <a:r>
              <a:rPr lang="en-US" sz="1200" kern="0" noProof="0" dirty="0" err="1">
                <a:ln>
                  <a:noFill/>
                </a:ln>
                <a:solidFill>
                  <a:schemeClr val="bg1"/>
                </a:solidFill>
                <a:effectLst/>
                <a:uLnTx/>
                <a:uFillTx/>
                <a:latin typeface="楷体" panose="02010609060101010101" charset="-122"/>
                <a:ea typeface="楷体" panose="02010609060101010101" charset="-122"/>
                <a:cs typeface="Arial" panose="020B0604020202020204"/>
                <a:sym typeface="Arial" panose="020B0604020202020204"/>
              </a:rPr>
              <a:t>2019.1   2019.2   2019.3   2019.4   2019.5   2019.6</a:t>
            </a:r>
            <a:endParaRPr lang="en-US" sz="1200" kern="0" noProof="0" dirty="0" err="1">
              <a:ln>
                <a:noFill/>
              </a:ln>
              <a:solidFill>
                <a:schemeClr val="bg1"/>
              </a:solidFill>
              <a:effectLst/>
              <a:uLnTx/>
              <a:uFillTx/>
              <a:latin typeface="楷体" panose="02010609060101010101" charset="-122"/>
              <a:ea typeface="楷体" panose="02010609060101010101" charset="-122"/>
              <a:cs typeface="Arial" panose="020B0604020202020204"/>
              <a:sym typeface="Arial" panose="020B0604020202020204"/>
            </a:endParaRPr>
          </a:p>
        </p:txBody>
      </p:sp>
      <p:sp>
        <p:nvSpPr>
          <p:cNvPr id="91" name="文本框 90"/>
          <p:cNvSpPr txBox="1"/>
          <p:nvPr/>
        </p:nvSpPr>
        <p:spPr>
          <a:xfrm>
            <a:off x="6844665" y="2978785"/>
            <a:ext cx="458470" cy="275590"/>
          </a:xfrm>
          <a:prstGeom prst="rect">
            <a:avLst/>
          </a:prstGeom>
          <a:noFill/>
        </p:spPr>
        <p:txBody>
          <a:bodyPr wrap="none" rtlCol="0" anchor="t">
            <a:spAutoFit/>
          </a:bodyPr>
          <a:lstStyle/>
          <a:p>
            <a:r>
              <a:rPr lang="en-US" altLang="zh-CN" sz="1200">
                <a:solidFill>
                  <a:schemeClr val="bg1"/>
                </a:solidFill>
                <a:latin typeface="微软雅黑" panose="020B0503020204020204" charset="-122"/>
                <a:ea typeface="微软雅黑" panose="020B0503020204020204" charset="-122"/>
              </a:rPr>
              <a:t>text</a:t>
            </a:r>
            <a:endParaRPr lang="en-US" altLang="zh-CN" sz="1200">
              <a:solidFill>
                <a:schemeClr val="bg1"/>
              </a:solidFill>
              <a:latin typeface="微软雅黑" panose="020B0503020204020204" charset="-122"/>
              <a:ea typeface="微软雅黑" panose="020B0503020204020204" charset="-122"/>
            </a:endParaRPr>
          </a:p>
        </p:txBody>
      </p:sp>
      <p:sp>
        <p:nvSpPr>
          <p:cNvPr id="92" name="文本框 91"/>
          <p:cNvSpPr txBox="1"/>
          <p:nvPr/>
        </p:nvSpPr>
        <p:spPr>
          <a:xfrm>
            <a:off x="7524750" y="2314575"/>
            <a:ext cx="458470" cy="275590"/>
          </a:xfrm>
          <a:prstGeom prst="rect">
            <a:avLst/>
          </a:prstGeom>
          <a:noFill/>
        </p:spPr>
        <p:txBody>
          <a:bodyPr wrap="none" rtlCol="0" anchor="t">
            <a:spAutoFit/>
          </a:bodyPr>
          <a:lstStyle/>
          <a:p>
            <a:r>
              <a:rPr lang="en-US" altLang="zh-CN" sz="1200">
                <a:solidFill>
                  <a:schemeClr val="bg1"/>
                </a:solidFill>
                <a:latin typeface="微软雅黑" panose="020B0503020204020204" charset="-122"/>
                <a:ea typeface="微软雅黑" panose="020B0503020204020204" charset="-122"/>
              </a:rPr>
              <a:t>text</a:t>
            </a:r>
            <a:endParaRPr lang="en-US" altLang="zh-CN" sz="1200">
              <a:solidFill>
                <a:schemeClr val="bg1"/>
              </a:solidFill>
              <a:latin typeface="微软雅黑" panose="020B0503020204020204" charset="-122"/>
              <a:ea typeface="微软雅黑" panose="020B0503020204020204" charset="-122"/>
            </a:endParaRPr>
          </a:p>
        </p:txBody>
      </p:sp>
      <p:sp>
        <p:nvSpPr>
          <p:cNvPr id="93" name="文本框 92"/>
          <p:cNvSpPr txBox="1"/>
          <p:nvPr/>
        </p:nvSpPr>
        <p:spPr>
          <a:xfrm>
            <a:off x="8222615" y="2654935"/>
            <a:ext cx="458470" cy="275590"/>
          </a:xfrm>
          <a:prstGeom prst="rect">
            <a:avLst/>
          </a:prstGeom>
          <a:noFill/>
        </p:spPr>
        <p:txBody>
          <a:bodyPr wrap="none" rtlCol="0" anchor="t">
            <a:spAutoFit/>
          </a:bodyPr>
          <a:lstStyle/>
          <a:p>
            <a:r>
              <a:rPr lang="en-US" altLang="zh-CN" sz="1200">
                <a:solidFill>
                  <a:schemeClr val="bg1"/>
                </a:solidFill>
                <a:latin typeface="微软雅黑" panose="020B0503020204020204" charset="-122"/>
                <a:ea typeface="微软雅黑" panose="020B0503020204020204" charset="-122"/>
              </a:rPr>
              <a:t>text</a:t>
            </a:r>
            <a:endParaRPr lang="en-US" altLang="zh-CN" sz="1200">
              <a:solidFill>
                <a:schemeClr val="bg1"/>
              </a:solidFill>
              <a:latin typeface="微软雅黑" panose="020B0503020204020204" charset="-122"/>
              <a:ea typeface="微软雅黑" panose="020B0503020204020204" charset="-122"/>
            </a:endParaRPr>
          </a:p>
        </p:txBody>
      </p:sp>
      <p:sp>
        <p:nvSpPr>
          <p:cNvPr id="94" name="文本框 93"/>
          <p:cNvSpPr txBox="1"/>
          <p:nvPr/>
        </p:nvSpPr>
        <p:spPr>
          <a:xfrm>
            <a:off x="8902065" y="2989580"/>
            <a:ext cx="458470" cy="275590"/>
          </a:xfrm>
          <a:prstGeom prst="rect">
            <a:avLst/>
          </a:prstGeom>
          <a:noFill/>
        </p:spPr>
        <p:txBody>
          <a:bodyPr wrap="none" rtlCol="0" anchor="t">
            <a:spAutoFit/>
          </a:bodyPr>
          <a:lstStyle/>
          <a:p>
            <a:r>
              <a:rPr lang="en-US" altLang="zh-CN" sz="1200">
                <a:solidFill>
                  <a:schemeClr val="bg1"/>
                </a:solidFill>
                <a:latin typeface="微软雅黑" panose="020B0503020204020204" charset="-122"/>
                <a:ea typeface="微软雅黑" panose="020B0503020204020204" charset="-122"/>
              </a:rPr>
              <a:t>text</a:t>
            </a:r>
            <a:endParaRPr lang="en-US" altLang="zh-CN" sz="1200">
              <a:solidFill>
                <a:schemeClr val="bg1"/>
              </a:solidFill>
              <a:latin typeface="微软雅黑" panose="020B0503020204020204" charset="-122"/>
              <a:ea typeface="微软雅黑" panose="020B0503020204020204" charset="-122"/>
            </a:endParaRPr>
          </a:p>
        </p:txBody>
      </p:sp>
      <p:sp>
        <p:nvSpPr>
          <p:cNvPr id="95" name="文本框 94"/>
          <p:cNvSpPr txBox="1"/>
          <p:nvPr/>
        </p:nvSpPr>
        <p:spPr>
          <a:xfrm>
            <a:off x="9585325" y="1888490"/>
            <a:ext cx="458470" cy="275590"/>
          </a:xfrm>
          <a:prstGeom prst="rect">
            <a:avLst/>
          </a:prstGeom>
          <a:noFill/>
        </p:spPr>
        <p:txBody>
          <a:bodyPr wrap="none" rtlCol="0" anchor="t">
            <a:spAutoFit/>
          </a:bodyPr>
          <a:lstStyle/>
          <a:p>
            <a:r>
              <a:rPr lang="en-US" altLang="zh-CN" sz="1200">
                <a:solidFill>
                  <a:schemeClr val="bg1"/>
                </a:solidFill>
                <a:latin typeface="微软雅黑" panose="020B0503020204020204" charset="-122"/>
                <a:ea typeface="微软雅黑" panose="020B0503020204020204" charset="-122"/>
              </a:rPr>
              <a:t>text</a:t>
            </a:r>
            <a:endParaRPr lang="en-US" altLang="zh-CN" sz="1200">
              <a:solidFill>
                <a:schemeClr val="bg1"/>
              </a:solidFill>
              <a:latin typeface="微软雅黑" panose="020B0503020204020204" charset="-122"/>
              <a:ea typeface="微软雅黑" panose="020B0503020204020204" charset="-122"/>
            </a:endParaRPr>
          </a:p>
        </p:txBody>
      </p:sp>
      <p:sp>
        <p:nvSpPr>
          <p:cNvPr id="96" name="文本框 95"/>
          <p:cNvSpPr txBox="1"/>
          <p:nvPr/>
        </p:nvSpPr>
        <p:spPr>
          <a:xfrm>
            <a:off x="10256520" y="2811780"/>
            <a:ext cx="458470" cy="275590"/>
          </a:xfrm>
          <a:prstGeom prst="rect">
            <a:avLst/>
          </a:prstGeom>
          <a:noFill/>
        </p:spPr>
        <p:txBody>
          <a:bodyPr wrap="none" rtlCol="0" anchor="t">
            <a:spAutoFit/>
          </a:bodyPr>
          <a:lstStyle/>
          <a:p>
            <a:r>
              <a:rPr lang="en-US" altLang="zh-CN" sz="1200">
                <a:solidFill>
                  <a:schemeClr val="bg1"/>
                </a:solidFill>
                <a:latin typeface="微软雅黑" panose="020B0503020204020204" charset="-122"/>
                <a:ea typeface="微软雅黑" panose="020B0503020204020204" charset="-122"/>
              </a:rPr>
              <a:t>text</a:t>
            </a:r>
            <a:endParaRPr lang="en-US" altLang="zh-CN" sz="1200">
              <a:solidFill>
                <a:schemeClr val="bg1"/>
              </a:solidFill>
              <a:latin typeface="微软雅黑" panose="020B0503020204020204" charset="-122"/>
              <a:ea typeface="微软雅黑" panose="020B0503020204020204" charset="-122"/>
            </a:endParaRPr>
          </a:p>
        </p:txBody>
      </p:sp>
      <p:sp>
        <p:nvSpPr>
          <p:cNvPr id="20" name="文本框 19"/>
          <p:cNvSpPr txBox="1"/>
          <p:nvPr/>
        </p:nvSpPr>
        <p:spPr>
          <a:xfrm>
            <a:off x="739140" y="2722880"/>
            <a:ext cx="4888865" cy="1014730"/>
          </a:xfrm>
          <a:prstGeom prst="rect">
            <a:avLst/>
          </a:prstGeom>
          <a:noFill/>
        </p:spPr>
        <p:txBody>
          <a:bodyPr wrap="square" rtlCol="0" anchor="t">
            <a:spAutoFit/>
          </a:bodyPr>
          <a:lstStyle/>
          <a:p>
            <a:pPr algn="just">
              <a:lnSpc>
                <a:spcPct val="150000"/>
              </a:lnSpc>
              <a:spcBef>
                <a:spcPts val="0"/>
              </a:spcBef>
              <a:spcAft>
                <a:spcPts val="0"/>
              </a:spcAft>
            </a:pPr>
            <a:r>
              <a:rPr lang="zh-CN" altLang="en-US" sz="1600" b="1">
                <a:solidFill>
                  <a:schemeClr val="bg1"/>
                </a:solidFill>
                <a:latin typeface="微软雅黑" panose="020B0503020204020204" charset="-122"/>
                <a:ea typeface="微软雅黑" panose="020B0503020204020204" charset="-122"/>
                <a:sym typeface="+mn-ea"/>
              </a:rPr>
              <a:t>请在此输入文字</a:t>
            </a:r>
            <a:endParaRPr lang="zh-CN" altLang="en-US" sz="12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sp>
        <p:nvSpPr>
          <p:cNvPr id="8" name="文本框 7"/>
          <p:cNvSpPr txBox="1"/>
          <p:nvPr/>
        </p:nvSpPr>
        <p:spPr>
          <a:xfrm>
            <a:off x="739140" y="4486275"/>
            <a:ext cx="4888865" cy="1014730"/>
          </a:xfrm>
          <a:prstGeom prst="rect">
            <a:avLst/>
          </a:prstGeom>
          <a:noFill/>
        </p:spPr>
        <p:txBody>
          <a:bodyPr wrap="square" rtlCol="0" anchor="t">
            <a:spAutoFit/>
          </a:bodyPr>
          <a:lstStyle/>
          <a:p>
            <a:pPr algn="just">
              <a:lnSpc>
                <a:spcPct val="150000"/>
              </a:lnSpc>
              <a:spcBef>
                <a:spcPts val="0"/>
              </a:spcBef>
              <a:spcAft>
                <a:spcPts val="0"/>
              </a:spcAft>
            </a:pPr>
            <a:r>
              <a:rPr lang="zh-CN" altLang="en-US" sz="1600" b="1">
                <a:solidFill>
                  <a:schemeClr val="bg1"/>
                </a:solidFill>
                <a:latin typeface="微软雅黑" panose="020B0503020204020204" charset="-122"/>
                <a:ea typeface="微软雅黑" panose="020B0503020204020204" charset="-122"/>
                <a:sym typeface="+mn-ea"/>
              </a:rPr>
              <a:t>请在此输入文字</a:t>
            </a:r>
            <a:endParaRPr lang="zh-CN" altLang="en-US" sz="12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8595A5"/>
        </a:solidFill>
        <a:effectLst/>
      </p:bgPr>
    </p:bg>
    <p:spTree>
      <p:nvGrpSpPr>
        <p:cNvPr id="1" name=""/>
        <p:cNvGrpSpPr/>
        <p:nvPr/>
      </p:nvGrpSpPr>
      <p:grpSpPr>
        <a:xfrm>
          <a:off x="0" y="0"/>
          <a:ext cx="0" cy="0"/>
          <a:chOff x="0" y="0"/>
          <a:chExt cx="0" cy="0"/>
        </a:xfrm>
      </p:grpSpPr>
      <p:grpSp>
        <p:nvGrpSpPr>
          <p:cNvPr id="30" name="组合 29"/>
          <p:cNvGrpSpPr/>
          <p:nvPr/>
        </p:nvGrpSpPr>
        <p:grpSpPr>
          <a:xfrm>
            <a:off x="3810" y="159385"/>
            <a:ext cx="2143125" cy="740410"/>
            <a:chOff x="6" y="251"/>
            <a:chExt cx="3375" cy="1166"/>
          </a:xfrm>
        </p:grpSpPr>
        <p:pic>
          <p:nvPicPr>
            <p:cNvPr id="28" name="图片 27" descr="3633058"/>
            <p:cNvPicPr>
              <a:picLocks noChangeAspect="1"/>
            </p:cNvPicPr>
            <p:nvPr/>
          </p:nvPicPr>
          <p:blipFill>
            <a:blip r:embed="rId2"/>
            <a:stretch>
              <a:fillRect/>
            </a:stretch>
          </p:blipFill>
          <p:spPr>
            <a:xfrm rot="16200000">
              <a:off x="-294" y="551"/>
              <a:ext cx="1166" cy="567"/>
            </a:xfrm>
            <a:prstGeom prst="rect">
              <a:avLst/>
            </a:prstGeom>
          </p:spPr>
        </p:pic>
        <p:sp>
          <p:nvSpPr>
            <p:cNvPr id="29" name="文本框 28"/>
            <p:cNvSpPr txBox="1"/>
            <p:nvPr/>
          </p:nvSpPr>
          <p:spPr>
            <a:xfrm>
              <a:off x="573" y="545"/>
              <a:ext cx="2808" cy="580"/>
            </a:xfrm>
            <a:prstGeom prst="rect">
              <a:avLst/>
            </a:prstGeom>
            <a:noFill/>
          </p:spPr>
          <p:txBody>
            <a:bodyPr wrap="none" rtlCol="0" anchor="t">
              <a:spAutoFit/>
            </a:bodyPr>
            <a:lstStyle/>
            <a:p>
              <a:r>
                <a:rPr lang="zh-CN" altLang="en-US" b="1">
                  <a:solidFill>
                    <a:schemeClr val="bg1"/>
                  </a:solidFill>
                  <a:latin typeface="微软雅黑" panose="020B0503020204020204" charset="-122"/>
                  <a:ea typeface="微软雅黑" panose="020B0503020204020204" charset="-122"/>
                  <a:sym typeface="+mn-ea"/>
                </a:rPr>
                <a:t>请在此输入标题</a:t>
              </a:r>
              <a:endParaRPr lang="zh-CN" altLang="en-US" b="1">
                <a:solidFill>
                  <a:schemeClr val="bg1"/>
                </a:solidFill>
                <a:latin typeface="微软雅黑" panose="020B0503020204020204" charset="-122"/>
                <a:ea typeface="微软雅黑" panose="020B0503020204020204" charset="-122"/>
                <a:sym typeface="+mn-ea"/>
              </a:endParaRPr>
            </a:p>
          </p:txBody>
        </p:sp>
      </p:grpSp>
      <p:graphicFrame>
        <p:nvGraphicFramePr>
          <p:cNvPr id="9" name="图表 8"/>
          <p:cNvGraphicFramePr/>
          <p:nvPr/>
        </p:nvGraphicFramePr>
        <p:xfrm>
          <a:off x="4088448" y="2314575"/>
          <a:ext cx="4015105" cy="3011170"/>
        </p:xfrm>
        <a:graphic>
          <a:graphicData uri="http://schemas.openxmlformats.org/drawingml/2006/chart">
            <c:chart xmlns:c="http://schemas.openxmlformats.org/drawingml/2006/chart" xmlns:r="http://schemas.openxmlformats.org/officeDocument/2006/relationships" r:id="rId1"/>
          </a:graphicData>
        </a:graphic>
      </p:graphicFrame>
      <p:sp>
        <p:nvSpPr>
          <p:cNvPr id="75" name="图表"/>
          <p:cNvSpPr/>
          <p:nvPr/>
        </p:nvSpPr>
        <p:spPr bwMode="auto">
          <a:xfrm>
            <a:off x="5814769" y="3538643"/>
            <a:ext cx="562463" cy="562476"/>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10" name="文本框 9"/>
          <p:cNvSpPr txBox="1"/>
          <p:nvPr/>
        </p:nvSpPr>
        <p:spPr>
          <a:xfrm>
            <a:off x="725805" y="1967865"/>
            <a:ext cx="3695065" cy="1291590"/>
          </a:xfrm>
          <a:prstGeom prst="rect">
            <a:avLst/>
          </a:prstGeom>
          <a:noFill/>
        </p:spPr>
        <p:txBody>
          <a:bodyPr wrap="square" rtlCol="0" anchor="t">
            <a:spAutoFit/>
          </a:bodyPr>
          <a:lstStyle/>
          <a:p>
            <a:pPr algn="just">
              <a:lnSpc>
                <a:spcPct val="150000"/>
              </a:lnSpc>
              <a:spcBef>
                <a:spcPts val="0"/>
              </a:spcBef>
              <a:spcAft>
                <a:spcPts val="0"/>
              </a:spcAft>
            </a:pPr>
            <a:r>
              <a:rPr lang="zh-CN" altLang="en-US" sz="1600" b="1">
                <a:solidFill>
                  <a:schemeClr val="bg1"/>
                </a:solidFill>
                <a:latin typeface="微软雅黑" panose="020B0503020204020204" charset="-122"/>
                <a:ea typeface="微软雅黑" panose="020B0503020204020204" charset="-122"/>
                <a:sym typeface="+mn-ea"/>
              </a:rPr>
              <a:t>请在此输入文字</a:t>
            </a:r>
            <a:endParaRPr lang="zh-CN" altLang="en-US" sz="12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sp>
        <p:nvSpPr>
          <p:cNvPr id="11" name="文本框 10"/>
          <p:cNvSpPr txBox="1"/>
          <p:nvPr/>
        </p:nvSpPr>
        <p:spPr>
          <a:xfrm>
            <a:off x="725805" y="4296410"/>
            <a:ext cx="3695065" cy="1291590"/>
          </a:xfrm>
          <a:prstGeom prst="rect">
            <a:avLst/>
          </a:prstGeom>
          <a:noFill/>
        </p:spPr>
        <p:txBody>
          <a:bodyPr wrap="square" rtlCol="0" anchor="t">
            <a:spAutoFit/>
          </a:bodyPr>
          <a:lstStyle/>
          <a:p>
            <a:pPr algn="just">
              <a:lnSpc>
                <a:spcPct val="150000"/>
              </a:lnSpc>
              <a:spcBef>
                <a:spcPts val="0"/>
              </a:spcBef>
              <a:spcAft>
                <a:spcPts val="0"/>
              </a:spcAft>
            </a:pPr>
            <a:r>
              <a:rPr lang="zh-CN" altLang="en-US" sz="1600" b="1">
                <a:solidFill>
                  <a:schemeClr val="bg1"/>
                </a:solidFill>
                <a:latin typeface="微软雅黑" panose="020B0503020204020204" charset="-122"/>
                <a:ea typeface="微软雅黑" panose="020B0503020204020204" charset="-122"/>
                <a:sym typeface="+mn-ea"/>
              </a:rPr>
              <a:t>请在此输入文字</a:t>
            </a:r>
            <a:endParaRPr lang="zh-CN" altLang="en-US" sz="12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sp>
        <p:nvSpPr>
          <p:cNvPr id="12" name="文本框 11"/>
          <p:cNvSpPr txBox="1"/>
          <p:nvPr/>
        </p:nvSpPr>
        <p:spPr>
          <a:xfrm>
            <a:off x="7769225" y="1967865"/>
            <a:ext cx="3695065" cy="1291590"/>
          </a:xfrm>
          <a:prstGeom prst="rect">
            <a:avLst/>
          </a:prstGeom>
          <a:noFill/>
        </p:spPr>
        <p:txBody>
          <a:bodyPr wrap="square" rtlCol="0" anchor="t">
            <a:spAutoFit/>
          </a:bodyPr>
          <a:lstStyle/>
          <a:p>
            <a:pPr algn="just">
              <a:lnSpc>
                <a:spcPct val="150000"/>
              </a:lnSpc>
              <a:spcBef>
                <a:spcPts val="0"/>
              </a:spcBef>
              <a:spcAft>
                <a:spcPts val="0"/>
              </a:spcAft>
            </a:pPr>
            <a:r>
              <a:rPr lang="zh-CN" altLang="en-US" sz="1600" b="1">
                <a:solidFill>
                  <a:schemeClr val="bg1"/>
                </a:solidFill>
                <a:latin typeface="微软雅黑" panose="020B0503020204020204" charset="-122"/>
                <a:ea typeface="微软雅黑" panose="020B0503020204020204" charset="-122"/>
                <a:sym typeface="+mn-ea"/>
              </a:rPr>
              <a:t>请在此输入文字</a:t>
            </a:r>
            <a:endParaRPr lang="zh-CN" altLang="en-US" sz="12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sp>
        <p:nvSpPr>
          <p:cNvPr id="13" name="文本框 12"/>
          <p:cNvSpPr txBox="1"/>
          <p:nvPr/>
        </p:nvSpPr>
        <p:spPr>
          <a:xfrm>
            <a:off x="7769225" y="4296410"/>
            <a:ext cx="3695065" cy="1291590"/>
          </a:xfrm>
          <a:prstGeom prst="rect">
            <a:avLst/>
          </a:prstGeom>
          <a:noFill/>
        </p:spPr>
        <p:txBody>
          <a:bodyPr wrap="square" rtlCol="0" anchor="t">
            <a:spAutoFit/>
          </a:bodyPr>
          <a:lstStyle/>
          <a:p>
            <a:pPr algn="just">
              <a:lnSpc>
                <a:spcPct val="150000"/>
              </a:lnSpc>
              <a:spcBef>
                <a:spcPts val="0"/>
              </a:spcBef>
              <a:spcAft>
                <a:spcPts val="0"/>
              </a:spcAft>
            </a:pPr>
            <a:r>
              <a:rPr lang="zh-CN" altLang="en-US" sz="1600" b="1">
                <a:solidFill>
                  <a:schemeClr val="bg1"/>
                </a:solidFill>
                <a:latin typeface="微软雅黑" panose="020B0503020204020204" charset="-122"/>
                <a:ea typeface="微软雅黑" panose="020B0503020204020204" charset="-122"/>
                <a:sym typeface="+mn-ea"/>
              </a:rPr>
              <a:t>请在此输入文字</a:t>
            </a:r>
            <a:endParaRPr lang="zh-CN" altLang="en-US" sz="12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8595A5"/>
        </a:solidFill>
        <a:effectLst/>
      </p:bgPr>
    </p:bg>
    <p:spTree>
      <p:nvGrpSpPr>
        <p:cNvPr id="1" name=""/>
        <p:cNvGrpSpPr/>
        <p:nvPr/>
      </p:nvGrpSpPr>
      <p:grpSpPr>
        <a:xfrm>
          <a:off x="0" y="0"/>
          <a:ext cx="0" cy="0"/>
          <a:chOff x="0" y="0"/>
          <a:chExt cx="0" cy="0"/>
        </a:xfrm>
      </p:grpSpPr>
      <p:sp>
        <p:nvSpPr>
          <p:cNvPr id="3" name="矩形 2"/>
          <p:cNvSpPr/>
          <p:nvPr/>
        </p:nvSpPr>
        <p:spPr>
          <a:xfrm>
            <a:off x="4168140" y="3162935"/>
            <a:ext cx="8020685" cy="26777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3810" y="159385"/>
            <a:ext cx="2143125" cy="740410"/>
            <a:chOff x="6" y="251"/>
            <a:chExt cx="3375" cy="1166"/>
          </a:xfrm>
        </p:grpSpPr>
        <p:pic>
          <p:nvPicPr>
            <p:cNvPr id="28" name="图片 27" descr="3633058"/>
            <p:cNvPicPr>
              <a:picLocks noChangeAspect="1"/>
            </p:cNvPicPr>
            <p:nvPr/>
          </p:nvPicPr>
          <p:blipFill>
            <a:blip r:embed="rId1"/>
            <a:stretch>
              <a:fillRect/>
            </a:stretch>
          </p:blipFill>
          <p:spPr>
            <a:xfrm rot="16200000">
              <a:off x="-294" y="551"/>
              <a:ext cx="1166" cy="567"/>
            </a:xfrm>
            <a:prstGeom prst="rect">
              <a:avLst/>
            </a:prstGeom>
          </p:spPr>
        </p:pic>
        <p:sp>
          <p:nvSpPr>
            <p:cNvPr id="29" name="文本框 28"/>
            <p:cNvSpPr txBox="1"/>
            <p:nvPr/>
          </p:nvSpPr>
          <p:spPr>
            <a:xfrm>
              <a:off x="573" y="545"/>
              <a:ext cx="2808" cy="580"/>
            </a:xfrm>
            <a:prstGeom prst="rect">
              <a:avLst/>
            </a:prstGeom>
            <a:noFill/>
          </p:spPr>
          <p:txBody>
            <a:bodyPr wrap="none" rtlCol="0" anchor="t">
              <a:spAutoFit/>
            </a:bodyPr>
            <a:lstStyle/>
            <a:p>
              <a:r>
                <a:rPr lang="zh-CN" altLang="en-US" b="1">
                  <a:solidFill>
                    <a:schemeClr val="bg1"/>
                  </a:solidFill>
                  <a:latin typeface="微软雅黑" panose="020B0503020204020204" charset="-122"/>
                  <a:ea typeface="微软雅黑" panose="020B0503020204020204" charset="-122"/>
                  <a:sym typeface="+mn-ea"/>
                </a:rPr>
                <a:t>请在此输入标题</a:t>
              </a:r>
              <a:endParaRPr lang="zh-CN" altLang="en-US" b="1">
                <a:solidFill>
                  <a:schemeClr val="bg1"/>
                </a:solidFill>
                <a:latin typeface="微软雅黑" panose="020B0503020204020204" charset="-122"/>
                <a:ea typeface="微软雅黑" panose="020B0503020204020204" charset="-122"/>
                <a:sym typeface="+mn-ea"/>
              </a:endParaRPr>
            </a:p>
          </p:txBody>
        </p:sp>
      </p:grpSp>
      <p:pic>
        <p:nvPicPr>
          <p:cNvPr id="2" name="图片 1" descr="pineapple-3196861_1280"/>
          <p:cNvPicPr>
            <a:picLocks noChangeAspect="1"/>
          </p:cNvPicPr>
          <p:nvPr/>
        </p:nvPicPr>
        <p:blipFill>
          <a:blip r:embed="rId2"/>
          <a:stretch>
            <a:fillRect/>
          </a:stretch>
        </p:blipFill>
        <p:spPr>
          <a:xfrm>
            <a:off x="4372610" y="3393440"/>
            <a:ext cx="3330575" cy="2217420"/>
          </a:xfrm>
          <a:prstGeom prst="rect">
            <a:avLst/>
          </a:prstGeom>
        </p:spPr>
      </p:pic>
      <p:sp>
        <p:nvSpPr>
          <p:cNvPr id="4" name="文本框 3"/>
          <p:cNvSpPr txBox="1"/>
          <p:nvPr/>
        </p:nvSpPr>
        <p:spPr>
          <a:xfrm>
            <a:off x="7947660" y="3855720"/>
            <a:ext cx="3914775" cy="1291590"/>
          </a:xfrm>
          <a:prstGeom prst="rect">
            <a:avLst/>
          </a:prstGeom>
          <a:noFill/>
        </p:spPr>
        <p:txBody>
          <a:bodyPr wrap="square" rtlCol="0" anchor="t">
            <a:spAutoFit/>
          </a:bodyPr>
          <a:lstStyle/>
          <a:p>
            <a:pPr algn="just">
              <a:lnSpc>
                <a:spcPct val="150000"/>
              </a:lnSpc>
              <a:spcBef>
                <a:spcPts val="0"/>
              </a:spcBef>
              <a:spcAft>
                <a:spcPts val="0"/>
              </a:spcAft>
            </a:pPr>
            <a:r>
              <a:rPr lang="zh-CN" altLang="en-US" sz="1600" b="1">
                <a:solidFill>
                  <a:srgbClr val="596979"/>
                </a:solidFill>
                <a:latin typeface="微软雅黑" panose="020B0503020204020204" charset="-122"/>
                <a:ea typeface="微软雅黑" panose="020B0503020204020204" charset="-122"/>
                <a:sym typeface="+mn-ea"/>
              </a:rPr>
              <a:t>请在此输入文字</a:t>
            </a:r>
            <a:endParaRPr lang="zh-CN" altLang="en-US" sz="1200">
              <a:solidFill>
                <a:srgbClr val="596979"/>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596979"/>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a:t>
            </a:r>
            <a:endParaRPr lang="zh-CN" altLang="en-US" sz="1200">
              <a:solidFill>
                <a:srgbClr val="596979"/>
              </a:solidFill>
              <a:latin typeface="微软雅黑" panose="020B0503020204020204" charset="-122"/>
              <a:ea typeface="微软雅黑" panose="020B0503020204020204" charset="-122"/>
              <a:sym typeface="+mn-ea"/>
            </a:endParaRPr>
          </a:p>
        </p:txBody>
      </p:sp>
      <p:sp>
        <p:nvSpPr>
          <p:cNvPr id="5" name="矩形 4"/>
          <p:cNvSpPr/>
          <p:nvPr/>
        </p:nvSpPr>
        <p:spPr>
          <a:xfrm>
            <a:off x="3810" y="3162935"/>
            <a:ext cx="939165" cy="26777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285240" y="3437890"/>
            <a:ext cx="2540635" cy="2076450"/>
          </a:xfrm>
          <a:prstGeom prst="rect">
            <a:avLst/>
          </a:prstGeom>
          <a:noFill/>
        </p:spPr>
        <p:txBody>
          <a:bodyPr wrap="square" rtlCol="0" anchor="t">
            <a:spAutoFit/>
          </a:bodyPr>
          <a:lstStyle/>
          <a:p>
            <a:pPr algn="ctr">
              <a:lnSpc>
                <a:spcPct val="150000"/>
              </a:lnSpc>
              <a:spcBef>
                <a:spcPts val="0"/>
              </a:spcBef>
              <a:spcAft>
                <a:spcPts val="0"/>
              </a:spcAft>
            </a:pPr>
            <a:r>
              <a:rPr lang="zh-CN" altLang="en-US" sz="1400" b="1">
                <a:solidFill>
                  <a:schemeClr val="bg1"/>
                </a:solidFill>
                <a:latin typeface="微软雅黑" panose="020B0503020204020204" charset="-122"/>
                <a:ea typeface="微软雅黑" panose="020B0503020204020204" charset="-122"/>
                <a:sym typeface="+mn-ea"/>
              </a:rPr>
              <a:t>请在此输入文字</a:t>
            </a:r>
            <a:endParaRPr lang="zh-CN" altLang="en-US" sz="1400" b="1">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endParaRPr lang="zh-CN" altLang="en-US" sz="12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sp>
        <p:nvSpPr>
          <p:cNvPr id="33" name="文本框 32"/>
          <p:cNvSpPr txBox="1"/>
          <p:nvPr/>
        </p:nvSpPr>
        <p:spPr>
          <a:xfrm>
            <a:off x="9683750" y="1453515"/>
            <a:ext cx="2178685" cy="1476375"/>
          </a:xfrm>
          <a:prstGeom prst="rect">
            <a:avLst/>
          </a:prstGeom>
          <a:noFill/>
        </p:spPr>
        <p:txBody>
          <a:bodyPr wrap="square" rtlCol="0" anchor="t">
            <a:spAutoFit/>
          </a:bodyPr>
          <a:lstStyle/>
          <a:p>
            <a:pPr algn="r">
              <a:lnSpc>
                <a:spcPct val="150000"/>
              </a:lnSpc>
              <a:spcBef>
                <a:spcPts val="0"/>
              </a:spcBef>
              <a:spcAft>
                <a:spcPts val="0"/>
              </a:spcAft>
            </a:pPr>
            <a:r>
              <a:rPr lang="zh-CN" altLang="en-US" sz="1600" b="1">
                <a:solidFill>
                  <a:schemeClr val="bg1"/>
                </a:solidFill>
                <a:latin typeface="微软雅黑" panose="020B0503020204020204" charset="-122"/>
                <a:ea typeface="微软雅黑" panose="020B0503020204020204" charset="-122"/>
                <a:sym typeface="+mn-ea"/>
              </a:rPr>
              <a:t>输入文字</a:t>
            </a:r>
            <a:endParaRPr lang="zh-CN" altLang="en-US" sz="1400" b="1">
              <a:solidFill>
                <a:schemeClr val="bg1"/>
              </a:solidFill>
              <a:latin typeface="微软雅黑" panose="020B0503020204020204" charset="-122"/>
              <a:ea typeface="微软雅黑" panose="020B0503020204020204" charset="-122"/>
              <a:sym typeface="+mn-ea"/>
            </a:endParaRPr>
          </a:p>
          <a:p>
            <a:pPr algn="r">
              <a:lnSpc>
                <a:spcPct val="150000"/>
              </a:lnSpc>
              <a:spcBef>
                <a:spcPts val="0"/>
              </a:spcBef>
              <a:spcAft>
                <a:spcPts val="0"/>
              </a:spcAft>
            </a:pPr>
            <a:endParaRPr lang="zh-CN" altLang="en-US" sz="1600">
              <a:solidFill>
                <a:schemeClr val="bg1"/>
              </a:solidFill>
              <a:latin typeface="微软雅黑" panose="020B0503020204020204" charset="-122"/>
              <a:ea typeface="微软雅黑" panose="020B0503020204020204" charset="-122"/>
              <a:sym typeface="+mn-ea"/>
            </a:endParaRPr>
          </a:p>
          <a:p>
            <a:pPr algn="r">
              <a:lnSpc>
                <a:spcPct val="150000"/>
              </a:lnSpc>
              <a:spcBef>
                <a:spcPts val="0"/>
              </a:spcBef>
              <a:spcAft>
                <a:spcPts val="0"/>
              </a:spcAft>
            </a:pPr>
            <a:r>
              <a:rPr lang="zh-CN" altLang="en-US" sz="1400">
                <a:solidFill>
                  <a:schemeClr val="bg1"/>
                </a:solidFill>
                <a:latin typeface="微软雅黑" panose="020B0503020204020204" charset="-122"/>
                <a:ea typeface="微软雅黑" panose="020B0503020204020204" charset="-122"/>
                <a:sym typeface="+mn-ea"/>
              </a:rPr>
              <a:t>请在此输入文字请在此输入文字请在此输入文字请</a:t>
            </a:r>
            <a:endParaRPr lang="zh-CN" altLang="en-US" sz="1400">
              <a:solidFill>
                <a:schemeClr val="bg1"/>
              </a:solidFill>
              <a:latin typeface="微软雅黑" panose="020B0503020204020204" charset="-122"/>
              <a:ea typeface="微软雅黑" panose="020B0503020204020204" charset="-122"/>
              <a:sym typeface="+mn-ea"/>
            </a:endParaRPr>
          </a:p>
        </p:txBody>
      </p:sp>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8595A5"/>
        </a:solidFill>
        <a:effectLst/>
      </p:bgPr>
    </p:bg>
    <p:spTree>
      <p:nvGrpSpPr>
        <p:cNvPr id="1" name=""/>
        <p:cNvGrpSpPr/>
        <p:nvPr/>
      </p:nvGrpSpPr>
      <p:grpSpPr>
        <a:xfrm>
          <a:off x="0" y="0"/>
          <a:ext cx="0" cy="0"/>
          <a:chOff x="0" y="0"/>
          <a:chExt cx="0" cy="0"/>
        </a:xfrm>
      </p:grpSpPr>
      <p:sp>
        <p:nvSpPr>
          <p:cNvPr id="2" name="圆角矩形 1"/>
          <p:cNvSpPr/>
          <p:nvPr/>
        </p:nvSpPr>
        <p:spPr>
          <a:xfrm>
            <a:off x="2136000" y="1089000"/>
            <a:ext cx="7920000" cy="4680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3635311"/>
          <p:cNvPicPr>
            <a:picLocks noChangeAspect="1"/>
          </p:cNvPicPr>
          <p:nvPr/>
        </p:nvPicPr>
        <p:blipFill>
          <a:blip r:embed="rId1"/>
          <a:stretch>
            <a:fillRect/>
          </a:stretch>
        </p:blipFill>
        <p:spPr>
          <a:xfrm>
            <a:off x="7888605" y="436245"/>
            <a:ext cx="2502535" cy="2502535"/>
          </a:xfrm>
          <a:prstGeom prst="rect">
            <a:avLst/>
          </a:prstGeom>
          <a:effectLst>
            <a:outerShdw blurRad="50800" dist="38100" dir="18900000" algn="bl" rotWithShape="0">
              <a:schemeClr val="tx1">
                <a:lumMod val="50000"/>
                <a:lumOff val="50000"/>
                <a:alpha val="40000"/>
              </a:schemeClr>
            </a:outerShdw>
          </a:effectLst>
        </p:spPr>
      </p:pic>
      <p:pic>
        <p:nvPicPr>
          <p:cNvPr id="7" name="图片 6" descr="3635245"/>
          <p:cNvPicPr>
            <a:picLocks noChangeAspect="1"/>
          </p:cNvPicPr>
          <p:nvPr/>
        </p:nvPicPr>
        <p:blipFill>
          <a:blip r:embed="rId2"/>
          <a:stretch>
            <a:fillRect/>
          </a:stretch>
        </p:blipFill>
        <p:spPr>
          <a:xfrm>
            <a:off x="1416050" y="3298190"/>
            <a:ext cx="2299970" cy="2681605"/>
          </a:xfrm>
          <a:prstGeom prst="rect">
            <a:avLst/>
          </a:prstGeom>
          <a:effectLst>
            <a:outerShdw blurRad="50800" dist="38100" dir="18900000" algn="bl" rotWithShape="0">
              <a:schemeClr val="tx1">
                <a:lumMod val="50000"/>
                <a:lumOff val="50000"/>
                <a:alpha val="40000"/>
              </a:schemeClr>
            </a:outerShdw>
          </a:effectLst>
        </p:spPr>
      </p:pic>
      <p:sp>
        <p:nvSpPr>
          <p:cNvPr id="19" name="文本框 18"/>
          <p:cNvSpPr txBox="1"/>
          <p:nvPr/>
        </p:nvSpPr>
        <p:spPr>
          <a:xfrm>
            <a:off x="4623118" y="3839845"/>
            <a:ext cx="2945765" cy="645160"/>
          </a:xfrm>
          <a:prstGeom prst="rect">
            <a:avLst/>
          </a:prstGeom>
          <a:noFill/>
        </p:spPr>
        <p:txBody>
          <a:bodyPr wrap="square" rtlCol="0">
            <a:spAutoFit/>
          </a:bodyPr>
          <a:lstStyle/>
          <a:p>
            <a:pPr algn="ctr"/>
            <a:r>
              <a:rPr lang="zh-CN" altLang="en-US" sz="2400">
                <a:solidFill>
                  <a:srgbClr val="596979"/>
                </a:solidFill>
                <a:latin typeface="微软雅黑" panose="020B0503020204020204" charset="-122"/>
                <a:ea typeface="微软雅黑" panose="020B0503020204020204" charset="-122"/>
                <a:cs typeface="微软雅黑" panose="020B0503020204020204" charset="-122"/>
              </a:rPr>
              <a:t>请在此处输入标题四</a:t>
            </a:r>
            <a:endParaRPr lang="zh-CN" altLang="en-US" sz="2400">
              <a:solidFill>
                <a:srgbClr val="596979"/>
              </a:solidFill>
              <a:latin typeface="微软雅黑" panose="020B0503020204020204" charset="-122"/>
              <a:ea typeface="微软雅黑" panose="020B0503020204020204" charset="-122"/>
              <a:cs typeface="微软雅黑" panose="020B0503020204020204" charset="-122"/>
            </a:endParaRPr>
          </a:p>
          <a:p>
            <a:pPr algn="dist"/>
            <a:r>
              <a:rPr lang="zh-CN" altLang="en-US" sz="1200">
                <a:solidFill>
                  <a:srgbClr val="596979"/>
                </a:solidFill>
                <a:latin typeface="微软雅黑" panose="020B0503020204020204" charset="-122"/>
                <a:ea typeface="微软雅黑" panose="020B0503020204020204" charset="-122"/>
                <a:cs typeface="微软雅黑" panose="020B0503020204020204" charset="-122"/>
              </a:rPr>
              <a:t>Please enter the title here</a:t>
            </a:r>
            <a:endParaRPr lang="zh-CN" altLang="en-US" sz="1200">
              <a:solidFill>
                <a:srgbClr val="596979"/>
              </a:solidFill>
              <a:latin typeface="微软雅黑" panose="020B0503020204020204" charset="-122"/>
              <a:ea typeface="微软雅黑" panose="020B0503020204020204" charset="-122"/>
              <a:cs typeface="微软雅黑" panose="020B0503020204020204" charset="-122"/>
            </a:endParaRPr>
          </a:p>
        </p:txBody>
      </p:sp>
      <p:grpSp>
        <p:nvGrpSpPr>
          <p:cNvPr id="4" name="组合 3"/>
          <p:cNvGrpSpPr/>
          <p:nvPr/>
        </p:nvGrpSpPr>
        <p:grpSpPr>
          <a:xfrm>
            <a:off x="5582920" y="2275840"/>
            <a:ext cx="1026160" cy="1321435"/>
            <a:chOff x="9338" y="3609"/>
            <a:chExt cx="1616" cy="2081"/>
          </a:xfrm>
        </p:grpSpPr>
        <p:sp>
          <p:nvSpPr>
            <p:cNvPr id="18" name="椭圆 17"/>
            <p:cNvSpPr/>
            <p:nvPr/>
          </p:nvSpPr>
          <p:spPr>
            <a:xfrm>
              <a:off x="9338" y="4074"/>
              <a:ext cx="1617" cy="1617"/>
            </a:xfrm>
            <a:prstGeom prst="ellipse">
              <a:avLst/>
            </a:prstGeom>
            <a:solidFill>
              <a:srgbClr val="859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微软雅黑" panose="020B0503020204020204" charset="-122"/>
                  <a:ea typeface="微软雅黑" panose="020B0503020204020204" charset="-122"/>
                </a:rPr>
                <a:t>04</a:t>
              </a:r>
              <a:endParaRPr lang="en-US" altLang="zh-CN" sz="2800">
                <a:solidFill>
                  <a:schemeClr val="bg1"/>
                </a:solidFill>
                <a:latin typeface="微软雅黑" panose="020B0503020204020204" charset="-122"/>
                <a:ea typeface="微软雅黑" panose="020B0503020204020204" charset="-122"/>
              </a:endParaRPr>
            </a:p>
          </p:txBody>
        </p:sp>
        <p:pic>
          <p:nvPicPr>
            <p:cNvPr id="10" name="图片 9" descr="3638564"/>
            <p:cNvPicPr>
              <a:picLocks noChangeAspect="1"/>
            </p:cNvPicPr>
            <p:nvPr/>
          </p:nvPicPr>
          <p:blipFill>
            <a:blip r:embed="rId3"/>
            <a:stretch>
              <a:fillRect/>
            </a:stretch>
          </p:blipFill>
          <p:spPr>
            <a:xfrm>
              <a:off x="9448" y="3609"/>
              <a:ext cx="274" cy="1840"/>
            </a:xfrm>
            <a:prstGeom prst="rect">
              <a:avLst/>
            </a:prstGeom>
            <a:effectLst>
              <a:outerShdw blurRad="50800" dist="38100" dir="18900000" algn="bl" rotWithShape="0">
                <a:schemeClr val="tx1">
                  <a:lumMod val="50000"/>
                  <a:lumOff val="50000"/>
                  <a:alpha val="40000"/>
                </a:schemeClr>
              </a:outerShdw>
            </a:effectLst>
          </p:spPr>
        </p:pic>
      </p:grpSp>
    </p:spTree>
    <p:custDataLst>
      <p:tags r:id="rId4"/>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8595A5"/>
        </a:solidFill>
        <a:effectLst/>
      </p:bgPr>
    </p:bg>
    <p:spTree>
      <p:nvGrpSpPr>
        <p:cNvPr id="1" name=""/>
        <p:cNvGrpSpPr/>
        <p:nvPr/>
      </p:nvGrpSpPr>
      <p:grpSpPr>
        <a:xfrm>
          <a:off x="0" y="0"/>
          <a:ext cx="0" cy="0"/>
          <a:chOff x="0" y="0"/>
          <a:chExt cx="0" cy="0"/>
        </a:xfrm>
      </p:grpSpPr>
      <p:grpSp>
        <p:nvGrpSpPr>
          <p:cNvPr id="30" name="组合 29"/>
          <p:cNvGrpSpPr/>
          <p:nvPr/>
        </p:nvGrpSpPr>
        <p:grpSpPr>
          <a:xfrm>
            <a:off x="3810" y="159385"/>
            <a:ext cx="2143125" cy="740410"/>
            <a:chOff x="6" y="251"/>
            <a:chExt cx="3375" cy="1166"/>
          </a:xfrm>
        </p:grpSpPr>
        <p:pic>
          <p:nvPicPr>
            <p:cNvPr id="28" name="图片 27" descr="3633058"/>
            <p:cNvPicPr>
              <a:picLocks noChangeAspect="1"/>
            </p:cNvPicPr>
            <p:nvPr/>
          </p:nvPicPr>
          <p:blipFill>
            <a:blip r:embed="rId1"/>
            <a:stretch>
              <a:fillRect/>
            </a:stretch>
          </p:blipFill>
          <p:spPr>
            <a:xfrm rot="16200000">
              <a:off x="-294" y="551"/>
              <a:ext cx="1166" cy="567"/>
            </a:xfrm>
            <a:prstGeom prst="rect">
              <a:avLst/>
            </a:prstGeom>
          </p:spPr>
        </p:pic>
        <p:sp>
          <p:nvSpPr>
            <p:cNvPr id="29" name="文本框 28"/>
            <p:cNvSpPr txBox="1"/>
            <p:nvPr/>
          </p:nvSpPr>
          <p:spPr>
            <a:xfrm>
              <a:off x="573" y="545"/>
              <a:ext cx="2808" cy="580"/>
            </a:xfrm>
            <a:prstGeom prst="rect">
              <a:avLst/>
            </a:prstGeom>
            <a:noFill/>
          </p:spPr>
          <p:txBody>
            <a:bodyPr wrap="none" rtlCol="0" anchor="t">
              <a:spAutoFit/>
            </a:bodyPr>
            <a:lstStyle/>
            <a:p>
              <a:r>
                <a:rPr lang="zh-CN" altLang="en-US" b="1">
                  <a:solidFill>
                    <a:schemeClr val="bg1"/>
                  </a:solidFill>
                  <a:latin typeface="微软雅黑" panose="020B0503020204020204" charset="-122"/>
                  <a:ea typeface="微软雅黑" panose="020B0503020204020204" charset="-122"/>
                  <a:sym typeface="+mn-ea"/>
                </a:rPr>
                <a:t>请在此输入标题</a:t>
              </a:r>
              <a:endParaRPr lang="zh-CN" altLang="en-US" b="1">
                <a:solidFill>
                  <a:schemeClr val="bg1"/>
                </a:solidFill>
                <a:latin typeface="微软雅黑" panose="020B0503020204020204" charset="-122"/>
                <a:ea typeface="微软雅黑" panose="020B0503020204020204" charset="-122"/>
                <a:sym typeface="+mn-ea"/>
              </a:endParaRPr>
            </a:p>
          </p:txBody>
        </p:sp>
      </p:grpSp>
      <p:cxnSp>
        <p:nvCxnSpPr>
          <p:cNvPr id="9" name="直接连接符 8"/>
          <p:cNvCxnSpPr/>
          <p:nvPr/>
        </p:nvCxnSpPr>
        <p:spPr>
          <a:xfrm>
            <a:off x="1596000" y="5415280"/>
            <a:ext cx="900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924050" y="5696585"/>
            <a:ext cx="1097280" cy="368300"/>
          </a:xfrm>
          <a:prstGeom prst="rect">
            <a:avLst/>
          </a:prstGeom>
          <a:noFill/>
        </p:spPr>
        <p:txBody>
          <a:bodyPr wrap="none" rtlCol="0" anchor="t">
            <a:spAutoFit/>
          </a:bodyPr>
          <a:lstStyle/>
          <a:p>
            <a:r>
              <a:rPr lang="zh-CN" altLang="en-US">
                <a:solidFill>
                  <a:schemeClr val="bg1"/>
                </a:solidFill>
                <a:latin typeface="微软雅黑" panose="020B0503020204020204" charset="-122"/>
                <a:ea typeface="微软雅黑" panose="020B0503020204020204" charset="-122"/>
                <a:sym typeface="+mn-ea"/>
              </a:rPr>
              <a:t>输入文字</a:t>
            </a:r>
            <a:endParaRPr lang="zh-CN" altLang="en-US"/>
          </a:p>
        </p:txBody>
      </p:sp>
      <p:grpSp>
        <p:nvGrpSpPr>
          <p:cNvPr id="22" name="组合 21"/>
          <p:cNvGrpSpPr/>
          <p:nvPr/>
        </p:nvGrpSpPr>
        <p:grpSpPr>
          <a:xfrm>
            <a:off x="1703705" y="2719705"/>
            <a:ext cx="1537970" cy="2358390"/>
            <a:chOff x="3516" y="4023"/>
            <a:chExt cx="2422" cy="3714"/>
          </a:xfrm>
        </p:grpSpPr>
        <p:sp>
          <p:nvSpPr>
            <p:cNvPr id="12" name="等腰三角形 11"/>
            <p:cNvSpPr/>
            <p:nvPr/>
          </p:nvSpPr>
          <p:spPr>
            <a:xfrm flipV="1">
              <a:off x="4418" y="7429"/>
              <a:ext cx="618" cy="30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516" y="4023"/>
              <a:ext cx="2422" cy="3406"/>
            </a:xfrm>
            <a:prstGeom prst="rect">
              <a:avLst/>
            </a:prstGeom>
            <a:solidFill>
              <a:srgbClr val="C2CC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516" y="6229"/>
              <a:ext cx="2422" cy="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4110990" y="2719705"/>
            <a:ext cx="1537970" cy="2358390"/>
            <a:chOff x="3516" y="4023"/>
            <a:chExt cx="2422" cy="3714"/>
          </a:xfrm>
        </p:grpSpPr>
        <p:sp>
          <p:nvSpPr>
            <p:cNvPr id="25" name="等腰三角形 24"/>
            <p:cNvSpPr/>
            <p:nvPr/>
          </p:nvSpPr>
          <p:spPr>
            <a:xfrm flipV="1">
              <a:off x="4418" y="7429"/>
              <a:ext cx="618" cy="30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516" y="4023"/>
              <a:ext cx="2422" cy="3406"/>
            </a:xfrm>
            <a:prstGeom prst="rect">
              <a:avLst/>
            </a:prstGeom>
            <a:solidFill>
              <a:srgbClr val="C2CC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516" y="5779"/>
              <a:ext cx="2422" cy="1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6530975" y="2719705"/>
            <a:ext cx="1537970" cy="2358390"/>
            <a:chOff x="3516" y="4023"/>
            <a:chExt cx="2422" cy="3714"/>
          </a:xfrm>
        </p:grpSpPr>
        <p:sp>
          <p:nvSpPr>
            <p:cNvPr id="34" name="等腰三角形 33"/>
            <p:cNvSpPr/>
            <p:nvPr/>
          </p:nvSpPr>
          <p:spPr>
            <a:xfrm flipV="1">
              <a:off x="4418" y="7429"/>
              <a:ext cx="618" cy="30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516" y="4023"/>
              <a:ext cx="2422" cy="3406"/>
            </a:xfrm>
            <a:prstGeom prst="rect">
              <a:avLst/>
            </a:prstGeom>
            <a:solidFill>
              <a:srgbClr val="C2CC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3516" y="4880"/>
              <a:ext cx="2422" cy="25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8950960" y="2719705"/>
            <a:ext cx="1537970" cy="2358390"/>
            <a:chOff x="3516" y="4023"/>
            <a:chExt cx="2422" cy="3714"/>
          </a:xfrm>
        </p:grpSpPr>
        <p:sp>
          <p:nvSpPr>
            <p:cNvPr id="38" name="等腰三角形 37"/>
            <p:cNvSpPr/>
            <p:nvPr/>
          </p:nvSpPr>
          <p:spPr>
            <a:xfrm flipV="1">
              <a:off x="4418" y="7429"/>
              <a:ext cx="618" cy="30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3516" y="4023"/>
              <a:ext cx="2422" cy="3406"/>
            </a:xfrm>
            <a:prstGeom prst="rect">
              <a:avLst/>
            </a:prstGeom>
            <a:solidFill>
              <a:srgbClr val="C2CC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3516" y="6678"/>
              <a:ext cx="2422" cy="7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框 41"/>
          <p:cNvSpPr txBox="1"/>
          <p:nvPr/>
        </p:nvSpPr>
        <p:spPr>
          <a:xfrm>
            <a:off x="4331335" y="5696585"/>
            <a:ext cx="1097280" cy="368300"/>
          </a:xfrm>
          <a:prstGeom prst="rect">
            <a:avLst/>
          </a:prstGeom>
          <a:noFill/>
        </p:spPr>
        <p:txBody>
          <a:bodyPr wrap="none" rtlCol="0" anchor="t">
            <a:spAutoFit/>
          </a:bodyPr>
          <a:lstStyle/>
          <a:p>
            <a:r>
              <a:rPr lang="zh-CN" altLang="en-US">
                <a:solidFill>
                  <a:schemeClr val="bg1"/>
                </a:solidFill>
                <a:latin typeface="微软雅黑" panose="020B0503020204020204" charset="-122"/>
                <a:ea typeface="微软雅黑" panose="020B0503020204020204" charset="-122"/>
                <a:sym typeface="+mn-ea"/>
              </a:rPr>
              <a:t>输入文字</a:t>
            </a:r>
            <a:endParaRPr lang="zh-CN" altLang="en-US"/>
          </a:p>
        </p:txBody>
      </p:sp>
      <p:sp>
        <p:nvSpPr>
          <p:cNvPr id="43" name="文本框 42"/>
          <p:cNvSpPr txBox="1"/>
          <p:nvPr/>
        </p:nvSpPr>
        <p:spPr>
          <a:xfrm>
            <a:off x="6751320" y="5696585"/>
            <a:ext cx="1097280" cy="368300"/>
          </a:xfrm>
          <a:prstGeom prst="rect">
            <a:avLst/>
          </a:prstGeom>
          <a:noFill/>
        </p:spPr>
        <p:txBody>
          <a:bodyPr wrap="none" rtlCol="0" anchor="t">
            <a:spAutoFit/>
          </a:bodyPr>
          <a:lstStyle/>
          <a:p>
            <a:r>
              <a:rPr lang="zh-CN" altLang="en-US">
                <a:solidFill>
                  <a:schemeClr val="bg1"/>
                </a:solidFill>
                <a:latin typeface="微软雅黑" panose="020B0503020204020204" charset="-122"/>
                <a:ea typeface="微软雅黑" panose="020B0503020204020204" charset="-122"/>
                <a:sym typeface="+mn-ea"/>
              </a:rPr>
              <a:t>输入文字</a:t>
            </a:r>
            <a:endParaRPr lang="zh-CN" altLang="en-US"/>
          </a:p>
        </p:txBody>
      </p:sp>
      <p:sp>
        <p:nvSpPr>
          <p:cNvPr id="44" name="文本框 43"/>
          <p:cNvSpPr txBox="1"/>
          <p:nvPr/>
        </p:nvSpPr>
        <p:spPr>
          <a:xfrm>
            <a:off x="9171305" y="5696585"/>
            <a:ext cx="1097280" cy="368300"/>
          </a:xfrm>
          <a:prstGeom prst="rect">
            <a:avLst/>
          </a:prstGeom>
          <a:noFill/>
        </p:spPr>
        <p:txBody>
          <a:bodyPr wrap="none" rtlCol="0" anchor="t">
            <a:spAutoFit/>
          </a:bodyPr>
          <a:lstStyle/>
          <a:p>
            <a:r>
              <a:rPr lang="zh-CN" altLang="en-US">
                <a:solidFill>
                  <a:schemeClr val="bg1"/>
                </a:solidFill>
                <a:latin typeface="微软雅黑" panose="020B0503020204020204" charset="-122"/>
                <a:ea typeface="微软雅黑" panose="020B0503020204020204" charset="-122"/>
                <a:sym typeface="+mn-ea"/>
              </a:rPr>
              <a:t>输入文字</a:t>
            </a:r>
            <a:endParaRPr lang="zh-CN" altLang="en-US"/>
          </a:p>
        </p:txBody>
      </p:sp>
      <p:sp>
        <p:nvSpPr>
          <p:cNvPr id="45" name="文本框 44"/>
          <p:cNvSpPr txBox="1"/>
          <p:nvPr/>
        </p:nvSpPr>
        <p:spPr>
          <a:xfrm>
            <a:off x="2145030" y="3752215"/>
            <a:ext cx="654050" cy="368300"/>
          </a:xfrm>
          <a:prstGeom prst="rect">
            <a:avLst/>
          </a:prstGeom>
          <a:noFill/>
        </p:spPr>
        <p:txBody>
          <a:bodyPr wrap="none" rtlCol="0" anchor="t">
            <a:spAutoFit/>
          </a:bodyPr>
          <a:lstStyle/>
          <a:p>
            <a:r>
              <a:rPr lang="en-US" altLang="zh-CN">
                <a:solidFill>
                  <a:schemeClr val="bg1"/>
                </a:solidFill>
                <a:latin typeface="微软雅黑" panose="020B0503020204020204" charset="-122"/>
                <a:ea typeface="微软雅黑" panose="020B0503020204020204" charset="-122"/>
              </a:rPr>
              <a:t>40%</a:t>
            </a:r>
            <a:endParaRPr lang="en-US" altLang="zh-CN">
              <a:solidFill>
                <a:schemeClr val="bg1"/>
              </a:solidFill>
              <a:latin typeface="微软雅黑" panose="020B0503020204020204" charset="-122"/>
              <a:ea typeface="微软雅黑" panose="020B0503020204020204" charset="-122"/>
            </a:endParaRPr>
          </a:p>
        </p:txBody>
      </p:sp>
      <p:sp>
        <p:nvSpPr>
          <p:cNvPr id="47" name="文本框 46"/>
          <p:cNvSpPr txBox="1"/>
          <p:nvPr/>
        </p:nvSpPr>
        <p:spPr>
          <a:xfrm>
            <a:off x="4552950" y="3466465"/>
            <a:ext cx="654050" cy="368300"/>
          </a:xfrm>
          <a:prstGeom prst="rect">
            <a:avLst/>
          </a:prstGeom>
          <a:noFill/>
        </p:spPr>
        <p:txBody>
          <a:bodyPr wrap="none" rtlCol="0" anchor="t">
            <a:spAutoFit/>
          </a:bodyPr>
          <a:lstStyle/>
          <a:p>
            <a:r>
              <a:rPr lang="en-US" altLang="zh-CN">
                <a:solidFill>
                  <a:schemeClr val="bg1"/>
                </a:solidFill>
                <a:latin typeface="微软雅黑" panose="020B0503020204020204" charset="-122"/>
                <a:ea typeface="微软雅黑" panose="020B0503020204020204" charset="-122"/>
              </a:rPr>
              <a:t>50%</a:t>
            </a:r>
            <a:endParaRPr lang="en-US" altLang="zh-CN">
              <a:solidFill>
                <a:schemeClr val="bg1"/>
              </a:solidFill>
              <a:latin typeface="微软雅黑" panose="020B0503020204020204" charset="-122"/>
              <a:ea typeface="微软雅黑" panose="020B0503020204020204" charset="-122"/>
            </a:endParaRPr>
          </a:p>
        </p:txBody>
      </p:sp>
      <p:sp>
        <p:nvSpPr>
          <p:cNvPr id="48" name="文本框 47"/>
          <p:cNvSpPr txBox="1"/>
          <p:nvPr/>
        </p:nvSpPr>
        <p:spPr>
          <a:xfrm>
            <a:off x="6972935" y="2895600"/>
            <a:ext cx="654050" cy="368300"/>
          </a:xfrm>
          <a:prstGeom prst="rect">
            <a:avLst/>
          </a:prstGeom>
          <a:noFill/>
        </p:spPr>
        <p:txBody>
          <a:bodyPr wrap="none" rtlCol="0" anchor="t">
            <a:spAutoFit/>
          </a:bodyPr>
          <a:lstStyle/>
          <a:p>
            <a:r>
              <a:rPr lang="en-US" altLang="zh-CN">
                <a:solidFill>
                  <a:schemeClr val="bg1"/>
                </a:solidFill>
                <a:latin typeface="微软雅黑" panose="020B0503020204020204" charset="-122"/>
                <a:ea typeface="微软雅黑" panose="020B0503020204020204" charset="-122"/>
              </a:rPr>
              <a:t>75%</a:t>
            </a:r>
            <a:endParaRPr lang="en-US" altLang="zh-CN">
              <a:solidFill>
                <a:schemeClr val="bg1"/>
              </a:solidFill>
              <a:latin typeface="微软雅黑" panose="020B0503020204020204" charset="-122"/>
              <a:ea typeface="微软雅黑" panose="020B0503020204020204" charset="-122"/>
            </a:endParaRPr>
          </a:p>
        </p:txBody>
      </p:sp>
      <p:sp>
        <p:nvSpPr>
          <p:cNvPr id="49" name="文本框 48"/>
          <p:cNvSpPr txBox="1"/>
          <p:nvPr/>
        </p:nvSpPr>
        <p:spPr>
          <a:xfrm>
            <a:off x="9392920" y="4037330"/>
            <a:ext cx="654050" cy="368300"/>
          </a:xfrm>
          <a:prstGeom prst="rect">
            <a:avLst/>
          </a:prstGeom>
          <a:noFill/>
        </p:spPr>
        <p:txBody>
          <a:bodyPr wrap="none" rtlCol="0" anchor="t">
            <a:spAutoFit/>
          </a:bodyPr>
          <a:lstStyle/>
          <a:p>
            <a:r>
              <a:rPr lang="en-US" altLang="zh-CN">
                <a:solidFill>
                  <a:schemeClr val="bg1"/>
                </a:solidFill>
                <a:latin typeface="微软雅黑" panose="020B0503020204020204" charset="-122"/>
                <a:ea typeface="微软雅黑" panose="020B0503020204020204" charset="-122"/>
              </a:rPr>
              <a:t>25%</a:t>
            </a:r>
            <a:endParaRPr lang="en-US" altLang="zh-CN">
              <a:solidFill>
                <a:schemeClr val="bg1"/>
              </a:solidFill>
              <a:latin typeface="微软雅黑" panose="020B0503020204020204" charset="-122"/>
              <a:ea typeface="微软雅黑" panose="020B0503020204020204" charset="-122"/>
            </a:endParaRPr>
          </a:p>
        </p:txBody>
      </p:sp>
      <p:sp>
        <p:nvSpPr>
          <p:cNvPr id="50" name="椭圆 49"/>
          <p:cNvSpPr/>
          <p:nvPr/>
        </p:nvSpPr>
        <p:spPr>
          <a:xfrm>
            <a:off x="2346325" y="5288915"/>
            <a:ext cx="252000" cy="25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a:solidFill>
                <a:schemeClr val="bg1"/>
              </a:solidFill>
              <a:latin typeface="微软雅黑" panose="020B0503020204020204" charset="-122"/>
              <a:ea typeface="微软雅黑" panose="020B0503020204020204" charset="-122"/>
            </a:endParaRPr>
          </a:p>
        </p:txBody>
      </p:sp>
      <p:sp>
        <p:nvSpPr>
          <p:cNvPr id="51" name="椭圆 50"/>
          <p:cNvSpPr/>
          <p:nvPr/>
        </p:nvSpPr>
        <p:spPr>
          <a:xfrm>
            <a:off x="4753610" y="5289550"/>
            <a:ext cx="252000" cy="25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a:solidFill>
                <a:schemeClr val="bg1"/>
              </a:solidFill>
              <a:latin typeface="微软雅黑" panose="020B0503020204020204" charset="-122"/>
              <a:ea typeface="微软雅黑" panose="020B0503020204020204" charset="-122"/>
            </a:endParaRPr>
          </a:p>
        </p:txBody>
      </p:sp>
      <p:sp>
        <p:nvSpPr>
          <p:cNvPr id="52" name="椭圆 51"/>
          <p:cNvSpPr/>
          <p:nvPr/>
        </p:nvSpPr>
        <p:spPr>
          <a:xfrm>
            <a:off x="7174230" y="5289550"/>
            <a:ext cx="252000" cy="25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a:solidFill>
                <a:schemeClr val="bg1"/>
              </a:solidFill>
              <a:latin typeface="微软雅黑" panose="020B0503020204020204" charset="-122"/>
              <a:ea typeface="微软雅黑" panose="020B0503020204020204" charset="-122"/>
            </a:endParaRPr>
          </a:p>
        </p:txBody>
      </p:sp>
      <p:sp>
        <p:nvSpPr>
          <p:cNvPr id="53" name="椭圆 52"/>
          <p:cNvSpPr/>
          <p:nvPr/>
        </p:nvSpPr>
        <p:spPr>
          <a:xfrm>
            <a:off x="9594215" y="5289550"/>
            <a:ext cx="252000" cy="25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a:solidFill>
                <a:schemeClr val="bg1"/>
              </a:solidFill>
              <a:latin typeface="微软雅黑" panose="020B0503020204020204" charset="-122"/>
              <a:ea typeface="微软雅黑" panose="020B0503020204020204" charset="-122"/>
            </a:endParaRPr>
          </a:p>
        </p:txBody>
      </p:sp>
      <p:sp>
        <p:nvSpPr>
          <p:cNvPr id="54" name="文本框 53"/>
          <p:cNvSpPr txBox="1"/>
          <p:nvPr/>
        </p:nvSpPr>
        <p:spPr>
          <a:xfrm>
            <a:off x="3327718" y="1118235"/>
            <a:ext cx="5536565" cy="1014730"/>
          </a:xfrm>
          <a:prstGeom prst="rect">
            <a:avLst/>
          </a:prstGeom>
          <a:noFill/>
        </p:spPr>
        <p:txBody>
          <a:bodyPr wrap="square" rtlCol="0" anchor="t">
            <a:spAutoFit/>
          </a:bodyPr>
          <a:lstStyle/>
          <a:p>
            <a:pPr algn="ctr">
              <a:lnSpc>
                <a:spcPct val="150000"/>
              </a:lnSpc>
              <a:spcBef>
                <a:spcPts val="0"/>
              </a:spcBef>
              <a:spcAft>
                <a:spcPts val="0"/>
              </a:spcAft>
            </a:pPr>
            <a:r>
              <a:rPr lang="zh-CN" altLang="en-US" sz="1600" b="1">
                <a:solidFill>
                  <a:schemeClr val="bg1"/>
                </a:solidFill>
                <a:latin typeface="微软雅黑" panose="020B0503020204020204" charset="-122"/>
                <a:ea typeface="微软雅黑" panose="020B0503020204020204" charset="-122"/>
                <a:sym typeface="+mn-ea"/>
              </a:rPr>
              <a:t>请在此输入文字</a:t>
            </a:r>
            <a:endParaRPr lang="zh-CN" altLang="en-US" sz="12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spTree>
    <p:custDataLst>
      <p:tags r:id="rId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8595A5"/>
        </a:solidFill>
        <a:effectLst/>
      </p:bgPr>
    </p:bg>
    <p:spTree>
      <p:nvGrpSpPr>
        <p:cNvPr id="1" name=""/>
        <p:cNvGrpSpPr/>
        <p:nvPr/>
      </p:nvGrpSpPr>
      <p:grpSpPr>
        <a:xfrm>
          <a:off x="0" y="0"/>
          <a:ext cx="0" cy="0"/>
          <a:chOff x="0" y="0"/>
          <a:chExt cx="0" cy="0"/>
        </a:xfrm>
      </p:grpSpPr>
      <p:grpSp>
        <p:nvGrpSpPr>
          <p:cNvPr id="30" name="组合 29"/>
          <p:cNvGrpSpPr/>
          <p:nvPr/>
        </p:nvGrpSpPr>
        <p:grpSpPr>
          <a:xfrm>
            <a:off x="3810" y="159385"/>
            <a:ext cx="2143125" cy="740410"/>
            <a:chOff x="6" y="251"/>
            <a:chExt cx="3375" cy="1166"/>
          </a:xfrm>
        </p:grpSpPr>
        <p:pic>
          <p:nvPicPr>
            <p:cNvPr id="28" name="图片 27" descr="3633058"/>
            <p:cNvPicPr>
              <a:picLocks noChangeAspect="1"/>
            </p:cNvPicPr>
            <p:nvPr/>
          </p:nvPicPr>
          <p:blipFill>
            <a:blip r:embed="rId1"/>
            <a:stretch>
              <a:fillRect/>
            </a:stretch>
          </p:blipFill>
          <p:spPr>
            <a:xfrm rot="16200000">
              <a:off x="-294" y="551"/>
              <a:ext cx="1166" cy="567"/>
            </a:xfrm>
            <a:prstGeom prst="rect">
              <a:avLst/>
            </a:prstGeom>
          </p:spPr>
        </p:pic>
        <p:sp>
          <p:nvSpPr>
            <p:cNvPr id="29" name="文本框 28"/>
            <p:cNvSpPr txBox="1"/>
            <p:nvPr/>
          </p:nvSpPr>
          <p:spPr>
            <a:xfrm>
              <a:off x="573" y="545"/>
              <a:ext cx="2808" cy="580"/>
            </a:xfrm>
            <a:prstGeom prst="rect">
              <a:avLst/>
            </a:prstGeom>
            <a:noFill/>
          </p:spPr>
          <p:txBody>
            <a:bodyPr wrap="none" rtlCol="0" anchor="t">
              <a:spAutoFit/>
            </a:bodyPr>
            <a:lstStyle/>
            <a:p>
              <a:r>
                <a:rPr lang="zh-CN" altLang="en-US" b="1">
                  <a:solidFill>
                    <a:schemeClr val="bg1"/>
                  </a:solidFill>
                  <a:latin typeface="微软雅黑" panose="020B0503020204020204" charset="-122"/>
                  <a:ea typeface="微软雅黑" panose="020B0503020204020204" charset="-122"/>
                  <a:sym typeface="+mn-ea"/>
                </a:rPr>
                <a:t>请在此输入标题</a:t>
              </a:r>
              <a:endParaRPr lang="zh-CN" altLang="en-US" b="1">
                <a:solidFill>
                  <a:schemeClr val="bg1"/>
                </a:solidFill>
                <a:latin typeface="微软雅黑" panose="020B0503020204020204" charset="-122"/>
                <a:ea typeface="微软雅黑" panose="020B0503020204020204" charset="-122"/>
                <a:sym typeface="+mn-ea"/>
              </a:endParaRPr>
            </a:p>
          </p:txBody>
        </p:sp>
      </p:grpSp>
      <p:sp>
        <p:nvSpPr>
          <p:cNvPr id="2" name="圆角矩形 1"/>
          <p:cNvSpPr/>
          <p:nvPr/>
        </p:nvSpPr>
        <p:spPr>
          <a:xfrm>
            <a:off x="1003300" y="2336165"/>
            <a:ext cx="762000" cy="762000"/>
          </a:xfrm>
          <a:prstGeom prst="roundRect">
            <a:avLst/>
          </a:prstGeom>
          <a:solidFill>
            <a:srgbClr val="C2CC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Yu Gothic UI" panose="020B0500000000000000" charset="-128"/>
            </a:endParaRPr>
          </a:p>
        </p:txBody>
      </p:sp>
      <p:sp>
        <p:nvSpPr>
          <p:cNvPr id="21" name="圆角矩形 20"/>
          <p:cNvSpPr/>
          <p:nvPr/>
        </p:nvSpPr>
        <p:spPr>
          <a:xfrm>
            <a:off x="1003300" y="4482465"/>
            <a:ext cx="762000" cy="76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Yu Gothic UI" panose="020B0500000000000000" charset="-128"/>
            </a:endParaRPr>
          </a:p>
        </p:txBody>
      </p:sp>
      <p:sp>
        <p:nvSpPr>
          <p:cNvPr id="3" name="圆角矩形 2"/>
          <p:cNvSpPr/>
          <p:nvPr/>
        </p:nvSpPr>
        <p:spPr>
          <a:xfrm>
            <a:off x="6506210" y="2336165"/>
            <a:ext cx="762000" cy="76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Yu Gothic UI" panose="020B0500000000000000" charset="-128"/>
            </a:endParaRPr>
          </a:p>
        </p:txBody>
      </p:sp>
      <p:sp>
        <p:nvSpPr>
          <p:cNvPr id="4" name="圆角矩形 3"/>
          <p:cNvSpPr/>
          <p:nvPr/>
        </p:nvSpPr>
        <p:spPr>
          <a:xfrm>
            <a:off x="6569710" y="4482465"/>
            <a:ext cx="762000" cy="762000"/>
          </a:xfrm>
          <a:prstGeom prst="roundRect">
            <a:avLst/>
          </a:prstGeom>
          <a:solidFill>
            <a:srgbClr val="C2CC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文本框 32"/>
          <p:cNvSpPr txBox="1"/>
          <p:nvPr/>
        </p:nvSpPr>
        <p:spPr>
          <a:xfrm>
            <a:off x="1985010" y="2220595"/>
            <a:ext cx="3768090" cy="975995"/>
          </a:xfrm>
          <a:prstGeom prst="rect">
            <a:avLst/>
          </a:prstGeom>
          <a:noFill/>
        </p:spPr>
        <p:txBody>
          <a:bodyPr wrap="square" rtlCol="0">
            <a:spAutoFit/>
          </a:bodyPr>
          <a:lstStyle/>
          <a:p>
            <a:pPr algn="just">
              <a:lnSpc>
                <a:spcPct val="125000"/>
              </a:lnSpc>
            </a:pPr>
            <a:r>
              <a:rPr lang="zh-CN" altLang="en-US" b="1" dirty="0">
                <a:solidFill>
                  <a:schemeClr val="bg1"/>
                </a:solidFill>
                <a:latin typeface="微软雅黑" panose="020B0503020204020204" charset="-122"/>
                <a:ea typeface="微软雅黑" panose="020B0503020204020204" charset="-122"/>
                <a:cs typeface="微软雅黑" panose="020B0503020204020204" charset="-122"/>
              </a:rPr>
              <a:t>添加标题内容</a:t>
            </a:r>
            <a:endParaRPr lang="en-US" altLang="zh-CN" b="1" dirty="0">
              <a:solidFill>
                <a:schemeClr val="bg1"/>
              </a:solidFill>
              <a:latin typeface="微软雅黑" panose="020B0503020204020204" charset="-122"/>
              <a:ea typeface="微软雅黑" panose="020B0503020204020204" charset="-122"/>
              <a:cs typeface="微软雅黑" panose="020B0503020204020204" charset="-122"/>
            </a:endParaRPr>
          </a:p>
          <a:p>
            <a:pPr algn="just">
              <a:lnSpc>
                <a:spcPct val="125000"/>
              </a:lnSpc>
            </a:pPr>
            <a:r>
              <a:rPr lang="zh-CN" altLang="en-US" sz="1400" dirty="0">
                <a:solidFill>
                  <a:schemeClr val="bg1"/>
                </a:solidFill>
                <a:latin typeface="微软雅黑" panose="020B0503020204020204" charset="-122"/>
                <a:ea typeface="微软雅黑" panose="020B0503020204020204" charset="-122"/>
                <a:cs typeface="微软雅黑" panose="020B0503020204020204" charset="-122"/>
              </a:rPr>
              <a:t>写具体分析内容填写具体分析内容，填写具体分析内容</a:t>
            </a:r>
            <a:r>
              <a:rPr lang="en-US" altLang="zh-CN" sz="1400" dirty="0">
                <a:solidFill>
                  <a:schemeClr val="bg1"/>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cs typeface="微软雅黑" panose="020B0503020204020204" charset="-122"/>
              </a:rPr>
              <a:t>写具体分析内容填写具体分析内容</a:t>
            </a:r>
            <a:endParaRPr lang="zh-CN" altLang="en-US" sz="14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486650" y="2220595"/>
            <a:ext cx="3742690" cy="975995"/>
          </a:xfrm>
          <a:prstGeom prst="rect">
            <a:avLst/>
          </a:prstGeom>
          <a:noFill/>
        </p:spPr>
        <p:txBody>
          <a:bodyPr wrap="square" rtlCol="0">
            <a:spAutoFit/>
          </a:bodyPr>
          <a:lstStyle/>
          <a:p>
            <a:pPr algn="just">
              <a:lnSpc>
                <a:spcPct val="125000"/>
              </a:lnSpc>
            </a:pPr>
            <a:r>
              <a:rPr lang="zh-CN" altLang="en-US" b="1" dirty="0">
                <a:solidFill>
                  <a:schemeClr val="bg1"/>
                </a:solidFill>
                <a:latin typeface="微软雅黑" panose="020B0503020204020204" charset="-122"/>
                <a:ea typeface="微软雅黑" panose="020B0503020204020204" charset="-122"/>
                <a:cs typeface="微软雅黑" panose="020B0503020204020204" charset="-122"/>
              </a:rPr>
              <a:t>添加标题内容</a:t>
            </a:r>
            <a:endParaRPr lang="en-US" altLang="zh-CN" b="1" dirty="0">
              <a:solidFill>
                <a:schemeClr val="bg1"/>
              </a:solidFill>
              <a:latin typeface="微软雅黑" panose="020B0503020204020204" charset="-122"/>
              <a:ea typeface="微软雅黑" panose="020B0503020204020204" charset="-122"/>
              <a:cs typeface="微软雅黑" panose="020B0503020204020204" charset="-122"/>
            </a:endParaRPr>
          </a:p>
          <a:p>
            <a:pPr algn="just">
              <a:lnSpc>
                <a:spcPct val="125000"/>
              </a:lnSpc>
            </a:pPr>
            <a:r>
              <a:rPr lang="zh-CN" altLang="en-US" sz="1400" dirty="0">
                <a:solidFill>
                  <a:schemeClr val="bg1"/>
                </a:solidFill>
                <a:latin typeface="微软雅黑" panose="020B0503020204020204" charset="-122"/>
                <a:ea typeface="微软雅黑" panose="020B0503020204020204" charset="-122"/>
                <a:cs typeface="微软雅黑" panose="020B0503020204020204" charset="-122"/>
              </a:rPr>
              <a:t>写具体分析内容填写具体分析内容，填写具体分析内容</a:t>
            </a:r>
            <a:r>
              <a:rPr lang="en-US" altLang="zh-CN" sz="1400" dirty="0">
                <a:solidFill>
                  <a:schemeClr val="bg1"/>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cs typeface="微软雅黑" panose="020B0503020204020204" charset="-122"/>
              </a:rPr>
              <a:t>写具体分析内容填写具体分析内容</a:t>
            </a:r>
            <a:endParaRPr lang="zh-CN" altLang="en-US" sz="14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985010" y="4361180"/>
            <a:ext cx="3768090" cy="975995"/>
          </a:xfrm>
          <a:prstGeom prst="rect">
            <a:avLst/>
          </a:prstGeom>
          <a:noFill/>
        </p:spPr>
        <p:txBody>
          <a:bodyPr wrap="square" rtlCol="0">
            <a:spAutoFit/>
          </a:bodyPr>
          <a:lstStyle/>
          <a:p>
            <a:pPr algn="just">
              <a:lnSpc>
                <a:spcPct val="125000"/>
              </a:lnSpc>
            </a:pPr>
            <a:r>
              <a:rPr lang="zh-CN" altLang="en-US" b="1" dirty="0">
                <a:solidFill>
                  <a:schemeClr val="bg1"/>
                </a:solidFill>
                <a:latin typeface="微软雅黑" panose="020B0503020204020204" charset="-122"/>
                <a:ea typeface="微软雅黑" panose="020B0503020204020204" charset="-122"/>
                <a:cs typeface="微软雅黑" panose="020B0503020204020204" charset="-122"/>
              </a:rPr>
              <a:t>添加标题内容</a:t>
            </a:r>
            <a:endParaRPr lang="en-US" altLang="zh-CN" b="1" dirty="0">
              <a:solidFill>
                <a:schemeClr val="bg1"/>
              </a:solidFill>
              <a:latin typeface="微软雅黑" panose="020B0503020204020204" charset="-122"/>
              <a:ea typeface="微软雅黑" panose="020B0503020204020204" charset="-122"/>
              <a:cs typeface="微软雅黑" panose="020B0503020204020204" charset="-122"/>
            </a:endParaRPr>
          </a:p>
          <a:p>
            <a:pPr algn="just">
              <a:lnSpc>
                <a:spcPct val="125000"/>
              </a:lnSpc>
            </a:pPr>
            <a:r>
              <a:rPr lang="zh-CN" altLang="en-US" sz="1400" dirty="0">
                <a:solidFill>
                  <a:schemeClr val="bg1"/>
                </a:solidFill>
                <a:latin typeface="微软雅黑" panose="020B0503020204020204" charset="-122"/>
                <a:ea typeface="微软雅黑" panose="020B0503020204020204" charset="-122"/>
                <a:cs typeface="微软雅黑" panose="020B0503020204020204" charset="-122"/>
              </a:rPr>
              <a:t>写具体分析内容填写具体分析内容，填写具体分析内容</a:t>
            </a:r>
            <a:r>
              <a:rPr lang="en-US" altLang="zh-CN" sz="1400" dirty="0">
                <a:solidFill>
                  <a:schemeClr val="bg1"/>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cs typeface="微软雅黑" panose="020B0503020204020204" charset="-122"/>
              </a:rPr>
              <a:t>写具体分析内容填写具体分析内容</a:t>
            </a:r>
            <a:endParaRPr lang="zh-CN" altLang="en-US" sz="14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470775" y="4361180"/>
            <a:ext cx="3759200" cy="975995"/>
          </a:xfrm>
          <a:prstGeom prst="rect">
            <a:avLst/>
          </a:prstGeom>
          <a:noFill/>
        </p:spPr>
        <p:txBody>
          <a:bodyPr wrap="square" rtlCol="0">
            <a:spAutoFit/>
          </a:bodyPr>
          <a:lstStyle/>
          <a:p>
            <a:pPr algn="just">
              <a:lnSpc>
                <a:spcPct val="125000"/>
              </a:lnSpc>
            </a:pPr>
            <a:r>
              <a:rPr lang="zh-CN" altLang="en-US" b="1" dirty="0">
                <a:solidFill>
                  <a:schemeClr val="bg1"/>
                </a:solidFill>
                <a:latin typeface="微软雅黑" panose="020B0503020204020204" charset="-122"/>
                <a:ea typeface="微软雅黑" panose="020B0503020204020204" charset="-122"/>
                <a:cs typeface="微软雅黑" panose="020B0503020204020204" charset="-122"/>
              </a:rPr>
              <a:t>添加标题内容</a:t>
            </a:r>
            <a:endParaRPr lang="en-US" altLang="zh-CN" b="1" dirty="0">
              <a:solidFill>
                <a:schemeClr val="bg1"/>
              </a:solidFill>
              <a:latin typeface="微软雅黑" panose="020B0503020204020204" charset="-122"/>
              <a:ea typeface="微软雅黑" panose="020B0503020204020204" charset="-122"/>
              <a:cs typeface="微软雅黑" panose="020B0503020204020204" charset="-122"/>
            </a:endParaRPr>
          </a:p>
          <a:p>
            <a:pPr algn="just">
              <a:lnSpc>
                <a:spcPct val="125000"/>
              </a:lnSpc>
            </a:pPr>
            <a:r>
              <a:rPr lang="zh-CN" altLang="en-US" sz="1400" dirty="0">
                <a:solidFill>
                  <a:schemeClr val="bg1"/>
                </a:solidFill>
                <a:latin typeface="微软雅黑" panose="020B0503020204020204" charset="-122"/>
                <a:ea typeface="微软雅黑" panose="020B0503020204020204" charset="-122"/>
                <a:cs typeface="微软雅黑" panose="020B0503020204020204" charset="-122"/>
              </a:rPr>
              <a:t>写具体分析内容填写具体分析内容，填写具体分析内容</a:t>
            </a:r>
            <a:r>
              <a:rPr lang="en-US" altLang="zh-CN" sz="1400" dirty="0">
                <a:solidFill>
                  <a:schemeClr val="bg1"/>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cs typeface="微软雅黑" panose="020B0503020204020204" charset="-122"/>
              </a:rPr>
              <a:t>写具体分析内容填写具体分析内容</a:t>
            </a:r>
            <a:endParaRPr lang="zh-CN" altLang="en-US" sz="1400" b="1" dirty="0">
              <a:solidFill>
                <a:schemeClr val="bg1"/>
              </a:solidFill>
              <a:latin typeface="微软雅黑" panose="020B0503020204020204" charset="-122"/>
              <a:ea typeface="微软雅黑" panose="020B0503020204020204" charset="-122"/>
              <a:cs typeface="微软雅黑" panose="020B0503020204020204" charset="-122"/>
            </a:endParaRPr>
          </a:p>
        </p:txBody>
      </p:sp>
      <p:pic>
        <p:nvPicPr>
          <p:cNvPr id="8" name="图片 7" descr="3659461"/>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70305" y="2503170"/>
            <a:ext cx="427990" cy="427990"/>
          </a:xfrm>
          <a:prstGeom prst="rect">
            <a:avLst/>
          </a:prstGeom>
        </p:spPr>
      </p:pic>
      <p:pic>
        <p:nvPicPr>
          <p:cNvPr id="10" name="图片 9" descr="3644444"/>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661150" y="2503170"/>
            <a:ext cx="452120" cy="452120"/>
          </a:xfrm>
          <a:prstGeom prst="rect">
            <a:avLst/>
          </a:prstGeom>
        </p:spPr>
      </p:pic>
      <p:pic>
        <p:nvPicPr>
          <p:cNvPr id="11" name="图片 10" descr="4530228"/>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9815" y="4538980"/>
            <a:ext cx="648970" cy="648970"/>
          </a:xfrm>
          <a:prstGeom prst="rect">
            <a:avLst/>
          </a:prstGeom>
        </p:spPr>
      </p:pic>
      <p:pic>
        <p:nvPicPr>
          <p:cNvPr id="13" name="图片 12" descr="4523921"/>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661150" y="4576445"/>
            <a:ext cx="598170" cy="574675"/>
          </a:xfrm>
          <a:prstGeom prst="rect">
            <a:avLst/>
          </a:prstGeom>
        </p:spPr>
      </p:pic>
    </p:spTree>
    <p:custDataLst>
      <p:tags r:id="rId10"/>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8595A5"/>
        </a:solidFill>
        <a:effectLst/>
      </p:bgPr>
    </p:bg>
    <p:spTree>
      <p:nvGrpSpPr>
        <p:cNvPr id="1" name=""/>
        <p:cNvGrpSpPr/>
        <p:nvPr/>
      </p:nvGrpSpPr>
      <p:grpSpPr>
        <a:xfrm>
          <a:off x="0" y="0"/>
          <a:ext cx="0" cy="0"/>
          <a:chOff x="0" y="0"/>
          <a:chExt cx="0" cy="0"/>
        </a:xfrm>
      </p:grpSpPr>
      <p:grpSp>
        <p:nvGrpSpPr>
          <p:cNvPr id="30" name="组合 29"/>
          <p:cNvGrpSpPr/>
          <p:nvPr/>
        </p:nvGrpSpPr>
        <p:grpSpPr>
          <a:xfrm>
            <a:off x="3810" y="159385"/>
            <a:ext cx="2143125" cy="740410"/>
            <a:chOff x="6" y="251"/>
            <a:chExt cx="3375" cy="1166"/>
          </a:xfrm>
        </p:grpSpPr>
        <p:pic>
          <p:nvPicPr>
            <p:cNvPr id="28" name="图片 27" descr="3633058"/>
            <p:cNvPicPr>
              <a:picLocks noChangeAspect="1"/>
            </p:cNvPicPr>
            <p:nvPr/>
          </p:nvPicPr>
          <p:blipFill>
            <a:blip r:embed="rId1"/>
            <a:stretch>
              <a:fillRect/>
            </a:stretch>
          </p:blipFill>
          <p:spPr>
            <a:xfrm rot="16200000">
              <a:off x="-294" y="551"/>
              <a:ext cx="1166" cy="567"/>
            </a:xfrm>
            <a:prstGeom prst="rect">
              <a:avLst/>
            </a:prstGeom>
          </p:spPr>
        </p:pic>
        <p:sp>
          <p:nvSpPr>
            <p:cNvPr id="29" name="文本框 28"/>
            <p:cNvSpPr txBox="1"/>
            <p:nvPr/>
          </p:nvSpPr>
          <p:spPr>
            <a:xfrm>
              <a:off x="573" y="545"/>
              <a:ext cx="2808" cy="580"/>
            </a:xfrm>
            <a:prstGeom prst="rect">
              <a:avLst/>
            </a:prstGeom>
            <a:noFill/>
          </p:spPr>
          <p:txBody>
            <a:bodyPr wrap="none" rtlCol="0" anchor="t">
              <a:spAutoFit/>
            </a:bodyPr>
            <a:lstStyle/>
            <a:p>
              <a:r>
                <a:rPr lang="zh-CN" altLang="en-US" b="1">
                  <a:solidFill>
                    <a:schemeClr val="bg1"/>
                  </a:solidFill>
                  <a:latin typeface="微软雅黑" panose="020B0503020204020204" charset="-122"/>
                  <a:ea typeface="微软雅黑" panose="020B0503020204020204" charset="-122"/>
                  <a:sym typeface="+mn-ea"/>
                </a:rPr>
                <a:t>请在此输入标题</a:t>
              </a:r>
              <a:endParaRPr lang="zh-CN" altLang="en-US" b="1">
                <a:solidFill>
                  <a:schemeClr val="bg1"/>
                </a:solidFill>
                <a:latin typeface="微软雅黑" panose="020B0503020204020204" charset="-122"/>
                <a:ea typeface="微软雅黑" panose="020B0503020204020204" charset="-122"/>
                <a:sym typeface="+mn-ea"/>
              </a:endParaRPr>
            </a:p>
          </p:txBody>
        </p:sp>
      </p:grpSp>
      <p:pic>
        <p:nvPicPr>
          <p:cNvPr id="9" name="图片 8" descr="pineapple-3196861_1280"/>
          <p:cNvPicPr>
            <a:picLocks noChangeAspect="1"/>
          </p:cNvPicPr>
          <p:nvPr/>
        </p:nvPicPr>
        <p:blipFill>
          <a:blip r:embed="rId2"/>
          <a:stretch>
            <a:fillRect/>
          </a:stretch>
        </p:blipFill>
        <p:spPr>
          <a:xfrm>
            <a:off x="6548755" y="2202815"/>
            <a:ext cx="4761230" cy="3170555"/>
          </a:xfrm>
          <a:prstGeom prst="rect">
            <a:avLst/>
          </a:prstGeom>
        </p:spPr>
      </p:pic>
      <p:grpSp>
        <p:nvGrpSpPr>
          <p:cNvPr id="51" name="组合 50"/>
          <p:cNvGrpSpPr/>
          <p:nvPr/>
        </p:nvGrpSpPr>
        <p:grpSpPr>
          <a:xfrm>
            <a:off x="870585" y="2202815"/>
            <a:ext cx="1402080" cy="1387475"/>
            <a:chOff x="7310" y="3426"/>
            <a:chExt cx="1920" cy="1900"/>
          </a:xfrm>
        </p:grpSpPr>
        <p:sp>
          <p:nvSpPr>
            <p:cNvPr id="46" name="对角圆角矩形 26"/>
            <p:cNvSpPr/>
            <p:nvPr/>
          </p:nvSpPr>
          <p:spPr>
            <a:xfrm rot="5400000">
              <a:off x="7320" y="3416"/>
              <a:ext cx="1900" cy="192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47" name="男人"/>
            <p:cNvSpPr/>
            <p:nvPr/>
          </p:nvSpPr>
          <p:spPr bwMode="auto">
            <a:xfrm>
              <a:off x="7817" y="4014"/>
              <a:ext cx="906" cy="724"/>
            </a:xfrm>
            <a:custGeom>
              <a:avLst/>
              <a:gdLst>
                <a:gd name="T0" fmla="*/ 392214 w 2276475"/>
                <a:gd name="T1" fmla="*/ 1440048 h 1912937"/>
                <a:gd name="T2" fmla="*/ 420332 w 2276475"/>
                <a:gd name="T3" fmla="*/ 1519194 h 1912937"/>
                <a:gd name="T4" fmla="*/ 356669 w 2276475"/>
                <a:gd name="T5" fmla="*/ 1582672 h 1912937"/>
                <a:gd name="T6" fmla="*/ 114219 w 2276475"/>
                <a:gd name="T7" fmla="*/ 1546020 h 1912937"/>
                <a:gd name="T8" fmla="*/ 120586 w 2276475"/>
                <a:gd name="T9" fmla="*/ 1440845 h 1912937"/>
                <a:gd name="T10" fmla="*/ 350915 w 2276475"/>
                <a:gd name="T11" fmla="*/ 1198296 h 1912937"/>
                <a:gd name="T12" fmla="*/ 453808 w 2276475"/>
                <a:gd name="T13" fmla="*/ 1269737 h 1912937"/>
                <a:gd name="T14" fmla="*/ 423577 w 2276475"/>
                <a:gd name="T15" fmla="*/ 1374252 h 1912937"/>
                <a:gd name="T16" fmla="*/ 146720 w 2276475"/>
                <a:gd name="T17" fmla="*/ 1373987 h 1912937"/>
                <a:gd name="T18" fmla="*/ 37462 w 2276475"/>
                <a:gd name="T19" fmla="*/ 1307044 h 1912937"/>
                <a:gd name="T20" fmla="*/ 183315 w 2276475"/>
                <a:gd name="T21" fmla="*/ 1181891 h 1912937"/>
                <a:gd name="T22" fmla="*/ 831755 w 2276475"/>
                <a:gd name="T23" fmla="*/ 1317875 h 1912937"/>
                <a:gd name="T24" fmla="*/ 1084548 w 2276475"/>
                <a:gd name="T25" fmla="*/ 1023597 h 1912937"/>
                <a:gd name="T26" fmla="*/ 1169569 w 2276475"/>
                <a:gd name="T27" fmla="*/ 1140193 h 1912937"/>
                <a:gd name="T28" fmla="*/ 996073 w 2276475"/>
                <a:gd name="T29" fmla="*/ 1441110 h 1912937"/>
                <a:gd name="T30" fmla="*/ 977741 w 2276475"/>
                <a:gd name="T31" fmla="*/ 1119742 h 1912937"/>
                <a:gd name="T32" fmla="*/ 274216 w 2276475"/>
                <a:gd name="T33" fmla="*/ 959840 h 1912937"/>
                <a:gd name="T34" fmla="*/ 475289 w 2276475"/>
                <a:gd name="T35" fmla="*/ 1019375 h 1912937"/>
                <a:gd name="T36" fmla="*/ 498961 w 2276475"/>
                <a:gd name="T37" fmla="*/ 1117011 h 1912937"/>
                <a:gd name="T38" fmla="*/ 305866 w 2276475"/>
                <a:gd name="T39" fmla="*/ 1166490 h 1912937"/>
                <a:gd name="T40" fmla="*/ 11969 w 2276475"/>
                <a:gd name="T41" fmla="*/ 1108014 h 1912937"/>
                <a:gd name="T42" fmla="*/ 32981 w 2276475"/>
                <a:gd name="T43" fmla="*/ 992915 h 1912937"/>
                <a:gd name="T44" fmla="*/ 1630221 w 2276475"/>
                <a:gd name="T45" fmla="*/ 995710 h 1912937"/>
                <a:gd name="T46" fmla="*/ 1839425 w 2276475"/>
                <a:gd name="T47" fmla="*/ 1113368 h 1912937"/>
                <a:gd name="T48" fmla="*/ 1905000 w 2276475"/>
                <a:gd name="T49" fmla="*/ 1428893 h 1912937"/>
                <a:gd name="T50" fmla="*/ 1735089 w 2276475"/>
                <a:gd name="T51" fmla="*/ 1510961 h 1912937"/>
                <a:gd name="T52" fmla="*/ 329932 w 2276475"/>
                <a:gd name="T53" fmla="*/ 700365 h 1912937"/>
                <a:gd name="T54" fmla="*/ 482264 w 2276475"/>
                <a:gd name="T55" fmla="*/ 769001 h 1912937"/>
                <a:gd name="T56" fmla="*/ 493941 w 2276475"/>
                <a:gd name="T57" fmla="*/ 900707 h 1912937"/>
                <a:gd name="T58" fmla="*/ 274201 w 2276475"/>
                <a:gd name="T59" fmla="*/ 930122 h 1912937"/>
                <a:gd name="T60" fmla="*/ 56054 w 2276475"/>
                <a:gd name="T61" fmla="*/ 859367 h 1912937"/>
                <a:gd name="T62" fmla="*/ 93738 w 2276475"/>
                <a:gd name="T63" fmla="*/ 734815 h 1912937"/>
                <a:gd name="T64" fmla="*/ 505197 w 2276475"/>
                <a:gd name="T65" fmla="*/ 114200 h 1912937"/>
                <a:gd name="T66" fmla="*/ 577309 w 2276475"/>
                <a:gd name="T67" fmla="*/ 216948 h 1912937"/>
                <a:gd name="T68" fmla="*/ 621214 w 2276475"/>
                <a:gd name="T69" fmla="*/ 605639 h 1912937"/>
                <a:gd name="T70" fmla="*/ 757187 w 2276475"/>
                <a:gd name="T71" fmla="*/ 846979 h 1912937"/>
                <a:gd name="T72" fmla="*/ 745479 w 2276475"/>
                <a:gd name="T73" fmla="*/ 1126018 h 1912937"/>
                <a:gd name="T74" fmla="*/ 722064 w 2276475"/>
                <a:gd name="T75" fmla="*/ 1379305 h 1912937"/>
                <a:gd name="T76" fmla="*/ 616956 w 2276475"/>
                <a:gd name="T77" fmla="*/ 1565419 h 1912937"/>
                <a:gd name="T78" fmla="*/ 500408 w 2276475"/>
                <a:gd name="T79" fmla="*/ 1561703 h 1912937"/>
                <a:gd name="T80" fmla="*/ 515309 w 2276475"/>
                <a:gd name="T81" fmla="*/ 1443025 h 1912937"/>
                <a:gd name="T82" fmla="*/ 567995 w 2276475"/>
                <a:gd name="T83" fmla="*/ 1325408 h 1912937"/>
                <a:gd name="T84" fmla="*/ 544845 w 2276475"/>
                <a:gd name="T85" fmla="*/ 1214430 h 1912937"/>
                <a:gd name="T86" fmla="*/ 619618 w 2276475"/>
                <a:gd name="T87" fmla="*/ 1108761 h 1912937"/>
                <a:gd name="T88" fmla="*/ 533669 w 2276475"/>
                <a:gd name="T89" fmla="*/ 1005748 h 1912937"/>
                <a:gd name="T90" fmla="*/ 610304 w 2276475"/>
                <a:gd name="T91" fmla="*/ 864236 h 1912937"/>
                <a:gd name="T92" fmla="*/ 519567 w 2276475"/>
                <a:gd name="T93" fmla="*/ 702016 h 1912937"/>
                <a:gd name="T94" fmla="*/ 290992 w 2276475"/>
                <a:gd name="T95" fmla="*/ 536079 h 1912937"/>
                <a:gd name="T96" fmla="*/ 261987 w 2276475"/>
                <a:gd name="T97" fmla="*/ 235533 h 1912937"/>
                <a:gd name="T98" fmla="*/ 360974 w 2276475"/>
                <a:gd name="T99" fmla="*/ 117652 h 1912937"/>
                <a:gd name="T100" fmla="*/ 1132059 w 2276475"/>
                <a:gd name="T101" fmla="*/ 5579 h 1912937"/>
                <a:gd name="T102" fmla="*/ 1279922 w 2276475"/>
                <a:gd name="T103" fmla="*/ 86606 h 1912937"/>
                <a:gd name="T104" fmla="*/ 1370710 w 2276475"/>
                <a:gd name="T105" fmla="*/ 241488 h 1912937"/>
                <a:gd name="T106" fmla="*/ 1376020 w 2276475"/>
                <a:gd name="T107" fmla="*/ 458536 h 1912937"/>
                <a:gd name="T108" fmla="*/ 1269038 w 2276475"/>
                <a:gd name="T109" fmla="*/ 700025 h 1912937"/>
                <a:gd name="T110" fmla="*/ 1075516 w 2276475"/>
                <a:gd name="T111" fmla="*/ 999695 h 1912937"/>
                <a:gd name="T112" fmla="*/ 872172 w 2276475"/>
                <a:gd name="T113" fmla="*/ 680897 h 1912937"/>
                <a:gd name="T114" fmla="*/ 774747 w 2276475"/>
                <a:gd name="T115" fmla="*/ 434892 h 1912937"/>
                <a:gd name="T116" fmla="*/ 789347 w 2276475"/>
                <a:gd name="T117" fmla="*/ 225017 h 1912937"/>
                <a:gd name="T118" fmla="*/ 886241 w 2276475"/>
                <a:gd name="T119" fmla="*/ 75980 h 1912937"/>
                <a:gd name="T120" fmla="*/ 1037820 w 2276475"/>
                <a:gd name="T121" fmla="*/ 2922 h 191293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276475" h="1912937">
                  <a:moveTo>
                    <a:pt x="242684" y="1685925"/>
                  </a:moveTo>
                  <a:lnTo>
                    <a:pt x="259801" y="1685925"/>
                  </a:lnTo>
                  <a:lnTo>
                    <a:pt x="275967" y="1685925"/>
                  </a:lnTo>
                  <a:lnTo>
                    <a:pt x="291500" y="1685925"/>
                  </a:lnTo>
                  <a:lnTo>
                    <a:pt x="306398" y="1686878"/>
                  </a:lnTo>
                  <a:lnTo>
                    <a:pt x="320663" y="1687195"/>
                  </a:lnTo>
                  <a:lnTo>
                    <a:pt x="334610" y="1688148"/>
                  </a:lnTo>
                  <a:lnTo>
                    <a:pt x="347290" y="1689418"/>
                  </a:lnTo>
                  <a:lnTo>
                    <a:pt x="359652" y="1690370"/>
                  </a:lnTo>
                  <a:lnTo>
                    <a:pt x="371381" y="1692275"/>
                  </a:lnTo>
                  <a:lnTo>
                    <a:pt x="382158" y="1693863"/>
                  </a:lnTo>
                  <a:lnTo>
                    <a:pt x="392619" y="1695450"/>
                  </a:lnTo>
                  <a:lnTo>
                    <a:pt x="402763" y="1697673"/>
                  </a:lnTo>
                  <a:lnTo>
                    <a:pt x="411956" y="1699578"/>
                  </a:lnTo>
                  <a:lnTo>
                    <a:pt x="421148" y="1702118"/>
                  </a:lnTo>
                  <a:lnTo>
                    <a:pt x="429073" y="1704340"/>
                  </a:lnTo>
                  <a:lnTo>
                    <a:pt x="436998" y="1707198"/>
                  </a:lnTo>
                  <a:lnTo>
                    <a:pt x="444288" y="1709738"/>
                  </a:lnTo>
                  <a:lnTo>
                    <a:pt x="451262" y="1712595"/>
                  </a:lnTo>
                  <a:lnTo>
                    <a:pt x="457602" y="1715453"/>
                  </a:lnTo>
                  <a:lnTo>
                    <a:pt x="463308" y="1718628"/>
                  </a:lnTo>
                  <a:lnTo>
                    <a:pt x="468696" y="1721485"/>
                  </a:lnTo>
                  <a:lnTo>
                    <a:pt x="473768" y="1724660"/>
                  </a:lnTo>
                  <a:lnTo>
                    <a:pt x="478523" y="1727835"/>
                  </a:lnTo>
                  <a:lnTo>
                    <a:pt x="482961" y="1731328"/>
                  </a:lnTo>
                  <a:lnTo>
                    <a:pt x="486765" y="1734503"/>
                  </a:lnTo>
                  <a:lnTo>
                    <a:pt x="490252" y="1737678"/>
                  </a:lnTo>
                  <a:lnTo>
                    <a:pt x="493421" y="1741488"/>
                  </a:lnTo>
                  <a:lnTo>
                    <a:pt x="496591" y="1744663"/>
                  </a:lnTo>
                  <a:lnTo>
                    <a:pt x="498493" y="1748473"/>
                  </a:lnTo>
                  <a:lnTo>
                    <a:pt x="501029" y="1751965"/>
                  </a:lnTo>
                  <a:lnTo>
                    <a:pt x="502931" y="1755140"/>
                  </a:lnTo>
                  <a:lnTo>
                    <a:pt x="504516" y="1758950"/>
                  </a:lnTo>
                  <a:lnTo>
                    <a:pt x="505784" y="1762443"/>
                  </a:lnTo>
                  <a:lnTo>
                    <a:pt x="507052" y="1765935"/>
                  </a:lnTo>
                  <a:lnTo>
                    <a:pt x="508954" y="1772920"/>
                  </a:lnTo>
                  <a:lnTo>
                    <a:pt x="509588" y="1779588"/>
                  </a:lnTo>
                  <a:lnTo>
                    <a:pt x="509588" y="1785938"/>
                  </a:lnTo>
                  <a:lnTo>
                    <a:pt x="509271" y="1791970"/>
                  </a:lnTo>
                  <a:lnTo>
                    <a:pt x="508003" y="1798003"/>
                  </a:lnTo>
                  <a:lnTo>
                    <a:pt x="507052" y="1803400"/>
                  </a:lnTo>
                  <a:lnTo>
                    <a:pt x="505467" y="1808163"/>
                  </a:lnTo>
                  <a:lnTo>
                    <a:pt x="503565" y="1812608"/>
                  </a:lnTo>
                  <a:lnTo>
                    <a:pt x="502297" y="1816100"/>
                  </a:lnTo>
                  <a:lnTo>
                    <a:pt x="499761" y="1821180"/>
                  </a:lnTo>
                  <a:lnTo>
                    <a:pt x="498493" y="1823085"/>
                  </a:lnTo>
                  <a:lnTo>
                    <a:pt x="499127" y="1829118"/>
                  </a:lnTo>
                  <a:lnTo>
                    <a:pt x="498493" y="1835150"/>
                  </a:lnTo>
                  <a:lnTo>
                    <a:pt x="497859" y="1840548"/>
                  </a:lnTo>
                  <a:lnTo>
                    <a:pt x="496908" y="1845628"/>
                  </a:lnTo>
                  <a:lnTo>
                    <a:pt x="495006" y="1850390"/>
                  </a:lnTo>
                  <a:lnTo>
                    <a:pt x="492788" y="1855153"/>
                  </a:lnTo>
                  <a:lnTo>
                    <a:pt x="490252" y="1859598"/>
                  </a:lnTo>
                  <a:lnTo>
                    <a:pt x="487399" y="1863408"/>
                  </a:lnTo>
                  <a:lnTo>
                    <a:pt x="483912" y="1867218"/>
                  </a:lnTo>
                  <a:lnTo>
                    <a:pt x="480425" y="1870393"/>
                  </a:lnTo>
                  <a:lnTo>
                    <a:pt x="476304" y="1873885"/>
                  </a:lnTo>
                  <a:lnTo>
                    <a:pt x="472183" y="1876743"/>
                  </a:lnTo>
                  <a:lnTo>
                    <a:pt x="467428" y="1879600"/>
                  </a:lnTo>
                  <a:lnTo>
                    <a:pt x="462357" y="1881823"/>
                  </a:lnTo>
                  <a:lnTo>
                    <a:pt x="456651" y="1884045"/>
                  </a:lnTo>
                  <a:lnTo>
                    <a:pt x="451262" y="1886268"/>
                  </a:lnTo>
                  <a:lnTo>
                    <a:pt x="445239" y="1887855"/>
                  </a:lnTo>
                  <a:lnTo>
                    <a:pt x="439216" y="1889443"/>
                  </a:lnTo>
                  <a:lnTo>
                    <a:pt x="432877" y="1890713"/>
                  </a:lnTo>
                  <a:lnTo>
                    <a:pt x="426220" y="1891983"/>
                  </a:lnTo>
                  <a:lnTo>
                    <a:pt x="412272" y="1893888"/>
                  </a:lnTo>
                  <a:lnTo>
                    <a:pt x="398325" y="1894840"/>
                  </a:lnTo>
                  <a:lnTo>
                    <a:pt x="383110" y="1895475"/>
                  </a:lnTo>
                  <a:lnTo>
                    <a:pt x="367577" y="1895475"/>
                  </a:lnTo>
                  <a:lnTo>
                    <a:pt x="352045" y="1894840"/>
                  </a:lnTo>
                  <a:lnTo>
                    <a:pt x="336195" y="1893888"/>
                  </a:lnTo>
                  <a:lnTo>
                    <a:pt x="320663" y="1892300"/>
                  </a:lnTo>
                  <a:lnTo>
                    <a:pt x="304813" y="1890713"/>
                  </a:lnTo>
                  <a:lnTo>
                    <a:pt x="289281" y="1888808"/>
                  </a:lnTo>
                  <a:lnTo>
                    <a:pt x="274065" y="1886585"/>
                  </a:lnTo>
                  <a:lnTo>
                    <a:pt x="245219" y="1881823"/>
                  </a:lnTo>
                  <a:lnTo>
                    <a:pt x="219543" y="1876743"/>
                  </a:lnTo>
                  <a:lnTo>
                    <a:pt x="197671" y="1871980"/>
                  </a:lnTo>
                  <a:lnTo>
                    <a:pt x="180871" y="1867853"/>
                  </a:lnTo>
                  <a:lnTo>
                    <a:pt x="165972" y="1864043"/>
                  </a:lnTo>
                  <a:lnTo>
                    <a:pt x="160900" y="1862138"/>
                  </a:lnTo>
                  <a:lnTo>
                    <a:pt x="156146" y="1860233"/>
                  </a:lnTo>
                  <a:lnTo>
                    <a:pt x="151391" y="1858010"/>
                  </a:lnTo>
                  <a:lnTo>
                    <a:pt x="146953" y="1855470"/>
                  </a:lnTo>
                  <a:lnTo>
                    <a:pt x="143466" y="1853248"/>
                  </a:lnTo>
                  <a:lnTo>
                    <a:pt x="139979" y="1850708"/>
                  </a:lnTo>
                  <a:lnTo>
                    <a:pt x="136492" y="1848168"/>
                  </a:lnTo>
                  <a:lnTo>
                    <a:pt x="133322" y="1845310"/>
                  </a:lnTo>
                  <a:lnTo>
                    <a:pt x="130787" y="1842453"/>
                  </a:lnTo>
                  <a:lnTo>
                    <a:pt x="128250" y="1839595"/>
                  </a:lnTo>
                  <a:lnTo>
                    <a:pt x="125715" y="1836420"/>
                  </a:lnTo>
                  <a:lnTo>
                    <a:pt x="123813" y="1833563"/>
                  </a:lnTo>
                  <a:lnTo>
                    <a:pt x="121911" y="1830388"/>
                  </a:lnTo>
                  <a:lnTo>
                    <a:pt x="120643" y="1827213"/>
                  </a:lnTo>
                  <a:lnTo>
                    <a:pt x="119058" y="1823720"/>
                  </a:lnTo>
                  <a:lnTo>
                    <a:pt x="118107" y="1820545"/>
                  </a:lnTo>
                  <a:lnTo>
                    <a:pt x="116522" y="1813560"/>
                  </a:lnTo>
                  <a:lnTo>
                    <a:pt x="115888" y="1806258"/>
                  </a:lnTo>
                  <a:lnTo>
                    <a:pt x="115888" y="1798955"/>
                  </a:lnTo>
                  <a:lnTo>
                    <a:pt x="116205" y="1791653"/>
                  </a:lnTo>
                  <a:lnTo>
                    <a:pt x="117156" y="1784350"/>
                  </a:lnTo>
                  <a:lnTo>
                    <a:pt x="119058" y="1777048"/>
                  </a:lnTo>
                  <a:lnTo>
                    <a:pt x="121277" y="1769428"/>
                  </a:lnTo>
                  <a:lnTo>
                    <a:pt x="123813" y="1762125"/>
                  </a:lnTo>
                  <a:lnTo>
                    <a:pt x="126666" y="1755140"/>
                  </a:lnTo>
                  <a:lnTo>
                    <a:pt x="130153" y="1748155"/>
                  </a:lnTo>
                  <a:lnTo>
                    <a:pt x="133322" y="1741170"/>
                  </a:lnTo>
                  <a:lnTo>
                    <a:pt x="136809" y="1734503"/>
                  </a:lnTo>
                  <a:lnTo>
                    <a:pt x="144100" y="1722438"/>
                  </a:lnTo>
                  <a:lnTo>
                    <a:pt x="151074" y="1711643"/>
                  </a:lnTo>
                  <a:lnTo>
                    <a:pt x="157414" y="1702435"/>
                  </a:lnTo>
                  <a:lnTo>
                    <a:pt x="162802" y="1695450"/>
                  </a:lnTo>
                  <a:lnTo>
                    <a:pt x="167557" y="1689735"/>
                  </a:lnTo>
                  <a:lnTo>
                    <a:pt x="187527" y="1688465"/>
                  </a:lnTo>
                  <a:lnTo>
                    <a:pt x="206864" y="1687513"/>
                  </a:lnTo>
                  <a:lnTo>
                    <a:pt x="224932" y="1686878"/>
                  </a:lnTo>
                  <a:lnTo>
                    <a:pt x="242684" y="1685925"/>
                  </a:lnTo>
                  <a:close/>
                  <a:moveTo>
                    <a:pt x="219062" y="1412875"/>
                  </a:moveTo>
                  <a:lnTo>
                    <a:pt x="238710" y="1413508"/>
                  </a:lnTo>
                  <a:lnTo>
                    <a:pt x="258041" y="1413508"/>
                  </a:lnTo>
                  <a:lnTo>
                    <a:pt x="276104" y="1414140"/>
                  </a:lnTo>
                  <a:lnTo>
                    <a:pt x="293534" y="1414773"/>
                  </a:lnTo>
                  <a:lnTo>
                    <a:pt x="310646" y="1416038"/>
                  </a:lnTo>
                  <a:lnTo>
                    <a:pt x="326808" y="1417303"/>
                  </a:lnTo>
                  <a:lnTo>
                    <a:pt x="342020" y="1418885"/>
                  </a:lnTo>
                  <a:lnTo>
                    <a:pt x="356597" y="1420466"/>
                  </a:lnTo>
                  <a:lnTo>
                    <a:pt x="370224" y="1422681"/>
                  </a:lnTo>
                  <a:lnTo>
                    <a:pt x="383850" y="1424895"/>
                  </a:lnTo>
                  <a:lnTo>
                    <a:pt x="396210" y="1427109"/>
                  </a:lnTo>
                  <a:lnTo>
                    <a:pt x="408252" y="1429639"/>
                  </a:lnTo>
                  <a:lnTo>
                    <a:pt x="419343" y="1432486"/>
                  </a:lnTo>
                  <a:lnTo>
                    <a:pt x="430435" y="1435649"/>
                  </a:lnTo>
                  <a:lnTo>
                    <a:pt x="440259" y="1438812"/>
                  </a:lnTo>
                  <a:lnTo>
                    <a:pt x="450083" y="1441659"/>
                  </a:lnTo>
                  <a:lnTo>
                    <a:pt x="458639" y="1445455"/>
                  </a:lnTo>
                  <a:lnTo>
                    <a:pt x="467195" y="1448618"/>
                  </a:lnTo>
                  <a:lnTo>
                    <a:pt x="475118" y="1452097"/>
                  </a:lnTo>
                  <a:lnTo>
                    <a:pt x="482406" y="1456209"/>
                  </a:lnTo>
                  <a:lnTo>
                    <a:pt x="489378" y="1459689"/>
                  </a:lnTo>
                  <a:lnTo>
                    <a:pt x="496033" y="1463801"/>
                  </a:lnTo>
                  <a:lnTo>
                    <a:pt x="501737" y="1467913"/>
                  </a:lnTo>
                  <a:lnTo>
                    <a:pt x="507125" y="1471708"/>
                  </a:lnTo>
                  <a:lnTo>
                    <a:pt x="512195" y="1475820"/>
                  </a:lnTo>
                  <a:lnTo>
                    <a:pt x="516949" y="1480249"/>
                  </a:lnTo>
                  <a:lnTo>
                    <a:pt x="521385" y="1484044"/>
                  </a:lnTo>
                  <a:lnTo>
                    <a:pt x="524871" y="1488473"/>
                  </a:lnTo>
                  <a:lnTo>
                    <a:pt x="528674" y="1492585"/>
                  </a:lnTo>
                  <a:lnTo>
                    <a:pt x="531526" y="1497013"/>
                  </a:lnTo>
                  <a:lnTo>
                    <a:pt x="534378" y="1501125"/>
                  </a:lnTo>
                  <a:lnTo>
                    <a:pt x="536913" y="1505237"/>
                  </a:lnTo>
                  <a:lnTo>
                    <a:pt x="539132" y="1509665"/>
                  </a:lnTo>
                  <a:lnTo>
                    <a:pt x="541033" y="1513461"/>
                  </a:lnTo>
                  <a:lnTo>
                    <a:pt x="542301" y="1517889"/>
                  </a:lnTo>
                  <a:lnTo>
                    <a:pt x="544836" y="1525797"/>
                  </a:lnTo>
                  <a:lnTo>
                    <a:pt x="546737" y="1534021"/>
                  </a:lnTo>
                  <a:lnTo>
                    <a:pt x="547688" y="1541296"/>
                  </a:lnTo>
                  <a:lnTo>
                    <a:pt x="547688" y="1547938"/>
                  </a:lnTo>
                  <a:lnTo>
                    <a:pt x="547054" y="1554581"/>
                  </a:lnTo>
                  <a:lnTo>
                    <a:pt x="546420" y="1560274"/>
                  </a:lnTo>
                  <a:lnTo>
                    <a:pt x="545787" y="1565968"/>
                  </a:lnTo>
                  <a:lnTo>
                    <a:pt x="544519" y="1570080"/>
                  </a:lnTo>
                  <a:lnTo>
                    <a:pt x="542934" y="1576406"/>
                  </a:lnTo>
                  <a:lnTo>
                    <a:pt x="541667" y="1578620"/>
                  </a:lnTo>
                  <a:lnTo>
                    <a:pt x="541984" y="1585895"/>
                  </a:lnTo>
                  <a:lnTo>
                    <a:pt x="541667" y="1592854"/>
                  </a:lnTo>
                  <a:lnTo>
                    <a:pt x="540716" y="1599180"/>
                  </a:lnTo>
                  <a:lnTo>
                    <a:pt x="538815" y="1605506"/>
                  </a:lnTo>
                  <a:lnTo>
                    <a:pt x="536596" y="1611516"/>
                  </a:lnTo>
                  <a:lnTo>
                    <a:pt x="533744" y="1616893"/>
                  </a:lnTo>
                  <a:lnTo>
                    <a:pt x="530575" y="1622270"/>
                  </a:lnTo>
                  <a:lnTo>
                    <a:pt x="526456" y="1626699"/>
                  </a:lnTo>
                  <a:lnTo>
                    <a:pt x="522019" y="1631127"/>
                  </a:lnTo>
                  <a:lnTo>
                    <a:pt x="517265" y="1635555"/>
                  </a:lnTo>
                  <a:lnTo>
                    <a:pt x="511878" y="1639035"/>
                  </a:lnTo>
                  <a:lnTo>
                    <a:pt x="506174" y="1642830"/>
                  </a:lnTo>
                  <a:lnTo>
                    <a:pt x="499836" y="1645994"/>
                  </a:lnTo>
                  <a:lnTo>
                    <a:pt x="493181" y="1648840"/>
                  </a:lnTo>
                  <a:lnTo>
                    <a:pt x="486526" y="1651371"/>
                  </a:lnTo>
                  <a:lnTo>
                    <a:pt x="478921" y="1654217"/>
                  </a:lnTo>
                  <a:lnTo>
                    <a:pt x="470998" y="1656115"/>
                  </a:lnTo>
                  <a:lnTo>
                    <a:pt x="463075" y="1658013"/>
                  </a:lnTo>
                  <a:lnTo>
                    <a:pt x="454836" y="1659911"/>
                  </a:lnTo>
                  <a:lnTo>
                    <a:pt x="445963" y="1661176"/>
                  </a:lnTo>
                  <a:lnTo>
                    <a:pt x="437407" y="1662441"/>
                  </a:lnTo>
                  <a:lnTo>
                    <a:pt x="428216" y="1663390"/>
                  </a:lnTo>
                  <a:lnTo>
                    <a:pt x="409203" y="1664656"/>
                  </a:lnTo>
                  <a:lnTo>
                    <a:pt x="389555" y="1665288"/>
                  </a:lnTo>
                  <a:lnTo>
                    <a:pt x="369590" y="1665288"/>
                  </a:lnTo>
                  <a:lnTo>
                    <a:pt x="348991" y="1664656"/>
                  </a:lnTo>
                  <a:lnTo>
                    <a:pt x="328076" y="1663390"/>
                  </a:lnTo>
                  <a:lnTo>
                    <a:pt x="307477" y="1661809"/>
                  </a:lnTo>
                  <a:lnTo>
                    <a:pt x="287196" y="1659595"/>
                  </a:lnTo>
                  <a:lnTo>
                    <a:pt x="266597" y="1657064"/>
                  </a:lnTo>
                  <a:lnTo>
                    <a:pt x="246633" y="1654534"/>
                  </a:lnTo>
                  <a:lnTo>
                    <a:pt x="227302" y="1651371"/>
                  </a:lnTo>
                  <a:lnTo>
                    <a:pt x="209238" y="1648524"/>
                  </a:lnTo>
                  <a:lnTo>
                    <a:pt x="175330" y="1642514"/>
                  </a:lnTo>
                  <a:lnTo>
                    <a:pt x="146492" y="1636504"/>
                  </a:lnTo>
                  <a:lnTo>
                    <a:pt x="124943" y="1632076"/>
                  </a:lnTo>
                  <a:lnTo>
                    <a:pt x="105612" y="1627648"/>
                  </a:lnTo>
                  <a:lnTo>
                    <a:pt x="98957" y="1625434"/>
                  </a:lnTo>
                  <a:lnTo>
                    <a:pt x="93253" y="1622903"/>
                  </a:lnTo>
                  <a:lnTo>
                    <a:pt x="87865" y="1620373"/>
                  </a:lnTo>
                  <a:lnTo>
                    <a:pt x="82478" y="1617526"/>
                  </a:lnTo>
                  <a:lnTo>
                    <a:pt x="78042" y="1614363"/>
                  </a:lnTo>
                  <a:lnTo>
                    <a:pt x="73605" y="1611516"/>
                  </a:lnTo>
                  <a:lnTo>
                    <a:pt x="69485" y="1608353"/>
                  </a:lnTo>
                  <a:lnTo>
                    <a:pt x="65999" y="1605190"/>
                  </a:lnTo>
                  <a:lnTo>
                    <a:pt x="62196" y="1601711"/>
                  </a:lnTo>
                  <a:lnTo>
                    <a:pt x="59344" y="1598231"/>
                  </a:lnTo>
                  <a:lnTo>
                    <a:pt x="56809" y="1594435"/>
                  </a:lnTo>
                  <a:lnTo>
                    <a:pt x="54274" y="1590956"/>
                  </a:lnTo>
                  <a:lnTo>
                    <a:pt x="52056" y="1586844"/>
                  </a:lnTo>
                  <a:lnTo>
                    <a:pt x="50154" y="1583048"/>
                  </a:lnTo>
                  <a:lnTo>
                    <a:pt x="48570" y="1578936"/>
                  </a:lnTo>
                  <a:lnTo>
                    <a:pt x="47302" y="1574824"/>
                  </a:lnTo>
                  <a:lnTo>
                    <a:pt x="46351" y="1571029"/>
                  </a:lnTo>
                  <a:lnTo>
                    <a:pt x="45401" y="1566600"/>
                  </a:lnTo>
                  <a:lnTo>
                    <a:pt x="44767" y="1562488"/>
                  </a:lnTo>
                  <a:lnTo>
                    <a:pt x="44450" y="1558376"/>
                  </a:lnTo>
                  <a:lnTo>
                    <a:pt x="44450" y="1549520"/>
                  </a:lnTo>
                  <a:lnTo>
                    <a:pt x="45084" y="1540347"/>
                  </a:lnTo>
                  <a:lnTo>
                    <a:pt x="46668" y="1531807"/>
                  </a:lnTo>
                  <a:lnTo>
                    <a:pt x="48570" y="1522634"/>
                  </a:lnTo>
                  <a:lnTo>
                    <a:pt x="51105" y="1513777"/>
                  </a:lnTo>
                  <a:lnTo>
                    <a:pt x="54274" y="1505237"/>
                  </a:lnTo>
                  <a:lnTo>
                    <a:pt x="57443" y="1496380"/>
                  </a:lnTo>
                  <a:lnTo>
                    <a:pt x="61563" y="1488156"/>
                  </a:lnTo>
                  <a:lnTo>
                    <a:pt x="65365" y="1479932"/>
                  </a:lnTo>
                  <a:lnTo>
                    <a:pt x="69802" y="1471708"/>
                  </a:lnTo>
                  <a:lnTo>
                    <a:pt x="74239" y="1464117"/>
                  </a:lnTo>
                  <a:lnTo>
                    <a:pt x="78675" y="1456842"/>
                  </a:lnTo>
                  <a:lnTo>
                    <a:pt x="86915" y="1443873"/>
                  </a:lnTo>
                  <a:lnTo>
                    <a:pt x="94520" y="1433119"/>
                  </a:lnTo>
                  <a:lnTo>
                    <a:pt x="100859" y="1424895"/>
                  </a:lnTo>
                  <a:lnTo>
                    <a:pt x="106562" y="1417620"/>
                  </a:lnTo>
                  <a:lnTo>
                    <a:pt x="130964" y="1416355"/>
                  </a:lnTo>
                  <a:lnTo>
                    <a:pt x="154414" y="1414773"/>
                  </a:lnTo>
                  <a:lnTo>
                    <a:pt x="176598" y="1414140"/>
                  </a:lnTo>
                  <a:lnTo>
                    <a:pt x="198147" y="1413508"/>
                  </a:lnTo>
                  <a:lnTo>
                    <a:pt x="219062" y="1412875"/>
                  </a:lnTo>
                  <a:close/>
                  <a:moveTo>
                    <a:pt x="1034658" y="1293812"/>
                  </a:moveTo>
                  <a:lnTo>
                    <a:pt x="1127125" y="1857375"/>
                  </a:lnTo>
                  <a:lnTo>
                    <a:pt x="1071582" y="1857058"/>
                  </a:lnTo>
                  <a:lnTo>
                    <a:pt x="1018247" y="1856107"/>
                  </a:lnTo>
                  <a:lnTo>
                    <a:pt x="967122" y="1854838"/>
                  </a:lnTo>
                  <a:lnTo>
                    <a:pt x="917575" y="1852935"/>
                  </a:lnTo>
                  <a:lnTo>
                    <a:pt x="926096" y="1838981"/>
                  </a:lnTo>
                  <a:lnTo>
                    <a:pt x="934301" y="1824392"/>
                  </a:lnTo>
                  <a:lnTo>
                    <a:pt x="941875" y="1809487"/>
                  </a:lnTo>
                  <a:lnTo>
                    <a:pt x="949449" y="1793630"/>
                  </a:lnTo>
                  <a:lnTo>
                    <a:pt x="956392" y="1776821"/>
                  </a:lnTo>
                  <a:lnTo>
                    <a:pt x="963020" y="1759378"/>
                  </a:lnTo>
                  <a:lnTo>
                    <a:pt x="969016" y="1740667"/>
                  </a:lnTo>
                  <a:lnTo>
                    <a:pt x="974381" y="1721955"/>
                  </a:lnTo>
                  <a:lnTo>
                    <a:pt x="979114" y="1701975"/>
                  </a:lnTo>
                  <a:lnTo>
                    <a:pt x="983533" y="1680727"/>
                  </a:lnTo>
                  <a:lnTo>
                    <a:pt x="987320" y="1658844"/>
                  </a:lnTo>
                  <a:lnTo>
                    <a:pt x="990160" y="1636327"/>
                  </a:lnTo>
                  <a:lnTo>
                    <a:pt x="992369" y="1612541"/>
                  </a:lnTo>
                  <a:lnTo>
                    <a:pt x="993000" y="1600807"/>
                  </a:lnTo>
                  <a:lnTo>
                    <a:pt x="993631" y="1588121"/>
                  </a:lnTo>
                  <a:lnTo>
                    <a:pt x="993947" y="1575435"/>
                  </a:lnTo>
                  <a:lnTo>
                    <a:pt x="993947" y="1562432"/>
                  </a:lnTo>
                  <a:lnTo>
                    <a:pt x="993947" y="1549429"/>
                  </a:lnTo>
                  <a:lnTo>
                    <a:pt x="993631" y="1536109"/>
                  </a:lnTo>
                  <a:lnTo>
                    <a:pt x="993631" y="1519618"/>
                  </a:lnTo>
                  <a:lnTo>
                    <a:pt x="993631" y="1503444"/>
                  </a:lnTo>
                  <a:lnTo>
                    <a:pt x="994578" y="1487904"/>
                  </a:lnTo>
                  <a:lnTo>
                    <a:pt x="995209" y="1473315"/>
                  </a:lnTo>
                  <a:lnTo>
                    <a:pt x="996472" y="1458727"/>
                  </a:lnTo>
                  <a:lnTo>
                    <a:pt x="998050" y="1444772"/>
                  </a:lnTo>
                  <a:lnTo>
                    <a:pt x="1000259" y="1431769"/>
                  </a:lnTo>
                  <a:lnTo>
                    <a:pt x="1002468" y="1418766"/>
                  </a:lnTo>
                  <a:lnTo>
                    <a:pt x="1004993" y="1406398"/>
                  </a:lnTo>
                  <a:lnTo>
                    <a:pt x="1007517" y="1394029"/>
                  </a:lnTo>
                  <a:lnTo>
                    <a:pt x="1013198" y="1370244"/>
                  </a:lnTo>
                  <a:lnTo>
                    <a:pt x="1019510" y="1347409"/>
                  </a:lnTo>
                  <a:lnTo>
                    <a:pt x="1025506" y="1325209"/>
                  </a:lnTo>
                  <a:lnTo>
                    <a:pt x="1034658" y="1293812"/>
                  </a:lnTo>
                  <a:close/>
                  <a:moveTo>
                    <a:pt x="1284922" y="1222375"/>
                  </a:moveTo>
                  <a:lnTo>
                    <a:pt x="1287780" y="1222375"/>
                  </a:lnTo>
                  <a:lnTo>
                    <a:pt x="1290637" y="1222375"/>
                  </a:lnTo>
                  <a:lnTo>
                    <a:pt x="1293495" y="1222693"/>
                  </a:lnTo>
                  <a:lnTo>
                    <a:pt x="1296035" y="1223645"/>
                  </a:lnTo>
                  <a:lnTo>
                    <a:pt x="1298892" y="1224598"/>
                  </a:lnTo>
                  <a:lnTo>
                    <a:pt x="1301432" y="1225868"/>
                  </a:lnTo>
                  <a:lnTo>
                    <a:pt x="1303972" y="1227455"/>
                  </a:lnTo>
                  <a:lnTo>
                    <a:pt x="1306512" y="1229043"/>
                  </a:lnTo>
                  <a:lnTo>
                    <a:pt x="1308735" y="1231265"/>
                  </a:lnTo>
                  <a:lnTo>
                    <a:pt x="1397635" y="1320165"/>
                  </a:lnTo>
                  <a:lnTo>
                    <a:pt x="1399857" y="1322388"/>
                  </a:lnTo>
                  <a:lnTo>
                    <a:pt x="1401762" y="1324928"/>
                  </a:lnTo>
                  <a:lnTo>
                    <a:pt x="1403350" y="1327468"/>
                  </a:lnTo>
                  <a:lnTo>
                    <a:pt x="1404302" y="1330325"/>
                  </a:lnTo>
                  <a:lnTo>
                    <a:pt x="1405255" y="1332865"/>
                  </a:lnTo>
                  <a:lnTo>
                    <a:pt x="1406207" y="1335723"/>
                  </a:lnTo>
                  <a:lnTo>
                    <a:pt x="1406525" y="1338580"/>
                  </a:lnTo>
                  <a:lnTo>
                    <a:pt x="1406525" y="1341755"/>
                  </a:lnTo>
                  <a:lnTo>
                    <a:pt x="1406525" y="1344613"/>
                  </a:lnTo>
                  <a:lnTo>
                    <a:pt x="1406207" y="1347470"/>
                  </a:lnTo>
                  <a:lnTo>
                    <a:pt x="1405255" y="1350328"/>
                  </a:lnTo>
                  <a:lnTo>
                    <a:pt x="1404302" y="1352868"/>
                  </a:lnTo>
                  <a:lnTo>
                    <a:pt x="1403350" y="1355725"/>
                  </a:lnTo>
                  <a:lnTo>
                    <a:pt x="1401762" y="1358265"/>
                  </a:lnTo>
                  <a:lnTo>
                    <a:pt x="1399857" y="1360488"/>
                  </a:lnTo>
                  <a:lnTo>
                    <a:pt x="1397635" y="1363028"/>
                  </a:lnTo>
                  <a:lnTo>
                    <a:pt x="1323340" y="1437323"/>
                  </a:lnTo>
                  <a:lnTo>
                    <a:pt x="1329690" y="1451928"/>
                  </a:lnTo>
                  <a:lnTo>
                    <a:pt x="1335405" y="1468755"/>
                  </a:lnTo>
                  <a:lnTo>
                    <a:pt x="1341120" y="1487488"/>
                  </a:lnTo>
                  <a:lnTo>
                    <a:pt x="1347152" y="1507808"/>
                  </a:lnTo>
                  <a:lnTo>
                    <a:pt x="1352550" y="1529715"/>
                  </a:lnTo>
                  <a:lnTo>
                    <a:pt x="1357947" y="1553210"/>
                  </a:lnTo>
                  <a:lnTo>
                    <a:pt x="1363345" y="1577975"/>
                  </a:lnTo>
                  <a:lnTo>
                    <a:pt x="1368107" y="1604645"/>
                  </a:lnTo>
                  <a:lnTo>
                    <a:pt x="1372870" y="1632585"/>
                  </a:lnTo>
                  <a:lnTo>
                    <a:pt x="1377315" y="1661160"/>
                  </a:lnTo>
                  <a:lnTo>
                    <a:pt x="1381125" y="1691323"/>
                  </a:lnTo>
                  <a:lnTo>
                    <a:pt x="1384617" y="1722755"/>
                  </a:lnTo>
                  <a:lnTo>
                    <a:pt x="1387475" y="1754823"/>
                  </a:lnTo>
                  <a:lnTo>
                    <a:pt x="1390015" y="1788478"/>
                  </a:lnTo>
                  <a:lnTo>
                    <a:pt x="1392237" y="1822450"/>
                  </a:lnTo>
                  <a:lnTo>
                    <a:pt x="1393825" y="1857375"/>
                  </a:lnTo>
                  <a:lnTo>
                    <a:pt x="1181100" y="1857375"/>
                  </a:lnTo>
                  <a:lnTo>
                    <a:pt x="1182687" y="1822450"/>
                  </a:lnTo>
                  <a:lnTo>
                    <a:pt x="1184910" y="1788478"/>
                  </a:lnTo>
                  <a:lnTo>
                    <a:pt x="1187450" y="1754823"/>
                  </a:lnTo>
                  <a:lnTo>
                    <a:pt x="1190307" y="1722755"/>
                  </a:lnTo>
                  <a:lnTo>
                    <a:pt x="1194117" y="1691323"/>
                  </a:lnTo>
                  <a:lnTo>
                    <a:pt x="1197927" y="1661160"/>
                  </a:lnTo>
                  <a:lnTo>
                    <a:pt x="1202055" y="1632585"/>
                  </a:lnTo>
                  <a:lnTo>
                    <a:pt x="1206817" y="1604645"/>
                  </a:lnTo>
                  <a:lnTo>
                    <a:pt x="1211897" y="1577975"/>
                  </a:lnTo>
                  <a:lnTo>
                    <a:pt x="1216977" y="1553210"/>
                  </a:lnTo>
                  <a:lnTo>
                    <a:pt x="1222375" y="1529715"/>
                  </a:lnTo>
                  <a:lnTo>
                    <a:pt x="1227772" y="1507808"/>
                  </a:lnTo>
                  <a:lnTo>
                    <a:pt x="1233805" y="1487488"/>
                  </a:lnTo>
                  <a:lnTo>
                    <a:pt x="1239520" y="1468755"/>
                  </a:lnTo>
                  <a:lnTo>
                    <a:pt x="1245870" y="1451928"/>
                  </a:lnTo>
                  <a:lnTo>
                    <a:pt x="1251585" y="1437323"/>
                  </a:lnTo>
                  <a:lnTo>
                    <a:pt x="1177290" y="1363028"/>
                  </a:lnTo>
                  <a:lnTo>
                    <a:pt x="1175067" y="1360488"/>
                  </a:lnTo>
                  <a:lnTo>
                    <a:pt x="1173162" y="1358265"/>
                  </a:lnTo>
                  <a:lnTo>
                    <a:pt x="1171892" y="1355725"/>
                  </a:lnTo>
                  <a:lnTo>
                    <a:pt x="1170622" y="1352868"/>
                  </a:lnTo>
                  <a:lnTo>
                    <a:pt x="1169670" y="1350328"/>
                  </a:lnTo>
                  <a:lnTo>
                    <a:pt x="1168717" y="1347470"/>
                  </a:lnTo>
                  <a:lnTo>
                    <a:pt x="1168400" y="1344613"/>
                  </a:lnTo>
                  <a:lnTo>
                    <a:pt x="1168400" y="1341755"/>
                  </a:lnTo>
                  <a:lnTo>
                    <a:pt x="1168400" y="1338580"/>
                  </a:lnTo>
                  <a:lnTo>
                    <a:pt x="1168717" y="1335723"/>
                  </a:lnTo>
                  <a:lnTo>
                    <a:pt x="1169670" y="1332865"/>
                  </a:lnTo>
                  <a:lnTo>
                    <a:pt x="1170622" y="1330325"/>
                  </a:lnTo>
                  <a:lnTo>
                    <a:pt x="1171892" y="1327468"/>
                  </a:lnTo>
                  <a:lnTo>
                    <a:pt x="1173162" y="1324928"/>
                  </a:lnTo>
                  <a:lnTo>
                    <a:pt x="1175067" y="1322388"/>
                  </a:lnTo>
                  <a:lnTo>
                    <a:pt x="1177290" y="1320165"/>
                  </a:lnTo>
                  <a:lnTo>
                    <a:pt x="1266190" y="1231265"/>
                  </a:lnTo>
                  <a:lnTo>
                    <a:pt x="1268412" y="1229043"/>
                  </a:lnTo>
                  <a:lnTo>
                    <a:pt x="1270952" y="1227455"/>
                  </a:lnTo>
                  <a:lnTo>
                    <a:pt x="1273492" y="1225868"/>
                  </a:lnTo>
                  <a:lnTo>
                    <a:pt x="1276032" y="1224598"/>
                  </a:lnTo>
                  <a:lnTo>
                    <a:pt x="1278890" y="1223645"/>
                  </a:lnTo>
                  <a:lnTo>
                    <a:pt x="1281747" y="1222693"/>
                  </a:lnTo>
                  <a:lnTo>
                    <a:pt x="1284922" y="1222375"/>
                  </a:lnTo>
                  <a:close/>
                  <a:moveTo>
                    <a:pt x="201825" y="1143000"/>
                  </a:moveTo>
                  <a:lnTo>
                    <a:pt x="225027" y="1143000"/>
                  </a:lnTo>
                  <a:lnTo>
                    <a:pt x="247275" y="1143316"/>
                  </a:lnTo>
                  <a:lnTo>
                    <a:pt x="268570" y="1143949"/>
                  </a:lnTo>
                  <a:lnTo>
                    <a:pt x="289229" y="1144898"/>
                  </a:lnTo>
                  <a:lnTo>
                    <a:pt x="308935" y="1145847"/>
                  </a:lnTo>
                  <a:lnTo>
                    <a:pt x="327688" y="1147428"/>
                  </a:lnTo>
                  <a:lnTo>
                    <a:pt x="345804" y="1148694"/>
                  </a:lnTo>
                  <a:lnTo>
                    <a:pt x="362967" y="1150591"/>
                  </a:lnTo>
                  <a:lnTo>
                    <a:pt x="379494" y="1152489"/>
                  </a:lnTo>
                  <a:lnTo>
                    <a:pt x="395069" y="1154703"/>
                  </a:lnTo>
                  <a:lnTo>
                    <a:pt x="410007" y="1157234"/>
                  </a:lnTo>
                  <a:lnTo>
                    <a:pt x="424309" y="1159764"/>
                  </a:lnTo>
                  <a:lnTo>
                    <a:pt x="437976" y="1162611"/>
                  </a:lnTo>
                  <a:lnTo>
                    <a:pt x="451007" y="1165458"/>
                  </a:lnTo>
                  <a:lnTo>
                    <a:pt x="463085" y="1168305"/>
                  </a:lnTo>
                  <a:lnTo>
                    <a:pt x="474527" y="1171784"/>
                  </a:lnTo>
                  <a:lnTo>
                    <a:pt x="485333" y="1175263"/>
                  </a:lnTo>
                  <a:lnTo>
                    <a:pt x="495822" y="1178427"/>
                  </a:lnTo>
                  <a:lnTo>
                    <a:pt x="505357" y="1182222"/>
                  </a:lnTo>
                  <a:lnTo>
                    <a:pt x="514574" y="1185702"/>
                  </a:lnTo>
                  <a:lnTo>
                    <a:pt x="522838" y="1189814"/>
                  </a:lnTo>
                  <a:lnTo>
                    <a:pt x="530784" y="1193926"/>
                  </a:lnTo>
                  <a:lnTo>
                    <a:pt x="538412" y="1197721"/>
                  </a:lnTo>
                  <a:lnTo>
                    <a:pt x="545404" y="1201833"/>
                  </a:lnTo>
                  <a:lnTo>
                    <a:pt x="551761" y="1205629"/>
                  </a:lnTo>
                  <a:lnTo>
                    <a:pt x="557482" y="1209741"/>
                  </a:lnTo>
                  <a:lnTo>
                    <a:pt x="563203" y="1214169"/>
                  </a:lnTo>
                  <a:lnTo>
                    <a:pt x="567970" y="1218598"/>
                  </a:lnTo>
                  <a:lnTo>
                    <a:pt x="572738" y="1222393"/>
                  </a:lnTo>
                  <a:lnTo>
                    <a:pt x="577187" y="1226821"/>
                  </a:lnTo>
                  <a:lnTo>
                    <a:pt x="581001" y="1231250"/>
                  </a:lnTo>
                  <a:lnTo>
                    <a:pt x="584180" y="1235045"/>
                  </a:lnTo>
                  <a:lnTo>
                    <a:pt x="587358" y="1239474"/>
                  </a:lnTo>
                  <a:lnTo>
                    <a:pt x="589901" y="1243586"/>
                  </a:lnTo>
                  <a:lnTo>
                    <a:pt x="592444" y="1248014"/>
                  </a:lnTo>
                  <a:lnTo>
                    <a:pt x="594668" y="1251810"/>
                  </a:lnTo>
                  <a:lnTo>
                    <a:pt x="596575" y="1255922"/>
                  </a:lnTo>
                  <a:lnTo>
                    <a:pt x="599436" y="1263513"/>
                  </a:lnTo>
                  <a:lnTo>
                    <a:pt x="601343" y="1271104"/>
                  </a:lnTo>
                  <a:lnTo>
                    <a:pt x="602296" y="1278063"/>
                  </a:lnTo>
                  <a:lnTo>
                    <a:pt x="603250" y="1284389"/>
                  </a:lnTo>
                  <a:lnTo>
                    <a:pt x="602614" y="1290399"/>
                  </a:lnTo>
                  <a:lnTo>
                    <a:pt x="602296" y="1295460"/>
                  </a:lnTo>
                  <a:lnTo>
                    <a:pt x="601979" y="1300205"/>
                  </a:lnTo>
                  <a:lnTo>
                    <a:pt x="600707" y="1306215"/>
                  </a:lnTo>
                  <a:lnTo>
                    <a:pt x="599754" y="1308429"/>
                  </a:lnTo>
                  <a:lnTo>
                    <a:pt x="599754" y="1315704"/>
                  </a:lnTo>
                  <a:lnTo>
                    <a:pt x="599436" y="1322663"/>
                  </a:lnTo>
                  <a:lnTo>
                    <a:pt x="597847" y="1329305"/>
                  </a:lnTo>
                  <a:lnTo>
                    <a:pt x="596258" y="1335315"/>
                  </a:lnTo>
                  <a:lnTo>
                    <a:pt x="593397" y="1341325"/>
                  </a:lnTo>
                  <a:lnTo>
                    <a:pt x="589901" y="1347018"/>
                  </a:lnTo>
                  <a:lnTo>
                    <a:pt x="586087" y="1352079"/>
                  </a:lnTo>
                  <a:lnTo>
                    <a:pt x="581319" y="1356824"/>
                  </a:lnTo>
                  <a:lnTo>
                    <a:pt x="575598" y="1361252"/>
                  </a:lnTo>
                  <a:lnTo>
                    <a:pt x="569877" y="1365364"/>
                  </a:lnTo>
                  <a:lnTo>
                    <a:pt x="563203" y="1369160"/>
                  </a:lnTo>
                  <a:lnTo>
                    <a:pt x="556528" y="1372639"/>
                  </a:lnTo>
                  <a:lnTo>
                    <a:pt x="548900" y="1376118"/>
                  </a:lnTo>
                  <a:lnTo>
                    <a:pt x="540636" y="1378965"/>
                  </a:lnTo>
                  <a:lnTo>
                    <a:pt x="532055" y="1381496"/>
                  </a:lnTo>
                  <a:lnTo>
                    <a:pt x="523156" y="1384026"/>
                  </a:lnTo>
                  <a:lnTo>
                    <a:pt x="513621" y="1386240"/>
                  </a:lnTo>
                  <a:lnTo>
                    <a:pt x="503768" y="1388138"/>
                  </a:lnTo>
                  <a:lnTo>
                    <a:pt x="493915" y="1389720"/>
                  </a:lnTo>
                  <a:lnTo>
                    <a:pt x="483426" y="1391301"/>
                  </a:lnTo>
                  <a:lnTo>
                    <a:pt x="472620" y="1392250"/>
                  </a:lnTo>
                  <a:lnTo>
                    <a:pt x="461496" y="1393515"/>
                  </a:lnTo>
                  <a:lnTo>
                    <a:pt x="438612" y="1394464"/>
                  </a:lnTo>
                  <a:lnTo>
                    <a:pt x="414774" y="1395413"/>
                  </a:lnTo>
                  <a:lnTo>
                    <a:pt x="390301" y="1395413"/>
                  </a:lnTo>
                  <a:lnTo>
                    <a:pt x="365510" y="1394464"/>
                  </a:lnTo>
                  <a:lnTo>
                    <a:pt x="340401" y="1393515"/>
                  </a:lnTo>
                  <a:lnTo>
                    <a:pt x="315292" y="1391617"/>
                  </a:lnTo>
                  <a:lnTo>
                    <a:pt x="290501" y="1389403"/>
                  </a:lnTo>
                  <a:lnTo>
                    <a:pt x="266027" y="1387189"/>
                  </a:lnTo>
                  <a:lnTo>
                    <a:pt x="241872" y="1384342"/>
                  </a:lnTo>
                  <a:lnTo>
                    <a:pt x="218670" y="1381496"/>
                  </a:lnTo>
                  <a:lnTo>
                    <a:pt x="196422" y="1378649"/>
                  </a:lnTo>
                  <a:lnTo>
                    <a:pt x="155103" y="1372323"/>
                  </a:lnTo>
                  <a:lnTo>
                    <a:pt x="120459" y="1366946"/>
                  </a:lnTo>
                  <a:lnTo>
                    <a:pt x="93761" y="1361885"/>
                  </a:lnTo>
                  <a:lnTo>
                    <a:pt x="70559" y="1357456"/>
                  </a:lnTo>
                  <a:lnTo>
                    <a:pt x="63249" y="1355242"/>
                  </a:lnTo>
                  <a:lnTo>
                    <a:pt x="56575" y="1352712"/>
                  </a:lnTo>
                  <a:lnTo>
                    <a:pt x="49900" y="1350181"/>
                  </a:lnTo>
                  <a:lnTo>
                    <a:pt x="44179" y="1347334"/>
                  </a:lnTo>
                  <a:lnTo>
                    <a:pt x="38776" y="1344488"/>
                  </a:lnTo>
                  <a:lnTo>
                    <a:pt x="33691" y="1341641"/>
                  </a:lnTo>
                  <a:lnTo>
                    <a:pt x="28923" y="1338162"/>
                  </a:lnTo>
                  <a:lnTo>
                    <a:pt x="24791" y="1334998"/>
                  </a:lnTo>
                  <a:lnTo>
                    <a:pt x="20659" y="1331835"/>
                  </a:lnTo>
                  <a:lnTo>
                    <a:pt x="17163" y="1328040"/>
                  </a:lnTo>
                  <a:lnTo>
                    <a:pt x="14303" y="1324560"/>
                  </a:lnTo>
                  <a:lnTo>
                    <a:pt x="11442" y="1320765"/>
                  </a:lnTo>
                  <a:lnTo>
                    <a:pt x="8899" y="1316969"/>
                  </a:lnTo>
                  <a:lnTo>
                    <a:pt x="6675" y="1313173"/>
                  </a:lnTo>
                  <a:lnTo>
                    <a:pt x="4768" y="1309378"/>
                  </a:lnTo>
                  <a:lnTo>
                    <a:pt x="3178" y="1304949"/>
                  </a:lnTo>
                  <a:lnTo>
                    <a:pt x="2225" y="1300837"/>
                  </a:lnTo>
                  <a:lnTo>
                    <a:pt x="954" y="1297042"/>
                  </a:lnTo>
                  <a:lnTo>
                    <a:pt x="318" y="1292613"/>
                  </a:lnTo>
                  <a:lnTo>
                    <a:pt x="0" y="1288185"/>
                  </a:lnTo>
                  <a:lnTo>
                    <a:pt x="0" y="1283757"/>
                  </a:lnTo>
                  <a:lnTo>
                    <a:pt x="0" y="1279328"/>
                  </a:lnTo>
                  <a:lnTo>
                    <a:pt x="636" y="1270788"/>
                  </a:lnTo>
                  <a:lnTo>
                    <a:pt x="2543" y="1261615"/>
                  </a:lnTo>
                  <a:lnTo>
                    <a:pt x="4768" y="1253075"/>
                  </a:lnTo>
                  <a:lnTo>
                    <a:pt x="7628" y="1243902"/>
                  </a:lnTo>
                  <a:lnTo>
                    <a:pt x="11442" y="1235045"/>
                  </a:lnTo>
                  <a:lnTo>
                    <a:pt x="15256" y="1226505"/>
                  </a:lnTo>
                  <a:lnTo>
                    <a:pt x="19706" y="1217965"/>
                  </a:lnTo>
                  <a:lnTo>
                    <a:pt x="24473" y="1209741"/>
                  </a:lnTo>
                  <a:lnTo>
                    <a:pt x="29241" y="1201833"/>
                  </a:lnTo>
                  <a:lnTo>
                    <a:pt x="34326" y="1194242"/>
                  </a:lnTo>
                  <a:lnTo>
                    <a:pt x="39412" y="1186967"/>
                  </a:lnTo>
                  <a:lnTo>
                    <a:pt x="49264" y="1173682"/>
                  </a:lnTo>
                  <a:lnTo>
                    <a:pt x="58164" y="1162927"/>
                  </a:lnTo>
                  <a:lnTo>
                    <a:pt x="65156" y="1155020"/>
                  </a:lnTo>
                  <a:lnTo>
                    <a:pt x="71831" y="1147745"/>
                  </a:lnTo>
                  <a:lnTo>
                    <a:pt x="99482" y="1146163"/>
                  </a:lnTo>
                  <a:lnTo>
                    <a:pt x="126498" y="1144898"/>
                  </a:lnTo>
                  <a:lnTo>
                    <a:pt x="152878" y="1143949"/>
                  </a:lnTo>
                  <a:lnTo>
                    <a:pt x="177669" y="1143316"/>
                  </a:lnTo>
                  <a:lnTo>
                    <a:pt x="201825" y="1143000"/>
                  </a:lnTo>
                  <a:close/>
                  <a:moveTo>
                    <a:pt x="1579779" y="1057275"/>
                  </a:moveTo>
                  <a:lnTo>
                    <a:pt x="1599766" y="1066483"/>
                  </a:lnTo>
                  <a:lnTo>
                    <a:pt x="1619436" y="1075055"/>
                  </a:lnTo>
                  <a:lnTo>
                    <a:pt x="1639106" y="1083628"/>
                  </a:lnTo>
                  <a:lnTo>
                    <a:pt x="1658776" y="1091565"/>
                  </a:lnTo>
                  <a:lnTo>
                    <a:pt x="1678446" y="1099503"/>
                  </a:lnTo>
                  <a:lnTo>
                    <a:pt x="1697799" y="1106805"/>
                  </a:lnTo>
                  <a:lnTo>
                    <a:pt x="1735552" y="1121093"/>
                  </a:lnTo>
                  <a:lnTo>
                    <a:pt x="1773306" y="1134110"/>
                  </a:lnTo>
                  <a:lnTo>
                    <a:pt x="1809473" y="1146175"/>
                  </a:lnTo>
                  <a:lnTo>
                    <a:pt x="1845640" y="1157923"/>
                  </a:lnTo>
                  <a:lnTo>
                    <a:pt x="1880539" y="1169353"/>
                  </a:lnTo>
                  <a:lnTo>
                    <a:pt x="1948114" y="1190308"/>
                  </a:lnTo>
                  <a:lnTo>
                    <a:pt x="1980157" y="1200468"/>
                  </a:lnTo>
                  <a:lnTo>
                    <a:pt x="2011248" y="1211263"/>
                  </a:lnTo>
                  <a:lnTo>
                    <a:pt x="2041071" y="1221740"/>
                  </a:lnTo>
                  <a:lnTo>
                    <a:pt x="2070258" y="1232535"/>
                  </a:lnTo>
                  <a:lnTo>
                    <a:pt x="2084217" y="1238568"/>
                  </a:lnTo>
                  <a:lnTo>
                    <a:pt x="2098177" y="1244283"/>
                  </a:lnTo>
                  <a:lnTo>
                    <a:pt x="2111184" y="1249998"/>
                  </a:lnTo>
                  <a:lnTo>
                    <a:pt x="2124192" y="1256665"/>
                  </a:lnTo>
                  <a:lnTo>
                    <a:pt x="2130854" y="1259840"/>
                  </a:lnTo>
                  <a:lnTo>
                    <a:pt x="2136882" y="1263650"/>
                  </a:lnTo>
                  <a:lnTo>
                    <a:pt x="2142910" y="1267778"/>
                  </a:lnTo>
                  <a:lnTo>
                    <a:pt x="2148621" y="1271905"/>
                  </a:lnTo>
                  <a:lnTo>
                    <a:pt x="2154649" y="1276668"/>
                  </a:lnTo>
                  <a:lnTo>
                    <a:pt x="2160042" y="1281430"/>
                  </a:lnTo>
                  <a:lnTo>
                    <a:pt x="2165435" y="1286828"/>
                  </a:lnTo>
                  <a:lnTo>
                    <a:pt x="2170511" y="1292543"/>
                  </a:lnTo>
                  <a:lnTo>
                    <a:pt x="2175587" y="1298258"/>
                  </a:lnTo>
                  <a:lnTo>
                    <a:pt x="2180346" y="1304290"/>
                  </a:lnTo>
                  <a:lnTo>
                    <a:pt x="2185105" y="1310640"/>
                  </a:lnTo>
                  <a:lnTo>
                    <a:pt x="2189547" y="1317308"/>
                  </a:lnTo>
                  <a:lnTo>
                    <a:pt x="2193671" y="1323975"/>
                  </a:lnTo>
                  <a:lnTo>
                    <a:pt x="2198113" y="1330960"/>
                  </a:lnTo>
                  <a:lnTo>
                    <a:pt x="2202237" y="1338263"/>
                  </a:lnTo>
                  <a:lnTo>
                    <a:pt x="2206361" y="1345565"/>
                  </a:lnTo>
                  <a:lnTo>
                    <a:pt x="2213976" y="1360805"/>
                  </a:lnTo>
                  <a:lnTo>
                    <a:pt x="2220638" y="1376998"/>
                  </a:lnTo>
                  <a:lnTo>
                    <a:pt x="2226983" y="1393508"/>
                  </a:lnTo>
                  <a:lnTo>
                    <a:pt x="2233011" y="1410018"/>
                  </a:lnTo>
                  <a:lnTo>
                    <a:pt x="2238722" y="1427480"/>
                  </a:lnTo>
                  <a:lnTo>
                    <a:pt x="2243480" y="1445260"/>
                  </a:lnTo>
                  <a:lnTo>
                    <a:pt x="2248239" y="1463040"/>
                  </a:lnTo>
                  <a:lnTo>
                    <a:pt x="2252046" y="1480820"/>
                  </a:lnTo>
                  <a:lnTo>
                    <a:pt x="2255853" y="1498600"/>
                  </a:lnTo>
                  <a:lnTo>
                    <a:pt x="2259026" y="1516063"/>
                  </a:lnTo>
                  <a:lnTo>
                    <a:pt x="2262199" y="1534160"/>
                  </a:lnTo>
                  <a:lnTo>
                    <a:pt x="2264737" y="1551305"/>
                  </a:lnTo>
                  <a:lnTo>
                    <a:pt x="2266957" y="1568133"/>
                  </a:lnTo>
                  <a:lnTo>
                    <a:pt x="2269178" y="1584643"/>
                  </a:lnTo>
                  <a:lnTo>
                    <a:pt x="2272034" y="1616075"/>
                  </a:lnTo>
                  <a:lnTo>
                    <a:pt x="2274254" y="1644333"/>
                  </a:lnTo>
                  <a:lnTo>
                    <a:pt x="2275841" y="1669098"/>
                  </a:lnTo>
                  <a:lnTo>
                    <a:pt x="2276475" y="1689735"/>
                  </a:lnTo>
                  <a:lnTo>
                    <a:pt x="2276475" y="1704975"/>
                  </a:lnTo>
                  <a:lnTo>
                    <a:pt x="2276475" y="1708150"/>
                  </a:lnTo>
                  <a:lnTo>
                    <a:pt x="2275841" y="1711008"/>
                  </a:lnTo>
                  <a:lnTo>
                    <a:pt x="2274889" y="1714500"/>
                  </a:lnTo>
                  <a:lnTo>
                    <a:pt x="2273620" y="1717675"/>
                  </a:lnTo>
                  <a:lnTo>
                    <a:pt x="2271716" y="1720850"/>
                  </a:lnTo>
                  <a:lnTo>
                    <a:pt x="2269496" y="1724343"/>
                  </a:lnTo>
                  <a:lnTo>
                    <a:pt x="2266957" y="1727518"/>
                  </a:lnTo>
                  <a:lnTo>
                    <a:pt x="2264102" y="1730693"/>
                  </a:lnTo>
                  <a:lnTo>
                    <a:pt x="2260930" y="1734185"/>
                  </a:lnTo>
                  <a:lnTo>
                    <a:pt x="2256805" y="1737360"/>
                  </a:lnTo>
                  <a:lnTo>
                    <a:pt x="2252681" y="1740535"/>
                  </a:lnTo>
                  <a:lnTo>
                    <a:pt x="2248557" y="1744028"/>
                  </a:lnTo>
                  <a:lnTo>
                    <a:pt x="2243480" y="1747203"/>
                  </a:lnTo>
                  <a:lnTo>
                    <a:pt x="2237770" y="1750378"/>
                  </a:lnTo>
                  <a:lnTo>
                    <a:pt x="2226349" y="1757045"/>
                  </a:lnTo>
                  <a:lnTo>
                    <a:pt x="2212707" y="1763713"/>
                  </a:lnTo>
                  <a:lnTo>
                    <a:pt x="2197795" y="1770063"/>
                  </a:lnTo>
                  <a:lnTo>
                    <a:pt x="2180981" y="1776413"/>
                  </a:lnTo>
                  <a:lnTo>
                    <a:pt x="2162580" y="1782445"/>
                  </a:lnTo>
                  <a:lnTo>
                    <a:pt x="2142910" y="1788795"/>
                  </a:lnTo>
                  <a:lnTo>
                    <a:pt x="2121019" y="1794828"/>
                  </a:lnTo>
                  <a:lnTo>
                    <a:pt x="2098177" y="1800860"/>
                  </a:lnTo>
                  <a:lnTo>
                    <a:pt x="2073431" y="1806258"/>
                  </a:lnTo>
                  <a:lnTo>
                    <a:pt x="2046781" y="1811655"/>
                  </a:lnTo>
                  <a:lnTo>
                    <a:pt x="2018545" y="1817053"/>
                  </a:lnTo>
                  <a:lnTo>
                    <a:pt x="1988723" y="1821815"/>
                  </a:lnTo>
                  <a:lnTo>
                    <a:pt x="1956997" y="1826578"/>
                  </a:lnTo>
                  <a:lnTo>
                    <a:pt x="1924003" y="1831340"/>
                  </a:lnTo>
                  <a:lnTo>
                    <a:pt x="1889422" y="1835468"/>
                  </a:lnTo>
                  <a:lnTo>
                    <a:pt x="1852937" y="1839278"/>
                  </a:lnTo>
                  <a:lnTo>
                    <a:pt x="1814549" y="1843088"/>
                  </a:lnTo>
                  <a:lnTo>
                    <a:pt x="1774892" y="1845945"/>
                  </a:lnTo>
                  <a:lnTo>
                    <a:pt x="1733014" y="1848803"/>
                  </a:lnTo>
                  <a:lnTo>
                    <a:pt x="1690184" y="1851343"/>
                  </a:lnTo>
                  <a:lnTo>
                    <a:pt x="1645134" y="1853565"/>
                  </a:lnTo>
                  <a:lnTo>
                    <a:pt x="1598497" y="1855153"/>
                  </a:lnTo>
                  <a:lnTo>
                    <a:pt x="1549957" y="1856105"/>
                  </a:lnTo>
                  <a:lnTo>
                    <a:pt x="1500148" y="1857058"/>
                  </a:lnTo>
                  <a:lnTo>
                    <a:pt x="1447800" y="1857375"/>
                  </a:lnTo>
                  <a:lnTo>
                    <a:pt x="1579779" y="1057275"/>
                  </a:lnTo>
                  <a:close/>
                  <a:moveTo>
                    <a:pt x="336233" y="835025"/>
                  </a:moveTo>
                  <a:lnTo>
                    <a:pt x="351772" y="835025"/>
                  </a:lnTo>
                  <a:lnTo>
                    <a:pt x="366678" y="835342"/>
                  </a:lnTo>
                  <a:lnTo>
                    <a:pt x="380632" y="835975"/>
                  </a:lnTo>
                  <a:lnTo>
                    <a:pt x="394269" y="837242"/>
                  </a:lnTo>
                  <a:lnTo>
                    <a:pt x="407272" y="838826"/>
                  </a:lnTo>
                  <a:lnTo>
                    <a:pt x="419957" y="840410"/>
                  </a:lnTo>
                  <a:lnTo>
                    <a:pt x="432008" y="842628"/>
                  </a:lnTo>
                  <a:lnTo>
                    <a:pt x="443742" y="844845"/>
                  </a:lnTo>
                  <a:lnTo>
                    <a:pt x="454525" y="847380"/>
                  </a:lnTo>
                  <a:lnTo>
                    <a:pt x="465307" y="850231"/>
                  </a:lnTo>
                  <a:lnTo>
                    <a:pt x="475456" y="853716"/>
                  </a:lnTo>
                  <a:lnTo>
                    <a:pt x="484970" y="856884"/>
                  </a:lnTo>
                  <a:lnTo>
                    <a:pt x="493850" y="860368"/>
                  </a:lnTo>
                  <a:lnTo>
                    <a:pt x="502729" y="864170"/>
                  </a:lnTo>
                  <a:lnTo>
                    <a:pt x="510975" y="868288"/>
                  </a:lnTo>
                  <a:lnTo>
                    <a:pt x="518903" y="872090"/>
                  </a:lnTo>
                  <a:lnTo>
                    <a:pt x="526515" y="876525"/>
                  </a:lnTo>
                  <a:lnTo>
                    <a:pt x="533175" y="880960"/>
                  </a:lnTo>
                  <a:lnTo>
                    <a:pt x="539834" y="885712"/>
                  </a:lnTo>
                  <a:lnTo>
                    <a:pt x="546177" y="889830"/>
                  </a:lnTo>
                  <a:lnTo>
                    <a:pt x="552203" y="894582"/>
                  </a:lnTo>
                  <a:lnTo>
                    <a:pt x="557594" y="899651"/>
                  </a:lnTo>
                  <a:lnTo>
                    <a:pt x="562668" y="904402"/>
                  </a:lnTo>
                  <a:lnTo>
                    <a:pt x="567425" y="909471"/>
                  </a:lnTo>
                  <a:lnTo>
                    <a:pt x="571865" y="914540"/>
                  </a:lnTo>
                  <a:lnTo>
                    <a:pt x="576305" y="919292"/>
                  </a:lnTo>
                  <a:lnTo>
                    <a:pt x="580428" y="924360"/>
                  </a:lnTo>
                  <a:lnTo>
                    <a:pt x="583916" y="929429"/>
                  </a:lnTo>
                  <a:lnTo>
                    <a:pt x="587088" y="934815"/>
                  </a:lnTo>
                  <a:lnTo>
                    <a:pt x="593113" y="944635"/>
                  </a:lnTo>
                  <a:lnTo>
                    <a:pt x="597870" y="954456"/>
                  </a:lnTo>
                  <a:lnTo>
                    <a:pt x="601676" y="963326"/>
                  </a:lnTo>
                  <a:lnTo>
                    <a:pt x="605165" y="972513"/>
                  </a:lnTo>
                  <a:lnTo>
                    <a:pt x="607067" y="980433"/>
                  </a:lnTo>
                  <a:lnTo>
                    <a:pt x="608970" y="988036"/>
                  </a:lnTo>
                  <a:lnTo>
                    <a:pt x="610556" y="994688"/>
                  </a:lnTo>
                  <a:lnTo>
                    <a:pt x="611190" y="1000391"/>
                  </a:lnTo>
                  <a:lnTo>
                    <a:pt x="612459" y="1008627"/>
                  </a:lnTo>
                  <a:lnTo>
                    <a:pt x="612459" y="1011478"/>
                  </a:lnTo>
                  <a:lnTo>
                    <a:pt x="612776" y="1020349"/>
                  </a:lnTo>
                  <a:lnTo>
                    <a:pt x="611824" y="1029219"/>
                  </a:lnTo>
                  <a:lnTo>
                    <a:pt x="610873" y="1037139"/>
                  </a:lnTo>
                  <a:lnTo>
                    <a:pt x="608970" y="1044742"/>
                  </a:lnTo>
                  <a:lnTo>
                    <a:pt x="606433" y="1052028"/>
                  </a:lnTo>
                  <a:lnTo>
                    <a:pt x="603262" y="1058998"/>
                  </a:lnTo>
                  <a:lnTo>
                    <a:pt x="599456" y="1065333"/>
                  </a:lnTo>
                  <a:lnTo>
                    <a:pt x="595333" y="1071352"/>
                  </a:lnTo>
                  <a:lnTo>
                    <a:pt x="590259" y="1076738"/>
                  </a:lnTo>
                  <a:lnTo>
                    <a:pt x="584551" y="1081807"/>
                  </a:lnTo>
                  <a:lnTo>
                    <a:pt x="578842" y="1086558"/>
                  </a:lnTo>
                  <a:lnTo>
                    <a:pt x="572182" y="1090994"/>
                  </a:lnTo>
                  <a:lnTo>
                    <a:pt x="565205" y="1095112"/>
                  </a:lnTo>
                  <a:lnTo>
                    <a:pt x="558228" y="1098597"/>
                  </a:lnTo>
                  <a:lnTo>
                    <a:pt x="549983" y="1102081"/>
                  </a:lnTo>
                  <a:lnTo>
                    <a:pt x="541737" y="1105249"/>
                  </a:lnTo>
                  <a:lnTo>
                    <a:pt x="533175" y="1107784"/>
                  </a:lnTo>
                  <a:lnTo>
                    <a:pt x="524295" y="1110001"/>
                  </a:lnTo>
                  <a:lnTo>
                    <a:pt x="514781" y="1112219"/>
                  </a:lnTo>
                  <a:lnTo>
                    <a:pt x="505267" y="1113803"/>
                  </a:lnTo>
                  <a:lnTo>
                    <a:pt x="495435" y="1115387"/>
                  </a:lnTo>
                  <a:lnTo>
                    <a:pt x="485287" y="1116337"/>
                  </a:lnTo>
                  <a:lnTo>
                    <a:pt x="474821" y="1117604"/>
                  </a:lnTo>
                  <a:lnTo>
                    <a:pt x="464039" y="1118238"/>
                  </a:lnTo>
                  <a:lnTo>
                    <a:pt x="453256" y="1118555"/>
                  </a:lnTo>
                  <a:lnTo>
                    <a:pt x="442156" y="1119188"/>
                  </a:lnTo>
                  <a:lnTo>
                    <a:pt x="419640" y="1119188"/>
                  </a:lnTo>
                  <a:lnTo>
                    <a:pt x="396806" y="1118238"/>
                  </a:lnTo>
                  <a:lnTo>
                    <a:pt x="373972" y="1116337"/>
                  </a:lnTo>
                  <a:lnTo>
                    <a:pt x="350504" y="1114753"/>
                  </a:lnTo>
                  <a:lnTo>
                    <a:pt x="327670" y="1111902"/>
                  </a:lnTo>
                  <a:lnTo>
                    <a:pt x="305153" y="1108734"/>
                  </a:lnTo>
                  <a:lnTo>
                    <a:pt x="282954" y="1105566"/>
                  </a:lnTo>
                  <a:lnTo>
                    <a:pt x="261389" y="1102081"/>
                  </a:lnTo>
                  <a:lnTo>
                    <a:pt x="240457" y="1098280"/>
                  </a:lnTo>
                  <a:lnTo>
                    <a:pt x="221429" y="1094162"/>
                  </a:lnTo>
                  <a:lnTo>
                    <a:pt x="203035" y="1090677"/>
                  </a:lnTo>
                  <a:lnTo>
                    <a:pt x="171005" y="1083707"/>
                  </a:lnTo>
                  <a:lnTo>
                    <a:pt x="146585" y="1077688"/>
                  </a:lnTo>
                  <a:lnTo>
                    <a:pt x="125337" y="1071986"/>
                  </a:lnTo>
                  <a:lnTo>
                    <a:pt x="118360" y="1069135"/>
                  </a:lnTo>
                  <a:lnTo>
                    <a:pt x="111700" y="1066284"/>
                  </a:lnTo>
                  <a:lnTo>
                    <a:pt x="105992" y="1063433"/>
                  </a:lnTo>
                  <a:lnTo>
                    <a:pt x="100600" y="1060265"/>
                  </a:lnTo>
                  <a:lnTo>
                    <a:pt x="95209" y="1057097"/>
                  </a:lnTo>
                  <a:lnTo>
                    <a:pt x="90135" y="1053612"/>
                  </a:lnTo>
                  <a:lnTo>
                    <a:pt x="86012" y="1050444"/>
                  </a:lnTo>
                  <a:lnTo>
                    <a:pt x="81889" y="1046642"/>
                  </a:lnTo>
                  <a:lnTo>
                    <a:pt x="78401" y="1043158"/>
                  </a:lnTo>
                  <a:lnTo>
                    <a:pt x="74912" y="1039039"/>
                  </a:lnTo>
                  <a:lnTo>
                    <a:pt x="72058" y="1035555"/>
                  </a:lnTo>
                  <a:lnTo>
                    <a:pt x="69521" y="1031436"/>
                  </a:lnTo>
                  <a:lnTo>
                    <a:pt x="66984" y="1027318"/>
                  </a:lnTo>
                  <a:lnTo>
                    <a:pt x="65081" y="1023516"/>
                  </a:lnTo>
                  <a:lnTo>
                    <a:pt x="63178" y="1019398"/>
                  </a:lnTo>
                  <a:lnTo>
                    <a:pt x="61910" y="1015280"/>
                  </a:lnTo>
                  <a:lnTo>
                    <a:pt x="60641" y="1011162"/>
                  </a:lnTo>
                  <a:lnTo>
                    <a:pt x="59690" y="1006726"/>
                  </a:lnTo>
                  <a:lnTo>
                    <a:pt x="59055" y="1002608"/>
                  </a:lnTo>
                  <a:lnTo>
                    <a:pt x="58738" y="998173"/>
                  </a:lnTo>
                  <a:lnTo>
                    <a:pt x="58738" y="994055"/>
                  </a:lnTo>
                  <a:lnTo>
                    <a:pt x="58738" y="989620"/>
                  </a:lnTo>
                  <a:lnTo>
                    <a:pt x="59372" y="980749"/>
                  </a:lnTo>
                  <a:lnTo>
                    <a:pt x="60641" y="972196"/>
                  </a:lnTo>
                  <a:lnTo>
                    <a:pt x="62544" y="963326"/>
                  </a:lnTo>
                  <a:lnTo>
                    <a:pt x="65398" y="955089"/>
                  </a:lnTo>
                  <a:lnTo>
                    <a:pt x="68887" y="946219"/>
                  </a:lnTo>
                  <a:lnTo>
                    <a:pt x="72375" y="937982"/>
                  </a:lnTo>
                  <a:lnTo>
                    <a:pt x="76815" y="930063"/>
                  </a:lnTo>
                  <a:lnTo>
                    <a:pt x="80938" y="921826"/>
                  </a:lnTo>
                  <a:lnTo>
                    <a:pt x="85378" y="914540"/>
                  </a:lnTo>
                  <a:lnTo>
                    <a:pt x="90135" y="907254"/>
                  </a:lnTo>
                  <a:lnTo>
                    <a:pt x="94892" y="900601"/>
                  </a:lnTo>
                  <a:lnTo>
                    <a:pt x="104089" y="888563"/>
                  </a:lnTo>
                  <a:lnTo>
                    <a:pt x="112017" y="878425"/>
                  </a:lnTo>
                  <a:lnTo>
                    <a:pt x="118994" y="870189"/>
                  </a:lnTo>
                  <a:lnTo>
                    <a:pt x="125337" y="863853"/>
                  </a:lnTo>
                  <a:lnTo>
                    <a:pt x="147854" y="858784"/>
                  </a:lnTo>
                  <a:lnTo>
                    <a:pt x="169736" y="854349"/>
                  </a:lnTo>
                  <a:lnTo>
                    <a:pt x="190667" y="850231"/>
                  </a:lnTo>
                  <a:lnTo>
                    <a:pt x="211281" y="846746"/>
                  </a:lnTo>
                  <a:lnTo>
                    <a:pt x="230943" y="843895"/>
                  </a:lnTo>
                  <a:lnTo>
                    <a:pt x="249972" y="841361"/>
                  </a:lnTo>
                  <a:lnTo>
                    <a:pt x="268683" y="839143"/>
                  </a:lnTo>
                  <a:lnTo>
                    <a:pt x="286442" y="837242"/>
                  </a:lnTo>
                  <a:lnTo>
                    <a:pt x="303568" y="835975"/>
                  </a:lnTo>
                  <a:lnTo>
                    <a:pt x="320376" y="835342"/>
                  </a:lnTo>
                  <a:lnTo>
                    <a:pt x="336233" y="835025"/>
                  </a:lnTo>
                  <a:close/>
                  <a:moveTo>
                    <a:pt x="527395" y="122237"/>
                  </a:moveTo>
                  <a:lnTo>
                    <a:pt x="536934" y="122237"/>
                  </a:lnTo>
                  <a:lnTo>
                    <a:pt x="546792" y="122872"/>
                  </a:lnTo>
                  <a:lnTo>
                    <a:pt x="556649" y="123824"/>
                  </a:lnTo>
                  <a:lnTo>
                    <a:pt x="567143" y="125411"/>
                  </a:lnTo>
                  <a:lnTo>
                    <a:pt x="577318" y="127632"/>
                  </a:lnTo>
                  <a:lnTo>
                    <a:pt x="588129" y="130806"/>
                  </a:lnTo>
                  <a:lnTo>
                    <a:pt x="598623" y="134615"/>
                  </a:lnTo>
                  <a:lnTo>
                    <a:pt x="603711" y="136519"/>
                  </a:lnTo>
                  <a:lnTo>
                    <a:pt x="608798" y="139376"/>
                  </a:lnTo>
                  <a:lnTo>
                    <a:pt x="614204" y="141915"/>
                  </a:lnTo>
                  <a:lnTo>
                    <a:pt x="618974" y="144771"/>
                  </a:lnTo>
                  <a:lnTo>
                    <a:pt x="624061" y="147945"/>
                  </a:lnTo>
                  <a:lnTo>
                    <a:pt x="629149" y="151754"/>
                  </a:lnTo>
                  <a:lnTo>
                    <a:pt x="633919" y="155245"/>
                  </a:lnTo>
                  <a:lnTo>
                    <a:pt x="638689" y="159371"/>
                  </a:lnTo>
                  <a:lnTo>
                    <a:pt x="643140" y="163497"/>
                  </a:lnTo>
                  <a:lnTo>
                    <a:pt x="647910" y="167941"/>
                  </a:lnTo>
                  <a:lnTo>
                    <a:pt x="652362" y="173019"/>
                  </a:lnTo>
                  <a:lnTo>
                    <a:pt x="656178" y="178097"/>
                  </a:lnTo>
                  <a:lnTo>
                    <a:pt x="660311" y="183810"/>
                  </a:lnTo>
                  <a:lnTo>
                    <a:pt x="664445" y="189523"/>
                  </a:lnTo>
                  <a:lnTo>
                    <a:pt x="667943" y="196188"/>
                  </a:lnTo>
                  <a:lnTo>
                    <a:pt x="671759" y="202536"/>
                  </a:lnTo>
                  <a:lnTo>
                    <a:pt x="674938" y="209518"/>
                  </a:lnTo>
                  <a:lnTo>
                    <a:pt x="677800" y="216818"/>
                  </a:lnTo>
                  <a:lnTo>
                    <a:pt x="680662" y="224436"/>
                  </a:lnTo>
                  <a:lnTo>
                    <a:pt x="683524" y="232370"/>
                  </a:lnTo>
                  <a:lnTo>
                    <a:pt x="685750" y="241257"/>
                  </a:lnTo>
                  <a:lnTo>
                    <a:pt x="687976" y="249827"/>
                  </a:lnTo>
                  <a:lnTo>
                    <a:pt x="689884" y="259348"/>
                  </a:lnTo>
                  <a:lnTo>
                    <a:pt x="691791" y="268870"/>
                  </a:lnTo>
                  <a:lnTo>
                    <a:pt x="692745" y="279026"/>
                  </a:lnTo>
                  <a:lnTo>
                    <a:pt x="694017" y="290135"/>
                  </a:lnTo>
                  <a:lnTo>
                    <a:pt x="694653" y="300926"/>
                  </a:lnTo>
                  <a:lnTo>
                    <a:pt x="694971" y="312669"/>
                  </a:lnTo>
                  <a:lnTo>
                    <a:pt x="695289" y="324730"/>
                  </a:lnTo>
                  <a:lnTo>
                    <a:pt x="694971" y="337108"/>
                  </a:lnTo>
                  <a:lnTo>
                    <a:pt x="694335" y="371703"/>
                  </a:lnTo>
                  <a:lnTo>
                    <a:pt x="694335" y="404712"/>
                  </a:lnTo>
                  <a:lnTo>
                    <a:pt x="694971" y="436450"/>
                  </a:lnTo>
                  <a:lnTo>
                    <a:pt x="695925" y="467237"/>
                  </a:lnTo>
                  <a:lnTo>
                    <a:pt x="697833" y="496119"/>
                  </a:lnTo>
                  <a:lnTo>
                    <a:pt x="700377" y="524367"/>
                  </a:lnTo>
                  <a:lnTo>
                    <a:pt x="703239" y="551027"/>
                  </a:lnTo>
                  <a:lnTo>
                    <a:pt x="707055" y="576418"/>
                  </a:lnTo>
                  <a:lnTo>
                    <a:pt x="710870" y="600857"/>
                  </a:lnTo>
                  <a:lnTo>
                    <a:pt x="715322" y="623709"/>
                  </a:lnTo>
                  <a:lnTo>
                    <a:pt x="720092" y="645926"/>
                  </a:lnTo>
                  <a:lnTo>
                    <a:pt x="725180" y="667191"/>
                  </a:lnTo>
                  <a:lnTo>
                    <a:pt x="730585" y="686869"/>
                  </a:lnTo>
                  <a:lnTo>
                    <a:pt x="736627" y="705595"/>
                  </a:lnTo>
                  <a:lnTo>
                    <a:pt x="742351" y="724003"/>
                  </a:lnTo>
                  <a:lnTo>
                    <a:pt x="748710" y="740825"/>
                  </a:lnTo>
                  <a:lnTo>
                    <a:pt x="755070" y="756694"/>
                  </a:lnTo>
                  <a:lnTo>
                    <a:pt x="761747" y="771929"/>
                  </a:lnTo>
                  <a:lnTo>
                    <a:pt x="768425" y="786529"/>
                  </a:lnTo>
                  <a:lnTo>
                    <a:pt x="775421" y="800176"/>
                  </a:lnTo>
                  <a:lnTo>
                    <a:pt x="781780" y="812872"/>
                  </a:lnTo>
                  <a:lnTo>
                    <a:pt x="788776" y="824933"/>
                  </a:lnTo>
                  <a:lnTo>
                    <a:pt x="795454" y="836041"/>
                  </a:lnTo>
                  <a:lnTo>
                    <a:pt x="802131" y="846832"/>
                  </a:lnTo>
                  <a:lnTo>
                    <a:pt x="808809" y="856671"/>
                  </a:lnTo>
                  <a:lnTo>
                    <a:pt x="815168" y="865876"/>
                  </a:lnTo>
                  <a:lnTo>
                    <a:pt x="827570" y="882697"/>
                  </a:lnTo>
                  <a:lnTo>
                    <a:pt x="838699" y="897614"/>
                  </a:lnTo>
                  <a:lnTo>
                    <a:pt x="848874" y="910945"/>
                  </a:lnTo>
                  <a:lnTo>
                    <a:pt x="857142" y="921418"/>
                  </a:lnTo>
                  <a:lnTo>
                    <a:pt x="864774" y="932210"/>
                  </a:lnTo>
                  <a:lnTo>
                    <a:pt x="872087" y="943953"/>
                  </a:lnTo>
                  <a:lnTo>
                    <a:pt x="879401" y="956331"/>
                  </a:lnTo>
                  <a:lnTo>
                    <a:pt x="886396" y="969027"/>
                  </a:lnTo>
                  <a:lnTo>
                    <a:pt x="892756" y="982674"/>
                  </a:lnTo>
                  <a:lnTo>
                    <a:pt x="899116" y="997274"/>
                  </a:lnTo>
                  <a:lnTo>
                    <a:pt x="904839" y="1012509"/>
                  </a:lnTo>
                  <a:lnTo>
                    <a:pt x="909927" y="1029013"/>
                  </a:lnTo>
                  <a:lnTo>
                    <a:pt x="914697" y="1046469"/>
                  </a:lnTo>
                  <a:lnTo>
                    <a:pt x="918830" y="1064878"/>
                  </a:lnTo>
                  <a:lnTo>
                    <a:pt x="922010" y="1084556"/>
                  </a:lnTo>
                  <a:lnTo>
                    <a:pt x="923600" y="1095030"/>
                  </a:lnTo>
                  <a:lnTo>
                    <a:pt x="924872" y="1105821"/>
                  </a:lnTo>
                  <a:lnTo>
                    <a:pt x="926144" y="1116612"/>
                  </a:lnTo>
                  <a:lnTo>
                    <a:pt x="926780" y="1128355"/>
                  </a:lnTo>
                  <a:lnTo>
                    <a:pt x="927416" y="1140099"/>
                  </a:lnTo>
                  <a:lnTo>
                    <a:pt x="928370" y="1152159"/>
                  </a:lnTo>
                  <a:lnTo>
                    <a:pt x="928688" y="1177550"/>
                  </a:lnTo>
                  <a:lnTo>
                    <a:pt x="928688" y="1185803"/>
                  </a:lnTo>
                  <a:lnTo>
                    <a:pt x="927734" y="1194689"/>
                  </a:lnTo>
                  <a:lnTo>
                    <a:pt x="927098" y="1203259"/>
                  </a:lnTo>
                  <a:lnTo>
                    <a:pt x="926144" y="1211828"/>
                  </a:lnTo>
                  <a:lnTo>
                    <a:pt x="924554" y="1220398"/>
                  </a:lnTo>
                  <a:lnTo>
                    <a:pt x="922646" y="1229285"/>
                  </a:lnTo>
                  <a:lnTo>
                    <a:pt x="918830" y="1247058"/>
                  </a:lnTo>
                  <a:lnTo>
                    <a:pt x="913743" y="1265149"/>
                  </a:lnTo>
                  <a:lnTo>
                    <a:pt x="908655" y="1284193"/>
                  </a:lnTo>
                  <a:lnTo>
                    <a:pt x="896890" y="1324818"/>
                  </a:lnTo>
                  <a:lnTo>
                    <a:pt x="890848" y="1346083"/>
                  </a:lnTo>
                  <a:lnTo>
                    <a:pt x="885442" y="1369252"/>
                  </a:lnTo>
                  <a:lnTo>
                    <a:pt x="882899" y="1380678"/>
                  </a:lnTo>
                  <a:lnTo>
                    <a:pt x="880355" y="1393057"/>
                  </a:lnTo>
                  <a:lnTo>
                    <a:pt x="878129" y="1406069"/>
                  </a:lnTo>
                  <a:lnTo>
                    <a:pt x="875903" y="1419082"/>
                  </a:lnTo>
                  <a:lnTo>
                    <a:pt x="874313" y="1432413"/>
                  </a:lnTo>
                  <a:lnTo>
                    <a:pt x="872723" y="1446378"/>
                  </a:lnTo>
                  <a:lnTo>
                    <a:pt x="871133" y="1460660"/>
                  </a:lnTo>
                  <a:lnTo>
                    <a:pt x="870179" y="1475577"/>
                  </a:lnTo>
                  <a:lnTo>
                    <a:pt x="869543" y="1490494"/>
                  </a:lnTo>
                  <a:lnTo>
                    <a:pt x="869225" y="1506364"/>
                  </a:lnTo>
                  <a:lnTo>
                    <a:pt x="868589" y="1522868"/>
                  </a:lnTo>
                  <a:lnTo>
                    <a:pt x="869225" y="1539690"/>
                  </a:lnTo>
                  <a:lnTo>
                    <a:pt x="869543" y="1553020"/>
                  </a:lnTo>
                  <a:lnTo>
                    <a:pt x="869543" y="1566350"/>
                  </a:lnTo>
                  <a:lnTo>
                    <a:pt x="869225" y="1579046"/>
                  </a:lnTo>
                  <a:lnTo>
                    <a:pt x="868589" y="1591424"/>
                  </a:lnTo>
                  <a:lnTo>
                    <a:pt x="867953" y="1603484"/>
                  </a:lnTo>
                  <a:lnTo>
                    <a:pt x="866999" y="1615545"/>
                  </a:lnTo>
                  <a:lnTo>
                    <a:pt x="865728" y="1626654"/>
                  </a:lnTo>
                  <a:lnTo>
                    <a:pt x="864456" y="1638080"/>
                  </a:lnTo>
                  <a:lnTo>
                    <a:pt x="862866" y="1648871"/>
                  </a:lnTo>
                  <a:lnTo>
                    <a:pt x="860640" y="1659345"/>
                  </a:lnTo>
                  <a:lnTo>
                    <a:pt x="858732" y="1670136"/>
                  </a:lnTo>
                  <a:lnTo>
                    <a:pt x="856824" y="1679975"/>
                  </a:lnTo>
                  <a:lnTo>
                    <a:pt x="853962" y="1689814"/>
                  </a:lnTo>
                  <a:lnTo>
                    <a:pt x="851418" y="1699335"/>
                  </a:lnTo>
                  <a:lnTo>
                    <a:pt x="848556" y="1708540"/>
                  </a:lnTo>
                  <a:lnTo>
                    <a:pt x="846013" y="1717427"/>
                  </a:lnTo>
                  <a:lnTo>
                    <a:pt x="842833" y="1726313"/>
                  </a:lnTo>
                  <a:lnTo>
                    <a:pt x="839653" y="1734565"/>
                  </a:lnTo>
                  <a:lnTo>
                    <a:pt x="832975" y="1750435"/>
                  </a:lnTo>
                  <a:lnTo>
                    <a:pt x="825662" y="1765352"/>
                  </a:lnTo>
                  <a:lnTo>
                    <a:pt x="818348" y="1779634"/>
                  </a:lnTo>
                  <a:lnTo>
                    <a:pt x="810399" y="1792965"/>
                  </a:lnTo>
                  <a:lnTo>
                    <a:pt x="802131" y="1804708"/>
                  </a:lnTo>
                  <a:lnTo>
                    <a:pt x="793864" y="1816134"/>
                  </a:lnTo>
                  <a:lnTo>
                    <a:pt x="785596" y="1826290"/>
                  </a:lnTo>
                  <a:lnTo>
                    <a:pt x="777011" y="1835812"/>
                  </a:lnTo>
                  <a:lnTo>
                    <a:pt x="769061" y="1844699"/>
                  </a:lnTo>
                  <a:lnTo>
                    <a:pt x="760794" y="1852634"/>
                  </a:lnTo>
                  <a:lnTo>
                    <a:pt x="752526" y="1859616"/>
                  </a:lnTo>
                  <a:lnTo>
                    <a:pt x="744894" y="1865964"/>
                  </a:lnTo>
                  <a:lnTo>
                    <a:pt x="737263" y="1871359"/>
                  </a:lnTo>
                  <a:lnTo>
                    <a:pt x="730267" y="1876755"/>
                  </a:lnTo>
                  <a:lnTo>
                    <a:pt x="723908" y="1880881"/>
                  </a:lnTo>
                  <a:lnTo>
                    <a:pt x="717548" y="1884690"/>
                  </a:lnTo>
                  <a:lnTo>
                    <a:pt x="712142" y="1887864"/>
                  </a:lnTo>
                  <a:lnTo>
                    <a:pt x="702921" y="1892624"/>
                  </a:lnTo>
                  <a:lnTo>
                    <a:pt x="697197" y="1895163"/>
                  </a:lnTo>
                  <a:lnTo>
                    <a:pt x="694971" y="1895798"/>
                  </a:lnTo>
                  <a:lnTo>
                    <a:pt x="684160" y="1898020"/>
                  </a:lnTo>
                  <a:lnTo>
                    <a:pt x="672395" y="1899924"/>
                  </a:lnTo>
                  <a:lnTo>
                    <a:pt x="648228" y="1903733"/>
                  </a:lnTo>
                  <a:lnTo>
                    <a:pt x="624379" y="1906589"/>
                  </a:lnTo>
                  <a:lnTo>
                    <a:pt x="602121" y="1909129"/>
                  </a:lnTo>
                  <a:lnTo>
                    <a:pt x="582406" y="1910715"/>
                  </a:lnTo>
                  <a:lnTo>
                    <a:pt x="566825" y="1911985"/>
                  </a:lnTo>
                  <a:lnTo>
                    <a:pt x="552833" y="1912937"/>
                  </a:lnTo>
                  <a:lnTo>
                    <a:pt x="562055" y="1906272"/>
                  </a:lnTo>
                  <a:lnTo>
                    <a:pt x="570640" y="1899290"/>
                  </a:lnTo>
                  <a:lnTo>
                    <a:pt x="577318" y="1892307"/>
                  </a:lnTo>
                  <a:lnTo>
                    <a:pt x="583996" y="1885642"/>
                  </a:lnTo>
                  <a:lnTo>
                    <a:pt x="589401" y="1879612"/>
                  </a:lnTo>
                  <a:lnTo>
                    <a:pt x="593853" y="1872946"/>
                  </a:lnTo>
                  <a:lnTo>
                    <a:pt x="597987" y="1866916"/>
                  </a:lnTo>
                  <a:lnTo>
                    <a:pt x="601167" y="1860568"/>
                  </a:lnTo>
                  <a:lnTo>
                    <a:pt x="603711" y="1854538"/>
                  </a:lnTo>
                  <a:lnTo>
                    <a:pt x="605936" y="1848508"/>
                  </a:lnTo>
                  <a:lnTo>
                    <a:pt x="607208" y="1842795"/>
                  </a:lnTo>
                  <a:lnTo>
                    <a:pt x="608480" y="1836764"/>
                  </a:lnTo>
                  <a:lnTo>
                    <a:pt x="609116" y="1831051"/>
                  </a:lnTo>
                  <a:lnTo>
                    <a:pt x="609116" y="1825656"/>
                  </a:lnTo>
                  <a:lnTo>
                    <a:pt x="609116" y="1820260"/>
                  </a:lnTo>
                  <a:lnTo>
                    <a:pt x="608798" y="1814547"/>
                  </a:lnTo>
                  <a:lnTo>
                    <a:pt x="607844" y="1803756"/>
                  </a:lnTo>
                  <a:lnTo>
                    <a:pt x="605936" y="1793282"/>
                  </a:lnTo>
                  <a:lnTo>
                    <a:pt x="604346" y="1783126"/>
                  </a:lnTo>
                  <a:lnTo>
                    <a:pt x="603075" y="1772652"/>
                  </a:lnTo>
                  <a:lnTo>
                    <a:pt x="602757" y="1767574"/>
                  </a:lnTo>
                  <a:lnTo>
                    <a:pt x="602757" y="1762813"/>
                  </a:lnTo>
                  <a:lnTo>
                    <a:pt x="603075" y="1757735"/>
                  </a:lnTo>
                  <a:lnTo>
                    <a:pt x="603393" y="1752974"/>
                  </a:lnTo>
                  <a:lnTo>
                    <a:pt x="604346" y="1747896"/>
                  </a:lnTo>
                  <a:lnTo>
                    <a:pt x="605936" y="1743135"/>
                  </a:lnTo>
                  <a:lnTo>
                    <a:pt x="608162" y="1738057"/>
                  </a:lnTo>
                  <a:lnTo>
                    <a:pt x="610706" y="1733296"/>
                  </a:lnTo>
                  <a:lnTo>
                    <a:pt x="615794" y="1725044"/>
                  </a:lnTo>
                  <a:lnTo>
                    <a:pt x="621200" y="1717109"/>
                  </a:lnTo>
                  <a:lnTo>
                    <a:pt x="626923" y="1709809"/>
                  </a:lnTo>
                  <a:lnTo>
                    <a:pt x="632965" y="1702509"/>
                  </a:lnTo>
                  <a:lnTo>
                    <a:pt x="644730" y="1688862"/>
                  </a:lnTo>
                  <a:lnTo>
                    <a:pt x="655542" y="1676484"/>
                  </a:lnTo>
                  <a:lnTo>
                    <a:pt x="666035" y="1664105"/>
                  </a:lnTo>
                  <a:lnTo>
                    <a:pt x="670805" y="1658392"/>
                  </a:lnTo>
                  <a:lnTo>
                    <a:pt x="674938" y="1652045"/>
                  </a:lnTo>
                  <a:lnTo>
                    <a:pt x="678754" y="1646014"/>
                  </a:lnTo>
                  <a:lnTo>
                    <a:pt x="681934" y="1639349"/>
                  </a:lnTo>
                  <a:lnTo>
                    <a:pt x="684478" y="1633001"/>
                  </a:lnTo>
                  <a:lnTo>
                    <a:pt x="686704" y="1626336"/>
                  </a:lnTo>
                  <a:lnTo>
                    <a:pt x="687340" y="1621576"/>
                  </a:lnTo>
                  <a:lnTo>
                    <a:pt x="687658" y="1616815"/>
                  </a:lnTo>
                  <a:lnTo>
                    <a:pt x="687658" y="1612371"/>
                  </a:lnTo>
                  <a:lnTo>
                    <a:pt x="687340" y="1608245"/>
                  </a:lnTo>
                  <a:lnTo>
                    <a:pt x="686704" y="1604119"/>
                  </a:lnTo>
                  <a:lnTo>
                    <a:pt x="685432" y="1599676"/>
                  </a:lnTo>
                  <a:lnTo>
                    <a:pt x="684478" y="1595867"/>
                  </a:lnTo>
                  <a:lnTo>
                    <a:pt x="682570" y="1592058"/>
                  </a:lnTo>
                  <a:lnTo>
                    <a:pt x="680662" y="1587932"/>
                  </a:lnTo>
                  <a:lnTo>
                    <a:pt x="678754" y="1584441"/>
                  </a:lnTo>
                  <a:lnTo>
                    <a:pt x="674302" y="1576824"/>
                  </a:lnTo>
                  <a:lnTo>
                    <a:pt x="668897" y="1569841"/>
                  </a:lnTo>
                  <a:lnTo>
                    <a:pt x="663491" y="1562859"/>
                  </a:lnTo>
                  <a:lnTo>
                    <a:pt x="652362" y="1549211"/>
                  </a:lnTo>
                  <a:lnTo>
                    <a:pt x="646638" y="1542546"/>
                  </a:lnTo>
                  <a:lnTo>
                    <a:pt x="642186" y="1535564"/>
                  </a:lnTo>
                  <a:lnTo>
                    <a:pt x="637735" y="1528581"/>
                  </a:lnTo>
                  <a:lnTo>
                    <a:pt x="635827" y="1525407"/>
                  </a:lnTo>
                  <a:lnTo>
                    <a:pt x="634237" y="1521916"/>
                  </a:lnTo>
                  <a:lnTo>
                    <a:pt x="633283" y="1518425"/>
                  </a:lnTo>
                  <a:lnTo>
                    <a:pt x="632329" y="1514933"/>
                  </a:lnTo>
                  <a:lnTo>
                    <a:pt x="631375" y="1511125"/>
                  </a:lnTo>
                  <a:lnTo>
                    <a:pt x="631375" y="1507633"/>
                  </a:lnTo>
                  <a:lnTo>
                    <a:pt x="631375" y="1500016"/>
                  </a:lnTo>
                  <a:lnTo>
                    <a:pt x="632329" y="1492716"/>
                  </a:lnTo>
                  <a:lnTo>
                    <a:pt x="633601" y="1486051"/>
                  </a:lnTo>
                  <a:lnTo>
                    <a:pt x="635509" y="1479386"/>
                  </a:lnTo>
                  <a:lnTo>
                    <a:pt x="637735" y="1473356"/>
                  </a:lnTo>
                  <a:lnTo>
                    <a:pt x="640596" y="1467643"/>
                  </a:lnTo>
                  <a:lnTo>
                    <a:pt x="643776" y="1461930"/>
                  </a:lnTo>
                  <a:lnTo>
                    <a:pt x="647592" y="1456851"/>
                  </a:lnTo>
                  <a:lnTo>
                    <a:pt x="651090" y="1451773"/>
                  </a:lnTo>
                  <a:lnTo>
                    <a:pt x="655542" y="1447012"/>
                  </a:lnTo>
                  <a:lnTo>
                    <a:pt x="659993" y="1442252"/>
                  </a:lnTo>
                  <a:lnTo>
                    <a:pt x="664763" y="1437491"/>
                  </a:lnTo>
                  <a:lnTo>
                    <a:pt x="674620" y="1429239"/>
                  </a:lnTo>
                  <a:lnTo>
                    <a:pt x="684796" y="1420987"/>
                  </a:lnTo>
                  <a:lnTo>
                    <a:pt x="694971" y="1412735"/>
                  </a:lnTo>
                  <a:lnTo>
                    <a:pt x="704829" y="1404482"/>
                  </a:lnTo>
                  <a:lnTo>
                    <a:pt x="714368" y="1396230"/>
                  </a:lnTo>
                  <a:lnTo>
                    <a:pt x="718820" y="1392104"/>
                  </a:lnTo>
                  <a:lnTo>
                    <a:pt x="722954" y="1387344"/>
                  </a:lnTo>
                  <a:lnTo>
                    <a:pt x="726769" y="1382900"/>
                  </a:lnTo>
                  <a:lnTo>
                    <a:pt x="730267" y="1378139"/>
                  </a:lnTo>
                  <a:lnTo>
                    <a:pt x="733447" y="1373061"/>
                  </a:lnTo>
                  <a:lnTo>
                    <a:pt x="735991" y="1367983"/>
                  </a:lnTo>
                  <a:lnTo>
                    <a:pt x="737899" y="1362905"/>
                  </a:lnTo>
                  <a:lnTo>
                    <a:pt x="739807" y="1357192"/>
                  </a:lnTo>
                  <a:lnTo>
                    <a:pt x="741079" y="1351161"/>
                  </a:lnTo>
                  <a:lnTo>
                    <a:pt x="741715" y="1345131"/>
                  </a:lnTo>
                  <a:lnTo>
                    <a:pt x="741715" y="1340053"/>
                  </a:lnTo>
                  <a:lnTo>
                    <a:pt x="741715" y="1334975"/>
                  </a:lnTo>
                  <a:lnTo>
                    <a:pt x="741397" y="1330214"/>
                  </a:lnTo>
                  <a:lnTo>
                    <a:pt x="740443" y="1325453"/>
                  </a:lnTo>
                  <a:lnTo>
                    <a:pt x="739807" y="1321010"/>
                  </a:lnTo>
                  <a:lnTo>
                    <a:pt x="738853" y="1316566"/>
                  </a:lnTo>
                  <a:lnTo>
                    <a:pt x="737581" y="1312440"/>
                  </a:lnTo>
                  <a:lnTo>
                    <a:pt x="736309" y="1308314"/>
                  </a:lnTo>
                  <a:lnTo>
                    <a:pt x="732811" y="1300379"/>
                  </a:lnTo>
                  <a:lnTo>
                    <a:pt x="729313" y="1293079"/>
                  </a:lnTo>
                  <a:lnTo>
                    <a:pt x="724544" y="1286097"/>
                  </a:lnTo>
                  <a:lnTo>
                    <a:pt x="719774" y="1279749"/>
                  </a:lnTo>
                  <a:lnTo>
                    <a:pt x="714368" y="1273719"/>
                  </a:lnTo>
                  <a:lnTo>
                    <a:pt x="708963" y="1268323"/>
                  </a:lnTo>
                  <a:lnTo>
                    <a:pt x="702921" y="1262610"/>
                  </a:lnTo>
                  <a:lnTo>
                    <a:pt x="696879" y="1257532"/>
                  </a:lnTo>
                  <a:lnTo>
                    <a:pt x="684796" y="1248328"/>
                  </a:lnTo>
                  <a:lnTo>
                    <a:pt x="672713" y="1239124"/>
                  </a:lnTo>
                  <a:lnTo>
                    <a:pt x="661265" y="1230554"/>
                  </a:lnTo>
                  <a:lnTo>
                    <a:pt x="656178" y="1226746"/>
                  </a:lnTo>
                  <a:lnTo>
                    <a:pt x="651408" y="1222302"/>
                  </a:lnTo>
                  <a:lnTo>
                    <a:pt x="647592" y="1217859"/>
                  </a:lnTo>
                  <a:lnTo>
                    <a:pt x="643776" y="1213733"/>
                  </a:lnTo>
                  <a:lnTo>
                    <a:pt x="640914" y="1209289"/>
                  </a:lnTo>
                  <a:lnTo>
                    <a:pt x="638689" y="1204528"/>
                  </a:lnTo>
                  <a:lnTo>
                    <a:pt x="637735" y="1202307"/>
                  </a:lnTo>
                  <a:lnTo>
                    <a:pt x="637417" y="1199768"/>
                  </a:lnTo>
                  <a:lnTo>
                    <a:pt x="636781" y="1197228"/>
                  </a:lnTo>
                  <a:lnTo>
                    <a:pt x="636463" y="1194689"/>
                  </a:lnTo>
                  <a:lnTo>
                    <a:pt x="636463" y="1192150"/>
                  </a:lnTo>
                  <a:lnTo>
                    <a:pt x="636781" y="1189294"/>
                  </a:lnTo>
                  <a:lnTo>
                    <a:pt x="637735" y="1186120"/>
                  </a:lnTo>
                  <a:lnTo>
                    <a:pt x="638371" y="1183581"/>
                  </a:lnTo>
                  <a:lnTo>
                    <a:pt x="639324" y="1180407"/>
                  </a:lnTo>
                  <a:lnTo>
                    <a:pt x="640914" y="1177550"/>
                  </a:lnTo>
                  <a:lnTo>
                    <a:pt x="644730" y="1170885"/>
                  </a:lnTo>
                  <a:lnTo>
                    <a:pt x="649818" y="1164538"/>
                  </a:lnTo>
                  <a:lnTo>
                    <a:pt x="655860" y="1157238"/>
                  </a:lnTo>
                  <a:lnTo>
                    <a:pt x="668261" y="1143273"/>
                  </a:lnTo>
                  <a:lnTo>
                    <a:pt x="679390" y="1130260"/>
                  </a:lnTo>
                  <a:lnTo>
                    <a:pt x="689248" y="1116929"/>
                  </a:lnTo>
                  <a:lnTo>
                    <a:pt x="697833" y="1104234"/>
                  </a:lnTo>
                  <a:lnTo>
                    <a:pt x="705465" y="1091856"/>
                  </a:lnTo>
                  <a:lnTo>
                    <a:pt x="712460" y="1079478"/>
                  </a:lnTo>
                  <a:lnTo>
                    <a:pt x="717866" y="1067417"/>
                  </a:lnTo>
                  <a:lnTo>
                    <a:pt x="722636" y="1055673"/>
                  </a:lnTo>
                  <a:lnTo>
                    <a:pt x="726769" y="1044565"/>
                  </a:lnTo>
                  <a:lnTo>
                    <a:pt x="729313" y="1033139"/>
                  </a:lnTo>
                  <a:lnTo>
                    <a:pt x="731539" y="1022348"/>
                  </a:lnTo>
                  <a:lnTo>
                    <a:pt x="732493" y="1011874"/>
                  </a:lnTo>
                  <a:lnTo>
                    <a:pt x="732811" y="1001083"/>
                  </a:lnTo>
                  <a:lnTo>
                    <a:pt x="732175" y="990609"/>
                  </a:lnTo>
                  <a:lnTo>
                    <a:pt x="731221" y="980770"/>
                  </a:lnTo>
                  <a:lnTo>
                    <a:pt x="728995" y="970931"/>
                  </a:lnTo>
                  <a:lnTo>
                    <a:pt x="726452" y="961092"/>
                  </a:lnTo>
                  <a:lnTo>
                    <a:pt x="722636" y="951570"/>
                  </a:lnTo>
                  <a:lnTo>
                    <a:pt x="718820" y="942683"/>
                  </a:lnTo>
                  <a:lnTo>
                    <a:pt x="714050" y="933479"/>
                  </a:lnTo>
                  <a:lnTo>
                    <a:pt x="708963" y="924592"/>
                  </a:lnTo>
                  <a:lnTo>
                    <a:pt x="702921" y="916023"/>
                  </a:lnTo>
                  <a:lnTo>
                    <a:pt x="696879" y="907453"/>
                  </a:lnTo>
                  <a:lnTo>
                    <a:pt x="689884" y="899201"/>
                  </a:lnTo>
                  <a:lnTo>
                    <a:pt x="682570" y="891267"/>
                  </a:lnTo>
                  <a:lnTo>
                    <a:pt x="674938" y="883015"/>
                  </a:lnTo>
                  <a:lnTo>
                    <a:pt x="666989" y="875397"/>
                  </a:lnTo>
                  <a:lnTo>
                    <a:pt x="658085" y="867780"/>
                  </a:lnTo>
                  <a:lnTo>
                    <a:pt x="649182" y="860480"/>
                  </a:lnTo>
                  <a:lnTo>
                    <a:pt x="640278" y="853180"/>
                  </a:lnTo>
                  <a:lnTo>
                    <a:pt x="630739" y="845880"/>
                  </a:lnTo>
                  <a:lnTo>
                    <a:pt x="620882" y="839215"/>
                  </a:lnTo>
                  <a:lnTo>
                    <a:pt x="611024" y="832233"/>
                  </a:lnTo>
                  <a:lnTo>
                    <a:pt x="600849" y="825567"/>
                  </a:lnTo>
                  <a:lnTo>
                    <a:pt x="580498" y="812555"/>
                  </a:lnTo>
                  <a:lnTo>
                    <a:pt x="559193" y="799859"/>
                  </a:lnTo>
                  <a:lnTo>
                    <a:pt x="537570" y="787798"/>
                  </a:lnTo>
                  <a:lnTo>
                    <a:pt x="516584" y="776055"/>
                  </a:lnTo>
                  <a:lnTo>
                    <a:pt x="495597" y="764629"/>
                  </a:lnTo>
                  <a:lnTo>
                    <a:pt x="455531" y="742729"/>
                  </a:lnTo>
                  <a:lnTo>
                    <a:pt x="436770" y="732573"/>
                  </a:lnTo>
                  <a:lnTo>
                    <a:pt x="419281" y="722417"/>
                  </a:lnTo>
                  <a:lnTo>
                    <a:pt x="403700" y="712578"/>
                  </a:lnTo>
                  <a:lnTo>
                    <a:pt x="396387" y="707499"/>
                  </a:lnTo>
                  <a:lnTo>
                    <a:pt x="389391" y="702738"/>
                  </a:lnTo>
                  <a:lnTo>
                    <a:pt x="383349" y="697660"/>
                  </a:lnTo>
                  <a:lnTo>
                    <a:pt x="377308" y="692899"/>
                  </a:lnTo>
                  <a:lnTo>
                    <a:pt x="372220" y="688139"/>
                  </a:lnTo>
                  <a:lnTo>
                    <a:pt x="367450" y="683378"/>
                  </a:lnTo>
                  <a:lnTo>
                    <a:pt x="363635" y="678617"/>
                  </a:lnTo>
                  <a:lnTo>
                    <a:pt x="360137" y="673539"/>
                  </a:lnTo>
                  <a:lnTo>
                    <a:pt x="357275" y="668778"/>
                  </a:lnTo>
                  <a:lnTo>
                    <a:pt x="355367" y="664335"/>
                  </a:lnTo>
                  <a:lnTo>
                    <a:pt x="347735" y="640848"/>
                  </a:lnTo>
                  <a:lnTo>
                    <a:pt x="340422" y="617996"/>
                  </a:lnTo>
                  <a:lnTo>
                    <a:pt x="334062" y="596096"/>
                  </a:lnTo>
                  <a:lnTo>
                    <a:pt x="328020" y="574514"/>
                  </a:lnTo>
                  <a:lnTo>
                    <a:pt x="322615" y="553884"/>
                  </a:lnTo>
                  <a:lnTo>
                    <a:pt x="318163" y="533888"/>
                  </a:lnTo>
                  <a:lnTo>
                    <a:pt x="314029" y="514210"/>
                  </a:lnTo>
                  <a:lnTo>
                    <a:pt x="310531" y="495485"/>
                  </a:lnTo>
                  <a:lnTo>
                    <a:pt x="307352" y="477393"/>
                  </a:lnTo>
                  <a:lnTo>
                    <a:pt x="305126" y="459302"/>
                  </a:lnTo>
                  <a:lnTo>
                    <a:pt x="302900" y="442798"/>
                  </a:lnTo>
                  <a:lnTo>
                    <a:pt x="301310" y="425977"/>
                  </a:lnTo>
                  <a:lnTo>
                    <a:pt x="300674" y="410425"/>
                  </a:lnTo>
                  <a:lnTo>
                    <a:pt x="300038" y="394873"/>
                  </a:lnTo>
                  <a:lnTo>
                    <a:pt x="300038" y="380273"/>
                  </a:lnTo>
                  <a:lnTo>
                    <a:pt x="300356" y="366308"/>
                  </a:lnTo>
                  <a:lnTo>
                    <a:pt x="300992" y="352343"/>
                  </a:lnTo>
                  <a:lnTo>
                    <a:pt x="302264" y="339647"/>
                  </a:lnTo>
                  <a:lnTo>
                    <a:pt x="303536" y="326952"/>
                  </a:lnTo>
                  <a:lnTo>
                    <a:pt x="305762" y="314891"/>
                  </a:lnTo>
                  <a:lnTo>
                    <a:pt x="307988" y="303148"/>
                  </a:lnTo>
                  <a:lnTo>
                    <a:pt x="310531" y="292357"/>
                  </a:lnTo>
                  <a:lnTo>
                    <a:pt x="313075" y="281565"/>
                  </a:lnTo>
                  <a:lnTo>
                    <a:pt x="316573" y="271409"/>
                  </a:lnTo>
                  <a:lnTo>
                    <a:pt x="319753" y="261570"/>
                  </a:lnTo>
                  <a:lnTo>
                    <a:pt x="323251" y="252683"/>
                  </a:lnTo>
                  <a:lnTo>
                    <a:pt x="327385" y="243796"/>
                  </a:lnTo>
                  <a:lnTo>
                    <a:pt x="331518" y="235544"/>
                  </a:lnTo>
                  <a:lnTo>
                    <a:pt x="335652" y="227292"/>
                  </a:lnTo>
                  <a:lnTo>
                    <a:pt x="340104" y="219675"/>
                  </a:lnTo>
                  <a:lnTo>
                    <a:pt x="344556" y="212375"/>
                  </a:lnTo>
                  <a:lnTo>
                    <a:pt x="349643" y="206027"/>
                  </a:lnTo>
                  <a:lnTo>
                    <a:pt x="354413" y="199362"/>
                  </a:lnTo>
                  <a:lnTo>
                    <a:pt x="359501" y="193014"/>
                  </a:lnTo>
                  <a:lnTo>
                    <a:pt x="364588" y="187619"/>
                  </a:lnTo>
                  <a:lnTo>
                    <a:pt x="369676" y="182223"/>
                  </a:lnTo>
                  <a:lnTo>
                    <a:pt x="374764" y="177145"/>
                  </a:lnTo>
                  <a:lnTo>
                    <a:pt x="380170" y="172384"/>
                  </a:lnTo>
                  <a:lnTo>
                    <a:pt x="385575" y="167941"/>
                  </a:lnTo>
                  <a:lnTo>
                    <a:pt x="390981" y="164132"/>
                  </a:lnTo>
                  <a:lnTo>
                    <a:pt x="396069" y="160323"/>
                  </a:lnTo>
                  <a:lnTo>
                    <a:pt x="401474" y="156832"/>
                  </a:lnTo>
                  <a:lnTo>
                    <a:pt x="411650" y="150484"/>
                  </a:lnTo>
                  <a:lnTo>
                    <a:pt x="421507" y="145089"/>
                  </a:lnTo>
                  <a:lnTo>
                    <a:pt x="431364" y="140645"/>
                  </a:lnTo>
                  <a:lnTo>
                    <a:pt x="440268" y="137154"/>
                  </a:lnTo>
                  <a:lnTo>
                    <a:pt x="448535" y="134615"/>
                  </a:lnTo>
                  <a:lnTo>
                    <a:pt x="455849" y="132393"/>
                  </a:lnTo>
                  <a:lnTo>
                    <a:pt x="462209" y="130806"/>
                  </a:lnTo>
                  <a:lnTo>
                    <a:pt x="471112" y="128902"/>
                  </a:lnTo>
                  <a:lnTo>
                    <a:pt x="474610" y="128585"/>
                  </a:lnTo>
                  <a:lnTo>
                    <a:pt x="477154" y="127950"/>
                  </a:lnTo>
                  <a:lnTo>
                    <a:pt x="484467" y="126363"/>
                  </a:lnTo>
                  <a:lnTo>
                    <a:pt x="495597" y="124141"/>
                  </a:lnTo>
                  <a:lnTo>
                    <a:pt x="502592" y="123506"/>
                  </a:lnTo>
                  <a:lnTo>
                    <a:pt x="510224" y="122872"/>
                  </a:lnTo>
                  <a:lnTo>
                    <a:pt x="518809" y="122554"/>
                  </a:lnTo>
                  <a:lnTo>
                    <a:pt x="527395" y="122237"/>
                  </a:lnTo>
                  <a:close/>
                  <a:moveTo>
                    <a:pt x="1277946" y="0"/>
                  </a:moveTo>
                  <a:lnTo>
                    <a:pt x="1287780" y="0"/>
                  </a:lnTo>
                  <a:lnTo>
                    <a:pt x="1297296" y="0"/>
                  </a:lnTo>
                  <a:lnTo>
                    <a:pt x="1306496" y="635"/>
                  </a:lnTo>
                  <a:lnTo>
                    <a:pt x="1316013" y="1270"/>
                  </a:lnTo>
                  <a:lnTo>
                    <a:pt x="1325213" y="2223"/>
                  </a:lnTo>
                  <a:lnTo>
                    <a:pt x="1334729" y="3493"/>
                  </a:lnTo>
                  <a:lnTo>
                    <a:pt x="1343612" y="4764"/>
                  </a:lnTo>
                  <a:lnTo>
                    <a:pt x="1352811" y="6669"/>
                  </a:lnTo>
                  <a:lnTo>
                    <a:pt x="1362011" y="8892"/>
                  </a:lnTo>
                  <a:lnTo>
                    <a:pt x="1371211" y="11115"/>
                  </a:lnTo>
                  <a:lnTo>
                    <a:pt x="1380093" y="13656"/>
                  </a:lnTo>
                  <a:lnTo>
                    <a:pt x="1388975" y="16197"/>
                  </a:lnTo>
                  <a:lnTo>
                    <a:pt x="1397540" y="19055"/>
                  </a:lnTo>
                  <a:lnTo>
                    <a:pt x="1406106" y="22231"/>
                  </a:lnTo>
                  <a:lnTo>
                    <a:pt x="1414671" y="26042"/>
                  </a:lnTo>
                  <a:lnTo>
                    <a:pt x="1423236" y="29535"/>
                  </a:lnTo>
                  <a:lnTo>
                    <a:pt x="1431484" y="33664"/>
                  </a:lnTo>
                  <a:lnTo>
                    <a:pt x="1440049" y="37792"/>
                  </a:lnTo>
                  <a:lnTo>
                    <a:pt x="1447980" y="41921"/>
                  </a:lnTo>
                  <a:lnTo>
                    <a:pt x="1455911" y="46367"/>
                  </a:lnTo>
                  <a:lnTo>
                    <a:pt x="1463841" y="51449"/>
                  </a:lnTo>
                  <a:lnTo>
                    <a:pt x="1471455" y="56212"/>
                  </a:lnTo>
                  <a:lnTo>
                    <a:pt x="1479385" y="61611"/>
                  </a:lnTo>
                  <a:lnTo>
                    <a:pt x="1486999" y="67328"/>
                  </a:lnTo>
                  <a:lnTo>
                    <a:pt x="1494612" y="72727"/>
                  </a:lnTo>
                  <a:lnTo>
                    <a:pt x="1501909" y="78443"/>
                  </a:lnTo>
                  <a:lnTo>
                    <a:pt x="1508570" y="84795"/>
                  </a:lnTo>
                  <a:lnTo>
                    <a:pt x="1515867" y="90829"/>
                  </a:lnTo>
                  <a:lnTo>
                    <a:pt x="1522846" y="97181"/>
                  </a:lnTo>
                  <a:lnTo>
                    <a:pt x="1529507" y="103532"/>
                  </a:lnTo>
                  <a:lnTo>
                    <a:pt x="1536486" y="110519"/>
                  </a:lnTo>
                  <a:lnTo>
                    <a:pt x="1542514" y="117506"/>
                  </a:lnTo>
                  <a:lnTo>
                    <a:pt x="1549176" y="124493"/>
                  </a:lnTo>
                  <a:lnTo>
                    <a:pt x="1555203" y="131797"/>
                  </a:lnTo>
                  <a:lnTo>
                    <a:pt x="1561547" y="139419"/>
                  </a:lnTo>
                  <a:lnTo>
                    <a:pt x="1567257" y="147041"/>
                  </a:lnTo>
                  <a:lnTo>
                    <a:pt x="1572968" y="154664"/>
                  </a:lnTo>
                  <a:lnTo>
                    <a:pt x="1578678" y="162603"/>
                  </a:lnTo>
                  <a:lnTo>
                    <a:pt x="1584071" y="170860"/>
                  </a:lnTo>
                  <a:lnTo>
                    <a:pt x="1589146" y="179118"/>
                  </a:lnTo>
                  <a:lnTo>
                    <a:pt x="1594222" y="187375"/>
                  </a:lnTo>
                  <a:lnTo>
                    <a:pt x="1598980" y="195949"/>
                  </a:lnTo>
                  <a:lnTo>
                    <a:pt x="1603739" y="204524"/>
                  </a:lnTo>
                  <a:lnTo>
                    <a:pt x="1608497" y="213417"/>
                  </a:lnTo>
                  <a:lnTo>
                    <a:pt x="1612938" y="222627"/>
                  </a:lnTo>
                  <a:lnTo>
                    <a:pt x="1616745" y="231519"/>
                  </a:lnTo>
                  <a:lnTo>
                    <a:pt x="1620869" y="240729"/>
                  </a:lnTo>
                  <a:lnTo>
                    <a:pt x="1624993" y="250256"/>
                  </a:lnTo>
                  <a:lnTo>
                    <a:pt x="1628482" y="259784"/>
                  </a:lnTo>
                  <a:lnTo>
                    <a:pt x="1631972" y="268994"/>
                  </a:lnTo>
                  <a:lnTo>
                    <a:pt x="1635144" y="278839"/>
                  </a:lnTo>
                  <a:lnTo>
                    <a:pt x="1637999" y="288684"/>
                  </a:lnTo>
                  <a:lnTo>
                    <a:pt x="1640854" y="298529"/>
                  </a:lnTo>
                  <a:lnTo>
                    <a:pt x="1643392" y="309010"/>
                  </a:lnTo>
                  <a:lnTo>
                    <a:pt x="1645613" y="318855"/>
                  </a:lnTo>
                  <a:lnTo>
                    <a:pt x="1647833" y="329017"/>
                  </a:lnTo>
                  <a:lnTo>
                    <a:pt x="1650054" y="339498"/>
                  </a:lnTo>
                  <a:lnTo>
                    <a:pt x="1651323" y="349660"/>
                  </a:lnTo>
                  <a:lnTo>
                    <a:pt x="1653226" y="360141"/>
                  </a:lnTo>
                  <a:lnTo>
                    <a:pt x="1654495" y="370939"/>
                  </a:lnTo>
                  <a:lnTo>
                    <a:pt x="1655447" y="381419"/>
                  </a:lnTo>
                  <a:lnTo>
                    <a:pt x="1656081" y="392217"/>
                  </a:lnTo>
                  <a:lnTo>
                    <a:pt x="1657033" y="403332"/>
                  </a:lnTo>
                  <a:lnTo>
                    <a:pt x="1657350" y="414130"/>
                  </a:lnTo>
                  <a:lnTo>
                    <a:pt x="1657350" y="425245"/>
                  </a:lnTo>
                  <a:lnTo>
                    <a:pt x="1657350" y="438266"/>
                  </a:lnTo>
                  <a:lnTo>
                    <a:pt x="1656716" y="451287"/>
                  </a:lnTo>
                  <a:lnTo>
                    <a:pt x="1655764" y="464944"/>
                  </a:lnTo>
                  <a:lnTo>
                    <a:pt x="1654812" y="478600"/>
                  </a:lnTo>
                  <a:lnTo>
                    <a:pt x="1653226" y="492256"/>
                  </a:lnTo>
                  <a:lnTo>
                    <a:pt x="1651323" y="506230"/>
                  </a:lnTo>
                  <a:lnTo>
                    <a:pt x="1649419" y="519886"/>
                  </a:lnTo>
                  <a:lnTo>
                    <a:pt x="1646882" y="533859"/>
                  </a:lnTo>
                  <a:lnTo>
                    <a:pt x="1644344" y="548151"/>
                  </a:lnTo>
                  <a:lnTo>
                    <a:pt x="1640854" y="561807"/>
                  </a:lnTo>
                  <a:lnTo>
                    <a:pt x="1637682" y="576098"/>
                  </a:lnTo>
                  <a:lnTo>
                    <a:pt x="1633875" y="590072"/>
                  </a:lnTo>
                  <a:lnTo>
                    <a:pt x="1630069" y="604046"/>
                  </a:lnTo>
                  <a:lnTo>
                    <a:pt x="1625945" y="618019"/>
                  </a:lnTo>
                  <a:lnTo>
                    <a:pt x="1621503" y="631993"/>
                  </a:lnTo>
                  <a:lnTo>
                    <a:pt x="1616745" y="645649"/>
                  </a:lnTo>
                  <a:lnTo>
                    <a:pt x="1611669" y="659623"/>
                  </a:lnTo>
                  <a:lnTo>
                    <a:pt x="1606276" y="673279"/>
                  </a:lnTo>
                  <a:lnTo>
                    <a:pt x="1600884" y="686935"/>
                  </a:lnTo>
                  <a:lnTo>
                    <a:pt x="1595174" y="700274"/>
                  </a:lnTo>
                  <a:lnTo>
                    <a:pt x="1589146" y="713930"/>
                  </a:lnTo>
                  <a:lnTo>
                    <a:pt x="1583119" y="726951"/>
                  </a:lnTo>
                  <a:lnTo>
                    <a:pt x="1576457" y="739972"/>
                  </a:lnTo>
                  <a:lnTo>
                    <a:pt x="1569478" y="752993"/>
                  </a:lnTo>
                  <a:lnTo>
                    <a:pt x="1562499" y="765696"/>
                  </a:lnTo>
                  <a:lnTo>
                    <a:pt x="1555837" y="778082"/>
                  </a:lnTo>
                  <a:lnTo>
                    <a:pt x="1547907" y="790468"/>
                  </a:lnTo>
                  <a:lnTo>
                    <a:pt x="1540293" y="802218"/>
                  </a:lnTo>
                  <a:lnTo>
                    <a:pt x="1532680" y="813969"/>
                  </a:lnTo>
                  <a:lnTo>
                    <a:pt x="1524749" y="825402"/>
                  </a:lnTo>
                  <a:lnTo>
                    <a:pt x="1516501" y="836835"/>
                  </a:lnTo>
                  <a:lnTo>
                    <a:pt x="1507936" y="847315"/>
                  </a:lnTo>
                  <a:lnTo>
                    <a:pt x="1507936" y="995945"/>
                  </a:lnTo>
                  <a:lnTo>
                    <a:pt x="1500640" y="1004837"/>
                  </a:lnTo>
                  <a:lnTo>
                    <a:pt x="1480020" y="1027386"/>
                  </a:lnTo>
                  <a:lnTo>
                    <a:pt x="1450518" y="1059144"/>
                  </a:lnTo>
                  <a:lnTo>
                    <a:pt x="1433387" y="1077247"/>
                  </a:lnTo>
                  <a:lnTo>
                    <a:pt x="1414988" y="1095984"/>
                  </a:lnTo>
                  <a:lnTo>
                    <a:pt x="1396272" y="1114087"/>
                  </a:lnTo>
                  <a:lnTo>
                    <a:pt x="1377555" y="1132506"/>
                  </a:lnTo>
                  <a:lnTo>
                    <a:pt x="1359156" y="1149021"/>
                  </a:lnTo>
                  <a:lnTo>
                    <a:pt x="1349956" y="1156643"/>
                  </a:lnTo>
                  <a:lnTo>
                    <a:pt x="1341074" y="1163947"/>
                  </a:lnTo>
                  <a:lnTo>
                    <a:pt x="1332826" y="1170934"/>
                  </a:lnTo>
                  <a:lnTo>
                    <a:pt x="1324895" y="1176968"/>
                  </a:lnTo>
                  <a:lnTo>
                    <a:pt x="1317282" y="1182367"/>
                  </a:lnTo>
                  <a:lnTo>
                    <a:pt x="1310303" y="1186813"/>
                  </a:lnTo>
                  <a:lnTo>
                    <a:pt x="1303641" y="1190307"/>
                  </a:lnTo>
                  <a:lnTo>
                    <a:pt x="1297614" y="1193165"/>
                  </a:lnTo>
                  <a:lnTo>
                    <a:pt x="1291904" y="1194753"/>
                  </a:lnTo>
                  <a:lnTo>
                    <a:pt x="1290000" y="1195071"/>
                  </a:lnTo>
                  <a:lnTo>
                    <a:pt x="1287780" y="1195388"/>
                  </a:lnTo>
                  <a:lnTo>
                    <a:pt x="1285242" y="1195071"/>
                  </a:lnTo>
                  <a:lnTo>
                    <a:pt x="1283021" y="1194753"/>
                  </a:lnTo>
                  <a:lnTo>
                    <a:pt x="1277628" y="1193165"/>
                  </a:lnTo>
                  <a:lnTo>
                    <a:pt x="1271601" y="1190307"/>
                  </a:lnTo>
                  <a:lnTo>
                    <a:pt x="1264622" y="1186813"/>
                  </a:lnTo>
                  <a:lnTo>
                    <a:pt x="1257960" y="1182367"/>
                  </a:lnTo>
                  <a:lnTo>
                    <a:pt x="1250030" y="1176968"/>
                  </a:lnTo>
                  <a:lnTo>
                    <a:pt x="1242099" y="1170934"/>
                  </a:lnTo>
                  <a:lnTo>
                    <a:pt x="1233851" y="1163947"/>
                  </a:lnTo>
                  <a:lnTo>
                    <a:pt x="1224969" y="1156643"/>
                  </a:lnTo>
                  <a:lnTo>
                    <a:pt x="1216086" y="1149021"/>
                  </a:lnTo>
                  <a:lnTo>
                    <a:pt x="1197687" y="1132506"/>
                  </a:lnTo>
                  <a:lnTo>
                    <a:pt x="1178653" y="1114087"/>
                  </a:lnTo>
                  <a:lnTo>
                    <a:pt x="1159937" y="1095984"/>
                  </a:lnTo>
                  <a:lnTo>
                    <a:pt x="1141538" y="1077247"/>
                  </a:lnTo>
                  <a:lnTo>
                    <a:pt x="1124407" y="1059144"/>
                  </a:lnTo>
                  <a:lnTo>
                    <a:pt x="1094905" y="1027386"/>
                  </a:lnTo>
                  <a:lnTo>
                    <a:pt x="1074603" y="1004837"/>
                  </a:lnTo>
                  <a:lnTo>
                    <a:pt x="1066989" y="995945"/>
                  </a:lnTo>
                  <a:lnTo>
                    <a:pt x="1066989" y="847315"/>
                  </a:lnTo>
                  <a:lnTo>
                    <a:pt x="1058741" y="836835"/>
                  </a:lnTo>
                  <a:lnTo>
                    <a:pt x="1050176" y="825402"/>
                  </a:lnTo>
                  <a:lnTo>
                    <a:pt x="1042245" y="813969"/>
                  </a:lnTo>
                  <a:lnTo>
                    <a:pt x="1034632" y="802218"/>
                  </a:lnTo>
                  <a:lnTo>
                    <a:pt x="1027018" y="790468"/>
                  </a:lnTo>
                  <a:lnTo>
                    <a:pt x="1019722" y="778082"/>
                  </a:lnTo>
                  <a:lnTo>
                    <a:pt x="1012426" y="765696"/>
                  </a:lnTo>
                  <a:lnTo>
                    <a:pt x="1005447" y="752993"/>
                  </a:lnTo>
                  <a:lnTo>
                    <a:pt x="998468" y="739972"/>
                  </a:lnTo>
                  <a:lnTo>
                    <a:pt x="992441" y="726951"/>
                  </a:lnTo>
                  <a:lnTo>
                    <a:pt x="985779" y="713930"/>
                  </a:lnTo>
                  <a:lnTo>
                    <a:pt x="980069" y="700274"/>
                  </a:lnTo>
                  <a:lnTo>
                    <a:pt x="974041" y="686935"/>
                  </a:lnTo>
                  <a:lnTo>
                    <a:pt x="968649" y="673279"/>
                  </a:lnTo>
                  <a:lnTo>
                    <a:pt x="963256" y="659623"/>
                  </a:lnTo>
                  <a:lnTo>
                    <a:pt x="958497" y="645649"/>
                  </a:lnTo>
                  <a:lnTo>
                    <a:pt x="953739" y="631993"/>
                  </a:lnTo>
                  <a:lnTo>
                    <a:pt x="948980" y="618019"/>
                  </a:lnTo>
                  <a:lnTo>
                    <a:pt x="944857" y="604046"/>
                  </a:lnTo>
                  <a:lnTo>
                    <a:pt x="941050" y="590072"/>
                  </a:lnTo>
                  <a:lnTo>
                    <a:pt x="937243" y="576098"/>
                  </a:lnTo>
                  <a:lnTo>
                    <a:pt x="934071" y="561807"/>
                  </a:lnTo>
                  <a:lnTo>
                    <a:pt x="930899" y="548151"/>
                  </a:lnTo>
                  <a:lnTo>
                    <a:pt x="928361" y="533859"/>
                  </a:lnTo>
                  <a:lnTo>
                    <a:pt x="925823" y="519886"/>
                  </a:lnTo>
                  <a:lnTo>
                    <a:pt x="923602" y="506230"/>
                  </a:lnTo>
                  <a:lnTo>
                    <a:pt x="921699" y="492256"/>
                  </a:lnTo>
                  <a:lnTo>
                    <a:pt x="920113" y="478600"/>
                  </a:lnTo>
                  <a:lnTo>
                    <a:pt x="919161" y="464944"/>
                  </a:lnTo>
                  <a:lnTo>
                    <a:pt x="918527" y="451287"/>
                  </a:lnTo>
                  <a:lnTo>
                    <a:pt x="917575" y="438266"/>
                  </a:lnTo>
                  <a:lnTo>
                    <a:pt x="917575" y="425245"/>
                  </a:lnTo>
                  <a:lnTo>
                    <a:pt x="917575" y="414130"/>
                  </a:lnTo>
                  <a:lnTo>
                    <a:pt x="918209" y="403332"/>
                  </a:lnTo>
                  <a:lnTo>
                    <a:pt x="918844" y="392217"/>
                  </a:lnTo>
                  <a:lnTo>
                    <a:pt x="919478" y="381419"/>
                  </a:lnTo>
                  <a:lnTo>
                    <a:pt x="920747" y="370939"/>
                  </a:lnTo>
                  <a:lnTo>
                    <a:pt x="921699" y="360141"/>
                  </a:lnTo>
                  <a:lnTo>
                    <a:pt x="923602" y="349660"/>
                  </a:lnTo>
                  <a:lnTo>
                    <a:pt x="924871" y="339498"/>
                  </a:lnTo>
                  <a:lnTo>
                    <a:pt x="927092" y="329017"/>
                  </a:lnTo>
                  <a:lnTo>
                    <a:pt x="929312" y="318855"/>
                  </a:lnTo>
                  <a:lnTo>
                    <a:pt x="931533" y="309010"/>
                  </a:lnTo>
                  <a:lnTo>
                    <a:pt x="934071" y="298529"/>
                  </a:lnTo>
                  <a:lnTo>
                    <a:pt x="936926" y="288684"/>
                  </a:lnTo>
                  <a:lnTo>
                    <a:pt x="939781" y="278839"/>
                  </a:lnTo>
                  <a:lnTo>
                    <a:pt x="943270" y="268994"/>
                  </a:lnTo>
                  <a:lnTo>
                    <a:pt x="946760" y="259784"/>
                  </a:lnTo>
                  <a:lnTo>
                    <a:pt x="950249" y="250256"/>
                  </a:lnTo>
                  <a:lnTo>
                    <a:pt x="954056" y="240729"/>
                  </a:lnTo>
                  <a:lnTo>
                    <a:pt x="958180" y="231519"/>
                  </a:lnTo>
                  <a:lnTo>
                    <a:pt x="961987" y="222627"/>
                  </a:lnTo>
                  <a:lnTo>
                    <a:pt x="966428" y="213417"/>
                  </a:lnTo>
                  <a:lnTo>
                    <a:pt x="971186" y="204524"/>
                  </a:lnTo>
                  <a:lnTo>
                    <a:pt x="975945" y="195949"/>
                  </a:lnTo>
                  <a:lnTo>
                    <a:pt x="980703" y="187375"/>
                  </a:lnTo>
                  <a:lnTo>
                    <a:pt x="985779" y="179118"/>
                  </a:lnTo>
                  <a:lnTo>
                    <a:pt x="991172" y="170860"/>
                  </a:lnTo>
                  <a:lnTo>
                    <a:pt x="996247" y="162603"/>
                  </a:lnTo>
                  <a:lnTo>
                    <a:pt x="1002275" y="154664"/>
                  </a:lnTo>
                  <a:lnTo>
                    <a:pt x="1007668" y="147041"/>
                  </a:lnTo>
                  <a:lnTo>
                    <a:pt x="1013695" y="139419"/>
                  </a:lnTo>
                  <a:lnTo>
                    <a:pt x="1019722" y="131797"/>
                  </a:lnTo>
                  <a:lnTo>
                    <a:pt x="1025750" y="124493"/>
                  </a:lnTo>
                  <a:lnTo>
                    <a:pt x="1032411" y="117506"/>
                  </a:lnTo>
                  <a:lnTo>
                    <a:pt x="1038439" y="110519"/>
                  </a:lnTo>
                  <a:lnTo>
                    <a:pt x="1045418" y="103532"/>
                  </a:lnTo>
                  <a:lnTo>
                    <a:pt x="1052079" y="97181"/>
                  </a:lnTo>
                  <a:lnTo>
                    <a:pt x="1059058" y="90829"/>
                  </a:lnTo>
                  <a:lnTo>
                    <a:pt x="1066355" y="84795"/>
                  </a:lnTo>
                  <a:lnTo>
                    <a:pt x="1073334" y="78443"/>
                  </a:lnTo>
                  <a:lnTo>
                    <a:pt x="1080947" y="72727"/>
                  </a:lnTo>
                  <a:lnTo>
                    <a:pt x="1088243" y="67328"/>
                  </a:lnTo>
                  <a:lnTo>
                    <a:pt x="1095857" y="61611"/>
                  </a:lnTo>
                  <a:lnTo>
                    <a:pt x="1103470" y="56212"/>
                  </a:lnTo>
                  <a:lnTo>
                    <a:pt x="1111084" y="51449"/>
                  </a:lnTo>
                  <a:lnTo>
                    <a:pt x="1119015" y="46367"/>
                  </a:lnTo>
                  <a:lnTo>
                    <a:pt x="1126945" y="41921"/>
                  </a:lnTo>
                  <a:lnTo>
                    <a:pt x="1135193" y="37792"/>
                  </a:lnTo>
                  <a:lnTo>
                    <a:pt x="1143441" y="33664"/>
                  </a:lnTo>
                  <a:lnTo>
                    <a:pt x="1152006" y="29535"/>
                  </a:lnTo>
                  <a:lnTo>
                    <a:pt x="1160254" y="26042"/>
                  </a:lnTo>
                  <a:lnTo>
                    <a:pt x="1168819" y="22231"/>
                  </a:lnTo>
                  <a:lnTo>
                    <a:pt x="1177384" y="19055"/>
                  </a:lnTo>
                  <a:lnTo>
                    <a:pt x="1185950" y="16197"/>
                  </a:lnTo>
                  <a:lnTo>
                    <a:pt x="1195149" y="13656"/>
                  </a:lnTo>
                  <a:lnTo>
                    <a:pt x="1204032" y="11115"/>
                  </a:lnTo>
                  <a:lnTo>
                    <a:pt x="1212914" y="8892"/>
                  </a:lnTo>
                  <a:lnTo>
                    <a:pt x="1222114" y="6669"/>
                  </a:lnTo>
                  <a:lnTo>
                    <a:pt x="1231313" y="4764"/>
                  </a:lnTo>
                  <a:lnTo>
                    <a:pt x="1240195" y="3493"/>
                  </a:lnTo>
                  <a:lnTo>
                    <a:pt x="1249712" y="2223"/>
                  </a:lnTo>
                  <a:lnTo>
                    <a:pt x="1258912" y="1270"/>
                  </a:lnTo>
                  <a:lnTo>
                    <a:pt x="1268429" y="635"/>
                  </a:lnTo>
                  <a:lnTo>
                    <a:pt x="1277946" y="0"/>
                  </a:lnTo>
                  <a:close/>
                </a:path>
              </a:pathLst>
            </a:custGeom>
            <a:solidFill>
              <a:srgbClr val="596979"/>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48" name="组合 47"/>
          <p:cNvGrpSpPr/>
          <p:nvPr/>
        </p:nvGrpSpPr>
        <p:grpSpPr>
          <a:xfrm>
            <a:off x="895985" y="3982720"/>
            <a:ext cx="1376680" cy="1391285"/>
            <a:chOff x="7350" y="6229"/>
            <a:chExt cx="1900" cy="1920"/>
          </a:xfrm>
        </p:grpSpPr>
        <p:sp>
          <p:nvSpPr>
            <p:cNvPr id="49" name="对角圆角矩形 23"/>
            <p:cNvSpPr/>
            <p:nvPr/>
          </p:nvSpPr>
          <p:spPr>
            <a:xfrm>
              <a:off x="7350" y="6229"/>
              <a:ext cx="1900" cy="1920"/>
            </a:xfrm>
            <a:prstGeom prst="round2DiagRect">
              <a:avLst/>
            </a:prstGeom>
            <a:solidFill>
              <a:srgbClr val="C2CC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 name="奖章"/>
            <p:cNvSpPr/>
            <p:nvPr/>
          </p:nvSpPr>
          <p:spPr bwMode="auto">
            <a:xfrm>
              <a:off x="7944" y="6779"/>
              <a:ext cx="652" cy="820"/>
            </a:xfrm>
            <a:custGeom>
              <a:avLst/>
              <a:gdLst>
                <a:gd name="T0" fmla="*/ 2147483646 w 4116"/>
                <a:gd name="T1" fmla="*/ 2147483646 h 5239"/>
                <a:gd name="T2" fmla="*/ 2147483646 w 4116"/>
                <a:gd name="T3" fmla="*/ 2147483646 h 5239"/>
                <a:gd name="T4" fmla="*/ 2147483646 w 4116"/>
                <a:gd name="T5" fmla="*/ 2147483646 h 5239"/>
                <a:gd name="T6" fmla="*/ 2147483646 w 4116"/>
                <a:gd name="T7" fmla="*/ 2147483646 h 5239"/>
                <a:gd name="T8" fmla="*/ 2147483646 w 4116"/>
                <a:gd name="T9" fmla="*/ 2147483646 h 5239"/>
                <a:gd name="T10" fmla="*/ 2147483646 w 4116"/>
                <a:gd name="T11" fmla="*/ 2147483646 h 5239"/>
                <a:gd name="T12" fmla="*/ 2147483646 w 4116"/>
                <a:gd name="T13" fmla="*/ 2147483646 h 5239"/>
                <a:gd name="T14" fmla="*/ 2147483646 w 4116"/>
                <a:gd name="T15" fmla="*/ 2147483646 h 5239"/>
                <a:gd name="T16" fmla="*/ 2147483646 w 4116"/>
                <a:gd name="T17" fmla="*/ 2147483646 h 5239"/>
                <a:gd name="T18" fmla="*/ 2147483646 w 4116"/>
                <a:gd name="T19" fmla="*/ 2147483646 h 5239"/>
                <a:gd name="T20" fmla="*/ 2147483646 w 4116"/>
                <a:gd name="T21" fmla="*/ 2147483646 h 5239"/>
                <a:gd name="T22" fmla="*/ 2147483646 w 4116"/>
                <a:gd name="T23" fmla="*/ 2147483646 h 5239"/>
                <a:gd name="T24" fmla="*/ 2147483646 w 4116"/>
                <a:gd name="T25" fmla="*/ 2147483646 h 5239"/>
                <a:gd name="T26" fmla="*/ 2147483646 w 4116"/>
                <a:gd name="T27" fmla="*/ 2147483646 h 5239"/>
                <a:gd name="T28" fmla="*/ 2147483646 w 4116"/>
                <a:gd name="T29" fmla="*/ 2147483646 h 5239"/>
                <a:gd name="T30" fmla="*/ 2147483646 w 4116"/>
                <a:gd name="T31" fmla="*/ 2147483646 h 5239"/>
                <a:gd name="T32" fmla="*/ 2147483646 w 4116"/>
                <a:gd name="T33" fmla="*/ 2147483646 h 5239"/>
                <a:gd name="T34" fmla="*/ 2147483646 w 4116"/>
                <a:gd name="T35" fmla="*/ 2147483646 h 5239"/>
                <a:gd name="T36" fmla="*/ 2147483646 w 4116"/>
                <a:gd name="T37" fmla="*/ 2147483646 h 5239"/>
                <a:gd name="T38" fmla="*/ 2147483646 w 4116"/>
                <a:gd name="T39" fmla="*/ 2147483646 h 5239"/>
                <a:gd name="T40" fmla="*/ 2147483646 w 4116"/>
                <a:gd name="T41" fmla="*/ 2147483646 h 5239"/>
                <a:gd name="T42" fmla="*/ 2147483646 w 4116"/>
                <a:gd name="T43" fmla="*/ 2147483646 h 5239"/>
                <a:gd name="T44" fmla="*/ 2147483646 w 4116"/>
                <a:gd name="T45" fmla="*/ 2147483646 h 5239"/>
                <a:gd name="T46" fmla="*/ 2147483646 w 4116"/>
                <a:gd name="T47" fmla="*/ 2147483646 h 5239"/>
                <a:gd name="T48" fmla="*/ 2147483646 w 4116"/>
                <a:gd name="T49" fmla="*/ 2147483646 h 5239"/>
                <a:gd name="T50" fmla="*/ 2147483646 w 4116"/>
                <a:gd name="T51" fmla="*/ 2147483646 h 5239"/>
                <a:gd name="T52" fmla="*/ 2147483646 w 4116"/>
                <a:gd name="T53" fmla="*/ 2147483646 h 5239"/>
                <a:gd name="T54" fmla="*/ 2147483646 w 4116"/>
                <a:gd name="T55" fmla="*/ 2147483646 h 5239"/>
                <a:gd name="T56" fmla="*/ 2147483646 w 4116"/>
                <a:gd name="T57" fmla="*/ 2147483646 h 5239"/>
                <a:gd name="T58" fmla="*/ 2147483646 w 4116"/>
                <a:gd name="T59" fmla="*/ 2147483646 h 5239"/>
                <a:gd name="T60" fmla="*/ 2147483646 w 4116"/>
                <a:gd name="T61" fmla="*/ 2147483646 h 5239"/>
                <a:gd name="T62" fmla="*/ 2147483646 w 4116"/>
                <a:gd name="T63" fmla="*/ 2147483646 h 5239"/>
                <a:gd name="T64" fmla="*/ 2147483646 w 4116"/>
                <a:gd name="T65" fmla="*/ 2147483646 h 5239"/>
                <a:gd name="T66" fmla="*/ 2147483646 w 4116"/>
                <a:gd name="T67" fmla="*/ 2147483646 h 5239"/>
                <a:gd name="T68" fmla="*/ 2147483646 w 4116"/>
                <a:gd name="T69" fmla="*/ 2147483646 h 5239"/>
                <a:gd name="T70" fmla="*/ 2147483646 w 4116"/>
                <a:gd name="T71" fmla="*/ 2147483646 h 5239"/>
                <a:gd name="T72" fmla="*/ 2147483646 w 4116"/>
                <a:gd name="T73" fmla="*/ 2147483646 h 5239"/>
                <a:gd name="T74" fmla="*/ 2147483646 w 4116"/>
                <a:gd name="T75" fmla="*/ 2147483646 h 5239"/>
                <a:gd name="T76" fmla="*/ 2147483646 w 4116"/>
                <a:gd name="T77" fmla="*/ 2147483646 h 5239"/>
                <a:gd name="T78" fmla="*/ 2147483646 w 4116"/>
                <a:gd name="T79" fmla="*/ 2147483646 h 5239"/>
                <a:gd name="T80" fmla="*/ 2147483646 w 4116"/>
                <a:gd name="T81" fmla="*/ 2147483646 h 5239"/>
                <a:gd name="T82" fmla="*/ 2147483646 w 4116"/>
                <a:gd name="T83" fmla="*/ 2147483646 h 5239"/>
                <a:gd name="T84" fmla="*/ 2147483646 w 4116"/>
                <a:gd name="T85" fmla="*/ 2147483646 h 5239"/>
                <a:gd name="T86" fmla="*/ 2147483646 w 4116"/>
                <a:gd name="T87" fmla="*/ 2147483646 h 5239"/>
                <a:gd name="T88" fmla="*/ 2147483646 w 4116"/>
                <a:gd name="T89" fmla="*/ 2147483646 h 5239"/>
                <a:gd name="T90" fmla="*/ 2147483646 w 4116"/>
                <a:gd name="T91" fmla="*/ 2147483646 h 5239"/>
                <a:gd name="T92" fmla="*/ 0 w 4116"/>
                <a:gd name="T93" fmla="*/ 2147483646 h 5239"/>
                <a:gd name="T94" fmla="*/ 2147483646 w 4116"/>
                <a:gd name="T95" fmla="*/ 2147483646 h 5239"/>
                <a:gd name="T96" fmla="*/ 2147483646 w 4116"/>
                <a:gd name="T97" fmla="*/ 2147483646 h 5239"/>
                <a:gd name="T98" fmla="*/ 2147483646 w 4116"/>
                <a:gd name="T99" fmla="*/ 2147483646 h 5239"/>
                <a:gd name="T100" fmla="*/ 2147483646 w 4116"/>
                <a:gd name="T101" fmla="*/ 2147483646 h 5239"/>
                <a:gd name="T102" fmla="*/ 2147483646 w 4116"/>
                <a:gd name="T103" fmla="*/ 2147483646 h 5239"/>
                <a:gd name="T104" fmla="*/ 2147483646 w 4116"/>
                <a:gd name="T105" fmla="*/ 2147483646 h 5239"/>
                <a:gd name="T106" fmla="*/ 2147483646 w 4116"/>
                <a:gd name="T107" fmla="*/ 2147483646 h 5239"/>
                <a:gd name="T108" fmla="*/ 2147483646 w 4116"/>
                <a:gd name="T109" fmla="*/ 2147483646 h 5239"/>
                <a:gd name="T110" fmla="*/ 2147483646 w 4116"/>
                <a:gd name="T111" fmla="*/ 2147483646 h 5239"/>
                <a:gd name="T112" fmla="*/ 2147483646 w 4116"/>
                <a:gd name="T113" fmla="*/ 2147483646 h 5239"/>
                <a:gd name="T114" fmla="*/ 2147483646 w 4116"/>
                <a:gd name="T115" fmla="*/ 2147483646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rgbClr val="596979"/>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2" name="文本框 11"/>
          <p:cNvSpPr txBox="1"/>
          <p:nvPr/>
        </p:nvSpPr>
        <p:spPr>
          <a:xfrm>
            <a:off x="2358390" y="2251075"/>
            <a:ext cx="3695065" cy="1291590"/>
          </a:xfrm>
          <a:prstGeom prst="rect">
            <a:avLst/>
          </a:prstGeom>
          <a:noFill/>
        </p:spPr>
        <p:txBody>
          <a:bodyPr wrap="square" rtlCol="0" anchor="t">
            <a:spAutoFit/>
          </a:bodyPr>
          <a:lstStyle/>
          <a:p>
            <a:pPr algn="just">
              <a:lnSpc>
                <a:spcPct val="150000"/>
              </a:lnSpc>
              <a:spcBef>
                <a:spcPts val="0"/>
              </a:spcBef>
              <a:spcAft>
                <a:spcPts val="0"/>
              </a:spcAft>
            </a:pPr>
            <a:r>
              <a:rPr lang="zh-CN" altLang="en-US" sz="1600" b="1">
                <a:solidFill>
                  <a:schemeClr val="bg1"/>
                </a:solidFill>
                <a:latin typeface="微软雅黑" panose="020B0503020204020204" charset="-122"/>
                <a:ea typeface="微软雅黑" panose="020B0503020204020204" charset="-122"/>
                <a:sym typeface="+mn-ea"/>
              </a:rPr>
              <a:t>请在此输入文字</a:t>
            </a:r>
            <a:endParaRPr lang="zh-CN" altLang="en-US" sz="12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sp>
        <p:nvSpPr>
          <p:cNvPr id="14" name="文本框 13"/>
          <p:cNvSpPr txBox="1"/>
          <p:nvPr/>
        </p:nvSpPr>
        <p:spPr>
          <a:xfrm>
            <a:off x="2358390" y="4032250"/>
            <a:ext cx="3695065" cy="1291590"/>
          </a:xfrm>
          <a:prstGeom prst="rect">
            <a:avLst/>
          </a:prstGeom>
          <a:noFill/>
        </p:spPr>
        <p:txBody>
          <a:bodyPr wrap="square" rtlCol="0" anchor="t">
            <a:spAutoFit/>
          </a:bodyPr>
          <a:lstStyle/>
          <a:p>
            <a:pPr algn="just">
              <a:lnSpc>
                <a:spcPct val="150000"/>
              </a:lnSpc>
              <a:spcBef>
                <a:spcPts val="0"/>
              </a:spcBef>
              <a:spcAft>
                <a:spcPts val="0"/>
              </a:spcAft>
            </a:pPr>
            <a:r>
              <a:rPr lang="zh-CN" altLang="en-US" sz="1600" b="1">
                <a:solidFill>
                  <a:schemeClr val="bg1"/>
                </a:solidFill>
                <a:latin typeface="微软雅黑" panose="020B0503020204020204" charset="-122"/>
                <a:ea typeface="微软雅黑" panose="020B0503020204020204" charset="-122"/>
                <a:sym typeface="+mn-ea"/>
              </a:rPr>
              <a:t>请在此输入文字</a:t>
            </a:r>
            <a:endParaRPr lang="zh-CN" altLang="en-US" sz="12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8595A5"/>
        </a:solidFill>
        <a:effectLst/>
      </p:bgPr>
    </p:bg>
    <p:spTree>
      <p:nvGrpSpPr>
        <p:cNvPr id="1" name=""/>
        <p:cNvGrpSpPr/>
        <p:nvPr/>
      </p:nvGrpSpPr>
      <p:grpSpPr>
        <a:xfrm>
          <a:off x="0" y="0"/>
          <a:ext cx="0" cy="0"/>
          <a:chOff x="0" y="0"/>
          <a:chExt cx="0" cy="0"/>
        </a:xfrm>
      </p:grpSpPr>
      <p:sp>
        <p:nvSpPr>
          <p:cNvPr id="3" name="圆角矩形 2"/>
          <p:cNvSpPr/>
          <p:nvPr/>
        </p:nvSpPr>
        <p:spPr>
          <a:xfrm>
            <a:off x="2136000" y="1089000"/>
            <a:ext cx="7920000" cy="4680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descr="3635311"/>
          <p:cNvPicPr>
            <a:picLocks noChangeAspect="1"/>
          </p:cNvPicPr>
          <p:nvPr/>
        </p:nvPicPr>
        <p:blipFill>
          <a:blip r:embed="rId1"/>
          <a:stretch>
            <a:fillRect/>
          </a:stretch>
        </p:blipFill>
        <p:spPr>
          <a:xfrm>
            <a:off x="7888605" y="436245"/>
            <a:ext cx="2502535" cy="2502535"/>
          </a:xfrm>
          <a:prstGeom prst="rect">
            <a:avLst/>
          </a:prstGeom>
          <a:effectLst>
            <a:outerShdw blurRad="50800" dist="38100" dir="18900000" algn="bl" rotWithShape="0">
              <a:schemeClr val="tx1">
                <a:lumMod val="50000"/>
                <a:lumOff val="50000"/>
                <a:alpha val="40000"/>
              </a:schemeClr>
            </a:outerShdw>
          </a:effectLst>
        </p:spPr>
      </p:pic>
      <p:pic>
        <p:nvPicPr>
          <p:cNvPr id="15" name="图片 14" descr="3635245"/>
          <p:cNvPicPr>
            <a:picLocks noChangeAspect="1"/>
          </p:cNvPicPr>
          <p:nvPr/>
        </p:nvPicPr>
        <p:blipFill>
          <a:blip r:embed="rId2"/>
          <a:stretch>
            <a:fillRect/>
          </a:stretch>
        </p:blipFill>
        <p:spPr>
          <a:xfrm>
            <a:off x="1416050" y="3298190"/>
            <a:ext cx="2299970" cy="2681605"/>
          </a:xfrm>
          <a:prstGeom prst="rect">
            <a:avLst/>
          </a:prstGeom>
          <a:effectLst>
            <a:outerShdw blurRad="50800" dist="38100" dir="18900000" algn="bl" rotWithShape="0">
              <a:schemeClr val="tx1">
                <a:lumMod val="50000"/>
                <a:lumOff val="50000"/>
                <a:alpha val="40000"/>
              </a:schemeClr>
            </a:outerShdw>
          </a:effectLst>
        </p:spPr>
      </p:pic>
      <p:sp>
        <p:nvSpPr>
          <p:cNvPr id="4" name="文本框 3"/>
          <p:cNvSpPr txBox="1"/>
          <p:nvPr/>
        </p:nvSpPr>
        <p:spPr>
          <a:xfrm>
            <a:off x="4663440" y="2762885"/>
            <a:ext cx="2865120" cy="983615"/>
          </a:xfrm>
          <a:prstGeom prst="rect">
            <a:avLst/>
          </a:prstGeom>
          <a:noFill/>
        </p:spPr>
        <p:txBody>
          <a:bodyPr wrap="square" rtlCol="0">
            <a:spAutoFit/>
          </a:bodyPr>
          <a:lstStyle/>
          <a:p>
            <a:pPr algn="dist"/>
            <a:r>
              <a:rPr lang="zh-CN" altLang="en-US" sz="4000" b="1">
                <a:solidFill>
                  <a:srgbClr val="596979"/>
                </a:solidFill>
                <a:latin typeface="微软雅黑" panose="020B0503020204020204" charset="-122"/>
                <a:ea typeface="微软雅黑" panose="020B0503020204020204" charset="-122"/>
                <a:cs typeface="微软雅黑" panose="020B0503020204020204" charset="-122"/>
              </a:rPr>
              <a:t>谢谢观看</a:t>
            </a:r>
            <a:endParaRPr lang="zh-CN" altLang="en-US" b="1">
              <a:solidFill>
                <a:srgbClr val="596979"/>
              </a:solidFill>
              <a:latin typeface="微软雅黑" panose="020B0503020204020204" charset="-122"/>
              <a:ea typeface="微软雅黑" panose="020B0503020204020204" charset="-122"/>
              <a:cs typeface="微软雅黑" panose="020B0503020204020204" charset="-122"/>
            </a:endParaRPr>
          </a:p>
          <a:p>
            <a:pPr algn="dist"/>
            <a:r>
              <a:rPr lang="zh-CN" altLang="en-US" b="1">
                <a:solidFill>
                  <a:srgbClr val="596979"/>
                </a:solidFill>
                <a:latin typeface="微软雅黑" panose="020B0503020204020204" charset="-122"/>
                <a:ea typeface="微软雅黑" panose="020B0503020204020204" charset="-122"/>
                <a:cs typeface="微软雅黑" panose="020B0503020204020204" charset="-122"/>
              </a:rPr>
              <a:t>高级简约</a:t>
            </a:r>
            <a:r>
              <a:rPr lang="en-US" altLang="zh-CN" b="1">
                <a:solidFill>
                  <a:srgbClr val="596979"/>
                </a:solidFill>
                <a:latin typeface="微软雅黑" panose="020B0503020204020204" charset="-122"/>
                <a:ea typeface="微软雅黑" panose="020B0503020204020204" charset="-122"/>
                <a:cs typeface="微软雅黑" panose="020B0503020204020204" charset="-122"/>
              </a:rPr>
              <a:t>ppt</a:t>
            </a:r>
            <a:r>
              <a:rPr lang="zh-CN" altLang="en-US" b="1">
                <a:solidFill>
                  <a:srgbClr val="596979"/>
                </a:solidFill>
                <a:latin typeface="微软雅黑" panose="020B0503020204020204" charset="-122"/>
                <a:ea typeface="微软雅黑" panose="020B0503020204020204" charset="-122"/>
                <a:cs typeface="微软雅黑" panose="020B0503020204020204" charset="-122"/>
              </a:rPr>
              <a:t>模板</a:t>
            </a:r>
            <a:endParaRPr lang="zh-CN" altLang="en-US" b="1">
              <a:solidFill>
                <a:srgbClr val="596979"/>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720465" y="4455795"/>
            <a:ext cx="4751070" cy="275590"/>
          </a:xfrm>
          <a:prstGeom prst="rect">
            <a:avLst/>
          </a:prstGeom>
          <a:noFill/>
        </p:spPr>
        <p:txBody>
          <a:bodyPr wrap="square" rtlCol="0" anchor="t">
            <a:spAutoFit/>
          </a:bodyPr>
          <a:lstStyle/>
          <a:p>
            <a:pPr algn="dist"/>
            <a:r>
              <a:rPr lang="zh-CN" altLang="en-US" sz="1200">
                <a:solidFill>
                  <a:srgbClr val="8595A5"/>
                </a:solidFill>
                <a:latin typeface="微软雅黑" panose="020B0503020204020204" charset="-122"/>
                <a:ea typeface="微软雅黑" panose="020B0503020204020204" charset="-122"/>
              </a:rPr>
              <a:t>Morandi High-level Simple ppt Template</a:t>
            </a:r>
            <a:endParaRPr lang="zh-CN" altLang="en-US" sz="1200">
              <a:solidFill>
                <a:srgbClr val="8595A5"/>
              </a:solidFill>
              <a:latin typeface="微软雅黑" panose="020B0503020204020204" charset="-122"/>
              <a:ea typeface="微软雅黑" panose="020B0503020204020204" charset="-122"/>
            </a:endParaRPr>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8595A5"/>
        </a:solidFill>
        <a:effectLst/>
      </p:bgPr>
    </p:bg>
    <p:spTree>
      <p:nvGrpSpPr>
        <p:cNvPr id="1" name=""/>
        <p:cNvGrpSpPr/>
        <p:nvPr/>
      </p:nvGrpSpPr>
      <p:grpSpPr>
        <a:xfrm>
          <a:off x="0" y="0"/>
          <a:ext cx="0" cy="0"/>
          <a:chOff x="0" y="0"/>
          <a:chExt cx="0" cy="0"/>
        </a:xfrm>
      </p:grpSpPr>
      <p:sp>
        <p:nvSpPr>
          <p:cNvPr id="2" name="圆角矩形 1"/>
          <p:cNvSpPr/>
          <p:nvPr/>
        </p:nvSpPr>
        <p:spPr>
          <a:xfrm>
            <a:off x="2136000" y="1089000"/>
            <a:ext cx="7920000" cy="4680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3635311"/>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888605" y="436245"/>
            <a:ext cx="2502535" cy="2502535"/>
          </a:xfrm>
          <a:prstGeom prst="rect">
            <a:avLst/>
          </a:prstGeom>
          <a:effectLst>
            <a:outerShdw blurRad="50800" dist="38100" dir="18900000" algn="bl" rotWithShape="0">
              <a:schemeClr val="tx1">
                <a:lumMod val="50000"/>
                <a:lumOff val="50000"/>
                <a:alpha val="40000"/>
              </a:schemeClr>
            </a:outerShdw>
          </a:effectLst>
        </p:spPr>
      </p:pic>
      <p:pic>
        <p:nvPicPr>
          <p:cNvPr id="7" name="图片 6" descr="3635245"/>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16050" y="3298190"/>
            <a:ext cx="2299970" cy="2681605"/>
          </a:xfrm>
          <a:prstGeom prst="rect">
            <a:avLst/>
          </a:prstGeom>
          <a:effectLst>
            <a:outerShdw blurRad="50800" dist="38100" dir="18900000" algn="bl" rotWithShape="0">
              <a:schemeClr val="tx1">
                <a:lumMod val="50000"/>
                <a:lumOff val="50000"/>
                <a:alpha val="40000"/>
              </a:schemeClr>
            </a:outerShdw>
          </a:effectLst>
        </p:spPr>
      </p:pic>
      <p:sp>
        <p:nvSpPr>
          <p:cNvPr id="16" name="文本框 15"/>
          <p:cNvSpPr txBox="1"/>
          <p:nvPr/>
        </p:nvSpPr>
        <p:spPr>
          <a:xfrm>
            <a:off x="3166110" y="2999105"/>
            <a:ext cx="1491615" cy="860425"/>
          </a:xfrm>
          <a:prstGeom prst="rect">
            <a:avLst/>
          </a:prstGeom>
          <a:noFill/>
        </p:spPr>
        <p:txBody>
          <a:bodyPr wrap="square" rtlCol="0" anchor="t">
            <a:spAutoFit/>
          </a:bodyPr>
          <a:lstStyle/>
          <a:p>
            <a:pPr marR="0" algn="dist" defTabSz="685800" eaLnBrk="1" hangingPunct="1">
              <a:spcBef>
                <a:spcPts val="0"/>
              </a:spcBef>
              <a:spcAft>
                <a:spcPts val="0"/>
              </a:spcAft>
              <a:buClrTx/>
              <a:buSzTx/>
              <a:buFontTx/>
              <a:buNone/>
              <a:defRPr/>
            </a:pPr>
            <a:r>
              <a:rPr lang="zh-CN" sz="3200" b="1" noProof="0" dirty="0">
                <a:solidFill>
                  <a:srgbClr val="596979"/>
                </a:solidFill>
                <a:latin typeface="微软雅黑" panose="020B0503020204020204" charset="-122"/>
                <a:ea typeface="微软雅黑" panose="020B0503020204020204" charset="-122"/>
                <a:cs typeface="微软雅黑" panose="020B0503020204020204" charset="-122"/>
                <a:sym typeface="+mn-ea"/>
              </a:rPr>
              <a:t>目 录</a:t>
            </a:r>
            <a:endParaRPr kumimoji="0" lang="zh-CN" kern="1200" cap="none" spc="0" normalizeH="0" baseline="0" noProof="0" dirty="0">
              <a:solidFill>
                <a:srgbClr val="596979"/>
              </a:solidFill>
              <a:latin typeface="微软雅黑" panose="020B0503020204020204" charset="-122"/>
              <a:ea typeface="微软雅黑" panose="020B0503020204020204" charset="-122"/>
              <a:cs typeface="微软雅黑" panose="020B0503020204020204" charset="-122"/>
            </a:endParaRPr>
          </a:p>
          <a:p>
            <a:pPr marR="0" algn="dist" defTabSz="685800" eaLnBrk="1" hangingPunct="1">
              <a:spcBef>
                <a:spcPts val="0"/>
              </a:spcBef>
              <a:spcAft>
                <a:spcPts val="0"/>
              </a:spcAft>
              <a:buClrTx/>
              <a:buSzTx/>
              <a:buFontTx/>
              <a:buNone/>
              <a:defRPr/>
            </a:pPr>
            <a:r>
              <a:rPr lang="en-US" altLang="zh-CN" dirty="0">
                <a:solidFill>
                  <a:srgbClr val="596979"/>
                </a:solidFill>
                <a:latin typeface="微软雅黑" panose="020B0503020204020204" charset="-122"/>
                <a:ea typeface="微软雅黑" panose="020B0503020204020204" charset="-122"/>
                <a:cs typeface="微软雅黑" panose="020B0503020204020204" charset="-122"/>
                <a:sym typeface="+mn-ea"/>
              </a:rPr>
              <a:t>CONTENTS</a:t>
            </a:r>
            <a:endParaRPr lang="en-US" altLang="zh-CN" dirty="0">
              <a:solidFill>
                <a:srgbClr val="596979"/>
              </a:solidFill>
              <a:latin typeface="微软雅黑" panose="020B0503020204020204" charset="-122"/>
              <a:ea typeface="微软雅黑" panose="020B0503020204020204" charset="-122"/>
              <a:cs typeface="微软雅黑" panose="020B0503020204020204" charset="-122"/>
              <a:sym typeface="+mn-ea"/>
            </a:endParaRPr>
          </a:p>
        </p:txBody>
      </p:sp>
      <p:grpSp>
        <p:nvGrpSpPr>
          <p:cNvPr id="59" name="组合 58"/>
          <p:cNvGrpSpPr/>
          <p:nvPr/>
        </p:nvGrpSpPr>
        <p:grpSpPr>
          <a:xfrm>
            <a:off x="5748020" y="1925320"/>
            <a:ext cx="3703320" cy="3007360"/>
            <a:chOff x="8632" y="3331"/>
            <a:chExt cx="5832" cy="4736"/>
          </a:xfrm>
        </p:grpSpPr>
        <p:grpSp>
          <p:nvGrpSpPr>
            <p:cNvPr id="17" name="组合 16"/>
            <p:cNvGrpSpPr/>
            <p:nvPr/>
          </p:nvGrpSpPr>
          <p:grpSpPr>
            <a:xfrm>
              <a:off x="8632" y="3331"/>
              <a:ext cx="5832" cy="964"/>
              <a:chOff x="8824" y="3118"/>
              <a:chExt cx="5832" cy="964"/>
            </a:xfrm>
          </p:grpSpPr>
          <p:sp>
            <p:nvSpPr>
              <p:cNvPr id="18" name="椭圆 17"/>
              <p:cNvSpPr/>
              <p:nvPr/>
            </p:nvSpPr>
            <p:spPr>
              <a:xfrm>
                <a:off x="8824" y="3118"/>
                <a:ext cx="964" cy="964"/>
              </a:xfrm>
              <a:prstGeom prst="ellipse">
                <a:avLst/>
              </a:prstGeom>
              <a:solidFill>
                <a:srgbClr val="859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微软雅黑" panose="020B0503020204020204" charset="-122"/>
                    <a:ea typeface="微软雅黑" panose="020B0503020204020204" charset="-122"/>
                  </a:rPr>
                  <a:t>01</a:t>
                </a:r>
                <a:endParaRPr lang="en-US" altLang="zh-CN" sz="1600">
                  <a:solidFill>
                    <a:schemeClr val="bg1"/>
                  </a:solidFill>
                  <a:latin typeface="微软雅黑" panose="020B0503020204020204" charset="-122"/>
                  <a:ea typeface="微软雅黑" panose="020B0503020204020204" charset="-122"/>
                </a:endParaRPr>
              </a:p>
            </p:txBody>
          </p:sp>
          <p:sp>
            <p:nvSpPr>
              <p:cNvPr id="19" name="文本框 18"/>
              <p:cNvSpPr txBox="1"/>
              <p:nvPr/>
            </p:nvSpPr>
            <p:spPr>
              <a:xfrm>
                <a:off x="9996" y="3310"/>
                <a:ext cx="4660" cy="580"/>
              </a:xfrm>
              <a:prstGeom prst="rect">
                <a:avLst/>
              </a:prstGeom>
              <a:noFill/>
            </p:spPr>
            <p:txBody>
              <a:bodyPr wrap="square" rtlCol="0">
                <a:spAutoFit/>
              </a:bodyPr>
              <a:lstStyle/>
              <a:p>
                <a:r>
                  <a:rPr lang="zh-CN" altLang="en-US">
                    <a:solidFill>
                      <a:srgbClr val="596979"/>
                    </a:solidFill>
                    <a:latin typeface="微软雅黑" panose="020B0503020204020204" charset="-122"/>
                    <a:ea typeface="微软雅黑" panose="020B0503020204020204" charset="-122"/>
                    <a:cs typeface="微软雅黑" panose="020B0503020204020204" charset="-122"/>
                  </a:rPr>
                  <a:t>请在此处输入标题一</a:t>
                </a:r>
                <a:endParaRPr lang="zh-CN" altLang="en-US">
                  <a:solidFill>
                    <a:srgbClr val="596979"/>
                  </a:solidFill>
                  <a:latin typeface="微软雅黑" panose="020B0503020204020204" charset="-122"/>
                  <a:ea typeface="微软雅黑" panose="020B0503020204020204" charset="-122"/>
                  <a:cs typeface="微软雅黑" panose="020B0503020204020204" charset="-122"/>
                </a:endParaRPr>
              </a:p>
            </p:txBody>
          </p:sp>
        </p:grpSp>
        <p:grpSp>
          <p:nvGrpSpPr>
            <p:cNvPr id="50" name="组合 49"/>
            <p:cNvGrpSpPr/>
            <p:nvPr/>
          </p:nvGrpSpPr>
          <p:grpSpPr>
            <a:xfrm>
              <a:off x="8632" y="4582"/>
              <a:ext cx="5832" cy="964"/>
              <a:chOff x="8824" y="3118"/>
              <a:chExt cx="5832" cy="964"/>
            </a:xfrm>
          </p:grpSpPr>
          <p:sp>
            <p:nvSpPr>
              <p:cNvPr id="51" name="椭圆 50"/>
              <p:cNvSpPr/>
              <p:nvPr/>
            </p:nvSpPr>
            <p:spPr>
              <a:xfrm>
                <a:off x="8824" y="3118"/>
                <a:ext cx="964" cy="964"/>
              </a:xfrm>
              <a:prstGeom prst="ellipse">
                <a:avLst/>
              </a:prstGeom>
              <a:solidFill>
                <a:srgbClr val="859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微软雅黑" panose="020B0503020204020204" charset="-122"/>
                    <a:ea typeface="微软雅黑" panose="020B0503020204020204" charset="-122"/>
                  </a:rPr>
                  <a:t>02</a:t>
                </a:r>
                <a:endParaRPr lang="en-US" altLang="zh-CN" sz="1600">
                  <a:solidFill>
                    <a:schemeClr val="bg1"/>
                  </a:solidFill>
                  <a:latin typeface="微软雅黑" panose="020B0503020204020204" charset="-122"/>
                  <a:ea typeface="微软雅黑" panose="020B0503020204020204" charset="-122"/>
                </a:endParaRPr>
              </a:p>
            </p:txBody>
          </p:sp>
          <p:sp>
            <p:nvSpPr>
              <p:cNvPr id="52" name="文本框 51"/>
              <p:cNvSpPr txBox="1"/>
              <p:nvPr/>
            </p:nvSpPr>
            <p:spPr>
              <a:xfrm>
                <a:off x="9996" y="3310"/>
                <a:ext cx="4660" cy="580"/>
              </a:xfrm>
              <a:prstGeom prst="rect">
                <a:avLst/>
              </a:prstGeom>
              <a:noFill/>
            </p:spPr>
            <p:txBody>
              <a:bodyPr wrap="square" rtlCol="0">
                <a:spAutoFit/>
              </a:bodyPr>
              <a:lstStyle/>
              <a:p>
                <a:r>
                  <a:rPr lang="zh-CN" altLang="en-US">
                    <a:solidFill>
                      <a:srgbClr val="596979"/>
                    </a:solidFill>
                    <a:latin typeface="微软雅黑" panose="020B0503020204020204" charset="-122"/>
                    <a:ea typeface="微软雅黑" panose="020B0503020204020204" charset="-122"/>
                    <a:cs typeface="微软雅黑" panose="020B0503020204020204" charset="-122"/>
                  </a:rPr>
                  <a:t>请在此处输入标题二</a:t>
                </a:r>
                <a:endParaRPr lang="zh-CN" altLang="en-US">
                  <a:solidFill>
                    <a:srgbClr val="596979"/>
                  </a:solidFill>
                  <a:latin typeface="微软雅黑" panose="020B0503020204020204" charset="-122"/>
                  <a:ea typeface="微软雅黑" panose="020B0503020204020204" charset="-122"/>
                  <a:cs typeface="微软雅黑" panose="020B0503020204020204" charset="-122"/>
                </a:endParaRPr>
              </a:p>
            </p:txBody>
          </p:sp>
        </p:grpSp>
        <p:grpSp>
          <p:nvGrpSpPr>
            <p:cNvPr id="53" name="组合 52"/>
            <p:cNvGrpSpPr/>
            <p:nvPr/>
          </p:nvGrpSpPr>
          <p:grpSpPr>
            <a:xfrm>
              <a:off x="8632" y="5846"/>
              <a:ext cx="5832" cy="964"/>
              <a:chOff x="8824" y="3118"/>
              <a:chExt cx="5832" cy="964"/>
            </a:xfrm>
          </p:grpSpPr>
          <p:sp>
            <p:nvSpPr>
              <p:cNvPr id="54" name="椭圆 53"/>
              <p:cNvSpPr/>
              <p:nvPr/>
            </p:nvSpPr>
            <p:spPr>
              <a:xfrm>
                <a:off x="8824" y="3118"/>
                <a:ext cx="964" cy="964"/>
              </a:xfrm>
              <a:prstGeom prst="ellipse">
                <a:avLst/>
              </a:prstGeom>
              <a:solidFill>
                <a:srgbClr val="859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微软雅黑" panose="020B0503020204020204" charset="-122"/>
                    <a:ea typeface="微软雅黑" panose="020B0503020204020204" charset="-122"/>
                  </a:rPr>
                  <a:t>03</a:t>
                </a:r>
                <a:endParaRPr lang="en-US" altLang="zh-CN" sz="1600">
                  <a:solidFill>
                    <a:schemeClr val="bg1"/>
                  </a:solidFill>
                  <a:latin typeface="微软雅黑" panose="020B0503020204020204" charset="-122"/>
                  <a:ea typeface="微软雅黑" panose="020B0503020204020204" charset="-122"/>
                </a:endParaRPr>
              </a:p>
            </p:txBody>
          </p:sp>
          <p:sp>
            <p:nvSpPr>
              <p:cNvPr id="55" name="文本框 54"/>
              <p:cNvSpPr txBox="1"/>
              <p:nvPr/>
            </p:nvSpPr>
            <p:spPr>
              <a:xfrm>
                <a:off x="9996" y="3310"/>
                <a:ext cx="4660" cy="580"/>
              </a:xfrm>
              <a:prstGeom prst="rect">
                <a:avLst/>
              </a:prstGeom>
              <a:noFill/>
            </p:spPr>
            <p:txBody>
              <a:bodyPr wrap="square" rtlCol="0">
                <a:spAutoFit/>
              </a:bodyPr>
              <a:lstStyle/>
              <a:p>
                <a:r>
                  <a:rPr lang="zh-CN" altLang="en-US">
                    <a:solidFill>
                      <a:srgbClr val="596979"/>
                    </a:solidFill>
                    <a:latin typeface="微软雅黑" panose="020B0503020204020204" charset="-122"/>
                    <a:ea typeface="微软雅黑" panose="020B0503020204020204" charset="-122"/>
                    <a:cs typeface="微软雅黑" panose="020B0503020204020204" charset="-122"/>
                  </a:rPr>
                  <a:t>请在此处输入标题三</a:t>
                </a:r>
                <a:endParaRPr lang="zh-CN" altLang="en-US">
                  <a:solidFill>
                    <a:srgbClr val="596979"/>
                  </a:solidFill>
                  <a:latin typeface="微软雅黑" panose="020B0503020204020204" charset="-122"/>
                  <a:ea typeface="微软雅黑" panose="020B0503020204020204" charset="-122"/>
                  <a:cs typeface="微软雅黑" panose="020B0503020204020204" charset="-122"/>
                </a:endParaRPr>
              </a:p>
            </p:txBody>
          </p:sp>
        </p:grpSp>
        <p:grpSp>
          <p:nvGrpSpPr>
            <p:cNvPr id="56" name="组合 55"/>
            <p:cNvGrpSpPr/>
            <p:nvPr/>
          </p:nvGrpSpPr>
          <p:grpSpPr>
            <a:xfrm>
              <a:off x="8632" y="7103"/>
              <a:ext cx="5832" cy="964"/>
              <a:chOff x="8824" y="3118"/>
              <a:chExt cx="5832" cy="964"/>
            </a:xfrm>
          </p:grpSpPr>
          <p:sp>
            <p:nvSpPr>
              <p:cNvPr id="57" name="椭圆 56"/>
              <p:cNvSpPr/>
              <p:nvPr/>
            </p:nvSpPr>
            <p:spPr>
              <a:xfrm>
                <a:off x="8824" y="3118"/>
                <a:ext cx="964" cy="964"/>
              </a:xfrm>
              <a:prstGeom prst="ellipse">
                <a:avLst/>
              </a:prstGeom>
              <a:solidFill>
                <a:srgbClr val="859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微软雅黑" panose="020B0503020204020204" charset="-122"/>
                    <a:ea typeface="微软雅黑" panose="020B0503020204020204" charset="-122"/>
                  </a:rPr>
                  <a:t>04</a:t>
                </a:r>
                <a:endParaRPr lang="en-US" altLang="zh-CN" sz="1600">
                  <a:solidFill>
                    <a:schemeClr val="bg1"/>
                  </a:solidFill>
                  <a:latin typeface="微软雅黑" panose="020B0503020204020204" charset="-122"/>
                  <a:ea typeface="微软雅黑" panose="020B0503020204020204" charset="-122"/>
                </a:endParaRPr>
              </a:p>
            </p:txBody>
          </p:sp>
          <p:sp>
            <p:nvSpPr>
              <p:cNvPr id="58" name="文本框 57"/>
              <p:cNvSpPr txBox="1"/>
              <p:nvPr/>
            </p:nvSpPr>
            <p:spPr>
              <a:xfrm>
                <a:off x="9996" y="3310"/>
                <a:ext cx="4660" cy="580"/>
              </a:xfrm>
              <a:prstGeom prst="rect">
                <a:avLst/>
              </a:prstGeom>
              <a:noFill/>
            </p:spPr>
            <p:txBody>
              <a:bodyPr wrap="square" rtlCol="0">
                <a:spAutoFit/>
              </a:bodyPr>
              <a:lstStyle/>
              <a:p>
                <a:r>
                  <a:rPr lang="zh-CN" altLang="en-US">
                    <a:solidFill>
                      <a:srgbClr val="596979"/>
                    </a:solidFill>
                    <a:latin typeface="微软雅黑" panose="020B0503020204020204" charset="-122"/>
                    <a:ea typeface="微软雅黑" panose="020B0503020204020204" charset="-122"/>
                    <a:cs typeface="微软雅黑" panose="020B0503020204020204" charset="-122"/>
                  </a:rPr>
                  <a:t>请在此处输入标题四</a:t>
                </a:r>
                <a:endParaRPr lang="zh-CN" altLang="en-US">
                  <a:solidFill>
                    <a:srgbClr val="596979"/>
                  </a:solidFill>
                  <a:latin typeface="微软雅黑" panose="020B0503020204020204" charset="-122"/>
                  <a:ea typeface="微软雅黑" panose="020B0503020204020204" charset="-122"/>
                  <a:cs typeface="微软雅黑" panose="020B0503020204020204" charset="-122"/>
                </a:endParaRPr>
              </a:p>
            </p:txBody>
          </p:sp>
        </p:grpSp>
      </p:grpSp>
    </p:spTree>
    <p:custDataLst>
      <p:tags r:id="rId5"/>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8595A5"/>
        </a:solidFill>
        <a:effectLst/>
      </p:bgPr>
    </p:bg>
    <p:spTree>
      <p:nvGrpSpPr>
        <p:cNvPr id="1" name=""/>
        <p:cNvGrpSpPr/>
        <p:nvPr/>
      </p:nvGrpSpPr>
      <p:grpSpPr>
        <a:xfrm>
          <a:off x="0" y="0"/>
          <a:ext cx="0" cy="0"/>
          <a:chOff x="0" y="0"/>
          <a:chExt cx="0" cy="0"/>
        </a:xfrm>
      </p:grpSpPr>
      <p:sp>
        <p:nvSpPr>
          <p:cNvPr id="2" name="圆角矩形 1"/>
          <p:cNvSpPr/>
          <p:nvPr/>
        </p:nvSpPr>
        <p:spPr>
          <a:xfrm>
            <a:off x="2136000" y="1089000"/>
            <a:ext cx="7920000" cy="4680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3635311"/>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888605" y="436245"/>
            <a:ext cx="2502535" cy="2502535"/>
          </a:xfrm>
          <a:prstGeom prst="rect">
            <a:avLst/>
          </a:prstGeom>
          <a:effectLst>
            <a:outerShdw blurRad="50800" dist="38100" dir="18900000" algn="bl" rotWithShape="0">
              <a:schemeClr val="tx1">
                <a:lumMod val="50000"/>
                <a:lumOff val="50000"/>
                <a:alpha val="40000"/>
              </a:schemeClr>
            </a:outerShdw>
          </a:effectLst>
        </p:spPr>
      </p:pic>
      <p:pic>
        <p:nvPicPr>
          <p:cNvPr id="7" name="图片 6" descr="3635245"/>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16050" y="3298190"/>
            <a:ext cx="2299970" cy="2681605"/>
          </a:xfrm>
          <a:prstGeom prst="rect">
            <a:avLst/>
          </a:prstGeom>
          <a:effectLst>
            <a:outerShdw blurRad="50800" dist="38100" dir="18900000" algn="bl" rotWithShape="0">
              <a:schemeClr val="tx1">
                <a:lumMod val="50000"/>
                <a:lumOff val="50000"/>
                <a:alpha val="40000"/>
              </a:schemeClr>
            </a:outerShdw>
          </a:effectLst>
        </p:spPr>
      </p:pic>
      <p:sp>
        <p:nvSpPr>
          <p:cNvPr id="19" name="文本框 18"/>
          <p:cNvSpPr txBox="1"/>
          <p:nvPr/>
        </p:nvSpPr>
        <p:spPr>
          <a:xfrm>
            <a:off x="4623118" y="3839845"/>
            <a:ext cx="2945765" cy="645160"/>
          </a:xfrm>
          <a:prstGeom prst="rect">
            <a:avLst/>
          </a:prstGeom>
          <a:noFill/>
        </p:spPr>
        <p:txBody>
          <a:bodyPr wrap="square" rtlCol="0">
            <a:spAutoFit/>
          </a:bodyPr>
          <a:lstStyle/>
          <a:p>
            <a:pPr algn="ctr"/>
            <a:r>
              <a:rPr lang="zh-CN" altLang="en-US" sz="2400">
                <a:solidFill>
                  <a:srgbClr val="596979"/>
                </a:solidFill>
                <a:latin typeface="微软雅黑" panose="020B0503020204020204" charset="-122"/>
                <a:ea typeface="微软雅黑" panose="020B0503020204020204" charset="-122"/>
                <a:cs typeface="微软雅黑" panose="020B0503020204020204" charset="-122"/>
              </a:rPr>
              <a:t>请在此处输入标题一</a:t>
            </a:r>
            <a:endParaRPr lang="zh-CN" altLang="en-US" sz="2400">
              <a:solidFill>
                <a:srgbClr val="596979"/>
              </a:solidFill>
              <a:latin typeface="微软雅黑" panose="020B0503020204020204" charset="-122"/>
              <a:ea typeface="微软雅黑" panose="020B0503020204020204" charset="-122"/>
              <a:cs typeface="微软雅黑" panose="020B0503020204020204" charset="-122"/>
            </a:endParaRPr>
          </a:p>
          <a:p>
            <a:pPr algn="dist"/>
            <a:r>
              <a:rPr lang="zh-CN" altLang="en-US" sz="1200">
                <a:solidFill>
                  <a:srgbClr val="596979"/>
                </a:solidFill>
                <a:latin typeface="微软雅黑" panose="020B0503020204020204" charset="-122"/>
                <a:ea typeface="微软雅黑" panose="020B0503020204020204" charset="-122"/>
                <a:cs typeface="微软雅黑" panose="020B0503020204020204" charset="-122"/>
              </a:rPr>
              <a:t>Please enter the title here</a:t>
            </a:r>
            <a:endParaRPr lang="zh-CN" altLang="en-US" sz="1200">
              <a:solidFill>
                <a:srgbClr val="596979"/>
              </a:solidFill>
              <a:latin typeface="微软雅黑" panose="020B0503020204020204" charset="-122"/>
              <a:ea typeface="微软雅黑" panose="020B0503020204020204" charset="-122"/>
              <a:cs typeface="微软雅黑" panose="020B0503020204020204" charset="-122"/>
            </a:endParaRPr>
          </a:p>
        </p:txBody>
      </p:sp>
      <p:grpSp>
        <p:nvGrpSpPr>
          <p:cNvPr id="4" name="组合 3"/>
          <p:cNvGrpSpPr/>
          <p:nvPr/>
        </p:nvGrpSpPr>
        <p:grpSpPr>
          <a:xfrm>
            <a:off x="5582920" y="2275840"/>
            <a:ext cx="1026160" cy="1321435"/>
            <a:chOff x="9338" y="3609"/>
            <a:chExt cx="1616" cy="2081"/>
          </a:xfrm>
        </p:grpSpPr>
        <p:sp>
          <p:nvSpPr>
            <p:cNvPr id="18" name="椭圆 17"/>
            <p:cNvSpPr/>
            <p:nvPr/>
          </p:nvSpPr>
          <p:spPr>
            <a:xfrm>
              <a:off x="9338" y="4074"/>
              <a:ext cx="1617" cy="1617"/>
            </a:xfrm>
            <a:prstGeom prst="ellipse">
              <a:avLst/>
            </a:prstGeom>
            <a:solidFill>
              <a:srgbClr val="859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微软雅黑" panose="020B0503020204020204" charset="-122"/>
                  <a:ea typeface="微软雅黑" panose="020B0503020204020204" charset="-122"/>
                </a:rPr>
                <a:t>01</a:t>
              </a:r>
              <a:endParaRPr lang="en-US" altLang="zh-CN" sz="2800">
                <a:solidFill>
                  <a:schemeClr val="bg1"/>
                </a:solidFill>
                <a:latin typeface="微软雅黑" panose="020B0503020204020204" charset="-122"/>
                <a:ea typeface="微软雅黑" panose="020B0503020204020204" charset="-122"/>
              </a:endParaRPr>
            </a:p>
          </p:txBody>
        </p:sp>
        <p:pic>
          <p:nvPicPr>
            <p:cNvPr id="10" name="图片 9" descr="3638564"/>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448" y="3609"/>
              <a:ext cx="274" cy="1840"/>
            </a:xfrm>
            <a:prstGeom prst="rect">
              <a:avLst/>
            </a:prstGeom>
            <a:effectLst>
              <a:outerShdw blurRad="50800" dist="38100" dir="18900000" algn="bl" rotWithShape="0">
                <a:schemeClr val="tx1">
                  <a:lumMod val="50000"/>
                  <a:lumOff val="50000"/>
                  <a:alpha val="40000"/>
                </a:schemeClr>
              </a:outerShdw>
            </a:effectLst>
          </p:spPr>
        </p:pic>
      </p:grpSp>
    </p:spTree>
    <p:custDataLst>
      <p:tags r:id="rId7"/>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8595A5"/>
        </a:solidFill>
        <a:effectLst/>
      </p:bgPr>
    </p:bg>
    <p:spTree>
      <p:nvGrpSpPr>
        <p:cNvPr id="1" name=""/>
        <p:cNvGrpSpPr/>
        <p:nvPr/>
      </p:nvGrpSpPr>
      <p:grpSpPr>
        <a:xfrm>
          <a:off x="0" y="0"/>
          <a:ext cx="0" cy="0"/>
          <a:chOff x="0" y="0"/>
          <a:chExt cx="0" cy="0"/>
        </a:xfrm>
      </p:grpSpPr>
      <p:grpSp>
        <p:nvGrpSpPr>
          <p:cNvPr id="18" name="组合 17"/>
          <p:cNvGrpSpPr/>
          <p:nvPr/>
        </p:nvGrpSpPr>
        <p:grpSpPr>
          <a:xfrm>
            <a:off x="7009130" y="1870710"/>
            <a:ext cx="4404360" cy="3840480"/>
            <a:chOff x="10258" y="2595"/>
            <a:chExt cx="6936" cy="6048"/>
          </a:xfrm>
        </p:grpSpPr>
        <p:pic>
          <p:nvPicPr>
            <p:cNvPr id="16" name="图片 15" descr="861_1280_副本_副本"/>
            <p:cNvPicPr>
              <a:picLocks noChangeAspect="1"/>
            </p:cNvPicPr>
            <p:nvPr/>
          </p:nvPicPr>
          <p:blipFill>
            <a:blip r:embed="rId1"/>
            <a:stretch>
              <a:fillRect/>
            </a:stretch>
          </p:blipFill>
          <p:spPr>
            <a:xfrm>
              <a:off x="10549" y="2864"/>
              <a:ext cx="6356" cy="3683"/>
            </a:xfrm>
            <a:prstGeom prst="rect">
              <a:avLst/>
            </a:prstGeom>
          </p:spPr>
        </p:pic>
        <p:grpSp>
          <p:nvGrpSpPr>
            <p:cNvPr id="11" name="组合 10"/>
            <p:cNvGrpSpPr/>
            <p:nvPr/>
          </p:nvGrpSpPr>
          <p:grpSpPr>
            <a:xfrm>
              <a:off x="10258" y="2595"/>
              <a:ext cx="6937" cy="6048"/>
              <a:chOff x="3552668" y="726551"/>
              <a:chExt cx="5148000" cy="4487791"/>
            </a:xfrm>
          </p:grpSpPr>
          <p:sp>
            <p:nvSpPr>
              <p:cNvPr id="12" name="椭圆 11"/>
              <p:cNvSpPr/>
              <p:nvPr/>
            </p:nvSpPr>
            <p:spPr>
              <a:xfrm>
                <a:off x="4305799" y="4870875"/>
                <a:ext cx="3642427" cy="343467"/>
              </a:xfrm>
              <a:prstGeom prst="ellipse">
                <a:avLst/>
              </a:prstGeom>
              <a:gradFill flip="none" rotWithShape="1">
                <a:gsLst>
                  <a:gs pos="0">
                    <a:schemeClr val="tx1">
                      <a:alpha val="60000"/>
                      <a:lumMod val="85000"/>
                      <a:lumOff val="15000"/>
                    </a:schemeClr>
                  </a:gs>
                  <a:gs pos="100000">
                    <a:srgbClr val="0D0D0D">
                      <a:alpha val="0"/>
                      <a:lumMod val="85000"/>
                      <a:lumOff val="15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3552668" y="726551"/>
                <a:ext cx="5148000" cy="3132000"/>
              </a:xfrm>
              <a:custGeom>
                <a:avLst/>
                <a:gdLst>
                  <a:gd name="connsiteX0" fmla="*/ 216000 w 5148000"/>
                  <a:gd name="connsiteY0" fmla="*/ 216000 h 3132000"/>
                  <a:gd name="connsiteX1" fmla="*/ 216000 w 5148000"/>
                  <a:gd name="connsiteY1" fmla="*/ 2916000 h 3132000"/>
                  <a:gd name="connsiteX2" fmla="*/ 4932000 w 5148000"/>
                  <a:gd name="connsiteY2" fmla="*/ 2916000 h 3132000"/>
                  <a:gd name="connsiteX3" fmla="*/ 4932000 w 5148000"/>
                  <a:gd name="connsiteY3" fmla="*/ 216000 h 3132000"/>
                  <a:gd name="connsiteX4" fmla="*/ 181341 w 5148000"/>
                  <a:gd name="connsiteY4" fmla="*/ 0 h 3132000"/>
                  <a:gd name="connsiteX5" fmla="*/ 4966659 w 5148000"/>
                  <a:gd name="connsiteY5" fmla="*/ 0 h 3132000"/>
                  <a:gd name="connsiteX6" fmla="*/ 5148000 w 5148000"/>
                  <a:gd name="connsiteY6" fmla="*/ 181341 h 3132000"/>
                  <a:gd name="connsiteX7" fmla="*/ 5148000 w 5148000"/>
                  <a:gd name="connsiteY7" fmla="*/ 3132000 h 3132000"/>
                  <a:gd name="connsiteX8" fmla="*/ 0 w 5148000"/>
                  <a:gd name="connsiteY8" fmla="*/ 3132000 h 3132000"/>
                  <a:gd name="connsiteX9" fmla="*/ 0 w 5148000"/>
                  <a:gd name="connsiteY9" fmla="*/ 181341 h 3132000"/>
                  <a:gd name="connsiteX10" fmla="*/ 181341 w 5148000"/>
                  <a:gd name="connsiteY10" fmla="*/ 0 h 31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8000" h="3132000">
                    <a:moveTo>
                      <a:pt x="216000" y="216000"/>
                    </a:moveTo>
                    <a:lnTo>
                      <a:pt x="216000" y="2916000"/>
                    </a:lnTo>
                    <a:lnTo>
                      <a:pt x="4932000" y="2916000"/>
                    </a:lnTo>
                    <a:lnTo>
                      <a:pt x="4932000" y="216000"/>
                    </a:lnTo>
                    <a:close/>
                    <a:moveTo>
                      <a:pt x="181341" y="0"/>
                    </a:moveTo>
                    <a:lnTo>
                      <a:pt x="4966659" y="0"/>
                    </a:lnTo>
                    <a:cubicBezTo>
                      <a:pt x="5066811" y="0"/>
                      <a:pt x="5148000" y="81189"/>
                      <a:pt x="5148000" y="181341"/>
                    </a:cubicBezTo>
                    <a:lnTo>
                      <a:pt x="5148000" y="3132000"/>
                    </a:lnTo>
                    <a:lnTo>
                      <a:pt x="0" y="3132000"/>
                    </a:lnTo>
                    <a:lnTo>
                      <a:pt x="0" y="181341"/>
                    </a:lnTo>
                    <a:cubicBezTo>
                      <a:pt x="0" y="81189"/>
                      <a:pt x="81189" y="0"/>
                      <a:pt x="181341"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任意多边形 25"/>
              <p:cNvSpPr/>
              <p:nvPr/>
            </p:nvSpPr>
            <p:spPr>
              <a:xfrm>
                <a:off x="3552668" y="3858551"/>
                <a:ext cx="5148000" cy="509665"/>
              </a:xfrm>
              <a:custGeom>
                <a:avLst/>
                <a:gdLst>
                  <a:gd name="connsiteX0" fmla="*/ 0 w 5148000"/>
                  <a:gd name="connsiteY0" fmla="*/ 0 h 509665"/>
                  <a:gd name="connsiteX1" fmla="*/ 5148000 w 5148000"/>
                  <a:gd name="connsiteY1" fmla="*/ 0 h 509665"/>
                  <a:gd name="connsiteX2" fmla="*/ 5148000 w 5148000"/>
                  <a:gd name="connsiteY2" fmla="*/ 328324 h 509665"/>
                  <a:gd name="connsiteX3" fmla="*/ 4966659 w 5148000"/>
                  <a:gd name="connsiteY3" fmla="*/ 509665 h 509665"/>
                  <a:gd name="connsiteX4" fmla="*/ 181341 w 5148000"/>
                  <a:gd name="connsiteY4" fmla="*/ 509665 h 509665"/>
                  <a:gd name="connsiteX5" fmla="*/ 0 w 5148000"/>
                  <a:gd name="connsiteY5" fmla="*/ 328324 h 509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8000" h="509665">
                    <a:moveTo>
                      <a:pt x="0" y="0"/>
                    </a:moveTo>
                    <a:lnTo>
                      <a:pt x="5148000" y="0"/>
                    </a:lnTo>
                    <a:lnTo>
                      <a:pt x="5148000" y="328324"/>
                    </a:lnTo>
                    <a:cubicBezTo>
                      <a:pt x="5148000" y="428476"/>
                      <a:pt x="5066811" y="509665"/>
                      <a:pt x="4966659" y="509665"/>
                    </a:cubicBezTo>
                    <a:lnTo>
                      <a:pt x="181341" y="509665"/>
                    </a:lnTo>
                    <a:cubicBezTo>
                      <a:pt x="81189" y="509665"/>
                      <a:pt x="0" y="428476"/>
                      <a:pt x="0" y="328324"/>
                    </a:cubicBezTo>
                    <a:close/>
                  </a:path>
                </a:pathLst>
              </a:custGeom>
              <a:gradFill>
                <a:gsLst>
                  <a:gs pos="0">
                    <a:srgbClr val="929398"/>
                  </a:gs>
                  <a:gs pos="100000">
                    <a:srgbClr val="D0D2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5126730" y="4368216"/>
                <a:ext cx="1999876" cy="674557"/>
              </a:xfrm>
              <a:custGeom>
                <a:avLst/>
                <a:gdLst>
                  <a:gd name="connsiteX0" fmla="*/ 485189 w 2612038"/>
                  <a:gd name="connsiteY0" fmla="*/ 0 h 1054155"/>
                  <a:gd name="connsiteX1" fmla="*/ 2126847 w 2612038"/>
                  <a:gd name="connsiteY1" fmla="*/ 0 h 1054155"/>
                  <a:gd name="connsiteX2" fmla="*/ 2346146 w 2612038"/>
                  <a:gd name="connsiteY2" fmla="*/ 776937 h 1054155"/>
                  <a:gd name="connsiteX3" fmla="*/ 2612036 w 2612038"/>
                  <a:gd name="connsiteY3" fmla="*/ 974364 h 1054155"/>
                  <a:gd name="connsiteX4" fmla="*/ 2564864 w 2612038"/>
                  <a:gd name="connsiteY4" fmla="*/ 974364 h 1054155"/>
                  <a:gd name="connsiteX5" fmla="*/ 2585504 w 2612038"/>
                  <a:gd name="connsiteY5" fmla="*/ 977608 h 1054155"/>
                  <a:gd name="connsiteX6" fmla="*/ 2612038 w 2612038"/>
                  <a:gd name="connsiteY6" fmla="*/ 990447 h 1054155"/>
                  <a:gd name="connsiteX7" fmla="*/ 1306019 w 2612038"/>
                  <a:gd name="connsiteY7" fmla="*/ 1054155 h 1054155"/>
                  <a:gd name="connsiteX8" fmla="*/ 0 w 2612038"/>
                  <a:gd name="connsiteY8" fmla="*/ 990447 h 1054155"/>
                  <a:gd name="connsiteX9" fmla="*/ 26534 w 2612038"/>
                  <a:gd name="connsiteY9" fmla="*/ 977608 h 1054155"/>
                  <a:gd name="connsiteX10" fmla="*/ 47175 w 2612038"/>
                  <a:gd name="connsiteY10" fmla="*/ 974364 h 1054155"/>
                  <a:gd name="connsiteX11" fmla="*/ 0 w 2612038"/>
                  <a:gd name="connsiteY11" fmla="*/ 974364 h 1054155"/>
                  <a:gd name="connsiteX12" fmla="*/ 265890 w 2612038"/>
                  <a:gd name="connsiteY12" fmla="*/ 776937 h 105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12038" h="1054155">
                    <a:moveTo>
                      <a:pt x="485189" y="0"/>
                    </a:moveTo>
                    <a:lnTo>
                      <a:pt x="2126847" y="0"/>
                    </a:lnTo>
                    <a:lnTo>
                      <a:pt x="2346146" y="776937"/>
                    </a:lnTo>
                    <a:lnTo>
                      <a:pt x="2612036" y="974364"/>
                    </a:lnTo>
                    <a:lnTo>
                      <a:pt x="2564864" y="974364"/>
                    </a:lnTo>
                    <a:lnTo>
                      <a:pt x="2585504" y="977608"/>
                    </a:lnTo>
                    <a:cubicBezTo>
                      <a:pt x="2602902" y="981755"/>
                      <a:pt x="2612038" y="986049"/>
                      <a:pt x="2612038" y="990447"/>
                    </a:cubicBezTo>
                    <a:cubicBezTo>
                      <a:pt x="2612038" y="1025632"/>
                      <a:pt x="2027313" y="1054155"/>
                      <a:pt x="1306019" y="1054155"/>
                    </a:cubicBezTo>
                    <a:cubicBezTo>
                      <a:pt x="584725" y="1054155"/>
                      <a:pt x="0" y="1025632"/>
                      <a:pt x="0" y="990447"/>
                    </a:cubicBezTo>
                    <a:cubicBezTo>
                      <a:pt x="0" y="986049"/>
                      <a:pt x="9136" y="981755"/>
                      <a:pt x="26534" y="977608"/>
                    </a:cubicBezTo>
                    <a:lnTo>
                      <a:pt x="47175" y="974364"/>
                    </a:lnTo>
                    <a:lnTo>
                      <a:pt x="0" y="974364"/>
                    </a:lnTo>
                    <a:lnTo>
                      <a:pt x="265890" y="776937"/>
                    </a:lnTo>
                    <a:close/>
                  </a:path>
                </a:pathLst>
              </a:custGeom>
              <a:gradFill>
                <a:gsLst>
                  <a:gs pos="31000">
                    <a:srgbClr val="F2F2F2"/>
                  </a:gs>
                  <a:gs pos="13000">
                    <a:srgbClr val="929398"/>
                  </a:gs>
                  <a:gs pos="67000">
                    <a:srgbClr val="CCCCCE"/>
                  </a:gs>
                  <a:gs pos="100000">
                    <a:srgbClr val="929398"/>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126730" y="5006773"/>
                <a:ext cx="1999876" cy="36000"/>
              </a:xfrm>
              <a:prstGeom prst="rect">
                <a:avLst/>
              </a:prstGeom>
              <a:gradFill>
                <a:gsLst>
                  <a:gs pos="0">
                    <a:srgbClr val="262626"/>
                  </a:gs>
                  <a:gs pos="50000">
                    <a:srgbClr val="404040"/>
                  </a:gs>
                  <a:gs pos="100000">
                    <a:srgbClr val="262626"/>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0" name="文本框 19"/>
          <p:cNvSpPr txBox="1"/>
          <p:nvPr/>
        </p:nvSpPr>
        <p:spPr>
          <a:xfrm>
            <a:off x="687705" y="1824355"/>
            <a:ext cx="5407025" cy="1014730"/>
          </a:xfrm>
          <a:prstGeom prst="rect">
            <a:avLst/>
          </a:prstGeom>
          <a:noFill/>
        </p:spPr>
        <p:txBody>
          <a:bodyPr wrap="square" rtlCol="0" anchor="t">
            <a:spAutoFit/>
          </a:bodyPr>
          <a:lstStyle/>
          <a:p>
            <a:pPr algn="just">
              <a:lnSpc>
                <a:spcPct val="150000"/>
              </a:lnSpc>
              <a:spcBef>
                <a:spcPts val="0"/>
              </a:spcBef>
              <a:spcAft>
                <a:spcPts val="0"/>
              </a:spcAft>
            </a:pPr>
            <a:r>
              <a:rPr lang="zh-CN" altLang="en-US" sz="1600" b="1">
                <a:solidFill>
                  <a:schemeClr val="bg1"/>
                </a:solidFill>
                <a:latin typeface="微软雅黑" panose="020B0503020204020204" charset="-122"/>
                <a:ea typeface="微软雅黑" panose="020B0503020204020204" charset="-122"/>
                <a:sym typeface="+mn-ea"/>
              </a:rPr>
              <a:t>请在此输入文字</a:t>
            </a:r>
            <a:endParaRPr lang="zh-CN" altLang="en-US" sz="12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sp>
        <p:nvSpPr>
          <p:cNvPr id="21" name="文本框 20"/>
          <p:cNvSpPr txBox="1"/>
          <p:nvPr/>
        </p:nvSpPr>
        <p:spPr>
          <a:xfrm>
            <a:off x="687705" y="4152265"/>
            <a:ext cx="2309495" cy="1522095"/>
          </a:xfrm>
          <a:prstGeom prst="rect">
            <a:avLst/>
          </a:prstGeom>
          <a:noFill/>
        </p:spPr>
        <p:txBody>
          <a:bodyPr wrap="square" rtlCol="0" anchor="t">
            <a:spAutoFit/>
          </a:bodyPr>
          <a:lstStyle/>
          <a:p>
            <a:pPr algn="just">
              <a:lnSpc>
                <a:spcPct val="150000"/>
              </a:lnSpc>
              <a:spcBef>
                <a:spcPts val="0"/>
              </a:spcBef>
              <a:spcAft>
                <a:spcPts val="0"/>
              </a:spcAft>
            </a:pPr>
            <a:r>
              <a:rPr lang="zh-CN" altLang="en-US" sz="1400" b="1">
                <a:solidFill>
                  <a:schemeClr val="bg1"/>
                </a:solidFill>
                <a:latin typeface="微软雅黑" panose="020B0503020204020204" charset="-122"/>
                <a:ea typeface="微软雅黑" panose="020B0503020204020204" charset="-122"/>
                <a:sym typeface="+mn-ea"/>
              </a:rPr>
              <a:t>请在此输入文字</a:t>
            </a:r>
            <a:endParaRPr lang="zh-CN" altLang="en-US" sz="12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sp>
        <p:nvSpPr>
          <p:cNvPr id="23" name="文本框 22"/>
          <p:cNvSpPr txBox="1"/>
          <p:nvPr/>
        </p:nvSpPr>
        <p:spPr>
          <a:xfrm>
            <a:off x="3785235" y="4152265"/>
            <a:ext cx="2309495" cy="1522095"/>
          </a:xfrm>
          <a:prstGeom prst="rect">
            <a:avLst/>
          </a:prstGeom>
          <a:noFill/>
        </p:spPr>
        <p:txBody>
          <a:bodyPr wrap="square" rtlCol="0" anchor="t">
            <a:spAutoFit/>
          </a:bodyPr>
          <a:lstStyle/>
          <a:p>
            <a:pPr algn="just">
              <a:lnSpc>
                <a:spcPct val="150000"/>
              </a:lnSpc>
              <a:spcBef>
                <a:spcPts val="0"/>
              </a:spcBef>
              <a:spcAft>
                <a:spcPts val="0"/>
              </a:spcAft>
            </a:pPr>
            <a:r>
              <a:rPr lang="zh-CN" altLang="en-US" sz="1400" b="1">
                <a:solidFill>
                  <a:schemeClr val="bg1"/>
                </a:solidFill>
                <a:latin typeface="微软雅黑" panose="020B0503020204020204" charset="-122"/>
                <a:ea typeface="微软雅黑" panose="020B0503020204020204" charset="-122"/>
                <a:sym typeface="+mn-ea"/>
              </a:rPr>
              <a:t>请在此输入文字</a:t>
            </a:r>
            <a:endParaRPr lang="zh-CN" altLang="en-US" sz="12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cxnSp>
        <p:nvCxnSpPr>
          <p:cNvPr id="24" name="直接连接符 23"/>
          <p:cNvCxnSpPr/>
          <p:nvPr/>
        </p:nvCxnSpPr>
        <p:spPr>
          <a:xfrm flipH="1">
            <a:off x="3329305" y="4297680"/>
            <a:ext cx="9525" cy="132461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男人"/>
          <p:cNvSpPr/>
          <p:nvPr/>
        </p:nvSpPr>
        <p:spPr bwMode="auto">
          <a:xfrm>
            <a:off x="774700" y="3769995"/>
            <a:ext cx="504825" cy="403225"/>
          </a:xfrm>
          <a:custGeom>
            <a:avLst/>
            <a:gdLst>
              <a:gd name="T0" fmla="*/ 392214 w 2276475"/>
              <a:gd name="T1" fmla="*/ 1440048 h 1912937"/>
              <a:gd name="T2" fmla="*/ 420332 w 2276475"/>
              <a:gd name="T3" fmla="*/ 1519194 h 1912937"/>
              <a:gd name="T4" fmla="*/ 356669 w 2276475"/>
              <a:gd name="T5" fmla="*/ 1582672 h 1912937"/>
              <a:gd name="T6" fmla="*/ 114219 w 2276475"/>
              <a:gd name="T7" fmla="*/ 1546020 h 1912937"/>
              <a:gd name="T8" fmla="*/ 120586 w 2276475"/>
              <a:gd name="T9" fmla="*/ 1440845 h 1912937"/>
              <a:gd name="T10" fmla="*/ 350915 w 2276475"/>
              <a:gd name="T11" fmla="*/ 1198296 h 1912937"/>
              <a:gd name="T12" fmla="*/ 453808 w 2276475"/>
              <a:gd name="T13" fmla="*/ 1269737 h 1912937"/>
              <a:gd name="T14" fmla="*/ 423577 w 2276475"/>
              <a:gd name="T15" fmla="*/ 1374252 h 1912937"/>
              <a:gd name="T16" fmla="*/ 146720 w 2276475"/>
              <a:gd name="T17" fmla="*/ 1373987 h 1912937"/>
              <a:gd name="T18" fmla="*/ 37462 w 2276475"/>
              <a:gd name="T19" fmla="*/ 1307044 h 1912937"/>
              <a:gd name="T20" fmla="*/ 183315 w 2276475"/>
              <a:gd name="T21" fmla="*/ 1181891 h 1912937"/>
              <a:gd name="T22" fmla="*/ 831755 w 2276475"/>
              <a:gd name="T23" fmla="*/ 1317875 h 1912937"/>
              <a:gd name="T24" fmla="*/ 1084548 w 2276475"/>
              <a:gd name="T25" fmla="*/ 1023597 h 1912937"/>
              <a:gd name="T26" fmla="*/ 1169569 w 2276475"/>
              <a:gd name="T27" fmla="*/ 1140193 h 1912937"/>
              <a:gd name="T28" fmla="*/ 996073 w 2276475"/>
              <a:gd name="T29" fmla="*/ 1441110 h 1912937"/>
              <a:gd name="T30" fmla="*/ 977741 w 2276475"/>
              <a:gd name="T31" fmla="*/ 1119742 h 1912937"/>
              <a:gd name="T32" fmla="*/ 274216 w 2276475"/>
              <a:gd name="T33" fmla="*/ 959840 h 1912937"/>
              <a:gd name="T34" fmla="*/ 475289 w 2276475"/>
              <a:gd name="T35" fmla="*/ 1019375 h 1912937"/>
              <a:gd name="T36" fmla="*/ 498961 w 2276475"/>
              <a:gd name="T37" fmla="*/ 1117011 h 1912937"/>
              <a:gd name="T38" fmla="*/ 305866 w 2276475"/>
              <a:gd name="T39" fmla="*/ 1166490 h 1912937"/>
              <a:gd name="T40" fmla="*/ 11969 w 2276475"/>
              <a:gd name="T41" fmla="*/ 1108014 h 1912937"/>
              <a:gd name="T42" fmla="*/ 32981 w 2276475"/>
              <a:gd name="T43" fmla="*/ 992915 h 1912937"/>
              <a:gd name="T44" fmla="*/ 1630221 w 2276475"/>
              <a:gd name="T45" fmla="*/ 995710 h 1912937"/>
              <a:gd name="T46" fmla="*/ 1839425 w 2276475"/>
              <a:gd name="T47" fmla="*/ 1113368 h 1912937"/>
              <a:gd name="T48" fmla="*/ 1905000 w 2276475"/>
              <a:gd name="T49" fmla="*/ 1428893 h 1912937"/>
              <a:gd name="T50" fmla="*/ 1735089 w 2276475"/>
              <a:gd name="T51" fmla="*/ 1510961 h 1912937"/>
              <a:gd name="T52" fmla="*/ 329932 w 2276475"/>
              <a:gd name="T53" fmla="*/ 700365 h 1912937"/>
              <a:gd name="T54" fmla="*/ 482264 w 2276475"/>
              <a:gd name="T55" fmla="*/ 769001 h 1912937"/>
              <a:gd name="T56" fmla="*/ 493941 w 2276475"/>
              <a:gd name="T57" fmla="*/ 900707 h 1912937"/>
              <a:gd name="T58" fmla="*/ 274201 w 2276475"/>
              <a:gd name="T59" fmla="*/ 930122 h 1912937"/>
              <a:gd name="T60" fmla="*/ 56054 w 2276475"/>
              <a:gd name="T61" fmla="*/ 859367 h 1912937"/>
              <a:gd name="T62" fmla="*/ 93738 w 2276475"/>
              <a:gd name="T63" fmla="*/ 734815 h 1912937"/>
              <a:gd name="T64" fmla="*/ 505197 w 2276475"/>
              <a:gd name="T65" fmla="*/ 114200 h 1912937"/>
              <a:gd name="T66" fmla="*/ 577309 w 2276475"/>
              <a:gd name="T67" fmla="*/ 216948 h 1912937"/>
              <a:gd name="T68" fmla="*/ 621214 w 2276475"/>
              <a:gd name="T69" fmla="*/ 605639 h 1912937"/>
              <a:gd name="T70" fmla="*/ 757187 w 2276475"/>
              <a:gd name="T71" fmla="*/ 846979 h 1912937"/>
              <a:gd name="T72" fmla="*/ 745479 w 2276475"/>
              <a:gd name="T73" fmla="*/ 1126018 h 1912937"/>
              <a:gd name="T74" fmla="*/ 722064 w 2276475"/>
              <a:gd name="T75" fmla="*/ 1379305 h 1912937"/>
              <a:gd name="T76" fmla="*/ 616956 w 2276475"/>
              <a:gd name="T77" fmla="*/ 1565419 h 1912937"/>
              <a:gd name="T78" fmla="*/ 500408 w 2276475"/>
              <a:gd name="T79" fmla="*/ 1561703 h 1912937"/>
              <a:gd name="T80" fmla="*/ 515309 w 2276475"/>
              <a:gd name="T81" fmla="*/ 1443025 h 1912937"/>
              <a:gd name="T82" fmla="*/ 567995 w 2276475"/>
              <a:gd name="T83" fmla="*/ 1325408 h 1912937"/>
              <a:gd name="T84" fmla="*/ 544845 w 2276475"/>
              <a:gd name="T85" fmla="*/ 1214430 h 1912937"/>
              <a:gd name="T86" fmla="*/ 619618 w 2276475"/>
              <a:gd name="T87" fmla="*/ 1108761 h 1912937"/>
              <a:gd name="T88" fmla="*/ 533669 w 2276475"/>
              <a:gd name="T89" fmla="*/ 1005748 h 1912937"/>
              <a:gd name="T90" fmla="*/ 610304 w 2276475"/>
              <a:gd name="T91" fmla="*/ 864236 h 1912937"/>
              <a:gd name="T92" fmla="*/ 519567 w 2276475"/>
              <a:gd name="T93" fmla="*/ 702016 h 1912937"/>
              <a:gd name="T94" fmla="*/ 290992 w 2276475"/>
              <a:gd name="T95" fmla="*/ 536079 h 1912937"/>
              <a:gd name="T96" fmla="*/ 261987 w 2276475"/>
              <a:gd name="T97" fmla="*/ 235533 h 1912937"/>
              <a:gd name="T98" fmla="*/ 360974 w 2276475"/>
              <a:gd name="T99" fmla="*/ 117652 h 1912937"/>
              <a:gd name="T100" fmla="*/ 1132059 w 2276475"/>
              <a:gd name="T101" fmla="*/ 5579 h 1912937"/>
              <a:gd name="T102" fmla="*/ 1279922 w 2276475"/>
              <a:gd name="T103" fmla="*/ 86606 h 1912937"/>
              <a:gd name="T104" fmla="*/ 1370710 w 2276475"/>
              <a:gd name="T105" fmla="*/ 241488 h 1912937"/>
              <a:gd name="T106" fmla="*/ 1376020 w 2276475"/>
              <a:gd name="T107" fmla="*/ 458536 h 1912937"/>
              <a:gd name="T108" fmla="*/ 1269038 w 2276475"/>
              <a:gd name="T109" fmla="*/ 700025 h 1912937"/>
              <a:gd name="T110" fmla="*/ 1075516 w 2276475"/>
              <a:gd name="T111" fmla="*/ 999695 h 1912937"/>
              <a:gd name="T112" fmla="*/ 872172 w 2276475"/>
              <a:gd name="T113" fmla="*/ 680897 h 1912937"/>
              <a:gd name="T114" fmla="*/ 774747 w 2276475"/>
              <a:gd name="T115" fmla="*/ 434892 h 1912937"/>
              <a:gd name="T116" fmla="*/ 789347 w 2276475"/>
              <a:gd name="T117" fmla="*/ 225017 h 1912937"/>
              <a:gd name="T118" fmla="*/ 886241 w 2276475"/>
              <a:gd name="T119" fmla="*/ 75980 h 1912937"/>
              <a:gd name="T120" fmla="*/ 1037820 w 2276475"/>
              <a:gd name="T121" fmla="*/ 2922 h 191293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276475" h="1912937">
                <a:moveTo>
                  <a:pt x="242684" y="1685925"/>
                </a:moveTo>
                <a:lnTo>
                  <a:pt x="259801" y="1685925"/>
                </a:lnTo>
                <a:lnTo>
                  <a:pt x="275967" y="1685925"/>
                </a:lnTo>
                <a:lnTo>
                  <a:pt x="291500" y="1685925"/>
                </a:lnTo>
                <a:lnTo>
                  <a:pt x="306398" y="1686878"/>
                </a:lnTo>
                <a:lnTo>
                  <a:pt x="320663" y="1687195"/>
                </a:lnTo>
                <a:lnTo>
                  <a:pt x="334610" y="1688148"/>
                </a:lnTo>
                <a:lnTo>
                  <a:pt x="347290" y="1689418"/>
                </a:lnTo>
                <a:lnTo>
                  <a:pt x="359652" y="1690370"/>
                </a:lnTo>
                <a:lnTo>
                  <a:pt x="371381" y="1692275"/>
                </a:lnTo>
                <a:lnTo>
                  <a:pt x="382158" y="1693863"/>
                </a:lnTo>
                <a:lnTo>
                  <a:pt x="392619" y="1695450"/>
                </a:lnTo>
                <a:lnTo>
                  <a:pt x="402763" y="1697673"/>
                </a:lnTo>
                <a:lnTo>
                  <a:pt x="411956" y="1699578"/>
                </a:lnTo>
                <a:lnTo>
                  <a:pt x="421148" y="1702118"/>
                </a:lnTo>
                <a:lnTo>
                  <a:pt x="429073" y="1704340"/>
                </a:lnTo>
                <a:lnTo>
                  <a:pt x="436998" y="1707198"/>
                </a:lnTo>
                <a:lnTo>
                  <a:pt x="444288" y="1709738"/>
                </a:lnTo>
                <a:lnTo>
                  <a:pt x="451262" y="1712595"/>
                </a:lnTo>
                <a:lnTo>
                  <a:pt x="457602" y="1715453"/>
                </a:lnTo>
                <a:lnTo>
                  <a:pt x="463308" y="1718628"/>
                </a:lnTo>
                <a:lnTo>
                  <a:pt x="468696" y="1721485"/>
                </a:lnTo>
                <a:lnTo>
                  <a:pt x="473768" y="1724660"/>
                </a:lnTo>
                <a:lnTo>
                  <a:pt x="478523" y="1727835"/>
                </a:lnTo>
                <a:lnTo>
                  <a:pt x="482961" y="1731328"/>
                </a:lnTo>
                <a:lnTo>
                  <a:pt x="486765" y="1734503"/>
                </a:lnTo>
                <a:lnTo>
                  <a:pt x="490252" y="1737678"/>
                </a:lnTo>
                <a:lnTo>
                  <a:pt x="493421" y="1741488"/>
                </a:lnTo>
                <a:lnTo>
                  <a:pt x="496591" y="1744663"/>
                </a:lnTo>
                <a:lnTo>
                  <a:pt x="498493" y="1748473"/>
                </a:lnTo>
                <a:lnTo>
                  <a:pt x="501029" y="1751965"/>
                </a:lnTo>
                <a:lnTo>
                  <a:pt x="502931" y="1755140"/>
                </a:lnTo>
                <a:lnTo>
                  <a:pt x="504516" y="1758950"/>
                </a:lnTo>
                <a:lnTo>
                  <a:pt x="505784" y="1762443"/>
                </a:lnTo>
                <a:lnTo>
                  <a:pt x="507052" y="1765935"/>
                </a:lnTo>
                <a:lnTo>
                  <a:pt x="508954" y="1772920"/>
                </a:lnTo>
                <a:lnTo>
                  <a:pt x="509588" y="1779588"/>
                </a:lnTo>
                <a:lnTo>
                  <a:pt x="509588" y="1785938"/>
                </a:lnTo>
                <a:lnTo>
                  <a:pt x="509271" y="1791970"/>
                </a:lnTo>
                <a:lnTo>
                  <a:pt x="508003" y="1798003"/>
                </a:lnTo>
                <a:lnTo>
                  <a:pt x="507052" y="1803400"/>
                </a:lnTo>
                <a:lnTo>
                  <a:pt x="505467" y="1808163"/>
                </a:lnTo>
                <a:lnTo>
                  <a:pt x="503565" y="1812608"/>
                </a:lnTo>
                <a:lnTo>
                  <a:pt x="502297" y="1816100"/>
                </a:lnTo>
                <a:lnTo>
                  <a:pt x="499761" y="1821180"/>
                </a:lnTo>
                <a:lnTo>
                  <a:pt x="498493" y="1823085"/>
                </a:lnTo>
                <a:lnTo>
                  <a:pt x="499127" y="1829118"/>
                </a:lnTo>
                <a:lnTo>
                  <a:pt x="498493" y="1835150"/>
                </a:lnTo>
                <a:lnTo>
                  <a:pt x="497859" y="1840548"/>
                </a:lnTo>
                <a:lnTo>
                  <a:pt x="496908" y="1845628"/>
                </a:lnTo>
                <a:lnTo>
                  <a:pt x="495006" y="1850390"/>
                </a:lnTo>
                <a:lnTo>
                  <a:pt x="492788" y="1855153"/>
                </a:lnTo>
                <a:lnTo>
                  <a:pt x="490252" y="1859598"/>
                </a:lnTo>
                <a:lnTo>
                  <a:pt x="487399" y="1863408"/>
                </a:lnTo>
                <a:lnTo>
                  <a:pt x="483912" y="1867218"/>
                </a:lnTo>
                <a:lnTo>
                  <a:pt x="480425" y="1870393"/>
                </a:lnTo>
                <a:lnTo>
                  <a:pt x="476304" y="1873885"/>
                </a:lnTo>
                <a:lnTo>
                  <a:pt x="472183" y="1876743"/>
                </a:lnTo>
                <a:lnTo>
                  <a:pt x="467428" y="1879600"/>
                </a:lnTo>
                <a:lnTo>
                  <a:pt x="462357" y="1881823"/>
                </a:lnTo>
                <a:lnTo>
                  <a:pt x="456651" y="1884045"/>
                </a:lnTo>
                <a:lnTo>
                  <a:pt x="451262" y="1886268"/>
                </a:lnTo>
                <a:lnTo>
                  <a:pt x="445239" y="1887855"/>
                </a:lnTo>
                <a:lnTo>
                  <a:pt x="439216" y="1889443"/>
                </a:lnTo>
                <a:lnTo>
                  <a:pt x="432877" y="1890713"/>
                </a:lnTo>
                <a:lnTo>
                  <a:pt x="426220" y="1891983"/>
                </a:lnTo>
                <a:lnTo>
                  <a:pt x="412272" y="1893888"/>
                </a:lnTo>
                <a:lnTo>
                  <a:pt x="398325" y="1894840"/>
                </a:lnTo>
                <a:lnTo>
                  <a:pt x="383110" y="1895475"/>
                </a:lnTo>
                <a:lnTo>
                  <a:pt x="367577" y="1895475"/>
                </a:lnTo>
                <a:lnTo>
                  <a:pt x="352045" y="1894840"/>
                </a:lnTo>
                <a:lnTo>
                  <a:pt x="336195" y="1893888"/>
                </a:lnTo>
                <a:lnTo>
                  <a:pt x="320663" y="1892300"/>
                </a:lnTo>
                <a:lnTo>
                  <a:pt x="304813" y="1890713"/>
                </a:lnTo>
                <a:lnTo>
                  <a:pt x="289281" y="1888808"/>
                </a:lnTo>
                <a:lnTo>
                  <a:pt x="274065" y="1886585"/>
                </a:lnTo>
                <a:lnTo>
                  <a:pt x="245219" y="1881823"/>
                </a:lnTo>
                <a:lnTo>
                  <a:pt x="219543" y="1876743"/>
                </a:lnTo>
                <a:lnTo>
                  <a:pt x="197671" y="1871980"/>
                </a:lnTo>
                <a:lnTo>
                  <a:pt x="180871" y="1867853"/>
                </a:lnTo>
                <a:lnTo>
                  <a:pt x="165972" y="1864043"/>
                </a:lnTo>
                <a:lnTo>
                  <a:pt x="160900" y="1862138"/>
                </a:lnTo>
                <a:lnTo>
                  <a:pt x="156146" y="1860233"/>
                </a:lnTo>
                <a:lnTo>
                  <a:pt x="151391" y="1858010"/>
                </a:lnTo>
                <a:lnTo>
                  <a:pt x="146953" y="1855470"/>
                </a:lnTo>
                <a:lnTo>
                  <a:pt x="143466" y="1853248"/>
                </a:lnTo>
                <a:lnTo>
                  <a:pt x="139979" y="1850708"/>
                </a:lnTo>
                <a:lnTo>
                  <a:pt x="136492" y="1848168"/>
                </a:lnTo>
                <a:lnTo>
                  <a:pt x="133322" y="1845310"/>
                </a:lnTo>
                <a:lnTo>
                  <a:pt x="130787" y="1842453"/>
                </a:lnTo>
                <a:lnTo>
                  <a:pt x="128250" y="1839595"/>
                </a:lnTo>
                <a:lnTo>
                  <a:pt x="125715" y="1836420"/>
                </a:lnTo>
                <a:lnTo>
                  <a:pt x="123813" y="1833563"/>
                </a:lnTo>
                <a:lnTo>
                  <a:pt x="121911" y="1830388"/>
                </a:lnTo>
                <a:lnTo>
                  <a:pt x="120643" y="1827213"/>
                </a:lnTo>
                <a:lnTo>
                  <a:pt x="119058" y="1823720"/>
                </a:lnTo>
                <a:lnTo>
                  <a:pt x="118107" y="1820545"/>
                </a:lnTo>
                <a:lnTo>
                  <a:pt x="116522" y="1813560"/>
                </a:lnTo>
                <a:lnTo>
                  <a:pt x="115888" y="1806258"/>
                </a:lnTo>
                <a:lnTo>
                  <a:pt x="115888" y="1798955"/>
                </a:lnTo>
                <a:lnTo>
                  <a:pt x="116205" y="1791653"/>
                </a:lnTo>
                <a:lnTo>
                  <a:pt x="117156" y="1784350"/>
                </a:lnTo>
                <a:lnTo>
                  <a:pt x="119058" y="1777048"/>
                </a:lnTo>
                <a:lnTo>
                  <a:pt x="121277" y="1769428"/>
                </a:lnTo>
                <a:lnTo>
                  <a:pt x="123813" y="1762125"/>
                </a:lnTo>
                <a:lnTo>
                  <a:pt x="126666" y="1755140"/>
                </a:lnTo>
                <a:lnTo>
                  <a:pt x="130153" y="1748155"/>
                </a:lnTo>
                <a:lnTo>
                  <a:pt x="133322" y="1741170"/>
                </a:lnTo>
                <a:lnTo>
                  <a:pt x="136809" y="1734503"/>
                </a:lnTo>
                <a:lnTo>
                  <a:pt x="144100" y="1722438"/>
                </a:lnTo>
                <a:lnTo>
                  <a:pt x="151074" y="1711643"/>
                </a:lnTo>
                <a:lnTo>
                  <a:pt x="157414" y="1702435"/>
                </a:lnTo>
                <a:lnTo>
                  <a:pt x="162802" y="1695450"/>
                </a:lnTo>
                <a:lnTo>
                  <a:pt x="167557" y="1689735"/>
                </a:lnTo>
                <a:lnTo>
                  <a:pt x="187527" y="1688465"/>
                </a:lnTo>
                <a:lnTo>
                  <a:pt x="206864" y="1687513"/>
                </a:lnTo>
                <a:lnTo>
                  <a:pt x="224932" y="1686878"/>
                </a:lnTo>
                <a:lnTo>
                  <a:pt x="242684" y="1685925"/>
                </a:lnTo>
                <a:close/>
                <a:moveTo>
                  <a:pt x="219062" y="1412875"/>
                </a:moveTo>
                <a:lnTo>
                  <a:pt x="238710" y="1413508"/>
                </a:lnTo>
                <a:lnTo>
                  <a:pt x="258041" y="1413508"/>
                </a:lnTo>
                <a:lnTo>
                  <a:pt x="276104" y="1414140"/>
                </a:lnTo>
                <a:lnTo>
                  <a:pt x="293534" y="1414773"/>
                </a:lnTo>
                <a:lnTo>
                  <a:pt x="310646" y="1416038"/>
                </a:lnTo>
                <a:lnTo>
                  <a:pt x="326808" y="1417303"/>
                </a:lnTo>
                <a:lnTo>
                  <a:pt x="342020" y="1418885"/>
                </a:lnTo>
                <a:lnTo>
                  <a:pt x="356597" y="1420466"/>
                </a:lnTo>
                <a:lnTo>
                  <a:pt x="370224" y="1422681"/>
                </a:lnTo>
                <a:lnTo>
                  <a:pt x="383850" y="1424895"/>
                </a:lnTo>
                <a:lnTo>
                  <a:pt x="396210" y="1427109"/>
                </a:lnTo>
                <a:lnTo>
                  <a:pt x="408252" y="1429639"/>
                </a:lnTo>
                <a:lnTo>
                  <a:pt x="419343" y="1432486"/>
                </a:lnTo>
                <a:lnTo>
                  <a:pt x="430435" y="1435649"/>
                </a:lnTo>
                <a:lnTo>
                  <a:pt x="440259" y="1438812"/>
                </a:lnTo>
                <a:lnTo>
                  <a:pt x="450083" y="1441659"/>
                </a:lnTo>
                <a:lnTo>
                  <a:pt x="458639" y="1445455"/>
                </a:lnTo>
                <a:lnTo>
                  <a:pt x="467195" y="1448618"/>
                </a:lnTo>
                <a:lnTo>
                  <a:pt x="475118" y="1452097"/>
                </a:lnTo>
                <a:lnTo>
                  <a:pt x="482406" y="1456209"/>
                </a:lnTo>
                <a:lnTo>
                  <a:pt x="489378" y="1459689"/>
                </a:lnTo>
                <a:lnTo>
                  <a:pt x="496033" y="1463801"/>
                </a:lnTo>
                <a:lnTo>
                  <a:pt x="501737" y="1467913"/>
                </a:lnTo>
                <a:lnTo>
                  <a:pt x="507125" y="1471708"/>
                </a:lnTo>
                <a:lnTo>
                  <a:pt x="512195" y="1475820"/>
                </a:lnTo>
                <a:lnTo>
                  <a:pt x="516949" y="1480249"/>
                </a:lnTo>
                <a:lnTo>
                  <a:pt x="521385" y="1484044"/>
                </a:lnTo>
                <a:lnTo>
                  <a:pt x="524871" y="1488473"/>
                </a:lnTo>
                <a:lnTo>
                  <a:pt x="528674" y="1492585"/>
                </a:lnTo>
                <a:lnTo>
                  <a:pt x="531526" y="1497013"/>
                </a:lnTo>
                <a:lnTo>
                  <a:pt x="534378" y="1501125"/>
                </a:lnTo>
                <a:lnTo>
                  <a:pt x="536913" y="1505237"/>
                </a:lnTo>
                <a:lnTo>
                  <a:pt x="539132" y="1509665"/>
                </a:lnTo>
                <a:lnTo>
                  <a:pt x="541033" y="1513461"/>
                </a:lnTo>
                <a:lnTo>
                  <a:pt x="542301" y="1517889"/>
                </a:lnTo>
                <a:lnTo>
                  <a:pt x="544836" y="1525797"/>
                </a:lnTo>
                <a:lnTo>
                  <a:pt x="546737" y="1534021"/>
                </a:lnTo>
                <a:lnTo>
                  <a:pt x="547688" y="1541296"/>
                </a:lnTo>
                <a:lnTo>
                  <a:pt x="547688" y="1547938"/>
                </a:lnTo>
                <a:lnTo>
                  <a:pt x="547054" y="1554581"/>
                </a:lnTo>
                <a:lnTo>
                  <a:pt x="546420" y="1560274"/>
                </a:lnTo>
                <a:lnTo>
                  <a:pt x="545787" y="1565968"/>
                </a:lnTo>
                <a:lnTo>
                  <a:pt x="544519" y="1570080"/>
                </a:lnTo>
                <a:lnTo>
                  <a:pt x="542934" y="1576406"/>
                </a:lnTo>
                <a:lnTo>
                  <a:pt x="541667" y="1578620"/>
                </a:lnTo>
                <a:lnTo>
                  <a:pt x="541984" y="1585895"/>
                </a:lnTo>
                <a:lnTo>
                  <a:pt x="541667" y="1592854"/>
                </a:lnTo>
                <a:lnTo>
                  <a:pt x="540716" y="1599180"/>
                </a:lnTo>
                <a:lnTo>
                  <a:pt x="538815" y="1605506"/>
                </a:lnTo>
                <a:lnTo>
                  <a:pt x="536596" y="1611516"/>
                </a:lnTo>
                <a:lnTo>
                  <a:pt x="533744" y="1616893"/>
                </a:lnTo>
                <a:lnTo>
                  <a:pt x="530575" y="1622270"/>
                </a:lnTo>
                <a:lnTo>
                  <a:pt x="526456" y="1626699"/>
                </a:lnTo>
                <a:lnTo>
                  <a:pt x="522019" y="1631127"/>
                </a:lnTo>
                <a:lnTo>
                  <a:pt x="517265" y="1635555"/>
                </a:lnTo>
                <a:lnTo>
                  <a:pt x="511878" y="1639035"/>
                </a:lnTo>
                <a:lnTo>
                  <a:pt x="506174" y="1642830"/>
                </a:lnTo>
                <a:lnTo>
                  <a:pt x="499836" y="1645994"/>
                </a:lnTo>
                <a:lnTo>
                  <a:pt x="493181" y="1648840"/>
                </a:lnTo>
                <a:lnTo>
                  <a:pt x="486526" y="1651371"/>
                </a:lnTo>
                <a:lnTo>
                  <a:pt x="478921" y="1654217"/>
                </a:lnTo>
                <a:lnTo>
                  <a:pt x="470998" y="1656115"/>
                </a:lnTo>
                <a:lnTo>
                  <a:pt x="463075" y="1658013"/>
                </a:lnTo>
                <a:lnTo>
                  <a:pt x="454836" y="1659911"/>
                </a:lnTo>
                <a:lnTo>
                  <a:pt x="445963" y="1661176"/>
                </a:lnTo>
                <a:lnTo>
                  <a:pt x="437407" y="1662441"/>
                </a:lnTo>
                <a:lnTo>
                  <a:pt x="428216" y="1663390"/>
                </a:lnTo>
                <a:lnTo>
                  <a:pt x="409203" y="1664656"/>
                </a:lnTo>
                <a:lnTo>
                  <a:pt x="389555" y="1665288"/>
                </a:lnTo>
                <a:lnTo>
                  <a:pt x="369590" y="1665288"/>
                </a:lnTo>
                <a:lnTo>
                  <a:pt x="348991" y="1664656"/>
                </a:lnTo>
                <a:lnTo>
                  <a:pt x="328076" y="1663390"/>
                </a:lnTo>
                <a:lnTo>
                  <a:pt x="307477" y="1661809"/>
                </a:lnTo>
                <a:lnTo>
                  <a:pt x="287196" y="1659595"/>
                </a:lnTo>
                <a:lnTo>
                  <a:pt x="266597" y="1657064"/>
                </a:lnTo>
                <a:lnTo>
                  <a:pt x="246633" y="1654534"/>
                </a:lnTo>
                <a:lnTo>
                  <a:pt x="227302" y="1651371"/>
                </a:lnTo>
                <a:lnTo>
                  <a:pt x="209238" y="1648524"/>
                </a:lnTo>
                <a:lnTo>
                  <a:pt x="175330" y="1642514"/>
                </a:lnTo>
                <a:lnTo>
                  <a:pt x="146492" y="1636504"/>
                </a:lnTo>
                <a:lnTo>
                  <a:pt x="124943" y="1632076"/>
                </a:lnTo>
                <a:lnTo>
                  <a:pt x="105612" y="1627648"/>
                </a:lnTo>
                <a:lnTo>
                  <a:pt x="98957" y="1625434"/>
                </a:lnTo>
                <a:lnTo>
                  <a:pt x="93253" y="1622903"/>
                </a:lnTo>
                <a:lnTo>
                  <a:pt x="87865" y="1620373"/>
                </a:lnTo>
                <a:lnTo>
                  <a:pt x="82478" y="1617526"/>
                </a:lnTo>
                <a:lnTo>
                  <a:pt x="78042" y="1614363"/>
                </a:lnTo>
                <a:lnTo>
                  <a:pt x="73605" y="1611516"/>
                </a:lnTo>
                <a:lnTo>
                  <a:pt x="69485" y="1608353"/>
                </a:lnTo>
                <a:lnTo>
                  <a:pt x="65999" y="1605190"/>
                </a:lnTo>
                <a:lnTo>
                  <a:pt x="62196" y="1601711"/>
                </a:lnTo>
                <a:lnTo>
                  <a:pt x="59344" y="1598231"/>
                </a:lnTo>
                <a:lnTo>
                  <a:pt x="56809" y="1594435"/>
                </a:lnTo>
                <a:lnTo>
                  <a:pt x="54274" y="1590956"/>
                </a:lnTo>
                <a:lnTo>
                  <a:pt x="52056" y="1586844"/>
                </a:lnTo>
                <a:lnTo>
                  <a:pt x="50154" y="1583048"/>
                </a:lnTo>
                <a:lnTo>
                  <a:pt x="48570" y="1578936"/>
                </a:lnTo>
                <a:lnTo>
                  <a:pt x="47302" y="1574824"/>
                </a:lnTo>
                <a:lnTo>
                  <a:pt x="46351" y="1571029"/>
                </a:lnTo>
                <a:lnTo>
                  <a:pt x="45401" y="1566600"/>
                </a:lnTo>
                <a:lnTo>
                  <a:pt x="44767" y="1562488"/>
                </a:lnTo>
                <a:lnTo>
                  <a:pt x="44450" y="1558376"/>
                </a:lnTo>
                <a:lnTo>
                  <a:pt x="44450" y="1549520"/>
                </a:lnTo>
                <a:lnTo>
                  <a:pt x="45084" y="1540347"/>
                </a:lnTo>
                <a:lnTo>
                  <a:pt x="46668" y="1531807"/>
                </a:lnTo>
                <a:lnTo>
                  <a:pt x="48570" y="1522634"/>
                </a:lnTo>
                <a:lnTo>
                  <a:pt x="51105" y="1513777"/>
                </a:lnTo>
                <a:lnTo>
                  <a:pt x="54274" y="1505237"/>
                </a:lnTo>
                <a:lnTo>
                  <a:pt x="57443" y="1496380"/>
                </a:lnTo>
                <a:lnTo>
                  <a:pt x="61563" y="1488156"/>
                </a:lnTo>
                <a:lnTo>
                  <a:pt x="65365" y="1479932"/>
                </a:lnTo>
                <a:lnTo>
                  <a:pt x="69802" y="1471708"/>
                </a:lnTo>
                <a:lnTo>
                  <a:pt x="74239" y="1464117"/>
                </a:lnTo>
                <a:lnTo>
                  <a:pt x="78675" y="1456842"/>
                </a:lnTo>
                <a:lnTo>
                  <a:pt x="86915" y="1443873"/>
                </a:lnTo>
                <a:lnTo>
                  <a:pt x="94520" y="1433119"/>
                </a:lnTo>
                <a:lnTo>
                  <a:pt x="100859" y="1424895"/>
                </a:lnTo>
                <a:lnTo>
                  <a:pt x="106562" y="1417620"/>
                </a:lnTo>
                <a:lnTo>
                  <a:pt x="130964" y="1416355"/>
                </a:lnTo>
                <a:lnTo>
                  <a:pt x="154414" y="1414773"/>
                </a:lnTo>
                <a:lnTo>
                  <a:pt x="176598" y="1414140"/>
                </a:lnTo>
                <a:lnTo>
                  <a:pt x="198147" y="1413508"/>
                </a:lnTo>
                <a:lnTo>
                  <a:pt x="219062" y="1412875"/>
                </a:lnTo>
                <a:close/>
                <a:moveTo>
                  <a:pt x="1034658" y="1293812"/>
                </a:moveTo>
                <a:lnTo>
                  <a:pt x="1127125" y="1857375"/>
                </a:lnTo>
                <a:lnTo>
                  <a:pt x="1071582" y="1857058"/>
                </a:lnTo>
                <a:lnTo>
                  <a:pt x="1018247" y="1856107"/>
                </a:lnTo>
                <a:lnTo>
                  <a:pt x="967122" y="1854838"/>
                </a:lnTo>
                <a:lnTo>
                  <a:pt x="917575" y="1852935"/>
                </a:lnTo>
                <a:lnTo>
                  <a:pt x="926096" y="1838981"/>
                </a:lnTo>
                <a:lnTo>
                  <a:pt x="934301" y="1824392"/>
                </a:lnTo>
                <a:lnTo>
                  <a:pt x="941875" y="1809487"/>
                </a:lnTo>
                <a:lnTo>
                  <a:pt x="949449" y="1793630"/>
                </a:lnTo>
                <a:lnTo>
                  <a:pt x="956392" y="1776821"/>
                </a:lnTo>
                <a:lnTo>
                  <a:pt x="963020" y="1759378"/>
                </a:lnTo>
                <a:lnTo>
                  <a:pt x="969016" y="1740667"/>
                </a:lnTo>
                <a:lnTo>
                  <a:pt x="974381" y="1721955"/>
                </a:lnTo>
                <a:lnTo>
                  <a:pt x="979114" y="1701975"/>
                </a:lnTo>
                <a:lnTo>
                  <a:pt x="983533" y="1680727"/>
                </a:lnTo>
                <a:lnTo>
                  <a:pt x="987320" y="1658844"/>
                </a:lnTo>
                <a:lnTo>
                  <a:pt x="990160" y="1636327"/>
                </a:lnTo>
                <a:lnTo>
                  <a:pt x="992369" y="1612541"/>
                </a:lnTo>
                <a:lnTo>
                  <a:pt x="993000" y="1600807"/>
                </a:lnTo>
                <a:lnTo>
                  <a:pt x="993631" y="1588121"/>
                </a:lnTo>
                <a:lnTo>
                  <a:pt x="993947" y="1575435"/>
                </a:lnTo>
                <a:lnTo>
                  <a:pt x="993947" y="1562432"/>
                </a:lnTo>
                <a:lnTo>
                  <a:pt x="993947" y="1549429"/>
                </a:lnTo>
                <a:lnTo>
                  <a:pt x="993631" y="1536109"/>
                </a:lnTo>
                <a:lnTo>
                  <a:pt x="993631" y="1519618"/>
                </a:lnTo>
                <a:lnTo>
                  <a:pt x="993631" y="1503444"/>
                </a:lnTo>
                <a:lnTo>
                  <a:pt x="994578" y="1487904"/>
                </a:lnTo>
                <a:lnTo>
                  <a:pt x="995209" y="1473315"/>
                </a:lnTo>
                <a:lnTo>
                  <a:pt x="996472" y="1458727"/>
                </a:lnTo>
                <a:lnTo>
                  <a:pt x="998050" y="1444772"/>
                </a:lnTo>
                <a:lnTo>
                  <a:pt x="1000259" y="1431769"/>
                </a:lnTo>
                <a:lnTo>
                  <a:pt x="1002468" y="1418766"/>
                </a:lnTo>
                <a:lnTo>
                  <a:pt x="1004993" y="1406398"/>
                </a:lnTo>
                <a:lnTo>
                  <a:pt x="1007517" y="1394029"/>
                </a:lnTo>
                <a:lnTo>
                  <a:pt x="1013198" y="1370244"/>
                </a:lnTo>
                <a:lnTo>
                  <a:pt x="1019510" y="1347409"/>
                </a:lnTo>
                <a:lnTo>
                  <a:pt x="1025506" y="1325209"/>
                </a:lnTo>
                <a:lnTo>
                  <a:pt x="1034658" y="1293812"/>
                </a:lnTo>
                <a:close/>
                <a:moveTo>
                  <a:pt x="1284922" y="1222375"/>
                </a:moveTo>
                <a:lnTo>
                  <a:pt x="1287780" y="1222375"/>
                </a:lnTo>
                <a:lnTo>
                  <a:pt x="1290637" y="1222375"/>
                </a:lnTo>
                <a:lnTo>
                  <a:pt x="1293495" y="1222693"/>
                </a:lnTo>
                <a:lnTo>
                  <a:pt x="1296035" y="1223645"/>
                </a:lnTo>
                <a:lnTo>
                  <a:pt x="1298892" y="1224598"/>
                </a:lnTo>
                <a:lnTo>
                  <a:pt x="1301432" y="1225868"/>
                </a:lnTo>
                <a:lnTo>
                  <a:pt x="1303972" y="1227455"/>
                </a:lnTo>
                <a:lnTo>
                  <a:pt x="1306512" y="1229043"/>
                </a:lnTo>
                <a:lnTo>
                  <a:pt x="1308735" y="1231265"/>
                </a:lnTo>
                <a:lnTo>
                  <a:pt x="1397635" y="1320165"/>
                </a:lnTo>
                <a:lnTo>
                  <a:pt x="1399857" y="1322388"/>
                </a:lnTo>
                <a:lnTo>
                  <a:pt x="1401762" y="1324928"/>
                </a:lnTo>
                <a:lnTo>
                  <a:pt x="1403350" y="1327468"/>
                </a:lnTo>
                <a:lnTo>
                  <a:pt x="1404302" y="1330325"/>
                </a:lnTo>
                <a:lnTo>
                  <a:pt x="1405255" y="1332865"/>
                </a:lnTo>
                <a:lnTo>
                  <a:pt x="1406207" y="1335723"/>
                </a:lnTo>
                <a:lnTo>
                  <a:pt x="1406525" y="1338580"/>
                </a:lnTo>
                <a:lnTo>
                  <a:pt x="1406525" y="1341755"/>
                </a:lnTo>
                <a:lnTo>
                  <a:pt x="1406525" y="1344613"/>
                </a:lnTo>
                <a:lnTo>
                  <a:pt x="1406207" y="1347470"/>
                </a:lnTo>
                <a:lnTo>
                  <a:pt x="1405255" y="1350328"/>
                </a:lnTo>
                <a:lnTo>
                  <a:pt x="1404302" y="1352868"/>
                </a:lnTo>
                <a:lnTo>
                  <a:pt x="1403350" y="1355725"/>
                </a:lnTo>
                <a:lnTo>
                  <a:pt x="1401762" y="1358265"/>
                </a:lnTo>
                <a:lnTo>
                  <a:pt x="1399857" y="1360488"/>
                </a:lnTo>
                <a:lnTo>
                  <a:pt x="1397635" y="1363028"/>
                </a:lnTo>
                <a:lnTo>
                  <a:pt x="1323340" y="1437323"/>
                </a:lnTo>
                <a:lnTo>
                  <a:pt x="1329690" y="1451928"/>
                </a:lnTo>
                <a:lnTo>
                  <a:pt x="1335405" y="1468755"/>
                </a:lnTo>
                <a:lnTo>
                  <a:pt x="1341120" y="1487488"/>
                </a:lnTo>
                <a:lnTo>
                  <a:pt x="1347152" y="1507808"/>
                </a:lnTo>
                <a:lnTo>
                  <a:pt x="1352550" y="1529715"/>
                </a:lnTo>
                <a:lnTo>
                  <a:pt x="1357947" y="1553210"/>
                </a:lnTo>
                <a:lnTo>
                  <a:pt x="1363345" y="1577975"/>
                </a:lnTo>
                <a:lnTo>
                  <a:pt x="1368107" y="1604645"/>
                </a:lnTo>
                <a:lnTo>
                  <a:pt x="1372870" y="1632585"/>
                </a:lnTo>
                <a:lnTo>
                  <a:pt x="1377315" y="1661160"/>
                </a:lnTo>
                <a:lnTo>
                  <a:pt x="1381125" y="1691323"/>
                </a:lnTo>
                <a:lnTo>
                  <a:pt x="1384617" y="1722755"/>
                </a:lnTo>
                <a:lnTo>
                  <a:pt x="1387475" y="1754823"/>
                </a:lnTo>
                <a:lnTo>
                  <a:pt x="1390015" y="1788478"/>
                </a:lnTo>
                <a:lnTo>
                  <a:pt x="1392237" y="1822450"/>
                </a:lnTo>
                <a:lnTo>
                  <a:pt x="1393825" y="1857375"/>
                </a:lnTo>
                <a:lnTo>
                  <a:pt x="1181100" y="1857375"/>
                </a:lnTo>
                <a:lnTo>
                  <a:pt x="1182687" y="1822450"/>
                </a:lnTo>
                <a:lnTo>
                  <a:pt x="1184910" y="1788478"/>
                </a:lnTo>
                <a:lnTo>
                  <a:pt x="1187450" y="1754823"/>
                </a:lnTo>
                <a:lnTo>
                  <a:pt x="1190307" y="1722755"/>
                </a:lnTo>
                <a:lnTo>
                  <a:pt x="1194117" y="1691323"/>
                </a:lnTo>
                <a:lnTo>
                  <a:pt x="1197927" y="1661160"/>
                </a:lnTo>
                <a:lnTo>
                  <a:pt x="1202055" y="1632585"/>
                </a:lnTo>
                <a:lnTo>
                  <a:pt x="1206817" y="1604645"/>
                </a:lnTo>
                <a:lnTo>
                  <a:pt x="1211897" y="1577975"/>
                </a:lnTo>
                <a:lnTo>
                  <a:pt x="1216977" y="1553210"/>
                </a:lnTo>
                <a:lnTo>
                  <a:pt x="1222375" y="1529715"/>
                </a:lnTo>
                <a:lnTo>
                  <a:pt x="1227772" y="1507808"/>
                </a:lnTo>
                <a:lnTo>
                  <a:pt x="1233805" y="1487488"/>
                </a:lnTo>
                <a:lnTo>
                  <a:pt x="1239520" y="1468755"/>
                </a:lnTo>
                <a:lnTo>
                  <a:pt x="1245870" y="1451928"/>
                </a:lnTo>
                <a:lnTo>
                  <a:pt x="1251585" y="1437323"/>
                </a:lnTo>
                <a:lnTo>
                  <a:pt x="1177290" y="1363028"/>
                </a:lnTo>
                <a:lnTo>
                  <a:pt x="1175067" y="1360488"/>
                </a:lnTo>
                <a:lnTo>
                  <a:pt x="1173162" y="1358265"/>
                </a:lnTo>
                <a:lnTo>
                  <a:pt x="1171892" y="1355725"/>
                </a:lnTo>
                <a:lnTo>
                  <a:pt x="1170622" y="1352868"/>
                </a:lnTo>
                <a:lnTo>
                  <a:pt x="1169670" y="1350328"/>
                </a:lnTo>
                <a:lnTo>
                  <a:pt x="1168717" y="1347470"/>
                </a:lnTo>
                <a:lnTo>
                  <a:pt x="1168400" y="1344613"/>
                </a:lnTo>
                <a:lnTo>
                  <a:pt x="1168400" y="1341755"/>
                </a:lnTo>
                <a:lnTo>
                  <a:pt x="1168400" y="1338580"/>
                </a:lnTo>
                <a:lnTo>
                  <a:pt x="1168717" y="1335723"/>
                </a:lnTo>
                <a:lnTo>
                  <a:pt x="1169670" y="1332865"/>
                </a:lnTo>
                <a:lnTo>
                  <a:pt x="1170622" y="1330325"/>
                </a:lnTo>
                <a:lnTo>
                  <a:pt x="1171892" y="1327468"/>
                </a:lnTo>
                <a:lnTo>
                  <a:pt x="1173162" y="1324928"/>
                </a:lnTo>
                <a:lnTo>
                  <a:pt x="1175067" y="1322388"/>
                </a:lnTo>
                <a:lnTo>
                  <a:pt x="1177290" y="1320165"/>
                </a:lnTo>
                <a:lnTo>
                  <a:pt x="1266190" y="1231265"/>
                </a:lnTo>
                <a:lnTo>
                  <a:pt x="1268412" y="1229043"/>
                </a:lnTo>
                <a:lnTo>
                  <a:pt x="1270952" y="1227455"/>
                </a:lnTo>
                <a:lnTo>
                  <a:pt x="1273492" y="1225868"/>
                </a:lnTo>
                <a:lnTo>
                  <a:pt x="1276032" y="1224598"/>
                </a:lnTo>
                <a:lnTo>
                  <a:pt x="1278890" y="1223645"/>
                </a:lnTo>
                <a:lnTo>
                  <a:pt x="1281747" y="1222693"/>
                </a:lnTo>
                <a:lnTo>
                  <a:pt x="1284922" y="1222375"/>
                </a:lnTo>
                <a:close/>
                <a:moveTo>
                  <a:pt x="201825" y="1143000"/>
                </a:moveTo>
                <a:lnTo>
                  <a:pt x="225027" y="1143000"/>
                </a:lnTo>
                <a:lnTo>
                  <a:pt x="247275" y="1143316"/>
                </a:lnTo>
                <a:lnTo>
                  <a:pt x="268570" y="1143949"/>
                </a:lnTo>
                <a:lnTo>
                  <a:pt x="289229" y="1144898"/>
                </a:lnTo>
                <a:lnTo>
                  <a:pt x="308935" y="1145847"/>
                </a:lnTo>
                <a:lnTo>
                  <a:pt x="327688" y="1147428"/>
                </a:lnTo>
                <a:lnTo>
                  <a:pt x="345804" y="1148694"/>
                </a:lnTo>
                <a:lnTo>
                  <a:pt x="362967" y="1150591"/>
                </a:lnTo>
                <a:lnTo>
                  <a:pt x="379494" y="1152489"/>
                </a:lnTo>
                <a:lnTo>
                  <a:pt x="395069" y="1154703"/>
                </a:lnTo>
                <a:lnTo>
                  <a:pt x="410007" y="1157234"/>
                </a:lnTo>
                <a:lnTo>
                  <a:pt x="424309" y="1159764"/>
                </a:lnTo>
                <a:lnTo>
                  <a:pt x="437976" y="1162611"/>
                </a:lnTo>
                <a:lnTo>
                  <a:pt x="451007" y="1165458"/>
                </a:lnTo>
                <a:lnTo>
                  <a:pt x="463085" y="1168305"/>
                </a:lnTo>
                <a:lnTo>
                  <a:pt x="474527" y="1171784"/>
                </a:lnTo>
                <a:lnTo>
                  <a:pt x="485333" y="1175263"/>
                </a:lnTo>
                <a:lnTo>
                  <a:pt x="495822" y="1178427"/>
                </a:lnTo>
                <a:lnTo>
                  <a:pt x="505357" y="1182222"/>
                </a:lnTo>
                <a:lnTo>
                  <a:pt x="514574" y="1185702"/>
                </a:lnTo>
                <a:lnTo>
                  <a:pt x="522838" y="1189814"/>
                </a:lnTo>
                <a:lnTo>
                  <a:pt x="530784" y="1193926"/>
                </a:lnTo>
                <a:lnTo>
                  <a:pt x="538412" y="1197721"/>
                </a:lnTo>
                <a:lnTo>
                  <a:pt x="545404" y="1201833"/>
                </a:lnTo>
                <a:lnTo>
                  <a:pt x="551761" y="1205629"/>
                </a:lnTo>
                <a:lnTo>
                  <a:pt x="557482" y="1209741"/>
                </a:lnTo>
                <a:lnTo>
                  <a:pt x="563203" y="1214169"/>
                </a:lnTo>
                <a:lnTo>
                  <a:pt x="567970" y="1218598"/>
                </a:lnTo>
                <a:lnTo>
                  <a:pt x="572738" y="1222393"/>
                </a:lnTo>
                <a:lnTo>
                  <a:pt x="577187" y="1226821"/>
                </a:lnTo>
                <a:lnTo>
                  <a:pt x="581001" y="1231250"/>
                </a:lnTo>
                <a:lnTo>
                  <a:pt x="584180" y="1235045"/>
                </a:lnTo>
                <a:lnTo>
                  <a:pt x="587358" y="1239474"/>
                </a:lnTo>
                <a:lnTo>
                  <a:pt x="589901" y="1243586"/>
                </a:lnTo>
                <a:lnTo>
                  <a:pt x="592444" y="1248014"/>
                </a:lnTo>
                <a:lnTo>
                  <a:pt x="594668" y="1251810"/>
                </a:lnTo>
                <a:lnTo>
                  <a:pt x="596575" y="1255922"/>
                </a:lnTo>
                <a:lnTo>
                  <a:pt x="599436" y="1263513"/>
                </a:lnTo>
                <a:lnTo>
                  <a:pt x="601343" y="1271104"/>
                </a:lnTo>
                <a:lnTo>
                  <a:pt x="602296" y="1278063"/>
                </a:lnTo>
                <a:lnTo>
                  <a:pt x="603250" y="1284389"/>
                </a:lnTo>
                <a:lnTo>
                  <a:pt x="602614" y="1290399"/>
                </a:lnTo>
                <a:lnTo>
                  <a:pt x="602296" y="1295460"/>
                </a:lnTo>
                <a:lnTo>
                  <a:pt x="601979" y="1300205"/>
                </a:lnTo>
                <a:lnTo>
                  <a:pt x="600707" y="1306215"/>
                </a:lnTo>
                <a:lnTo>
                  <a:pt x="599754" y="1308429"/>
                </a:lnTo>
                <a:lnTo>
                  <a:pt x="599754" y="1315704"/>
                </a:lnTo>
                <a:lnTo>
                  <a:pt x="599436" y="1322663"/>
                </a:lnTo>
                <a:lnTo>
                  <a:pt x="597847" y="1329305"/>
                </a:lnTo>
                <a:lnTo>
                  <a:pt x="596258" y="1335315"/>
                </a:lnTo>
                <a:lnTo>
                  <a:pt x="593397" y="1341325"/>
                </a:lnTo>
                <a:lnTo>
                  <a:pt x="589901" y="1347018"/>
                </a:lnTo>
                <a:lnTo>
                  <a:pt x="586087" y="1352079"/>
                </a:lnTo>
                <a:lnTo>
                  <a:pt x="581319" y="1356824"/>
                </a:lnTo>
                <a:lnTo>
                  <a:pt x="575598" y="1361252"/>
                </a:lnTo>
                <a:lnTo>
                  <a:pt x="569877" y="1365364"/>
                </a:lnTo>
                <a:lnTo>
                  <a:pt x="563203" y="1369160"/>
                </a:lnTo>
                <a:lnTo>
                  <a:pt x="556528" y="1372639"/>
                </a:lnTo>
                <a:lnTo>
                  <a:pt x="548900" y="1376118"/>
                </a:lnTo>
                <a:lnTo>
                  <a:pt x="540636" y="1378965"/>
                </a:lnTo>
                <a:lnTo>
                  <a:pt x="532055" y="1381496"/>
                </a:lnTo>
                <a:lnTo>
                  <a:pt x="523156" y="1384026"/>
                </a:lnTo>
                <a:lnTo>
                  <a:pt x="513621" y="1386240"/>
                </a:lnTo>
                <a:lnTo>
                  <a:pt x="503768" y="1388138"/>
                </a:lnTo>
                <a:lnTo>
                  <a:pt x="493915" y="1389720"/>
                </a:lnTo>
                <a:lnTo>
                  <a:pt x="483426" y="1391301"/>
                </a:lnTo>
                <a:lnTo>
                  <a:pt x="472620" y="1392250"/>
                </a:lnTo>
                <a:lnTo>
                  <a:pt x="461496" y="1393515"/>
                </a:lnTo>
                <a:lnTo>
                  <a:pt x="438612" y="1394464"/>
                </a:lnTo>
                <a:lnTo>
                  <a:pt x="414774" y="1395413"/>
                </a:lnTo>
                <a:lnTo>
                  <a:pt x="390301" y="1395413"/>
                </a:lnTo>
                <a:lnTo>
                  <a:pt x="365510" y="1394464"/>
                </a:lnTo>
                <a:lnTo>
                  <a:pt x="340401" y="1393515"/>
                </a:lnTo>
                <a:lnTo>
                  <a:pt x="315292" y="1391617"/>
                </a:lnTo>
                <a:lnTo>
                  <a:pt x="290501" y="1389403"/>
                </a:lnTo>
                <a:lnTo>
                  <a:pt x="266027" y="1387189"/>
                </a:lnTo>
                <a:lnTo>
                  <a:pt x="241872" y="1384342"/>
                </a:lnTo>
                <a:lnTo>
                  <a:pt x="218670" y="1381496"/>
                </a:lnTo>
                <a:lnTo>
                  <a:pt x="196422" y="1378649"/>
                </a:lnTo>
                <a:lnTo>
                  <a:pt x="155103" y="1372323"/>
                </a:lnTo>
                <a:lnTo>
                  <a:pt x="120459" y="1366946"/>
                </a:lnTo>
                <a:lnTo>
                  <a:pt x="93761" y="1361885"/>
                </a:lnTo>
                <a:lnTo>
                  <a:pt x="70559" y="1357456"/>
                </a:lnTo>
                <a:lnTo>
                  <a:pt x="63249" y="1355242"/>
                </a:lnTo>
                <a:lnTo>
                  <a:pt x="56575" y="1352712"/>
                </a:lnTo>
                <a:lnTo>
                  <a:pt x="49900" y="1350181"/>
                </a:lnTo>
                <a:lnTo>
                  <a:pt x="44179" y="1347334"/>
                </a:lnTo>
                <a:lnTo>
                  <a:pt x="38776" y="1344488"/>
                </a:lnTo>
                <a:lnTo>
                  <a:pt x="33691" y="1341641"/>
                </a:lnTo>
                <a:lnTo>
                  <a:pt x="28923" y="1338162"/>
                </a:lnTo>
                <a:lnTo>
                  <a:pt x="24791" y="1334998"/>
                </a:lnTo>
                <a:lnTo>
                  <a:pt x="20659" y="1331835"/>
                </a:lnTo>
                <a:lnTo>
                  <a:pt x="17163" y="1328040"/>
                </a:lnTo>
                <a:lnTo>
                  <a:pt x="14303" y="1324560"/>
                </a:lnTo>
                <a:lnTo>
                  <a:pt x="11442" y="1320765"/>
                </a:lnTo>
                <a:lnTo>
                  <a:pt x="8899" y="1316969"/>
                </a:lnTo>
                <a:lnTo>
                  <a:pt x="6675" y="1313173"/>
                </a:lnTo>
                <a:lnTo>
                  <a:pt x="4768" y="1309378"/>
                </a:lnTo>
                <a:lnTo>
                  <a:pt x="3178" y="1304949"/>
                </a:lnTo>
                <a:lnTo>
                  <a:pt x="2225" y="1300837"/>
                </a:lnTo>
                <a:lnTo>
                  <a:pt x="954" y="1297042"/>
                </a:lnTo>
                <a:lnTo>
                  <a:pt x="318" y="1292613"/>
                </a:lnTo>
                <a:lnTo>
                  <a:pt x="0" y="1288185"/>
                </a:lnTo>
                <a:lnTo>
                  <a:pt x="0" y="1283757"/>
                </a:lnTo>
                <a:lnTo>
                  <a:pt x="0" y="1279328"/>
                </a:lnTo>
                <a:lnTo>
                  <a:pt x="636" y="1270788"/>
                </a:lnTo>
                <a:lnTo>
                  <a:pt x="2543" y="1261615"/>
                </a:lnTo>
                <a:lnTo>
                  <a:pt x="4768" y="1253075"/>
                </a:lnTo>
                <a:lnTo>
                  <a:pt x="7628" y="1243902"/>
                </a:lnTo>
                <a:lnTo>
                  <a:pt x="11442" y="1235045"/>
                </a:lnTo>
                <a:lnTo>
                  <a:pt x="15256" y="1226505"/>
                </a:lnTo>
                <a:lnTo>
                  <a:pt x="19706" y="1217965"/>
                </a:lnTo>
                <a:lnTo>
                  <a:pt x="24473" y="1209741"/>
                </a:lnTo>
                <a:lnTo>
                  <a:pt x="29241" y="1201833"/>
                </a:lnTo>
                <a:lnTo>
                  <a:pt x="34326" y="1194242"/>
                </a:lnTo>
                <a:lnTo>
                  <a:pt x="39412" y="1186967"/>
                </a:lnTo>
                <a:lnTo>
                  <a:pt x="49264" y="1173682"/>
                </a:lnTo>
                <a:lnTo>
                  <a:pt x="58164" y="1162927"/>
                </a:lnTo>
                <a:lnTo>
                  <a:pt x="65156" y="1155020"/>
                </a:lnTo>
                <a:lnTo>
                  <a:pt x="71831" y="1147745"/>
                </a:lnTo>
                <a:lnTo>
                  <a:pt x="99482" y="1146163"/>
                </a:lnTo>
                <a:lnTo>
                  <a:pt x="126498" y="1144898"/>
                </a:lnTo>
                <a:lnTo>
                  <a:pt x="152878" y="1143949"/>
                </a:lnTo>
                <a:lnTo>
                  <a:pt x="177669" y="1143316"/>
                </a:lnTo>
                <a:lnTo>
                  <a:pt x="201825" y="1143000"/>
                </a:lnTo>
                <a:close/>
                <a:moveTo>
                  <a:pt x="1579779" y="1057275"/>
                </a:moveTo>
                <a:lnTo>
                  <a:pt x="1599766" y="1066483"/>
                </a:lnTo>
                <a:lnTo>
                  <a:pt x="1619436" y="1075055"/>
                </a:lnTo>
                <a:lnTo>
                  <a:pt x="1639106" y="1083628"/>
                </a:lnTo>
                <a:lnTo>
                  <a:pt x="1658776" y="1091565"/>
                </a:lnTo>
                <a:lnTo>
                  <a:pt x="1678446" y="1099503"/>
                </a:lnTo>
                <a:lnTo>
                  <a:pt x="1697799" y="1106805"/>
                </a:lnTo>
                <a:lnTo>
                  <a:pt x="1735552" y="1121093"/>
                </a:lnTo>
                <a:lnTo>
                  <a:pt x="1773306" y="1134110"/>
                </a:lnTo>
                <a:lnTo>
                  <a:pt x="1809473" y="1146175"/>
                </a:lnTo>
                <a:lnTo>
                  <a:pt x="1845640" y="1157923"/>
                </a:lnTo>
                <a:lnTo>
                  <a:pt x="1880539" y="1169353"/>
                </a:lnTo>
                <a:lnTo>
                  <a:pt x="1948114" y="1190308"/>
                </a:lnTo>
                <a:lnTo>
                  <a:pt x="1980157" y="1200468"/>
                </a:lnTo>
                <a:lnTo>
                  <a:pt x="2011248" y="1211263"/>
                </a:lnTo>
                <a:lnTo>
                  <a:pt x="2041071" y="1221740"/>
                </a:lnTo>
                <a:lnTo>
                  <a:pt x="2070258" y="1232535"/>
                </a:lnTo>
                <a:lnTo>
                  <a:pt x="2084217" y="1238568"/>
                </a:lnTo>
                <a:lnTo>
                  <a:pt x="2098177" y="1244283"/>
                </a:lnTo>
                <a:lnTo>
                  <a:pt x="2111184" y="1249998"/>
                </a:lnTo>
                <a:lnTo>
                  <a:pt x="2124192" y="1256665"/>
                </a:lnTo>
                <a:lnTo>
                  <a:pt x="2130854" y="1259840"/>
                </a:lnTo>
                <a:lnTo>
                  <a:pt x="2136882" y="1263650"/>
                </a:lnTo>
                <a:lnTo>
                  <a:pt x="2142910" y="1267778"/>
                </a:lnTo>
                <a:lnTo>
                  <a:pt x="2148621" y="1271905"/>
                </a:lnTo>
                <a:lnTo>
                  <a:pt x="2154649" y="1276668"/>
                </a:lnTo>
                <a:lnTo>
                  <a:pt x="2160042" y="1281430"/>
                </a:lnTo>
                <a:lnTo>
                  <a:pt x="2165435" y="1286828"/>
                </a:lnTo>
                <a:lnTo>
                  <a:pt x="2170511" y="1292543"/>
                </a:lnTo>
                <a:lnTo>
                  <a:pt x="2175587" y="1298258"/>
                </a:lnTo>
                <a:lnTo>
                  <a:pt x="2180346" y="1304290"/>
                </a:lnTo>
                <a:lnTo>
                  <a:pt x="2185105" y="1310640"/>
                </a:lnTo>
                <a:lnTo>
                  <a:pt x="2189547" y="1317308"/>
                </a:lnTo>
                <a:lnTo>
                  <a:pt x="2193671" y="1323975"/>
                </a:lnTo>
                <a:lnTo>
                  <a:pt x="2198113" y="1330960"/>
                </a:lnTo>
                <a:lnTo>
                  <a:pt x="2202237" y="1338263"/>
                </a:lnTo>
                <a:lnTo>
                  <a:pt x="2206361" y="1345565"/>
                </a:lnTo>
                <a:lnTo>
                  <a:pt x="2213976" y="1360805"/>
                </a:lnTo>
                <a:lnTo>
                  <a:pt x="2220638" y="1376998"/>
                </a:lnTo>
                <a:lnTo>
                  <a:pt x="2226983" y="1393508"/>
                </a:lnTo>
                <a:lnTo>
                  <a:pt x="2233011" y="1410018"/>
                </a:lnTo>
                <a:lnTo>
                  <a:pt x="2238722" y="1427480"/>
                </a:lnTo>
                <a:lnTo>
                  <a:pt x="2243480" y="1445260"/>
                </a:lnTo>
                <a:lnTo>
                  <a:pt x="2248239" y="1463040"/>
                </a:lnTo>
                <a:lnTo>
                  <a:pt x="2252046" y="1480820"/>
                </a:lnTo>
                <a:lnTo>
                  <a:pt x="2255853" y="1498600"/>
                </a:lnTo>
                <a:lnTo>
                  <a:pt x="2259026" y="1516063"/>
                </a:lnTo>
                <a:lnTo>
                  <a:pt x="2262199" y="1534160"/>
                </a:lnTo>
                <a:lnTo>
                  <a:pt x="2264737" y="1551305"/>
                </a:lnTo>
                <a:lnTo>
                  <a:pt x="2266957" y="1568133"/>
                </a:lnTo>
                <a:lnTo>
                  <a:pt x="2269178" y="1584643"/>
                </a:lnTo>
                <a:lnTo>
                  <a:pt x="2272034" y="1616075"/>
                </a:lnTo>
                <a:lnTo>
                  <a:pt x="2274254" y="1644333"/>
                </a:lnTo>
                <a:lnTo>
                  <a:pt x="2275841" y="1669098"/>
                </a:lnTo>
                <a:lnTo>
                  <a:pt x="2276475" y="1689735"/>
                </a:lnTo>
                <a:lnTo>
                  <a:pt x="2276475" y="1704975"/>
                </a:lnTo>
                <a:lnTo>
                  <a:pt x="2276475" y="1708150"/>
                </a:lnTo>
                <a:lnTo>
                  <a:pt x="2275841" y="1711008"/>
                </a:lnTo>
                <a:lnTo>
                  <a:pt x="2274889" y="1714500"/>
                </a:lnTo>
                <a:lnTo>
                  <a:pt x="2273620" y="1717675"/>
                </a:lnTo>
                <a:lnTo>
                  <a:pt x="2271716" y="1720850"/>
                </a:lnTo>
                <a:lnTo>
                  <a:pt x="2269496" y="1724343"/>
                </a:lnTo>
                <a:lnTo>
                  <a:pt x="2266957" y="1727518"/>
                </a:lnTo>
                <a:lnTo>
                  <a:pt x="2264102" y="1730693"/>
                </a:lnTo>
                <a:lnTo>
                  <a:pt x="2260930" y="1734185"/>
                </a:lnTo>
                <a:lnTo>
                  <a:pt x="2256805" y="1737360"/>
                </a:lnTo>
                <a:lnTo>
                  <a:pt x="2252681" y="1740535"/>
                </a:lnTo>
                <a:lnTo>
                  <a:pt x="2248557" y="1744028"/>
                </a:lnTo>
                <a:lnTo>
                  <a:pt x="2243480" y="1747203"/>
                </a:lnTo>
                <a:lnTo>
                  <a:pt x="2237770" y="1750378"/>
                </a:lnTo>
                <a:lnTo>
                  <a:pt x="2226349" y="1757045"/>
                </a:lnTo>
                <a:lnTo>
                  <a:pt x="2212707" y="1763713"/>
                </a:lnTo>
                <a:lnTo>
                  <a:pt x="2197795" y="1770063"/>
                </a:lnTo>
                <a:lnTo>
                  <a:pt x="2180981" y="1776413"/>
                </a:lnTo>
                <a:lnTo>
                  <a:pt x="2162580" y="1782445"/>
                </a:lnTo>
                <a:lnTo>
                  <a:pt x="2142910" y="1788795"/>
                </a:lnTo>
                <a:lnTo>
                  <a:pt x="2121019" y="1794828"/>
                </a:lnTo>
                <a:lnTo>
                  <a:pt x="2098177" y="1800860"/>
                </a:lnTo>
                <a:lnTo>
                  <a:pt x="2073431" y="1806258"/>
                </a:lnTo>
                <a:lnTo>
                  <a:pt x="2046781" y="1811655"/>
                </a:lnTo>
                <a:lnTo>
                  <a:pt x="2018545" y="1817053"/>
                </a:lnTo>
                <a:lnTo>
                  <a:pt x="1988723" y="1821815"/>
                </a:lnTo>
                <a:lnTo>
                  <a:pt x="1956997" y="1826578"/>
                </a:lnTo>
                <a:lnTo>
                  <a:pt x="1924003" y="1831340"/>
                </a:lnTo>
                <a:lnTo>
                  <a:pt x="1889422" y="1835468"/>
                </a:lnTo>
                <a:lnTo>
                  <a:pt x="1852937" y="1839278"/>
                </a:lnTo>
                <a:lnTo>
                  <a:pt x="1814549" y="1843088"/>
                </a:lnTo>
                <a:lnTo>
                  <a:pt x="1774892" y="1845945"/>
                </a:lnTo>
                <a:lnTo>
                  <a:pt x="1733014" y="1848803"/>
                </a:lnTo>
                <a:lnTo>
                  <a:pt x="1690184" y="1851343"/>
                </a:lnTo>
                <a:lnTo>
                  <a:pt x="1645134" y="1853565"/>
                </a:lnTo>
                <a:lnTo>
                  <a:pt x="1598497" y="1855153"/>
                </a:lnTo>
                <a:lnTo>
                  <a:pt x="1549957" y="1856105"/>
                </a:lnTo>
                <a:lnTo>
                  <a:pt x="1500148" y="1857058"/>
                </a:lnTo>
                <a:lnTo>
                  <a:pt x="1447800" y="1857375"/>
                </a:lnTo>
                <a:lnTo>
                  <a:pt x="1579779" y="1057275"/>
                </a:lnTo>
                <a:close/>
                <a:moveTo>
                  <a:pt x="336233" y="835025"/>
                </a:moveTo>
                <a:lnTo>
                  <a:pt x="351772" y="835025"/>
                </a:lnTo>
                <a:lnTo>
                  <a:pt x="366678" y="835342"/>
                </a:lnTo>
                <a:lnTo>
                  <a:pt x="380632" y="835975"/>
                </a:lnTo>
                <a:lnTo>
                  <a:pt x="394269" y="837242"/>
                </a:lnTo>
                <a:lnTo>
                  <a:pt x="407272" y="838826"/>
                </a:lnTo>
                <a:lnTo>
                  <a:pt x="419957" y="840410"/>
                </a:lnTo>
                <a:lnTo>
                  <a:pt x="432008" y="842628"/>
                </a:lnTo>
                <a:lnTo>
                  <a:pt x="443742" y="844845"/>
                </a:lnTo>
                <a:lnTo>
                  <a:pt x="454525" y="847380"/>
                </a:lnTo>
                <a:lnTo>
                  <a:pt x="465307" y="850231"/>
                </a:lnTo>
                <a:lnTo>
                  <a:pt x="475456" y="853716"/>
                </a:lnTo>
                <a:lnTo>
                  <a:pt x="484970" y="856884"/>
                </a:lnTo>
                <a:lnTo>
                  <a:pt x="493850" y="860368"/>
                </a:lnTo>
                <a:lnTo>
                  <a:pt x="502729" y="864170"/>
                </a:lnTo>
                <a:lnTo>
                  <a:pt x="510975" y="868288"/>
                </a:lnTo>
                <a:lnTo>
                  <a:pt x="518903" y="872090"/>
                </a:lnTo>
                <a:lnTo>
                  <a:pt x="526515" y="876525"/>
                </a:lnTo>
                <a:lnTo>
                  <a:pt x="533175" y="880960"/>
                </a:lnTo>
                <a:lnTo>
                  <a:pt x="539834" y="885712"/>
                </a:lnTo>
                <a:lnTo>
                  <a:pt x="546177" y="889830"/>
                </a:lnTo>
                <a:lnTo>
                  <a:pt x="552203" y="894582"/>
                </a:lnTo>
                <a:lnTo>
                  <a:pt x="557594" y="899651"/>
                </a:lnTo>
                <a:lnTo>
                  <a:pt x="562668" y="904402"/>
                </a:lnTo>
                <a:lnTo>
                  <a:pt x="567425" y="909471"/>
                </a:lnTo>
                <a:lnTo>
                  <a:pt x="571865" y="914540"/>
                </a:lnTo>
                <a:lnTo>
                  <a:pt x="576305" y="919292"/>
                </a:lnTo>
                <a:lnTo>
                  <a:pt x="580428" y="924360"/>
                </a:lnTo>
                <a:lnTo>
                  <a:pt x="583916" y="929429"/>
                </a:lnTo>
                <a:lnTo>
                  <a:pt x="587088" y="934815"/>
                </a:lnTo>
                <a:lnTo>
                  <a:pt x="593113" y="944635"/>
                </a:lnTo>
                <a:lnTo>
                  <a:pt x="597870" y="954456"/>
                </a:lnTo>
                <a:lnTo>
                  <a:pt x="601676" y="963326"/>
                </a:lnTo>
                <a:lnTo>
                  <a:pt x="605165" y="972513"/>
                </a:lnTo>
                <a:lnTo>
                  <a:pt x="607067" y="980433"/>
                </a:lnTo>
                <a:lnTo>
                  <a:pt x="608970" y="988036"/>
                </a:lnTo>
                <a:lnTo>
                  <a:pt x="610556" y="994688"/>
                </a:lnTo>
                <a:lnTo>
                  <a:pt x="611190" y="1000391"/>
                </a:lnTo>
                <a:lnTo>
                  <a:pt x="612459" y="1008627"/>
                </a:lnTo>
                <a:lnTo>
                  <a:pt x="612459" y="1011478"/>
                </a:lnTo>
                <a:lnTo>
                  <a:pt x="612776" y="1020349"/>
                </a:lnTo>
                <a:lnTo>
                  <a:pt x="611824" y="1029219"/>
                </a:lnTo>
                <a:lnTo>
                  <a:pt x="610873" y="1037139"/>
                </a:lnTo>
                <a:lnTo>
                  <a:pt x="608970" y="1044742"/>
                </a:lnTo>
                <a:lnTo>
                  <a:pt x="606433" y="1052028"/>
                </a:lnTo>
                <a:lnTo>
                  <a:pt x="603262" y="1058998"/>
                </a:lnTo>
                <a:lnTo>
                  <a:pt x="599456" y="1065333"/>
                </a:lnTo>
                <a:lnTo>
                  <a:pt x="595333" y="1071352"/>
                </a:lnTo>
                <a:lnTo>
                  <a:pt x="590259" y="1076738"/>
                </a:lnTo>
                <a:lnTo>
                  <a:pt x="584551" y="1081807"/>
                </a:lnTo>
                <a:lnTo>
                  <a:pt x="578842" y="1086558"/>
                </a:lnTo>
                <a:lnTo>
                  <a:pt x="572182" y="1090994"/>
                </a:lnTo>
                <a:lnTo>
                  <a:pt x="565205" y="1095112"/>
                </a:lnTo>
                <a:lnTo>
                  <a:pt x="558228" y="1098597"/>
                </a:lnTo>
                <a:lnTo>
                  <a:pt x="549983" y="1102081"/>
                </a:lnTo>
                <a:lnTo>
                  <a:pt x="541737" y="1105249"/>
                </a:lnTo>
                <a:lnTo>
                  <a:pt x="533175" y="1107784"/>
                </a:lnTo>
                <a:lnTo>
                  <a:pt x="524295" y="1110001"/>
                </a:lnTo>
                <a:lnTo>
                  <a:pt x="514781" y="1112219"/>
                </a:lnTo>
                <a:lnTo>
                  <a:pt x="505267" y="1113803"/>
                </a:lnTo>
                <a:lnTo>
                  <a:pt x="495435" y="1115387"/>
                </a:lnTo>
                <a:lnTo>
                  <a:pt x="485287" y="1116337"/>
                </a:lnTo>
                <a:lnTo>
                  <a:pt x="474821" y="1117604"/>
                </a:lnTo>
                <a:lnTo>
                  <a:pt x="464039" y="1118238"/>
                </a:lnTo>
                <a:lnTo>
                  <a:pt x="453256" y="1118555"/>
                </a:lnTo>
                <a:lnTo>
                  <a:pt x="442156" y="1119188"/>
                </a:lnTo>
                <a:lnTo>
                  <a:pt x="419640" y="1119188"/>
                </a:lnTo>
                <a:lnTo>
                  <a:pt x="396806" y="1118238"/>
                </a:lnTo>
                <a:lnTo>
                  <a:pt x="373972" y="1116337"/>
                </a:lnTo>
                <a:lnTo>
                  <a:pt x="350504" y="1114753"/>
                </a:lnTo>
                <a:lnTo>
                  <a:pt x="327670" y="1111902"/>
                </a:lnTo>
                <a:lnTo>
                  <a:pt x="305153" y="1108734"/>
                </a:lnTo>
                <a:lnTo>
                  <a:pt x="282954" y="1105566"/>
                </a:lnTo>
                <a:lnTo>
                  <a:pt x="261389" y="1102081"/>
                </a:lnTo>
                <a:lnTo>
                  <a:pt x="240457" y="1098280"/>
                </a:lnTo>
                <a:lnTo>
                  <a:pt x="221429" y="1094162"/>
                </a:lnTo>
                <a:lnTo>
                  <a:pt x="203035" y="1090677"/>
                </a:lnTo>
                <a:lnTo>
                  <a:pt x="171005" y="1083707"/>
                </a:lnTo>
                <a:lnTo>
                  <a:pt x="146585" y="1077688"/>
                </a:lnTo>
                <a:lnTo>
                  <a:pt x="125337" y="1071986"/>
                </a:lnTo>
                <a:lnTo>
                  <a:pt x="118360" y="1069135"/>
                </a:lnTo>
                <a:lnTo>
                  <a:pt x="111700" y="1066284"/>
                </a:lnTo>
                <a:lnTo>
                  <a:pt x="105992" y="1063433"/>
                </a:lnTo>
                <a:lnTo>
                  <a:pt x="100600" y="1060265"/>
                </a:lnTo>
                <a:lnTo>
                  <a:pt x="95209" y="1057097"/>
                </a:lnTo>
                <a:lnTo>
                  <a:pt x="90135" y="1053612"/>
                </a:lnTo>
                <a:lnTo>
                  <a:pt x="86012" y="1050444"/>
                </a:lnTo>
                <a:lnTo>
                  <a:pt x="81889" y="1046642"/>
                </a:lnTo>
                <a:lnTo>
                  <a:pt x="78401" y="1043158"/>
                </a:lnTo>
                <a:lnTo>
                  <a:pt x="74912" y="1039039"/>
                </a:lnTo>
                <a:lnTo>
                  <a:pt x="72058" y="1035555"/>
                </a:lnTo>
                <a:lnTo>
                  <a:pt x="69521" y="1031436"/>
                </a:lnTo>
                <a:lnTo>
                  <a:pt x="66984" y="1027318"/>
                </a:lnTo>
                <a:lnTo>
                  <a:pt x="65081" y="1023516"/>
                </a:lnTo>
                <a:lnTo>
                  <a:pt x="63178" y="1019398"/>
                </a:lnTo>
                <a:lnTo>
                  <a:pt x="61910" y="1015280"/>
                </a:lnTo>
                <a:lnTo>
                  <a:pt x="60641" y="1011162"/>
                </a:lnTo>
                <a:lnTo>
                  <a:pt x="59690" y="1006726"/>
                </a:lnTo>
                <a:lnTo>
                  <a:pt x="59055" y="1002608"/>
                </a:lnTo>
                <a:lnTo>
                  <a:pt x="58738" y="998173"/>
                </a:lnTo>
                <a:lnTo>
                  <a:pt x="58738" y="994055"/>
                </a:lnTo>
                <a:lnTo>
                  <a:pt x="58738" y="989620"/>
                </a:lnTo>
                <a:lnTo>
                  <a:pt x="59372" y="980749"/>
                </a:lnTo>
                <a:lnTo>
                  <a:pt x="60641" y="972196"/>
                </a:lnTo>
                <a:lnTo>
                  <a:pt x="62544" y="963326"/>
                </a:lnTo>
                <a:lnTo>
                  <a:pt x="65398" y="955089"/>
                </a:lnTo>
                <a:lnTo>
                  <a:pt x="68887" y="946219"/>
                </a:lnTo>
                <a:lnTo>
                  <a:pt x="72375" y="937982"/>
                </a:lnTo>
                <a:lnTo>
                  <a:pt x="76815" y="930063"/>
                </a:lnTo>
                <a:lnTo>
                  <a:pt x="80938" y="921826"/>
                </a:lnTo>
                <a:lnTo>
                  <a:pt x="85378" y="914540"/>
                </a:lnTo>
                <a:lnTo>
                  <a:pt x="90135" y="907254"/>
                </a:lnTo>
                <a:lnTo>
                  <a:pt x="94892" y="900601"/>
                </a:lnTo>
                <a:lnTo>
                  <a:pt x="104089" y="888563"/>
                </a:lnTo>
                <a:lnTo>
                  <a:pt x="112017" y="878425"/>
                </a:lnTo>
                <a:lnTo>
                  <a:pt x="118994" y="870189"/>
                </a:lnTo>
                <a:lnTo>
                  <a:pt x="125337" y="863853"/>
                </a:lnTo>
                <a:lnTo>
                  <a:pt x="147854" y="858784"/>
                </a:lnTo>
                <a:lnTo>
                  <a:pt x="169736" y="854349"/>
                </a:lnTo>
                <a:lnTo>
                  <a:pt x="190667" y="850231"/>
                </a:lnTo>
                <a:lnTo>
                  <a:pt x="211281" y="846746"/>
                </a:lnTo>
                <a:lnTo>
                  <a:pt x="230943" y="843895"/>
                </a:lnTo>
                <a:lnTo>
                  <a:pt x="249972" y="841361"/>
                </a:lnTo>
                <a:lnTo>
                  <a:pt x="268683" y="839143"/>
                </a:lnTo>
                <a:lnTo>
                  <a:pt x="286442" y="837242"/>
                </a:lnTo>
                <a:lnTo>
                  <a:pt x="303568" y="835975"/>
                </a:lnTo>
                <a:lnTo>
                  <a:pt x="320376" y="835342"/>
                </a:lnTo>
                <a:lnTo>
                  <a:pt x="336233" y="835025"/>
                </a:lnTo>
                <a:close/>
                <a:moveTo>
                  <a:pt x="527395" y="122237"/>
                </a:moveTo>
                <a:lnTo>
                  <a:pt x="536934" y="122237"/>
                </a:lnTo>
                <a:lnTo>
                  <a:pt x="546792" y="122872"/>
                </a:lnTo>
                <a:lnTo>
                  <a:pt x="556649" y="123824"/>
                </a:lnTo>
                <a:lnTo>
                  <a:pt x="567143" y="125411"/>
                </a:lnTo>
                <a:lnTo>
                  <a:pt x="577318" y="127632"/>
                </a:lnTo>
                <a:lnTo>
                  <a:pt x="588129" y="130806"/>
                </a:lnTo>
                <a:lnTo>
                  <a:pt x="598623" y="134615"/>
                </a:lnTo>
                <a:lnTo>
                  <a:pt x="603711" y="136519"/>
                </a:lnTo>
                <a:lnTo>
                  <a:pt x="608798" y="139376"/>
                </a:lnTo>
                <a:lnTo>
                  <a:pt x="614204" y="141915"/>
                </a:lnTo>
                <a:lnTo>
                  <a:pt x="618974" y="144771"/>
                </a:lnTo>
                <a:lnTo>
                  <a:pt x="624061" y="147945"/>
                </a:lnTo>
                <a:lnTo>
                  <a:pt x="629149" y="151754"/>
                </a:lnTo>
                <a:lnTo>
                  <a:pt x="633919" y="155245"/>
                </a:lnTo>
                <a:lnTo>
                  <a:pt x="638689" y="159371"/>
                </a:lnTo>
                <a:lnTo>
                  <a:pt x="643140" y="163497"/>
                </a:lnTo>
                <a:lnTo>
                  <a:pt x="647910" y="167941"/>
                </a:lnTo>
                <a:lnTo>
                  <a:pt x="652362" y="173019"/>
                </a:lnTo>
                <a:lnTo>
                  <a:pt x="656178" y="178097"/>
                </a:lnTo>
                <a:lnTo>
                  <a:pt x="660311" y="183810"/>
                </a:lnTo>
                <a:lnTo>
                  <a:pt x="664445" y="189523"/>
                </a:lnTo>
                <a:lnTo>
                  <a:pt x="667943" y="196188"/>
                </a:lnTo>
                <a:lnTo>
                  <a:pt x="671759" y="202536"/>
                </a:lnTo>
                <a:lnTo>
                  <a:pt x="674938" y="209518"/>
                </a:lnTo>
                <a:lnTo>
                  <a:pt x="677800" y="216818"/>
                </a:lnTo>
                <a:lnTo>
                  <a:pt x="680662" y="224436"/>
                </a:lnTo>
                <a:lnTo>
                  <a:pt x="683524" y="232370"/>
                </a:lnTo>
                <a:lnTo>
                  <a:pt x="685750" y="241257"/>
                </a:lnTo>
                <a:lnTo>
                  <a:pt x="687976" y="249827"/>
                </a:lnTo>
                <a:lnTo>
                  <a:pt x="689884" y="259348"/>
                </a:lnTo>
                <a:lnTo>
                  <a:pt x="691791" y="268870"/>
                </a:lnTo>
                <a:lnTo>
                  <a:pt x="692745" y="279026"/>
                </a:lnTo>
                <a:lnTo>
                  <a:pt x="694017" y="290135"/>
                </a:lnTo>
                <a:lnTo>
                  <a:pt x="694653" y="300926"/>
                </a:lnTo>
                <a:lnTo>
                  <a:pt x="694971" y="312669"/>
                </a:lnTo>
                <a:lnTo>
                  <a:pt x="695289" y="324730"/>
                </a:lnTo>
                <a:lnTo>
                  <a:pt x="694971" y="337108"/>
                </a:lnTo>
                <a:lnTo>
                  <a:pt x="694335" y="371703"/>
                </a:lnTo>
                <a:lnTo>
                  <a:pt x="694335" y="404712"/>
                </a:lnTo>
                <a:lnTo>
                  <a:pt x="694971" y="436450"/>
                </a:lnTo>
                <a:lnTo>
                  <a:pt x="695925" y="467237"/>
                </a:lnTo>
                <a:lnTo>
                  <a:pt x="697833" y="496119"/>
                </a:lnTo>
                <a:lnTo>
                  <a:pt x="700377" y="524367"/>
                </a:lnTo>
                <a:lnTo>
                  <a:pt x="703239" y="551027"/>
                </a:lnTo>
                <a:lnTo>
                  <a:pt x="707055" y="576418"/>
                </a:lnTo>
                <a:lnTo>
                  <a:pt x="710870" y="600857"/>
                </a:lnTo>
                <a:lnTo>
                  <a:pt x="715322" y="623709"/>
                </a:lnTo>
                <a:lnTo>
                  <a:pt x="720092" y="645926"/>
                </a:lnTo>
                <a:lnTo>
                  <a:pt x="725180" y="667191"/>
                </a:lnTo>
                <a:lnTo>
                  <a:pt x="730585" y="686869"/>
                </a:lnTo>
                <a:lnTo>
                  <a:pt x="736627" y="705595"/>
                </a:lnTo>
                <a:lnTo>
                  <a:pt x="742351" y="724003"/>
                </a:lnTo>
                <a:lnTo>
                  <a:pt x="748710" y="740825"/>
                </a:lnTo>
                <a:lnTo>
                  <a:pt x="755070" y="756694"/>
                </a:lnTo>
                <a:lnTo>
                  <a:pt x="761747" y="771929"/>
                </a:lnTo>
                <a:lnTo>
                  <a:pt x="768425" y="786529"/>
                </a:lnTo>
                <a:lnTo>
                  <a:pt x="775421" y="800176"/>
                </a:lnTo>
                <a:lnTo>
                  <a:pt x="781780" y="812872"/>
                </a:lnTo>
                <a:lnTo>
                  <a:pt x="788776" y="824933"/>
                </a:lnTo>
                <a:lnTo>
                  <a:pt x="795454" y="836041"/>
                </a:lnTo>
                <a:lnTo>
                  <a:pt x="802131" y="846832"/>
                </a:lnTo>
                <a:lnTo>
                  <a:pt x="808809" y="856671"/>
                </a:lnTo>
                <a:lnTo>
                  <a:pt x="815168" y="865876"/>
                </a:lnTo>
                <a:lnTo>
                  <a:pt x="827570" y="882697"/>
                </a:lnTo>
                <a:lnTo>
                  <a:pt x="838699" y="897614"/>
                </a:lnTo>
                <a:lnTo>
                  <a:pt x="848874" y="910945"/>
                </a:lnTo>
                <a:lnTo>
                  <a:pt x="857142" y="921418"/>
                </a:lnTo>
                <a:lnTo>
                  <a:pt x="864774" y="932210"/>
                </a:lnTo>
                <a:lnTo>
                  <a:pt x="872087" y="943953"/>
                </a:lnTo>
                <a:lnTo>
                  <a:pt x="879401" y="956331"/>
                </a:lnTo>
                <a:lnTo>
                  <a:pt x="886396" y="969027"/>
                </a:lnTo>
                <a:lnTo>
                  <a:pt x="892756" y="982674"/>
                </a:lnTo>
                <a:lnTo>
                  <a:pt x="899116" y="997274"/>
                </a:lnTo>
                <a:lnTo>
                  <a:pt x="904839" y="1012509"/>
                </a:lnTo>
                <a:lnTo>
                  <a:pt x="909927" y="1029013"/>
                </a:lnTo>
                <a:lnTo>
                  <a:pt x="914697" y="1046469"/>
                </a:lnTo>
                <a:lnTo>
                  <a:pt x="918830" y="1064878"/>
                </a:lnTo>
                <a:lnTo>
                  <a:pt x="922010" y="1084556"/>
                </a:lnTo>
                <a:lnTo>
                  <a:pt x="923600" y="1095030"/>
                </a:lnTo>
                <a:lnTo>
                  <a:pt x="924872" y="1105821"/>
                </a:lnTo>
                <a:lnTo>
                  <a:pt x="926144" y="1116612"/>
                </a:lnTo>
                <a:lnTo>
                  <a:pt x="926780" y="1128355"/>
                </a:lnTo>
                <a:lnTo>
                  <a:pt x="927416" y="1140099"/>
                </a:lnTo>
                <a:lnTo>
                  <a:pt x="928370" y="1152159"/>
                </a:lnTo>
                <a:lnTo>
                  <a:pt x="928688" y="1177550"/>
                </a:lnTo>
                <a:lnTo>
                  <a:pt x="928688" y="1185803"/>
                </a:lnTo>
                <a:lnTo>
                  <a:pt x="927734" y="1194689"/>
                </a:lnTo>
                <a:lnTo>
                  <a:pt x="927098" y="1203259"/>
                </a:lnTo>
                <a:lnTo>
                  <a:pt x="926144" y="1211828"/>
                </a:lnTo>
                <a:lnTo>
                  <a:pt x="924554" y="1220398"/>
                </a:lnTo>
                <a:lnTo>
                  <a:pt x="922646" y="1229285"/>
                </a:lnTo>
                <a:lnTo>
                  <a:pt x="918830" y="1247058"/>
                </a:lnTo>
                <a:lnTo>
                  <a:pt x="913743" y="1265149"/>
                </a:lnTo>
                <a:lnTo>
                  <a:pt x="908655" y="1284193"/>
                </a:lnTo>
                <a:lnTo>
                  <a:pt x="896890" y="1324818"/>
                </a:lnTo>
                <a:lnTo>
                  <a:pt x="890848" y="1346083"/>
                </a:lnTo>
                <a:lnTo>
                  <a:pt x="885442" y="1369252"/>
                </a:lnTo>
                <a:lnTo>
                  <a:pt x="882899" y="1380678"/>
                </a:lnTo>
                <a:lnTo>
                  <a:pt x="880355" y="1393057"/>
                </a:lnTo>
                <a:lnTo>
                  <a:pt x="878129" y="1406069"/>
                </a:lnTo>
                <a:lnTo>
                  <a:pt x="875903" y="1419082"/>
                </a:lnTo>
                <a:lnTo>
                  <a:pt x="874313" y="1432413"/>
                </a:lnTo>
                <a:lnTo>
                  <a:pt x="872723" y="1446378"/>
                </a:lnTo>
                <a:lnTo>
                  <a:pt x="871133" y="1460660"/>
                </a:lnTo>
                <a:lnTo>
                  <a:pt x="870179" y="1475577"/>
                </a:lnTo>
                <a:lnTo>
                  <a:pt x="869543" y="1490494"/>
                </a:lnTo>
                <a:lnTo>
                  <a:pt x="869225" y="1506364"/>
                </a:lnTo>
                <a:lnTo>
                  <a:pt x="868589" y="1522868"/>
                </a:lnTo>
                <a:lnTo>
                  <a:pt x="869225" y="1539690"/>
                </a:lnTo>
                <a:lnTo>
                  <a:pt x="869543" y="1553020"/>
                </a:lnTo>
                <a:lnTo>
                  <a:pt x="869543" y="1566350"/>
                </a:lnTo>
                <a:lnTo>
                  <a:pt x="869225" y="1579046"/>
                </a:lnTo>
                <a:lnTo>
                  <a:pt x="868589" y="1591424"/>
                </a:lnTo>
                <a:lnTo>
                  <a:pt x="867953" y="1603484"/>
                </a:lnTo>
                <a:lnTo>
                  <a:pt x="866999" y="1615545"/>
                </a:lnTo>
                <a:lnTo>
                  <a:pt x="865728" y="1626654"/>
                </a:lnTo>
                <a:lnTo>
                  <a:pt x="864456" y="1638080"/>
                </a:lnTo>
                <a:lnTo>
                  <a:pt x="862866" y="1648871"/>
                </a:lnTo>
                <a:lnTo>
                  <a:pt x="860640" y="1659345"/>
                </a:lnTo>
                <a:lnTo>
                  <a:pt x="858732" y="1670136"/>
                </a:lnTo>
                <a:lnTo>
                  <a:pt x="856824" y="1679975"/>
                </a:lnTo>
                <a:lnTo>
                  <a:pt x="853962" y="1689814"/>
                </a:lnTo>
                <a:lnTo>
                  <a:pt x="851418" y="1699335"/>
                </a:lnTo>
                <a:lnTo>
                  <a:pt x="848556" y="1708540"/>
                </a:lnTo>
                <a:lnTo>
                  <a:pt x="846013" y="1717427"/>
                </a:lnTo>
                <a:lnTo>
                  <a:pt x="842833" y="1726313"/>
                </a:lnTo>
                <a:lnTo>
                  <a:pt x="839653" y="1734565"/>
                </a:lnTo>
                <a:lnTo>
                  <a:pt x="832975" y="1750435"/>
                </a:lnTo>
                <a:lnTo>
                  <a:pt x="825662" y="1765352"/>
                </a:lnTo>
                <a:lnTo>
                  <a:pt x="818348" y="1779634"/>
                </a:lnTo>
                <a:lnTo>
                  <a:pt x="810399" y="1792965"/>
                </a:lnTo>
                <a:lnTo>
                  <a:pt x="802131" y="1804708"/>
                </a:lnTo>
                <a:lnTo>
                  <a:pt x="793864" y="1816134"/>
                </a:lnTo>
                <a:lnTo>
                  <a:pt x="785596" y="1826290"/>
                </a:lnTo>
                <a:lnTo>
                  <a:pt x="777011" y="1835812"/>
                </a:lnTo>
                <a:lnTo>
                  <a:pt x="769061" y="1844699"/>
                </a:lnTo>
                <a:lnTo>
                  <a:pt x="760794" y="1852634"/>
                </a:lnTo>
                <a:lnTo>
                  <a:pt x="752526" y="1859616"/>
                </a:lnTo>
                <a:lnTo>
                  <a:pt x="744894" y="1865964"/>
                </a:lnTo>
                <a:lnTo>
                  <a:pt x="737263" y="1871359"/>
                </a:lnTo>
                <a:lnTo>
                  <a:pt x="730267" y="1876755"/>
                </a:lnTo>
                <a:lnTo>
                  <a:pt x="723908" y="1880881"/>
                </a:lnTo>
                <a:lnTo>
                  <a:pt x="717548" y="1884690"/>
                </a:lnTo>
                <a:lnTo>
                  <a:pt x="712142" y="1887864"/>
                </a:lnTo>
                <a:lnTo>
                  <a:pt x="702921" y="1892624"/>
                </a:lnTo>
                <a:lnTo>
                  <a:pt x="697197" y="1895163"/>
                </a:lnTo>
                <a:lnTo>
                  <a:pt x="694971" y="1895798"/>
                </a:lnTo>
                <a:lnTo>
                  <a:pt x="684160" y="1898020"/>
                </a:lnTo>
                <a:lnTo>
                  <a:pt x="672395" y="1899924"/>
                </a:lnTo>
                <a:lnTo>
                  <a:pt x="648228" y="1903733"/>
                </a:lnTo>
                <a:lnTo>
                  <a:pt x="624379" y="1906589"/>
                </a:lnTo>
                <a:lnTo>
                  <a:pt x="602121" y="1909129"/>
                </a:lnTo>
                <a:lnTo>
                  <a:pt x="582406" y="1910715"/>
                </a:lnTo>
                <a:lnTo>
                  <a:pt x="566825" y="1911985"/>
                </a:lnTo>
                <a:lnTo>
                  <a:pt x="552833" y="1912937"/>
                </a:lnTo>
                <a:lnTo>
                  <a:pt x="562055" y="1906272"/>
                </a:lnTo>
                <a:lnTo>
                  <a:pt x="570640" y="1899290"/>
                </a:lnTo>
                <a:lnTo>
                  <a:pt x="577318" y="1892307"/>
                </a:lnTo>
                <a:lnTo>
                  <a:pt x="583996" y="1885642"/>
                </a:lnTo>
                <a:lnTo>
                  <a:pt x="589401" y="1879612"/>
                </a:lnTo>
                <a:lnTo>
                  <a:pt x="593853" y="1872946"/>
                </a:lnTo>
                <a:lnTo>
                  <a:pt x="597987" y="1866916"/>
                </a:lnTo>
                <a:lnTo>
                  <a:pt x="601167" y="1860568"/>
                </a:lnTo>
                <a:lnTo>
                  <a:pt x="603711" y="1854538"/>
                </a:lnTo>
                <a:lnTo>
                  <a:pt x="605936" y="1848508"/>
                </a:lnTo>
                <a:lnTo>
                  <a:pt x="607208" y="1842795"/>
                </a:lnTo>
                <a:lnTo>
                  <a:pt x="608480" y="1836764"/>
                </a:lnTo>
                <a:lnTo>
                  <a:pt x="609116" y="1831051"/>
                </a:lnTo>
                <a:lnTo>
                  <a:pt x="609116" y="1825656"/>
                </a:lnTo>
                <a:lnTo>
                  <a:pt x="609116" y="1820260"/>
                </a:lnTo>
                <a:lnTo>
                  <a:pt x="608798" y="1814547"/>
                </a:lnTo>
                <a:lnTo>
                  <a:pt x="607844" y="1803756"/>
                </a:lnTo>
                <a:lnTo>
                  <a:pt x="605936" y="1793282"/>
                </a:lnTo>
                <a:lnTo>
                  <a:pt x="604346" y="1783126"/>
                </a:lnTo>
                <a:lnTo>
                  <a:pt x="603075" y="1772652"/>
                </a:lnTo>
                <a:lnTo>
                  <a:pt x="602757" y="1767574"/>
                </a:lnTo>
                <a:lnTo>
                  <a:pt x="602757" y="1762813"/>
                </a:lnTo>
                <a:lnTo>
                  <a:pt x="603075" y="1757735"/>
                </a:lnTo>
                <a:lnTo>
                  <a:pt x="603393" y="1752974"/>
                </a:lnTo>
                <a:lnTo>
                  <a:pt x="604346" y="1747896"/>
                </a:lnTo>
                <a:lnTo>
                  <a:pt x="605936" y="1743135"/>
                </a:lnTo>
                <a:lnTo>
                  <a:pt x="608162" y="1738057"/>
                </a:lnTo>
                <a:lnTo>
                  <a:pt x="610706" y="1733296"/>
                </a:lnTo>
                <a:lnTo>
                  <a:pt x="615794" y="1725044"/>
                </a:lnTo>
                <a:lnTo>
                  <a:pt x="621200" y="1717109"/>
                </a:lnTo>
                <a:lnTo>
                  <a:pt x="626923" y="1709809"/>
                </a:lnTo>
                <a:lnTo>
                  <a:pt x="632965" y="1702509"/>
                </a:lnTo>
                <a:lnTo>
                  <a:pt x="644730" y="1688862"/>
                </a:lnTo>
                <a:lnTo>
                  <a:pt x="655542" y="1676484"/>
                </a:lnTo>
                <a:lnTo>
                  <a:pt x="666035" y="1664105"/>
                </a:lnTo>
                <a:lnTo>
                  <a:pt x="670805" y="1658392"/>
                </a:lnTo>
                <a:lnTo>
                  <a:pt x="674938" y="1652045"/>
                </a:lnTo>
                <a:lnTo>
                  <a:pt x="678754" y="1646014"/>
                </a:lnTo>
                <a:lnTo>
                  <a:pt x="681934" y="1639349"/>
                </a:lnTo>
                <a:lnTo>
                  <a:pt x="684478" y="1633001"/>
                </a:lnTo>
                <a:lnTo>
                  <a:pt x="686704" y="1626336"/>
                </a:lnTo>
                <a:lnTo>
                  <a:pt x="687340" y="1621576"/>
                </a:lnTo>
                <a:lnTo>
                  <a:pt x="687658" y="1616815"/>
                </a:lnTo>
                <a:lnTo>
                  <a:pt x="687658" y="1612371"/>
                </a:lnTo>
                <a:lnTo>
                  <a:pt x="687340" y="1608245"/>
                </a:lnTo>
                <a:lnTo>
                  <a:pt x="686704" y="1604119"/>
                </a:lnTo>
                <a:lnTo>
                  <a:pt x="685432" y="1599676"/>
                </a:lnTo>
                <a:lnTo>
                  <a:pt x="684478" y="1595867"/>
                </a:lnTo>
                <a:lnTo>
                  <a:pt x="682570" y="1592058"/>
                </a:lnTo>
                <a:lnTo>
                  <a:pt x="680662" y="1587932"/>
                </a:lnTo>
                <a:lnTo>
                  <a:pt x="678754" y="1584441"/>
                </a:lnTo>
                <a:lnTo>
                  <a:pt x="674302" y="1576824"/>
                </a:lnTo>
                <a:lnTo>
                  <a:pt x="668897" y="1569841"/>
                </a:lnTo>
                <a:lnTo>
                  <a:pt x="663491" y="1562859"/>
                </a:lnTo>
                <a:lnTo>
                  <a:pt x="652362" y="1549211"/>
                </a:lnTo>
                <a:lnTo>
                  <a:pt x="646638" y="1542546"/>
                </a:lnTo>
                <a:lnTo>
                  <a:pt x="642186" y="1535564"/>
                </a:lnTo>
                <a:lnTo>
                  <a:pt x="637735" y="1528581"/>
                </a:lnTo>
                <a:lnTo>
                  <a:pt x="635827" y="1525407"/>
                </a:lnTo>
                <a:lnTo>
                  <a:pt x="634237" y="1521916"/>
                </a:lnTo>
                <a:lnTo>
                  <a:pt x="633283" y="1518425"/>
                </a:lnTo>
                <a:lnTo>
                  <a:pt x="632329" y="1514933"/>
                </a:lnTo>
                <a:lnTo>
                  <a:pt x="631375" y="1511125"/>
                </a:lnTo>
                <a:lnTo>
                  <a:pt x="631375" y="1507633"/>
                </a:lnTo>
                <a:lnTo>
                  <a:pt x="631375" y="1500016"/>
                </a:lnTo>
                <a:lnTo>
                  <a:pt x="632329" y="1492716"/>
                </a:lnTo>
                <a:lnTo>
                  <a:pt x="633601" y="1486051"/>
                </a:lnTo>
                <a:lnTo>
                  <a:pt x="635509" y="1479386"/>
                </a:lnTo>
                <a:lnTo>
                  <a:pt x="637735" y="1473356"/>
                </a:lnTo>
                <a:lnTo>
                  <a:pt x="640596" y="1467643"/>
                </a:lnTo>
                <a:lnTo>
                  <a:pt x="643776" y="1461930"/>
                </a:lnTo>
                <a:lnTo>
                  <a:pt x="647592" y="1456851"/>
                </a:lnTo>
                <a:lnTo>
                  <a:pt x="651090" y="1451773"/>
                </a:lnTo>
                <a:lnTo>
                  <a:pt x="655542" y="1447012"/>
                </a:lnTo>
                <a:lnTo>
                  <a:pt x="659993" y="1442252"/>
                </a:lnTo>
                <a:lnTo>
                  <a:pt x="664763" y="1437491"/>
                </a:lnTo>
                <a:lnTo>
                  <a:pt x="674620" y="1429239"/>
                </a:lnTo>
                <a:lnTo>
                  <a:pt x="684796" y="1420987"/>
                </a:lnTo>
                <a:lnTo>
                  <a:pt x="694971" y="1412735"/>
                </a:lnTo>
                <a:lnTo>
                  <a:pt x="704829" y="1404482"/>
                </a:lnTo>
                <a:lnTo>
                  <a:pt x="714368" y="1396230"/>
                </a:lnTo>
                <a:lnTo>
                  <a:pt x="718820" y="1392104"/>
                </a:lnTo>
                <a:lnTo>
                  <a:pt x="722954" y="1387344"/>
                </a:lnTo>
                <a:lnTo>
                  <a:pt x="726769" y="1382900"/>
                </a:lnTo>
                <a:lnTo>
                  <a:pt x="730267" y="1378139"/>
                </a:lnTo>
                <a:lnTo>
                  <a:pt x="733447" y="1373061"/>
                </a:lnTo>
                <a:lnTo>
                  <a:pt x="735991" y="1367983"/>
                </a:lnTo>
                <a:lnTo>
                  <a:pt x="737899" y="1362905"/>
                </a:lnTo>
                <a:lnTo>
                  <a:pt x="739807" y="1357192"/>
                </a:lnTo>
                <a:lnTo>
                  <a:pt x="741079" y="1351161"/>
                </a:lnTo>
                <a:lnTo>
                  <a:pt x="741715" y="1345131"/>
                </a:lnTo>
                <a:lnTo>
                  <a:pt x="741715" y="1340053"/>
                </a:lnTo>
                <a:lnTo>
                  <a:pt x="741715" y="1334975"/>
                </a:lnTo>
                <a:lnTo>
                  <a:pt x="741397" y="1330214"/>
                </a:lnTo>
                <a:lnTo>
                  <a:pt x="740443" y="1325453"/>
                </a:lnTo>
                <a:lnTo>
                  <a:pt x="739807" y="1321010"/>
                </a:lnTo>
                <a:lnTo>
                  <a:pt x="738853" y="1316566"/>
                </a:lnTo>
                <a:lnTo>
                  <a:pt x="737581" y="1312440"/>
                </a:lnTo>
                <a:lnTo>
                  <a:pt x="736309" y="1308314"/>
                </a:lnTo>
                <a:lnTo>
                  <a:pt x="732811" y="1300379"/>
                </a:lnTo>
                <a:lnTo>
                  <a:pt x="729313" y="1293079"/>
                </a:lnTo>
                <a:lnTo>
                  <a:pt x="724544" y="1286097"/>
                </a:lnTo>
                <a:lnTo>
                  <a:pt x="719774" y="1279749"/>
                </a:lnTo>
                <a:lnTo>
                  <a:pt x="714368" y="1273719"/>
                </a:lnTo>
                <a:lnTo>
                  <a:pt x="708963" y="1268323"/>
                </a:lnTo>
                <a:lnTo>
                  <a:pt x="702921" y="1262610"/>
                </a:lnTo>
                <a:lnTo>
                  <a:pt x="696879" y="1257532"/>
                </a:lnTo>
                <a:lnTo>
                  <a:pt x="684796" y="1248328"/>
                </a:lnTo>
                <a:lnTo>
                  <a:pt x="672713" y="1239124"/>
                </a:lnTo>
                <a:lnTo>
                  <a:pt x="661265" y="1230554"/>
                </a:lnTo>
                <a:lnTo>
                  <a:pt x="656178" y="1226746"/>
                </a:lnTo>
                <a:lnTo>
                  <a:pt x="651408" y="1222302"/>
                </a:lnTo>
                <a:lnTo>
                  <a:pt x="647592" y="1217859"/>
                </a:lnTo>
                <a:lnTo>
                  <a:pt x="643776" y="1213733"/>
                </a:lnTo>
                <a:lnTo>
                  <a:pt x="640914" y="1209289"/>
                </a:lnTo>
                <a:lnTo>
                  <a:pt x="638689" y="1204528"/>
                </a:lnTo>
                <a:lnTo>
                  <a:pt x="637735" y="1202307"/>
                </a:lnTo>
                <a:lnTo>
                  <a:pt x="637417" y="1199768"/>
                </a:lnTo>
                <a:lnTo>
                  <a:pt x="636781" y="1197228"/>
                </a:lnTo>
                <a:lnTo>
                  <a:pt x="636463" y="1194689"/>
                </a:lnTo>
                <a:lnTo>
                  <a:pt x="636463" y="1192150"/>
                </a:lnTo>
                <a:lnTo>
                  <a:pt x="636781" y="1189294"/>
                </a:lnTo>
                <a:lnTo>
                  <a:pt x="637735" y="1186120"/>
                </a:lnTo>
                <a:lnTo>
                  <a:pt x="638371" y="1183581"/>
                </a:lnTo>
                <a:lnTo>
                  <a:pt x="639324" y="1180407"/>
                </a:lnTo>
                <a:lnTo>
                  <a:pt x="640914" y="1177550"/>
                </a:lnTo>
                <a:lnTo>
                  <a:pt x="644730" y="1170885"/>
                </a:lnTo>
                <a:lnTo>
                  <a:pt x="649818" y="1164538"/>
                </a:lnTo>
                <a:lnTo>
                  <a:pt x="655860" y="1157238"/>
                </a:lnTo>
                <a:lnTo>
                  <a:pt x="668261" y="1143273"/>
                </a:lnTo>
                <a:lnTo>
                  <a:pt x="679390" y="1130260"/>
                </a:lnTo>
                <a:lnTo>
                  <a:pt x="689248" y="1116929"/>
                </a:lnTo>
                <a:lnTo>
                  <a:pt x="697833" y="1104234"/>
                </a:lnTo>
                <a:lnTo>
                  <a:pt x="705465" y="1091856"/>
                </a:lnTo>
                <a:lnTo>
                  <a:pt x="712460" y="1079478"/>
                </a:lnTo>
                <a:lnTo>
                  <a:pt x="717866" y="1067417"/>
                </a:lnTo>
                <a:lnTo>
                  <a:pt x="722636" y="1055673"/>
                </a:lnTo>
                <a:lnTo>
                  <a:pt x="726769" y="1044565"/>
                </a:lnTo>
                <a:lnTo>
                  <a:pt x="729313" y="1033139"/>
                </a:lnTo>
                <a:lnTo>
                  <a:pt x="731539" y="1022348"/>
                </a:lnTo>
                <a:lnTo>
                  <a:pt x="732493" y="1011874"/>
                </a:lnTo>
                <a:lnTo>
                  <a:pt x="732811" y="1001083"/>
                </a:lnTo>
                <a:lnTo>
                  <a:pt x="732175" y="990609"/>
                </a:lnTo>
                <a:lnTo>
                  <a:pt x="731221" y="980770"/>
                </a:lnTo>
                <a:lnTo>
                  <a:pt x="728995" y="970931"/>
                </a:lnTo>
                <a:lnTo>
                  <a:pt x="726452" y="961092"/>
                </a:lnTo>
                <a:lnTo>
                  <a:pt x="722636" y="951570"/>
                </a:lnTo>
                <a:lnTo>
                  <a:pt x="718820" y="942683"/>
                </a:lnTo>
                <a:lnTo>
                  <a:pt x="714050" y="933479"/>
                </a:lnTo>
                <a:lnTo>
                  <a:pt x="708963" y="924592"/>
                </a:lnTo>
                <a:lnTo>
                  <a:pt x="702921" y="916023"/>
                </a:lnTo>
                <a:lnTo>
                  <a:pt x="696879" y="907453"/>
                </a:lnTo>
                <a:lnTo>
                  <a:pt x="689884" y="899201"/>
                </a:lnTo>
                <a:lnTo>
                  <a:pt x="682570" y="891267"/>
                </a:lnTo>
                <a:lnTo>
                  <a:pt x="674938" y="883015"/>
                </a:lnTo>
                <a:lnTo>
                  <a:pt x="666989" y="875397"/>
                </a:lnTo>
                <a:lnTo>
                  <a:pt x="658085" y="867780"/>
                </a:lnTo>
                <a:lnTo>
                  <a:pt x="649182" y="860480"/>
                </a:lnTo>
                <a:lnTo>
                  <a:pt x="640278" y="853180"/>
                </a:lnTo>
                <a:lnTo>
                  <a:pt x="630739" y="845880"/>
                </a:lnTo>
                <a:lnTo>
                  <a:pt x="620882" y="839215"/>
                </a:lnTo>
                <a:lnTo>
                  <a:pt x="611024" y="832233"/>
                </a:lnTo>
                <a:lnTo>
                  <a:pt x="600849" y="825567"/>
                </a:lnTo>
                <a:lnTo>
                  <a:pt x="580498" y="812555"/>
                </a:lnTo>
                <a:lnTo>
                  <a:pt x="559193" y="799859"/>
                </a:lnTo>
                <a:lnTo>
                  <a:pt x="537570" y="787798"/>
                </a:lnTo>
                <a:lnTo>
                  <a:pt x="516584" y="776055"/>
                </a:lnTo>
                <a:lnTo>
                  <a:pt x="495597" y="764629"/>
                </a:lnTo>
                <a:lnTo>
                  <a:pt x="455531" y="742729"/>
                </a:lnTo>
                <a:lnTo>
                  <a:pt x="436770" y="732573"/>
                </a:lnTo>
                <a:lnTo>
                  <a:pt x="419281" y="722417"/>
                </a:lnTo>
                <a:lnTo>
                  <a:pt x="403700" y="712578"/>
                </a:lnTo>
                <a:lnTo>
                  <a:pt x="396387" y="707499"/>
                </a:lnTo>
                <a:lnTo>
                  <a:pt x="389391" y="702738"/>
                </a:lnTo>
                <a:lnTo>
                  <a:pt x="383349" y="697660"/>
                </a:lnTo>
                <a:lnTo>
                  <a:pt x="377308" y="692899"/>
                </a:lnTo>
                <a:lnTo>
                  <a:pt x="372220" y="688139"/>
                </a:lnTo>
                <a:lnTo>
                  <a:pt x="367450" y="683378"/>
                </a:lnTo>
                <a:lnTo>
                  <a:pt x="363635" y="678617"/>
                </a:lnTo>
                <a:lnTo>
                  <a:pt x="360137" y="673539"/>
                </a:lnTo>
                <a:lnTo>
                  <a:pt x="357275" y="668778"/>
                </a:lnTo>
                <a:lnTo>
                  <a:pt x="355367" y="664335"/>
                </a:lnTo>
                <a:lnTo>
                  <a:pt x="347735" y="640848"/>
                </a:lnTo>
                <a:lnTo>
                  <a:pt x="340422" y="617996"/>
                </a:lnTo>
                <a:lnTo>
                  <a:pt x="334062" y="596096"/>
                </a:lnTo>
                <a:lnTo>
                  <a:pt x="328020" y="574514"/>
                </a:lnTo>
                <a:lnTo>
                  <a:pt x="322615" y="553884"/>
                </a:lnTo>
                <a:lnTo>
                  <a:pt x="318163" y="533888"/>
                </a:lnTo>
                <a:lnTo>
                  <a:pt x="314029" y="514210"/>
                </a:lnTo>
                <a:lnTo>
                  <a:pt x="310531" y="495485"/>
                </a:lnTo>
                <a:lnTo>
                  <a:pt x="307352" y="477393"/>
                </a:lnTo>
                <a:lnTo>
                  <a:pt x="305126" y="459302"/>
                </a:lnTo>
                <a:lnTo>
                  <a:pt x="302900" y="442798"/>
                </a:lnTo>
                <a:lnTo>
                  <a:pt x="301310" y="425977"/>
                </a:lnTo>
                <a:lnTo>
                  <a:pt x="300674" y="410425"/>
                </a:lnTo>
                <a:lnTo>
                  <a:pt x="300038" y="394873"/>
                </a:lnTo>
                <a:lnTo>
                  <a:pt x="300038" y="380273"/>
                </a:lnTo>
                <a:lnTo>
                  <a:pt x="300356" y="366308"/>
                </a:lnTo>
                <a:lnTo>
                  <a:pt x="300992" y="352343"/>
                </a:lnTo>
                <a:lnTo>
                  <a:pt x="302264" y="339647"/>
                </a:lnTo>
                <a:lnTo>
                  <a:pt x="303536" y="326952"/>
                </a:lnTo>
                <a:lnTo>
                  <a:pt x="305762" y="314891"/>
                </a:lnTo>
                <a:lnTo>
                  <a:pt x="307988" y="303148"/>
                </a:lnTo>
                <a:lnTo>
                  <a:pt x="310531" y="292357"/>
                </a:lnTo>
                <a:lnTo>
                  <a:pt x="313075" y="281565"/>
                </a:lnTo>
                <a:lnTo>
                  <a:pt x="316573" y="271409"/>
                </a:lnTo>
                <a:lnTo>
                  <a:pt x="319753" y="261570"/>
                </a:lnTo>
                <a:lnTo>
                  <a:pt x="323251" y="252683"/>
                </a:lnTo>
                <a:lnTo>
                  <a:pt x="327385" y="243796"/>
                </a:lnTo>
                <a:lnTo>
                  <a:pt x="331518" y="235544"/>
                </a:lnTo>
                <a:lnTo>
                  <a:pt x="335652" y="227292"/>
                </a:lnTo>
                <a:lnTo>
                  <a:pt x="340104" y="219675"/>
                </a:lnTo>
                <a:lnTo>
                  <a:pt x="344556" y="212375"/>
                </a:lnTo>
                <a:lnTo>
                  <a:pt x="349643" y="206027"/>
                </a:lnTo>
                <a:lnTo>
                  <a:pt x="354413" y="199362"/>
                </a:lnTo>
                <a:lnTo>
                  <a:pt x="359501" y="193014"/>
                </a:lnTo>
                <a:lnTo>
                  <a:pt x="364588" y="187619"/>
                </a:lnTo>
                <a:lnTo>
                  <a:pt x="369676" y="182223"/>
                </a:lnTo>
                <a:lnTo>
                  <a:pt x="374764" y="177145"/>
                </a:lnTo>
                <a:lnTo>
                  <a:pt x="380170" y="172384"/>
                </a:lnTo>
                <a:lnTo>
                  <a:pt x="385575" y="167941"/>
                </a:lnTo>
                <a:lnTo>
                  <a:pt x="390981" y="164132"/>
                </a:lnTo>
                <a:lnTo>
                  <a:pt x="396069" y="160323"/>
                </a:lnTo>
                <a:lnTo>
                  <a:pt x="401474" y="156832"/>
                </a:lnTo>
                <a:lnTo>
                  <a:pt x="411650" y="150484"/>
                </a:lnTo>
                <a:lnTo>
                  <a:pt x="421507" y="145089"/>
                </a:lnTo>
                <a:lnTo>
                  <a:pt x="431364" y="140645"/>
                </a:lnTo>
                <a:lnTo>
                  <a:pt x="440268" y="137154"/>
                </a:lnTo>
                <a:lnTo>
                  <a:pt x="448535" y="134615"/>
                </a:lnTo>
                <a:lnTo>
                  <a:pt x="455849" y="132393"/>
                </a:lnTo>
                <a:lnTo>
                  <a:pt x="462209" y="130806"/>
                </a:lnTo>
                <a:lnTo>
                  <a:pt x="471112" y="128902"/>
                </a:lnTo>
                <a:lnTo>
                  <a:pt x="474610" y="128585"/>
                </a:lnTo>
                <a:lnTo>
                  <a:pt x="477154" y="127950"/>
                </a:lnTo>
                <a:lnTo>
                  <a:pt x="484467" y="126363"/>
                </a:lnTo>
                <a:lnTo>
                  <a:pt x="495597" y="124141"/>
                </a:lnTo>
                <a:lnTo>
                  <a:pt x="502592" y="123506"/>
                </a:lnTo>
                <a:lnTo>
                  <a:pt x="510224" y="122872"/>
                </a:lnTo>
                <a:lnTo>
                  <a:pt x="518809" y="122554"/>
                </a:lnTo>
                <a:lnTo>
                  <a:pt x="527395" y="122237"/>
                </a:lnTo>
                <a:close/>
                <a:moveTo>
                  <a:pt x="1277946" y="0"/>
                </a:moveTo>
                <a:lnTo>
                  <a:pt x="1287780" y="0"/>
                </a:lnTo>
                <a:lnTo>
                  <a:pt x="1297296" y="0"/>
                </a:lnTo>
                <a:lnTo>
                  <a:pt x="1306496" y="635"/>
                </a:lnTo>
                <a:lnTo>
                  <a:pt x="1316013" y="1270"/>
                </a:lnTo>
                <a:lnTo>
                  <a:pt x="1325213" y="2223"/>
                </a:lnTo>
                <a:lnTo>
                  <a:pt x="1334729" y="3493"/>
                </a:lnTo>
                <a:lnTo>
                  <a:pt x="1343612" y="4764"/>
                </a:lnTo>
                <a:lnTo>
                  <a:pt x="1352811" y="6669"/>
                </a:lnTo>
                <a:lnTo>
                  <a:pt x="1362011" y="8892"/>
                </a:lnTo>
                <a:lnTo>
                  <a:pt x="1371211" y="11115"/>
                </a:lnTo>
                <a:lnTo>
                  <a:pt x="1380093" y="13656"/>
                </a:lnTo>
                <a:lnTo>
                  <a:pt x="1388975" y="16197"/>
                </a:lnTo>
                <a:lnTo>
                  <a:pt x="1397540" y="19055"/>
                </a:lnTo>
                <a:lnTo>
                  <a:pt x="1406106" y="22231"/>
                </a:lnTo>
                <a:lnTo>
                  <a:pt x="1414671" y="26042"/>
                </a:lnTo>
                <a:lnTo>
                  <a:pt x="1423236" y="29535"/>
                </a:lnTo>
                <a:lnTo>
                  <a:pt x="1431484" y="33664"/>
                </a:lnTo>
                <a:lnTo>
                  <a:pt x="1440049" y="37792"/>
                </a:lnTo>
                <a:lnTo>
                  <a:pt x="1447980" y="41921"/>
                </a:lnTo>
                <a:lnTo>
                  <a:pt x="1455911" y="46367"/>
                </a:lnTo>
                <a:lnTo>
                  <a:pt x="1463841" y="51449"/>
                </a:lnTo>
                <a:lnTo>
                  <a:pt x="1471455" y="56212"/>
                </a:lnTo>
                <a:lnTo>
                  <a:pt x="1479385" y="61611"/>
                </a:lnTo>
                <a:lnTo>
                  <a:pt x="1486999" y="67328"/>
                </a:lnTo>
                <a:lnTo>
                  <a:pt x="1494612" y="72727"/>
                </a:lnTo>
                <a:lnTo>
                  <a:pt x="1501909" y="78443"/>
                </a:lnTo>
                <a:lnTo>
                  <a:pt x="1508570" y="84795"/>
                </a:lnTo>
                <a:lnTo>
                  <a:pt x="1515867" y="90829"/>
                </a:lnTo>
                <a:lnTo>
                  <a:pt x="1522846" y="97181"/>
                </a:lnTo>
                <a:lnTo>
                  <a:pt x="1529507" y="103532"/>
                </a:lnTo>
                <a:lnTo>
                  <a:pt x="1536486" y="110519"/>
                </a:lnTo>
                <a:lnTo>
                  <a:pt x="1542514" y="117506"/>
                </a:lnTo>
                <a:lnTo>
                  <a:pt x="1549176" y="124493"/>
                </a:lnTo>
                <a:lnTo>
                  <a:pt x="1555203" y="131797"/>
                </a:lnTo>
                <a:lnTo>
                  <a:pt x="1561547" y="139419"/>
                </a:lnTo>
                <a:lnTo>
                  <a:pt x="1567257" y="147041"/>
                </a:lnTo>
                <a:lnTo>
                  <a:pt x="1572968" y="154664"/>
                </a:lnTo>
                <a:lnTo>
                  <a:pt x="1578678" y="162603"/>
                </a:lnTo>
                <a:lnTo>
                  <a:pt x="1584071" y="170860"/>
                </a:lnTo>
                <a:lnTo>
                  <a:pt x="1589146" y="179118"/>
                </a:lnTo>
                <a:lnTo>
                  <a:pt x="1594222" y="187375"/>
                </a:lnTo>
                <a:lnTo>
                  <a:pt x="1598980" y="195949"/>
                </a:lnTo>
                <a:lnTo>
                  <a:pt x="1603739" y="204524"/>
                </a:lnTo>
                <a:lnTo>
                  <a:pt x="1608497" y="213417"/>
                </a:lnTo>
                <a:lnTo>
                  <a:pt x="1612938" y="222627"/>
                </a:lnTo>
                <a:lnTo>
                  <a:pt x="1616745" y="231519"/>
                </a:lnTo>
                <a:lnTo>
                  <a:pt x="1620869" y="240729"/>
                </a:lnTo>
                <a:lnTo>
                  <a:pt x="1624993" y="250256"/>
                </a:lnTo>
                <a:lnTo>
                  <a:pt x="1628482" y="259784"/>
                </a:lnTo>
                <a:lnTo>
                  <a:pt x="1631972" y="268994"/>
                </a:lnTo>
                <a:lnTo>
                  <a:pt x="1635144" y="278839"/>
                </a:lnTo>
                <a:lnTo>
                  <a:pt x="1637999" y="288684"/>
                </a:lnTo>
                <a:lnTo>
                  <a:pt x="1640854" y="298529"/>
                </a:lnTo>
                <a:lnTo>
                  <a:pt x="1643392" y="309010"/>
                </a:lnTo>
                <a:lnTo>
                  <a:pt x="1645613" y="318855"/>
                </a:lnTo>
                <a:lnTo>
                  <a:pt x="1647833" y="329017"/>
                </a:lnTo>
                <a:lnTo>
                  <a:pt x="1650054" y="339498"/>
                </a:lnTo>
                <a:lnTo>
                  <a:pt x="1651323" y="349660"/>
                </a:lnTo>
                <a:lnTo>
                  <a:pt x="1653226" y="360141"/>
                </a:lnTo>
                <a:lnTo>
                  <a:pt x="1654495" y="370939"/>
                </a:lnTo>
                <a:lnTo>
                  <a:pt x="1655447" y="381419"/>
                </a:lnTo>
                <a:lnTo>
                  <a:pt x="1656081" y="392217"/>
                </a:lnTo>
                <a:lnTo>
                  <a:pt x="1657033" y="403332"/>
                </a:lnTo>
                <a:lnTo>
                  <a:pt x="1657350" y="414130"/>
                </a:lnTo>
                <a:lnTo>
                  <a:pt x="1657350" y="425245"/>
                </a:lnTo>
                <a:lnTo>
                  <a:pt x="1657350" y="438266"/>
                </a:lnTo>
                <a:lnTo>
                  <a:pt x="1656716" y="451287"/>
                </a:lnTo>
                <a:lnTo>
                  <a:pt x="1655764" y="464944"/>
                </a:lnTo>
                <a:lnTo>
                  <a:pt x="1654812" y="478600"/>
                </a:lnTo>
                <a:lnTo>
                  <a:pt x="1653226" y="492256"/>
                </a:lnTo>
                <a:lnTo>
                  <a:pt x="1651323" y="506230"/>
                </a:lnTo>
                <a:lnTo>
                  <a:pt x="1649419" y="519886"/>
                </a:lnTo>
                <a:lnTo>
                  <a:pt x="1646882" y="533859"/>
                </a:lnTo>
                <a:lnTo>
                  <a:pt x="1644344" y="548151"/>
                </a:lnTo>
                <a:lnTo>
                  <a:pt x="1640854" y="561807"/>
                </a:lnTo>
                <a:lnTo>
                  <a:pt x="1637682" y="576098"/>
                </a:lnTo>
                <a:lnTo>
                  <a:pt x="1633875" y="590072"/>
                </a:lnTo>
                <a:lnTo>
                  <a:pt x="1630069" y="604046"/>
                </a:lnTo>
                <a:lnTo>
                  <a:pt x="1625945" y="618019"/>
                </a:lnTo>
                <a:lnTo>
                  <a:pt x="1621503" y="631993"/>
                </a:lnTo>
                <a:lnTo>
                  <a:pt x="1616745" y="645649"/>
                </a:lnTo>
                <a:lnTo>
                  <a:pt x="1611669" y="659623"/>
                </a:lnTo>
                <a:lnTo>
                  <a:pt x="1606276" y="673279"/>
                </a:lnTo>
                <a:lnTo>
                  <a:pt x="1600884" y="686935"/>
                </a:lnTo>
                <a:lnTo>
                  <a:pt x="1595174" y="700274"/>
                </a:lnTo>
                <a:lnTo>
                  <a:pt x="1589146" y="713930"/>
                </a:lnTo>
                <a:lnTo>
                  <a:pt x="1583119" y="726951"/>
                </a:lnTo>
                <a:lnTo>
                  <a:pt x="1576457" y="739972"/>
                </a:lnTo>
                <a:lnTo>
                  <a:pt x="1569478" y="752993"/>
                </a:lnTo>
                <a:lnTo>
                  <a:pt x="1562499" y="765696"/>
                </a:lnTo>
                <a:lnTo>
                  <a:pt x="1555837" y="778082"/>
                </a:lnTo>
                <a:lnTo>
                  <a:pt x="1547907" y="790468"/>
                </a:lnTo>
                <a:lnTo>
                  <a:pt x="1540293" y="802218"/>
                </a:lnTo>
                <a:lnTo>
                  <a:pt x="1532680" y="813969"/>
                </a:lnTo>
                <a:lnTo>
                  <a:pt x="1524749" y="825402"/>
                </a:lnTo>
                <a:lnTo>
                  <a:pt x="1516501" y="836835"/>
                </a:lnTo>
                <a:lnTo>
                  <a:pt x="1507936" y="847315"/>
                </a:lnTo>
                <a:lnTo>
                  <a:pt x="1507936" y="995945"/>
                </a:lnTo>
                <a:lnTo>
                  <a:pt x="1500640" y="1004837"/>
                </a:lnTo>
                <a:lnTo>
                  <a:pt x="1480020" y="1027386"/>
                </a:lnTo>
                <a:lnTo>
                  <a:pt x="1450518" y="1059144"/>
                </a:lnTo>
                <a:lnTo>
                  <a:pt x="1433387" y="1077247"/>
                </a:lnTo>
                <a:lnTo>
                  <a:pt x="1414988" y="1095984"/>
                </a:lnTo>
                <a:lnTo>
                  <a:pt x="1396272" y="1114087"/>
                </a:lnTo>
                <a:lnTo>
                  <a:pt x="1377555" y="1132506"/>
                </a:lnTo>
                <a:lnTo>
                  <a:pt x="1359156" y="1149021"/>
                </a:lnTo>
                <a:lnTo>
                  <a:pt x="1349956" y="1156643"/>
                </a:lnTo>
                <a:lnTo>
                  <a:pt x="1341074" y="1163947"/>
                </a:lnTo>
                <a:lnTo>
                  <a:pt x="1332826" y="1170934"/>
                </a:lnTo>
                <a:lnTo>
                  <a:pt x="1324895" y="1176968"/>
                </a:lnTo>
                <a:lnTo>
                  <a:pt x="1317282" y="1182367"/>
                </a:lnTo>
                <a:lnTo>
                  <a:pt x="1310303" y="1186813"/>
                </a:lnTo>
                <a:lnTo>
                  <a:pt x="1303641" y="1190307"/>
                </a:lnTo>
                <a:lnTo>
                  <a:pt x="1297614" y="1193165"/>
                </a:lnTo>
                <a:lnTo>
                  <a:pt x="1291904" y="1194753"/>
                </a:lnTo>
                <a:lnTo>
                  <a:pt x="1290000" y="1195071"/>
                </a:lnTo>
                <a:lnTo>
                  <a:pt x="1287780" y="1195388"/>
                </a:lnTo>
                <a:lnTo>
                  <a:pt x="1285242" y="1195071"/>
                </a:lnTo>
                <a:lnTo>
                  <a:pt x="1283021" y="1194753"/>
                </a:lnTo>
                <a:lnTo>
                  <a:pt x="1277628" y="1193165"/>
                </a:lnTo>
                <a:lnTo>
                  <a:pt x="1271601" y="1190307"/>
                </a:lnTo>
                <a:lnTo>
                  <a:pt x="1264622" y="1186813"/>
                </a:lnTo>
                <a:lnTo>
                  <a:pt x="1257960" y="1182367"/>
                </a:lnTo>
                <a:lnTo>
                  <a:pt x="1250030" y="1176968"/>
                </a:lnTo>
                <a:lnTo>
                  <a:pt x="1242099" y="1170934"/>
                </a:lnTo>
                <a:lnTo>
                  <a:pt x="1233851" y="1163947"/>
                </a:lnTo>
                <a:lnTo>
                  <a:pt x="1224969" y="1156643"/>
                </a:lnTo>
                <a:lnTo>
                  <a:pt x="1216086" y="1149021"/>
                </a:lnTo>
                <a:lnTo>
                  <a:pt x="1197687" y="1132506"/>
                </a:lnTo>
                <a:lnTo>
                  <a:pt x="1178653" y="1114087"/>
                </a:lnTo>
                <a:lnTo>
                  <a:pt x="1159937" y="1095984"/>
                </a:lnTo>
                <a:lnTo>
                  <a:pt x="1141538" y="1077247"/>
                </a:lnTo>
                <a:lnTo>
                  <a:pt x="1124407" y="1059144"/>
                </a:lnTo>
                <a:lnTo>
                  <a:pt x="1094905" y="1027386"/>
                </a:lnTo>
                <a:lnTo>
                  <a:pt x="1074603" y="1004837"/>
                </a:lnTo>
                <a:lnTo>
                  <a:pt x="1066989" y="995945"/>
                </a:lnTo>
                <a:lnTo>
                  <a:pt x="1066989" y="847315"/>
                </a:lnTo>
                <a:lnTo>
                  <a:pt x="1058741" y="836835"/>
                </a:lnTo>
                <a:lnTo>
                  <a:pt x="1050176" y="825402"/>
                </a:lnTo>
                <a:lnTo>
                  <a:pt x="1042245" y="813969"/>
                </a:lnTo>
                <a:lnTo>
                  <a:pt x="1034632" y="802218"/>
                </a:lnTo>
                <a:lnTo>
                  <a:pt x="1027018" y="790468"/>
                </a:lnTo>
                <a:lnTo>
                  <a:pt x="1019722" y="778082"/>
                </a:lnTo>
                <a:lnTo>
                  <a:pt x="1012426" y="765696"/>
                </a:lnTo>
                <a:lnTo>
                  <a:pt x="1005447" y="752993"/>
                </a:lnTo>
                <a:lnTo>
                  <a:pt x="998468" y="739972"/>
                </a:lnTo>
                <a:lnTo>
                  <a:pt x="992441" y="726951"/>
                </a:lnTo>
                <a:lnTo>
                  <a:pt x="985779" y="713930"/>
                </a:lnTo>
                <a:lnTo>
                  <a:pt x="980069" y="700274"/>
                </a:lnTo>
                <a:lnTo>
                  <a:pt x="974041" y="686935"/>
                </a:lnTo>
                <a:lnTo>
                  <a:pt x="968649" y="673279"/>
                </a:lnTo>
                <a:lnTo>
                  <a:pt x="963256" y="659623"/>
                </a:lnTo>
                <a:lnTo>
                  <a:pt x="958497" y="645649"/>
                </a:lnTo>
                <a:lnTo>
                  <a:pt x="953739" y="631993"/>
                </a:lnTo>
                <a:lnTo>
                  <a:pt x="948980" y="618019"/>
                </a:lnTo>
                <a:lnTo>
                  <a:pt x="944857" y="604046"/>
                </a:lnTo>
                <a:lnTo>
                  <a:pt x="941050" y="590072"/>
                </a:lnTo>
                <a:lnTo>
                  <a:pt x="937243" y="576098"/>
                </a:lnTo>
                <a:lnTo>
                  <a:pt x="934071" y="561807"/>
                </a:lnTo>
                <a:lnTo>
                  <a:pt x="930899" y="548151"/>
                </a:lnTo>
                <a:lnTo>
                  <a:pt x="928361" y="533859"/>
                </a:lnTo>
                <a:lnTo>
                  <a:pt x="925823" y="519886"/>
                </a:lnTo>
                <a:lnTo>
                  <a:pt x="923602" y="506230"/>
                </a:lnTo>
                <a:lnTo>
                  <a:pt x="921699" y="492256"/>
                </a:lnTo>
                <a:lnTo>
                  <a:pt x="920113" y="478600"/>
                </a:lnTo>
                <a:lnTo>
                  <a:pt x="919161" y="464944"/>
                </a:lnTo>
                <a:lnTo>
                  <a:pt x="918527" y="451287"/>
                </a:lnTo>
                <a:lnTo>
                  <a:pt x="917575" y="438266"/>
                </a:lnTo>
                <a:lnTo>
                  <a:pt x="917575" y="425245"/>
                </a:lnTo>
                <a:lnTo>
                  <a:pt x="917575" y="414130"/>
                </a:lnTo>
                <a:lnTo>
                  <a:pt x="918209" y="403332"/>
                </a:lnTo>
                <a:lnTo>
                  <a:pt x="918844" y="392217"/>
                </a:lnTo>
                <a:lnTo>
                  <a:pt x="919478" y="381419"/>
                </a:lnTo>
                <a:lnTo>
                  <a:pt x="920747" y="370939"/>
                </a:lnTo>
                <a:lnTo>
                  <a:pt x="921699" y="360141"/>
                </a:lnTo>
                <a:lnTo>
                  <a:pt x="923602" y="349660"/>
                </a:lnTo>
                <a:lnTo>
                  <a:pt x="924871" y="339498"/>
                </a:lnTo>
                <a:lnTo>
                  <a:pt x="927092" y="329017"/>
                </a:lnTo>
                <a:lnTo>
                  <a:pt x="929312" y="318855"/>
                </a:lnTo>
                <a:lnTo>
                  <a:pt x="931533" y="309010"/>
                </a:lnTo>
                <a:lnTo>
                  <a:pt x="934071" y="298529"/>
                </a:lnTo>
                <a:lnTo>
                  <a:pt x="936926" y="288684"/>
                </a:lnTo>
                <a:lnTo>
                  <a:pt x="939781" y="278839"/>
                </a:lnTo>
                <a:lnTo>
                  <a:pt x="943270" y="268994"/>
                </a:lnTo>
                <a:lnTo>
                  <a:pt x="946760" y="259784"/>
                </a:lnTo>
                <a:lnTo>
                  <a:pt x="950249" y="250256"/>
                </a:lnTo>
                <a:lnTo>
                  <a:pt x="954056" y="240729"/>
                </a:lnTo>
                <a:lnTo>
                  <a:pt x="958180" y="231519"/>
                </a:lnTo>
                <a:lnTo>
                  <a:pt x="961987" y="222627"/>
                </a:lnTo>
                <a:lnTo>
                  <a:pt x="966428" y="213417"/>
                </a:lnTo>
                <a:lnTo>
                  <a:pt x="971186" y="204524"/>
                </a:lnTo>
                <a:lnTo>
                  <a:pt x="975945" y="195949"/>
                </a:lnTo>
                <a:lnTo>
                  <a:pt x="980703" y="187375"/>
                </a:lnTo>
                <a:lnTo>
                  <a:pt x="985779" y="179118"/>
                </a:lnTo>
                <a:lnTo>
                  <a:pt x="991172" y="170860"/>
                </a:lnTo>
                <a:lnTo>
                  <a:pt x="996247" y="162603"/>
                </a:lnTo>
                <a:lnTo>
                  <a:pt x="1002275" y="154664"/>
                </a:lnTo>
                <a:lnTo>
                  <a:pt x="1007668" y="147041"/>
                </a:lnTo>
                <a:lnTo>
                  <a:pt x="1013695" y="139419"/>
                </a:lnTo>
                <a:lnTo>
                  <a:pt x="1019722" y="131797"/>
                </a:lnTo>
                <a:lnTo>
                  <a:pt x="1025750" y="124493"/>
                </a:lnTo>
                <a:lnTo>
                  <a:pt x="1032411" y="117506"/>
                </a:lnTo>
                <a:lnTo>
                  <a:pt x="1038439" y="110519"/>
                </a:lnTo>
                <a:lnTo>
                  <a:pt x="1045418" y="103532"/>
                </a:lnTo>
                <a:lnTo>
                  <a:pt x="1052079" y="97181"/>
                </a:lnTo>
                <a:lnTo>
                  <a:pt x="1059058" y="90829"/>
                </a:lnTo>
                <a:lnTo>
                  <a:pt x="1066355" y="84795"/>
                </a:lnTo>
                <a:lnTo>
                  <a:pt x="1073334" y="78443"/>
                </a:lnTo>
                <a:lnTo>
                  <a:pt x="1080947" y="72727"/>
                </a:lnTo>
                <a:lnTo>
                  <a:pt x="1088243" y="67328"/>
                </a:lnTo>
                <a:lnTo>
                  <a:pt x="1095857" y="61611"/>
                </a:lnTo>
                <a:lnTo>
                  <a:pt x="1103470" y="56212"/>
                </a:lnTo>
                <a:lnTo>
                  <a:pt x="1111084" y="51449"/>
                </a:lnTo>
                <a:lnTo>
                  <a:pt x="1119015" y="46367"/>
                </a:lnTo>
                <a:lnTo>
                  <a:pt x="1126945" y="41921"/>
                </a:lnTo>
                <a:lnTo>
                  <a:pt x="1135193" y="37792"/>
                </a:lnTo>
                <a:lnTo>
                  <a:pt x="1143441" y="33664"/>
                </a:lnTo>
                <a:lnTo>
                  <a:pt x="1152006" y="29535"/>
                </a:lnTo>
                <a:lnTo>
                  <a:pt x="1160254" y="26042"/>
                </a:lnTo>
                <a:lnTo>
                  <a:pt x="1168819" y="22231"/>
                </a:lnTo>
                <a:lnTo>
                  <a:pt x="1177384" y="19055"/>
                </a:lnTo>
                <a:lnTo>
                  <a:pt x="1185950" y="16197"/>
                </a:lnTo>
                <a:lnTo>
                  <a:pt x="1195149" y="13656"/>
                </a:lnTo>
                <a:lnTo>
                  <a:pt x="1204032" y="11115"/>
                </a:lnTo>
                <a:lnTo>
                  <a:pt x="1212914" y="8892"/>
                </a:lnTo>
                <a:lnTo>
                  <a:pt x="1222114" y="6669"/>
                </a:lnTo>
                <a:lnTo>
                  <a:pt x="1231313" y="4764"/>
                </a:lnTo>
                <a:lnTo>
                  <a:pt x="1240195" y="3493"/>
                </a:lnTo>
                <a:lnTo>
                  <a:pt x="1249712" y="2223"/>
                </a:lnTo>
                <a:lnTo>
                  <a:pt x="1258912" y="1270"/>
                </a:lnTo>
                <a:lnTo>
                  <a:pt x="1268429" y="635"/>
                </a:lnTo>
                <a:lnTo>
                  <a:pt x="1277946"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75" name="图表"/>
          <p:cNvSpPr/>
          <p:nvPr/>
        </p:nvSpPr>
        <p:spPr bwMode="auto">
          <a:xfrm>
            <a:off x="3886835" y="3733165"/>
            <a:ext cx="419100" cy="419100"/>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30" name="组合 29"/>
          <p:cNvGrpSpPr/>
          <p:nvPr/>
        </p:nvGrpSpPr>
        <p:grpSpPr>
          <a:xfrm>
            <a:off x="3810" y="159385"/>
            <a:ext cx="2143125" cy="740410"/>
            <a:chOff x="6" y="251"/>
            <a:chExt cx="3375" cy="1166"/>
          </a:xfrm>
        </p:grpSpPr>
        <p:pic>
          <p:nvPicPr>
            <p:cNvPr id="28" name="图片 27" descr="3633058"/>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6200000">
              <a:off x="-294" y="551"/>
              <a:ext cx="1166" cy="567"/>
            </a:xfrm>
            <a:prstGeom prst="rect">
              <a:avLst/>
            </a:prstGeom>
          </p:spPr>
        </p:pic>
        <p:sp>
          <p:nvSpPr>
            <p:cNvPr id="29" name="文本框 28"/>
            <p:cNvSpPr txBox="1"/>
            <p:nvPr/>
          </p:nvSpPr>
          <p:spPr>
            <a:xfrm>
              <a:off x="573" y="545"/>
              <a:ext cx="2808" cy="580"/>
            </a:xfrm>
            <a:prstGeom prst="rect">
              <a:avLst/>
            </a:prstGeom>
            <a:noFill/>
          </p:spPr>
          <p:txBody>
            <a:bodyPr wrap="none" rtlCol="0" anchor="t">
              <a:spAutoFit/>
            </a:bodyPr>
            <a:lstStyle/>
            <a:p>
              <a:r>
                <a:rPr lang="zh-CN" altLang="en-US" b="1">
                  <a:solidFill>
                    <a:schemeClr val="bg1"/>
                  </a:solidFill>
                  <a:latin typeface="微软雅黑" panose="020B0503020204020204" charset="-122"/>
                  <a:ea typeface="微软雅黑" panose="020B0503020204020204" charset="-122"/>
                  <a:sym typeface="+mn-ea"/>
                </a:rPr>
                <a:t>请在此输入标题</a:t>
              </a:r>
              <a:endParaRPr lang="zh-CN" altLang="en-US" b="1">
                <a:solidFill>
                  <a:schemeClr val="bg1"/>
                </a:solidFill>
                <a:latin typeface="微软雅黑" panose="020B0503020204020204" charset="-122"/>
                <a:ea typeface="微软雅黑" panose="020B0503020204020204" charset="-122"/>
                <a:sym typeface="+mn-ea"/>
              </a:endParaRPr>
            </a:p>
          </p:txBody>
        </p:sp>
      </p:grpSp>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8595A5"/>
        </a:solidFill>
        <a:effectLst/>
      </p:bgPr>
    </p:bg>
    <p:spTree>
      <p:nvGrpSpPr>
        <p:cNvPr id="1" name=""/>
        <p:cNvGrpSpPr/>
        <p:nvPr/>
      </p:nvGrpSpPr>
      <p:grpSpPr>
        <a:xfrm>
          <a:off x="0" y="0"/>
          <a:ext cx="0" cy="0"/>
          <a:chOff x="0" y="0"/>
          <a:chExt cx="0" cy="0"/>
        </a:xfrm>
      </p:grpSpPr>
      <p:sp>
        <p:nvSpPr>
          <p:cNvPr id="2" name="矩形 1"/>
          <p:cNvSpPr/>
          <p:nvPr/>
        </p:nvSpPr>
        <p:spPr>
          <a:xfrm>
            <a:off x="4128" y="1828165"/>
            <a:ext cx="12183745" cy="3883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130300" y="2908935"/>
            <a:ext cx="2540635" cy="1799590"/>
          </a:xfrm>
          <a:prstGeom prst="rect">
            <a:avLst/>
          </a:prstGeom>
          <a:noFill/>
        </p:spPr>
        <p:txBody>
          <a:bodyPr wrap="square" rtlCol="0" anchor="t">
            <a:spAutoFit/>
          </a:bodyPr>
          <a:lstStyle/>
          <a:p>
            <a:pPr algn="ctr">
              <a:lnSpc>
                <a:spcPct val="150000"/>
              </a:lnSpc>
              <a:spcBef>
                <a:spcPts val="0"/>
              </a:spcBef>
              <a:spcAft>
                <a:spcPts val="0"/>
              </a:spcAft>
            </a:pPr>
            <a:r>
              <a:rPr lang="zh-CN" altLang="en-US" sz="1400" b="1">
                <a:solidFill>
                  <a:srgbClr val="596979"/>
                </a:solidFill>
                <a:latin typeface="微软雅黑" panose="020B0503020204020204" charset="-122"/>
                <a:ea typeface="微软雅黑" panose="020B0503020204020204" charset="-122"/>
                <a:sym typeface="+mn-ea"/>
              </a:rPr>
              <a:t>请在此输入文字</a:t>
            </a:r>
            <a:endParaRPr lang="zh-CN" altLang="en-US" sz="1400" b="1">
              <a:solidFill>
                <a:srgbClr val="596979"/>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endParaRPr lang="zh-CN" altLang="en-US" sz="1200">
              <a:solidFill>
                <a:srgbClr val="596979"/>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596979"/>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a:t>
            </a:r>
            <a:endParaRPr lang="zh-CN" altLang="en-US" sz="1200">
              <a:solidFill>
                <a:srgbClr val="596979"/>
              </a:solidFill>
              <a:latin typeface="微软雅黑" panose="020B0503020204020204" charset="-122"/>
              <a:ea typeface="微软雅黑" panose="020B0503020204020204" charset="-122"/>
              <a:sym typeface="+mn-ea"/>
            </a:endParaRPr>
          </a:p>
        </p:txBody>
      </p:sp>
      <p:sp>
        <p:nvSpPr>
          <p:cNvPr id="23" name="文本框 22"/>
          <p:cNvSpPr txBox="1"/>
          <p:nvPr/>
        </p:nvSpPr>
        <p:spPr>
          <a:xfrm>
            <a:off x="8487410" y="2908300"/>
            <a:ext cx="2541270" cy="1799590"/>
          </a:xfrm>
          <a:prstGeom prst="rect">
            <a:avLst/>
          </a:prstGeom>
          <a:noFill/>
        </p:spPr>
        <p:txBody>
          <a:bodyPr wrap="square" rtlCol="0" anchor="t">
            <a:spAutoFit/>
          </a:bodyPr>
          <a:lstStyle/>
          <a:p>
            <a:pPr algn="ctr">
              <a:lnSpc>
                <a:spcPct val="150000"/>
              </a:lnSpc>
              <a:spcBef>
                <a:spcPts val="0"/>
              </a:spcBef>
              <a:spcAft>
                <a:spcPts val="0"/>
              </a:spcAft>
            </a:pPr>
            <a:r>
              <a:rPr lang="zh-CN" altLang="en-US" sz="1400" b="1">
                <a:solidFill>
                  <a:srgbClr val="596979"/>
                </a:solidFill>
                <a:latin typeface="微软雅黑" panose="020B0503020204020204" charset="-122"/>
                <a:ea typeface="微软雅黑" panose="020B0503020204020204" charset="-122"/>
                <a:sym typeface="+mn-ea"/>
              </a:rPr>
              <a:t>请在此输入文字</a:t>
            </a:r>
            <a:endParaRPr lang="zh-CN" altLang="en-US" sz="1400" b="1">
              <a:solidFill>
                <a:srgbClr val="596979"/>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endParaRPr lang="zh-CN" altLang="en-US" sz="1200">
              <a:solidFill>
                <a:srgbClr val="596979"/>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596979"/>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a:t>
            </a:r>
            <a:endParaRPr lang="zh-CN" altLang="en-US" sz="1200">
              <a:solidFill>
                <a:srgbClr val="596979"/>
              </a:solidFill>
              <a:latin typeface="微软雅黑" panose="020B0503020204020204" charset="-122"/>
              <a:ea typeface="微软雅黑" panose="020B0503020204020204" charset="-122"/>
              <a:sym typeface="+mn-ea"/>
            </a:endParaRPr>
          </a:p>
        </p:txBody>
      </p:sp>
      <p:grpSp>
        <p:nvGrpSpPr>
          <p:cNvPr id="30" name="组合 29"/>
          <p:cNvGrpSpPr/>
          <p:nvPr/>
        </p:nvGrpSpPr>
        <p:grpSpPr>
          <a:xfrm>
            <a:off x="3810" y="159385"/>
            <a:ext cx="2143125" cy="740410"/>
            <a:chOff x="6" y="251"/>
            <a:chExt cx="3375" cy="1166"/>
          </a:xfrm>
        </p:grpSpPr>
        <p:pic>
          <p:nvPicPr>
            <p:cNvPr id="28" name="图片 27" descr="3633058"/>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rot="16200000">
              <a:off x="-294" y="551"/>
              <a:ext cx="1166" cy="567"/>
            </a:xfrm>
            <a:prstGeom prst="rect">
              <a:avLst/>
            </a:prstGeom>
          </p:spPr>
        </p:pic>
        <p:sp>
          <p:nvSpPr>
            <p:cNvPr id="29" name="文本框 28"/>
            <p:cNvSpPr txBox="1"/>
            <p:nvPr/>
          </p:nvSpPr>
          <p:spPr>
            <a:xfrm>
              <a:off x="573" y="545"/>
              <a:ext cx="2808" cy="580"/>
            </a:xfrm>
            <a:prstGeom prst="rect">
              <a:avLst/>
            </a:prstGeom>
            <a:noFill/>
          </p:spPr>
          <p:txBody>
            <a:bodyPr wrap="none" rtlCol="0" anchor="t">
              <a:spAutoFit/>
            </a:bodyPr>
            <a:lstStyle/>
            <a:p>
              <a:r>
                <a:rPr lang="zh-CN" altLang="en-US" b="1">
                  <a:solidFill>
                    <a:schemeClr val="bg1"/>
                  </a:solidFill>
                  <a:latin typeface="微软雅黑" panose="020B0503020204020204" charset="-122"/>
                  <a:ea typeface="微软雅黑" panose="020B0503020204020204" charset="-122"/>
                  <a:sym typeface="+mn-ea"/>
                </a:rPr>
                <a:t>请在此输入标题</a:t>
              </a:r>
              <a:endParaRPr lang="zh-CN" altLang="en-US" b="1">
                <a:solidFill>
                  <a:schemeClr val="bg1"/>
                </a:solidFill>
                <a:latin typeface="微软雅黑" panose="020B0503020204020204" charset="-122"/>
                <a:ea typeface="微软雅黑" panose="020B0503020204020204" charset="-122"/>
                <a:sym typeface="+mn-ea"/>
              </a:endParaRPr>
            </a:p>
          </p:txBody>
        </p:sp>
      </p:grpSp>
      <p:grpSp>
        <p:nvGrpSpPr>
          <p:cNvPr id="5" name="组合 4"/>
          <p:cNvGrpSpPr/>
          <p:nvPr/>
        </p:nvGrpSpPr>
        <p:grpSpPr>
          <a:xfrm>
            <a:off x="4559618" y="3229610"/>
            <a:ext cx="3072765" cy="1079500"/>
            <a:chOff x="7117" y="5086"/>
            <a:chExt cx="4839" cy="1700"/>
          </a:xfrm>
        </p:grpSpPr>
        <p:sp>
          <p:nvSpPr>
            <p:cNvPr id="3" name="椭圆 2"/>
            <p:cNvSpPr/>
            <p:nvPr/>
          </p:nvSpPr>
          <p:spPr>
            <a:xfrm>
              <a:off x="7117" y="5086"/>
              <a:ext cx="1701" cy="1701"/>
            </a:xfrm>
            <a:prstGeom prst="ellipse">
              <a:avLst/>
            </a:prstGeom>
            <a:solidFill>
              <a:srgbClr val="859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a:solidFill>
                  <a:schemeClr val="bg1"/>
                </a:solidFill>
                <a:latin typeface="微软雅黑" panose="020B0503020204020204" charset="-122"/>
                <a:ea typeface="微软雅黑" panose="020B0503020204020204" charset="-122"/>
              </a:endParaRPr>
            </a:p>
          </p:txBody>
        </p:sp>
        <p:sp>
          <p:nvSpPr>
            <p:cNvPr id="4" name="椭圆 3"/>
            <p:cNvSpPr/>
            <p:nvPr/>
          </p:nvSpPr>
          <p:spPr>
            <a:xfrm>
              <a:off x="10256" y="5086"/>
              <a:ext cx="1701" cy="1701"/>
            </a:xfrm>
            <a:prstGeom prst="ellipse">
              <a:avLst/>
            </a:prstGeom>
            <a:solidFill>
              <a:srgbClr val="859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a:solidFill>
                  <a:schemeClr val="bg1"/>
                </a:solidFill>
                <a:latin typeface="微软雅黑" panose="020B0503020204020204" charset="-122"/>
                <a:ea typeface="微软雅黑" panose="020B0503020204020204" charset="-122"/>
              </a:endParaRPr>
            </a:p>
          </p:txBody>
        </p:sp>
      </p:grpSp>
      <p:sp>
        <p:nvSpPr>
          <p:cNvPr id="6" name="奖章"/>
          <p:cNvSpPr/>
          <p:nvPr/>
        </p:nvSpPr>
        <p:spPr bwMode="auto">
          <a:xfrm>
            <a:off x="4907915" y="3566160"/>
            <a:ext cx="384175" cy="484505"/>
          </a:xfrm>
          <a:custGeom>
            <a:avLst/>
            <a:gdLst>
              <a:gd name="T0" fmla="*/ 2147483646 w 4116"/>
              <a:gd name="T1" fmla="*/ 2147483646 h 5239"/>
              <a:gd name="T2" fmla="*/ 2147483646 w 4116"/>
              <a:gd name="T3" fmla="*/ 2147483646 h 5239"/>
              <a:gd name="T4" fmla="*/ 2147483646 w 4116"/>
              <a:gd name="T5" fmla="*/ 2147483646 h 5239"/>
              <a:gd name="T6" fmla="*/ 2147483646 w 4116"/>
              <a:gd name="T7" fmla="*/ 2147483646 h 5239"/>
              <a:gd name="T8" fmla="*/ 2147483646 w 4116"/>
              <a:gd name="T9" fmla="*/ 2147483646 h 5239"/>
              <a:gd name="T10" fmla="*/ 2147483646 w 4116"/>
              <a:gd name="T11" fmla="*/ 2147483646 h 5239"/>
              <a:gd name="T12" fmla="*/ 2147483646 w 4116"/>
              <a:gd name="T13" fmla="*/ 2147483646 h 5239"/>
              <a:gd name="T14" fmla="*/ 2147483646 w 4116"/>
              <a:gd name="T15" fmla="*/ 2147483646 h 5239"/>
              <a:gd name="T16" fmla="*/ 2147483646 w 4116"/>
              <a:gd name="T17" fmla="*/ 2147483646 h 5239"/>
              <a:gd name="T18" fmla="*/ 2147483646 w 4116"/>
              <a:gd name="T19" fmla="*/ 2147483646 h 5239"/>
              <a:gd name="T20" fmla="*/ 2147483646 w 4116"/>
              <a:gd name="T21" fmla="*/ 2147483646 h 5239"/>
              <a:gd name="T22" fmla="*/ 2147483646 w 4116"/>
              <a:gd name="T23" fmla="*/ 2147483646 h 5239"/>
              <a:gd name="T24" fmla="*/ 2147483646 w 4116"/>
              <a:gd name="T25" fmla="*/ 2147483646 h 5239"/>
              <a:gd name="T26" fmla="*/ 2147483646 w 4116"/>
              <a:gd name="T27" fmla="*/ 2147483646 h 5239"/>
              <a:gd name="T28" fmla="*/ 2147483646 w 4116"/>
              <a:gd name="T29" fmla="*/ 2147483646 h 5239"/>
              <a:gd name="T30" fmla="*/ 2147483646 w 4116"/>
              <a:gd name="T31" fmla="*/ 2147483646 h 5239"/>
              <a:gd name="T32" fmla="*/ 2147483646 w 4116"/>
              <a:gd name="T33" fmla="*/ 2147483646 h 5239"/>
              <a:gd name="T34" fmla="*/ 2147483646 w 4116"/>
              <a:gd name="T35" fmla="*/ 2147483646 h 5239"/>
              <a:gd name="T36" fmla="*/ 2147483646 w 4116"/>
              <a:gd name="T37" fmla="*/ 2147483646 h 5239"/>
              <a:gd name="T38" fmla="*/ 2147483646 w 4116"/>
              <a:gd name="T39" fmla="*/ 2147483646 h 5239"/>
              <a:gd name="T40" fmla="*/ 2147483646 w 4116"/>
              <a:gd name="T41" fmla="*/ 2147483646 h 5239"/>
              <a:gd name="T42" fmla="*/ 2147483646 w 4116"/>
              <a:gd name="T43" fmla="*/ 2147483646 h 5239"/>
              <a:gd name="T44" fmla="*/ 2147483646 w 4116"/>
              <a:gd name="T45" fmla="*/ 2147483646 h 5239"/>
              <a:gd name="T46" fmla="*/ 2147483646 w 4116"/>
              <a:gd name="T47" fmla="*/ 2147483646 h 5239"/>
              <a:gd name="T48" fmla="*/ 2147483646 w 4116"/>
              <a:gd name="T49" fmla="*/ 2147483646 h 5239"/>
              <a:gd name="T50" fmla="*/ 2147483646 w 4116"/>
              <a:gd name="T51" fmla="*/ 2147483646 h 5239"/>
              <a:gd name="T52" fmla="*/ 2147483646 w 4116"/>
              <a:gd name="T53" fmla="*/ 2147483646 h 5239"/>
              <a:gd name="T54" fmla="*/ 2147483646 w 4116"/>
              <a:gd name="T55" fmla="*/ 2147483646 h 5239"/>
              <a:gd name="T56" fmla="*/ 2147483646 w 4116"/>
              <a:gd name="T57" fmla="*/ 2147483646 h 5239"/>
              <a:gd name="T58" fmla="*/ 2147483646 w 4116"/>
              <a:gd name="T59" fmla="*/ 2147483646 h 5239"/>
              <a:gd name="T60" fmla="*/ 2147483646 w 4116"/>
              <a:gd name="T61" fmla="*/ 2147483646 h 5239"/>
              <a:gd name="T62" fmla="*/ 2147483646 w 4116"/>
              <a:gd name="T63" fmla="*/ 2147483646 h 5239"/>
              <a:gd name="T64" fmla="*/ 2147483646 w 4116"/>
              <a:gd name="T65" fmla="*/ 2147483646 h 5239"/>
              <a:gd name="T66" fmla="*/ 2147483646 w 4116"/>
              <a:gd name="T67" fmla="*/ 2147483646 h 5239"/>
              <a:gd name="T68" fmla="*/ 2147483646 w 4116"/>
              <a:gd name="T69" fmla="*/ 2147483646 h 5239"/>
              <a:gd name="T70" fmla="*/ 2147483646 w 4116"/>
              <a:gd name="T71" fmla="*/ 2147483646 h 5239"/>
              <a:gd name="T72" fmla="*/ 2147483646 w 4116"/>
              <a:gd name="T73" fmla="*/ 2147483646 h 5239"/>
              <a:gd name="T74" fmla="*/ 2147483646 w 4116"/>
              <a:gd name="T75" fmla="*/ 2147483646 h 5239"/>
              <a:gd name="T76" fmla="*/ 2147483646 w 4116"/>
              <a:gd name="T77" fmla="*/ 2147483646 h 5239"/>
              <a:gd name="T78" fmla="*/ 2147483646 w 4116"/>
              <a:gd name="T79" fmla="*/ 2147483646 h 5239"/>
              <a:gd name="T80" fmla="*/ 2147483646 w 4116"/>
              <a:gd name="T81" fmla="*/ 2147483646 h 5239"/>
              <a:gd name="T82" fmla="*/ 2147483646 w 4116"/>
              <a:gd name="T83" fmla="*/ 2147483646 h 5239"/>
              <a:gd name="T84" fmla="*/ 2147483646 w 4116"/>
              <a:gd name="T85" fmla="*/ 2147483646 h 5239"/>
              <a:gd name="T86" fmla="*/ 2147483646 w 4116"/>
              <a:gd name="T87" fmla="*/ 2147483646 h 5239"/>
              <a:gd name="T88" fmla="*/ 2147483646 w 4116"/>
              <a:gd name="T89" fmla="*/ 2147483646 h 5239"/>
              <a:gd name="T90" fmla="*/ 2147483646 w 4116"/>
              <a:gd name="T91" fmla="*/ 2147483646 h 5239"/>
              <a:gd name="T92" fmla="*/ 0 w 4116"/>
              <a:gd name="T93" fmla="*/ 2147483646 h 5239"/>
              <a:gd name="T94" fmla="*/ 2147483646 w 4116"/>
              <a:gd name="T95" fmla="*/ 2147483646 h 5239"/>
              <a:gd name="T96" fmla="*/ 2147483646 w 4116"/>
              <a:gd name="T97" fmla="*/ 2147483646 h 5239"/>
              <a:gd name="T98" fmla="*/ 2147483646 w 4116"/>
              <a:gd name="T99" fmla="*/ 2147483646 h 5239"/>
              <a:gd name="T100" fmla="*/ 2147483646 w 4116"/>
              <a:gd name="T101" fmla="*/ 2147483646 h 5239"/>
              <a:gd name="T102" fmla="*/ 2147483646 w 4116"/>
              <a:gd name="T103" fmla="*/ 2147483646 h 5239"/>
              <a:gd name="T104" fmla="*/ 2147483646 w 4116"/>
              <a:gd name="T105" fmla="*/ 2147483646 h 5239"/>
              <a:gd name="T106" fmla="*/ 2147483646 w 4116"/>
              <a:gd name="T107" fmla="*/ 2147483646 h 5239"/>
              <a:gd name="T108" fmla="*/ 2147483646 w 4116"/>
              <a:gd name="T109" fmla="*/ 2147483646 h 5239"/>
              <a:gd name="T110" fmla="*/ 2147483646 w 4116"/>
              <a:gd name="T111" fmla="*/ 2147483646 h 5239"/>
              <a:gd name="T112" fmla="*/ 2147483646 w 4116"/>
              <a:gd name="T113" fmla="*/ 2147483646 h 5239"/>
              <a:gd name="T114" fmla="*/ 2147483646 w 4116"/>
              <a:gd name="T115" fmla="*/ 2147483646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7" name="硬币"/>
          <p:cNvSpPr/>
          <p:nvPr/>
        </p:nvSpPr>
        <p:spPr bwMode="auto">
          <a:xfrm>
            <a:off x="6882765" y="3566160"/>
            <a:ext cx="421640" cy="421640"/>
          </a:xfrm>
          <a:custGeom>
            <a:avLst/>
            <a:gdLst>
              <a:gd name="T0" fmla="*/ 278720 w 1639888"/>
              <a:gd name="T1" fmla="*/ 1174261 h 1279525"/>
              <a:gd name="T2" fmla="*/ 622754 w 1639888"/>
              <a:gd name="T3" fmla="*/ 1125017 h 1279525"/>
              <a:gd name="T4" fmla="*/ 562202 w 1639888"/>
              <a:gd name="T5" fmla="*/ 1253548 h 1279525"/>
              <a:gd name="T6" fmla="*/ 129948 w 1639888"/>
              <a:gd name="T7" fmla="*/ 1263939 h 1279525"/>
              <a:gd name="T8" fmla="*/ 1116918 w 1639888"/>
              <a:gd name="T9" fmla="*/ 1008063 h 1279525"/>
              <a:gd name="T10" fmla="*/ 978506 w 1639888"/>
              <a:gd name="T11" fmla="*/ 1167440 h 1279525"/>
              <a:gd name="T12" fmla="*/ 797664 w 1639888"/>
              <a:gd name="T13" fmla="*/ 1075457 h 1279525"/>
              <a:gd name="T14" fmla="*/ 1111018 w 1639888"/>
              <a:gd name="T15" fmla="*/ 1015121 h 1279525"/>
              <a:gd name="T16" fmla="*/ 234724 w 1639888"/>
              <a:gd name="T17" fmla="*/ 1037369 h 1279525"/>
              <a:gd name="T18" fmla="*/ 607106 w 1639888"/>
              <a:gd name="T19" fmla="*/ 998692 h 1279525"/>
              <a:gd name="T20" fmla="*/ 599395 w 1639888"/>
              <a:gd name="T21" fmla="*/ 1103188 h 1279525"/>
              <a:gd name="T22" fmla="*/ 183016 w 1639888"/>
              <a:gd name="T23" fmla="*/ 1133723 h 1279525"/>
              <a:gd name="T24" fmla="*/ 227 w 1639888"/>
              <a:gd name="T25" fmla="*/ 979919 h 1279525"/>
              <a:gd name="T26" fmla="*/ 1026156 w 1639888"/>
              <a:gd name="T27" fmla="*/ 1019474 h 1279525"/>
              <a:gd name="T28" fmla="*/ 712348 w 1639888"/>
              <a:gd name="T29" fmla="*/ 937972 h 1279525"/>
              <a:gd name="T30" fmla="*/ 1081748 w 1639888"/>
              <a:gd name="T31" fmla="*/ 898934 h 1279525"/>
              <a:gd name="T32" fmla="*/ 1600918 w 1639888"/>
              <a:gd name="T33" fmla="*/ 983633 h 1279525"/>
              <a:gd name="T34" fmla="*/ 1162050 w 1639888"/>
              <a:gd name="T35" fmla="*/ 1015508 h 1279525"/>
              <a:gd name="T36" fmla="*/ 1566479 w 1639888"/>
              <a:gd name="T37" fmla="*/ 890739 h 1279525"/>
              <a:gd name="T38" fmla="*/ 562202 w 1639888"/>
              <a:gd name="T39" fmla="*/ 792893 h 1279525"/>
              <a:gd name="T40" fmla="*/ 637949 w 1639888"/>
              <a:gd name="T41" fmla="*/ 944673 h 1279525"/>
              <a:gd name="T42" fmla="*/ 290059 w 1639888"/>
              <a:gd name="T43" fmla="*/ 1006022 h 1279525"/>
              <a:gd name="T44" fmla="*/ 2495 w 1639888"/>
              <a:gd name="T45" fmla="*/ 936948 h 1279525"/>
              <a:gd name="T46" fmla="*/ 129948 w 1639888"/>
              <a:gd name="T47" fmla="*/ 782668 h 1279525"/>
              <a:gd name="T48" fmla="*/ 1106254 w 1639888"/>
              <a:gd name="T49" fmla="*/ 851582 h 1279525"/>
              <a:gd name="T50" fmla="*/ 740031 w 1639888"/>
              <a:gd name="T51" fmla="*/ 906685 h 1279525"/>
              <a:gd name="T52" fmla="*/ 954229 w 1639888"/>
              <a:gd name="T53" fmla="*/ 798528 h 1279525"/>
              <a:gd name="T54" fmla="*/ 1639435 w 1639888"/>
              <a:gd name="T55" fmla="*/ 812094 h 1279525"/>
              <a:gd name="T56" fmla="*/ 1397684 w 1639888"/>
              <a:gd name="T57" fmla="*/ 885151 h 1279525"/>
              <a:gd name="T58" fmla="*/ 1433029 w 1639888"/>
              <a:gd name="T59" fmla="*/ 781108 h 1279525"/>
              <a:gd name="T60" fmla="*/ 478292 w 1639888"/>
              <a:gd name="T61" fmla="*/ 620723 h 1279525"/>
              <a:gd name="T62" fmla="*/ 765629 w 1639888"/>
              <a:gd name="T63" fmla="*/ 688627 h 1279525"/>
              <a:gd name="T64" fmla="*/ 1111705 w 1639888"/>
              <a:gd name="T65" fmla="*/ 628218 h 1279525"/>
              <a:gd name="T66" fmla="*/ 1047071 w 1639888"/>
              <a:gd name="T67" fmla="*/ 747219 h 1279525"/>
              <a:gd name="T68" fmla="*/ 583747 w 1639888"/>
              <a:gd name="T69" fmla="*/ 750398 h 1279525"/>
              <a:gd name="T70" fmla="*/ 1639888 w 1639888"/>
              <a:gd name="T71" fmla="*/ 674375 h 1279525"/>
              <a:gd name="T72" fmla="*/ 1413317 w 1639888"/>
              <a:gd name="T73" fmla="*/ 748833 h 1279525"/>
              <a:gd name="T74" fmla="*/ 1420568 w 1639888"/>
              <a:gd name="T75" fmla="*/ 648873 h 1279525"/>
              <a:gd name="T76" fmla="*/ 1639888 w 1639888"/>
              <a:gd name="T77" fmla="*/ 540662 h 1279525"/>
              <a:gd name="T78" fmla="*/ 1428271 w 1639888"/>
              <a:gd name="T79" fmla="*/ 615710 h 1279525"/>
              <a:gd name="T80" fmla="*/ 1410598 w 1639888"/>
              <a:gd name="T81" fmla="*/ 530201 h 1279525"/>
              <a:gd name="T82" fmla="*/ 1639435 w 1639888"/>
              <a:gd name="T83" fmla="*/ 457200 h 1279525"/>
              <a:gd name="T84" fmla="*/ 1112612 w 1639888"/>
              <a:gd name="T85" fmla="*/ 477318 h 1279525"/>
              <a:gd name="T86" fmla="*/ 1037092 w 1639888"/>
              <a:gd name="T87" fmla="*/ 627867 h 1279525"/>
              <a:gd name="T88" fmla="*/ 604611 w 1639888"/>
              <a:gd name="T89" fmla="*/ 638024 h 1279525"/>
              <a:gd name="T90" fmla="*/ 477158 w 1639888"/>
              <a:gd name="T91" fmla="*/ 485218 h 1279525"/>
              <a:gd name="T92" fmla="*/ 764722 w 1639888"/>
              <a:gd name="T93" fmla="*/ 416150 h 1279525"/>
              <a:gd name="T94" fmla="*/ 1211036 w 1639888"/>
              <a:gd name="T95" fmla="*/ 402506 h 1279525"/>
              <a:gd name="T96" fmla="*/ 1599747 w 1639888"/>
              <a:gd name="T97" fmla="*/ 365666 h 1279525"/>
              <a:gd name="T98" fmla="*/ 1608138 w 1639888"/>
              <a:gd name="T99" fmla="*/ 454809 h 1279525"/>
              <a:gd name="T100" fmla="*/ 1179059 w 1639888"/>
              <a:gd name="T101" fmla="*/ 492558 h 1279525"/>
              <a:gd name="T102" fmla="*/ 993775 w 1639888"/>
              <a:gd name="T103" fmla="*/ 338378 h 1279525"/>
              <a:gd name="T104" fmla="*/ 1228499 w 1639888"/>
              <a:gd name="T105" fmla="*/ 269405 h 1279525"/>
              <a:gd name="T106" fmla="*/ 1600881 w 1639888"/>
              <a:gd name="T107" fmla="*/ 230367 h 1279525"/>
              <a:gd name="T108" fmla="*/ 1593170 w 1639888"/>
              <a:gd name="T109" fmla="*/ 336068 h 1279525"/>
              <a:gd name="T110" fmla="*/ 1176791 w 1639888"/>
              <a:gd name="T111" fmla="*/ 366888 h 1279525"/>
              <a:gd name="T112" fmla="*/ 994002 w 1639888"/>
              <a:gd name="T113" fmla="*/ 211418 h 1279525"/>
              <a:gd name="T114" fmla="*/ 1620158 w 1639888"/>
              <a:gd name="T115" fmla="*/ 52139 h 1279525"/>
              <a:gd name="T116" fmla="*/ 1584779 w 1639888"/>
              <a:gd name="T117" fmla="*/ 203140 h 1279525"/>
              <a:gd name="T118" fmla="*/ 1162957 w 1639888"/>
              <a:gd name="T119" fmla="*/ 228645 h 1279525"/>
              <a:gd name="T120" fmla="*/ 994229 w 1639888"/>
              <a:gd name="T121" fmla="*/ 75161 h 1279525"/>
              <a:gd name="T122" fmla="*/ 1236209 w 1639888"/>
              <a:gd name="T123" fmla="*/ 2708 h 1279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39888" h="1279525">
                <a:moveTo>
                  <a:pt x="4082" y="1108075"/>
                </a:moveTo>
                <a:lnTo>
                  <a:pt x="6804" y="1111464"/>
                </a:lnTo>
                <a:lnTo>
                  <a:pt x="9752" y="1115078"/>
                </a:lnTo>
                <a:lnTo>
                  <a:pt x="13834" y="1118466"/>
                </a:lnTo>
                <a:lnTo>
                  <a:pt x="18143" y="1121854"/>
                </a:lnTo>
                <a:lnTo>
                  <a:pt x="23132" y="1125017"/>
                </a:lnTo>
                <a:lnTo>
                  <a:pt x="28802" y="1128179"/>
                </a:lnTo>
                <a:lnTo>
                  <a:pt x="35152" y="1131342"/>
                </a:lnTo>
                <a:lnTo>
                  <a:pt x="41729" y="1134504"/>
                </a:lnTo>
                <a:lnTo>
                  <a:pt x="48986" y="1137441"/>
                </a:lnTo>
                <a:lnTo>
                  <a:pt x="56697" y="1140377"/>
                </a:lnTo>
                <a:lnTo>
                  <a:pt x="64861" y="1143314"/>
                </a:lnTo>
                <a:lnTo>
                  <a:pt x="73479" y="1145799"/>
                </a:lnTo>
                <a:lnTo>
                  <a:pt x="82550" y="1148509"/>
                </a:lnTo>
                <a:lnTo>
                  <a:pt x="91848" y="1150994"/>
                </a:lnTo>
                <a:lnTo>
                  <a:pt x="102054" y="1153479"/>
                </a:lnTo>
                <a:lnTo>
                  <a:pt x="112486" y="1155738"/>
                </a:lnTo>
                <a:lnTo>
                  <a:pt x="123372" y="1157997"/>
                </a:lnTo>
                <a:lnTo>
                  <a:pt x="134484" y="1160030"/>
                </a:lnTo>
                <a:lnTo>
                  <a:pt x="146050" y="1161837"/>
                </a:lnTo>
                <a:lnTo>
                  <a:pt x="157843" y="1163644"/>
                </a:lnTo>
                <a:lnTo>
                  <a:pt x="170090" y="1165451"/>
                </a:lnTo>
                <a:lnTo>
                  <a:pt x="182790" y="1167032"/>
                </a:lnTo>
                <a:lnTo>
                  <a:pt x="195490" y="1168388"/>
                </a:lnTo>
                <a:lnTo>
                  <a:pt x="208643" y="1169743"/>
                </a:lnTo>
                <a:lnTo>
                  <a:pt x="222250" y="1170872"/>
                </a:lnTo>
                <a:lnTo>
                  <a:pt x="236084" y="1171776"/>
                </a:lnTo>
                <a:lnTo>
                  <a:pt x="249918" y="1172905"/>
                </a:lnTo>
                <a:lnTo>
                  <a:pt x="264206" y="1173583"/>
                </a:lnTo>
                <a:lnTo>
                  <a:pt x="278720" y="1174261"/>
                </a:lnTo>
                <a:lnTo>
                  <a:pt x="293234" y="1174487"/>
                </a:lnTo>
                <a:lnTo>
                  <a:pt x="308202" y="1174938"/>
                </a:lnTo>
                <a:lnTo>
                  <a:pt x="323170" y="1174938"/>
                </a:lnTo>
                <a:lnTo>
                  <a:pt x="338138" y="1174938"/>
                </a:lnTo>
                <a:lnTo>
                  <a:pt x="352879" y="1174487"/>
                </a:lnTo>
                <a:lnTo>
                  <a:pt x="367620" y="1174261"/>
                </a:lnTo>
                <a:lnTo>
                  <a:pt x="382134" y="1173583"/>
                </a:lnTo>
                <a:lnTo>
                  <a:pt x="395968" y="1172905"/>
                </a:lnTo>
                <a:lnTo>
                  <a:pt x="410029" y="1171776"/>
                </a:lnTo>
                <a:lnTo>
                  <a:pt x="423863" y="1170872"/>
                </a:lnTo>
                <a:lnTo>
                  <a:pt x="437243" y="1169743"/>
                </a:lnTo>
                <a:lnTo>
                  <a:pt x="450624" y="1168388"/>
                </a:lnTo>
                <a:lnTo>
                  <a:pt x="463550" y="1167032"/>
                </a:lnTo>
                <a:lnTo>
                  <a:pt x="475797" y="1165451"/>
                </a:lnTo>
                <a:lnTo>
                  <a:pt x="488270" y="1163644"/>
                </a:lnTo>
                <a:lnTo>
                  <a:pt x="500063" y="1161837"/>
                </a:lnTo>
                <a:lnTo>
                  <a:pt x="511629" y="1160030"/>
                </a:lnTo>
                <a:lnTo>
                  <a:pt x="522968" y="1157997"/>
                </a:lnTo>
                <a:lnTo>
                  <a:pt x="533627" y="1155738"/>
                </a:lnTo>
                <a:lnTo>
                  <a:pt x="544060" y="1153479"/>
                </a:lnTo>
                <a:lnTo>
                  <a:pt x="554038" y="1150994"/>
                </a:lnTo>
                <a:lnTo>
                  <a:pt x="563563" y="1148509"/>
                </a:lnTo>
                <a:lnTo>
                  <a:pt x="572635" y="1145799"/>
                </a:lnTo>
                <a:lnTo>
                  <a:pt x="581252" y="1143314"/>
                </a:lnTo>
                <a:lnTo>
                  <a:pt x="589643" y="1140377"/>
                </a:lnTo>
                <a:lnTo>
                  <a:pt x="597354" y="1137441"/>
                </a:lnTo>
                <a:lnTo>
                  <a:pt x="604611" y="1134504"/>
                </a:lnTo>
                <a:lnTo>
                  <a:pt x="610961" y="1131342"/>
                </a:lnTo>
                <a:lnTo>
                  <a:pt x="617085" y="1128179"/>
                </a:lnTo>
                <a:lnTo>
                  <a:pt x="622754" y="1125017"/>
                </a:lnTo>
                <a:lnTo>
                  <a:pt x="627970" y="1121854"/>
                </a:lnTo>
                <a:lnTo>
                  <a:pt x="632279" y="1118466"/>
                </a:lnTo>
                <a:lnTo>
                  <a:pt x="636135" y="1115078"/>
                </a:lnTo>
                <a:lnTo>
                  <a:pt x="639310" y="1111464"/>
                </a:lnTo>
                <a:lnTo>
                  <a:pt x="642031" y="1108075"/>
                </a:lnTo>
                <a:lnTo>
                  <a:pt x="643845" y="1111238"/>
                </a:lnTo>
                <a:lnTo>
                  <a:pt x="644979" y="1114400"/>
                </a:lnTo>
                <a:lnTo>
                  <a:pt x="645886" y="1117563"/>
                </a:lnTo>
                <a:lnTo>
                  <a:pt x="646113" y="1120499"/>
                </a:lnTo>
                <a:lnTo>
                  <a:pt x="646113" y="1200012"/>
                </a:lnTo>
                <a:lnTo>
                  <a:pt x="645886" y="1202271"/>
                </a:lnTo>
                <a:lnTo>
                  <a:pt x="645660" y="1204304"/>
                </a:lnTo>
                <a:lnTo>
                  <a:pt x="645206" y="1206337"/>
                </a:lnTo>
                <a:lnTo>
                  <a:pt x="644526" y="1208144"/>
                </a:lnTo>
                <a:lnTo>
                  <a:pt x="643619" y="1210403"/>
                </a:lnTo>
                <a:lnTo>
                  <a:pt x="642485" y="1212210"/>
                </a:lnTo>
                <a:lnTo>
                  <a:pt x="640897" y="1214243"/>
                </a:lnTo>
                <a:lnTo>
                  <a:pt x="639536" y="1216050"/>
                </a:lnTo>
                <a:lnTo>
                  <a:pt x="637949" y="1218083"/>
                </a:lnTo>
                <a:lnTo>
                  <a:pt x="635908" y="1220116"/>
                </a:lnTo>
                <a:lnTo>
                  <a:pt x="631599" y="1223731"/>
                </a:lnTo>
                <a:lnTo>
                  <a:pt x="626383" y="1227571"/>
                </a:lnTo>
                <a:lnTo>
                  <a:pt x="620713" y="1230959"/>
                </a:lnTo>
                <a:lnTo>
                  <a:pt x="614363" y="1234573"/>
                </a:lnTo>
                <a:lnTo>
                  <a:pt x="607106" y="1237962"/>
                </a:lnTo>
                <a:lnTo>
                  <a:pt x="599395" y="1241350"/>
                </a:lnTo>
                <a:lnTo>
                  <a:pt x="591004" y="1244512"/>
                </a:lnTo>
                <a:lnTo>
                  <a:pt x="581933" y="1247675"/>
                </a:lnTo>
                <a:lnTo>
                  <a:pt x="572408" y="1250611"/>
                </a:lnTo>
                <a:lnTo>
                  <a:pt x="562202" y="1253548"/>
                </a:lnTo>
                <a:lnTo>
                  <a:pt x="551317" y="1256259"/>
                </a:lnTo>
                <a:lnTo>
                  <a:pt x="540204" y="1258969"/>
                </a:lnTo>
                <a:lnTo>
                  <a:pt x="528411" y="1261454"/>
                </a:lnTo>
                <a:lnTo>
                  <a:pt x="516392" y="1263939"/>
                </a:lnTo>
                <a:lnTo>
                  <a:pt x="503692" y="1265972"/>
                </a:lnTo>
                <a:lnTo>
                  <a:pt x="490538" y="1268005"/>
                </a:lnTo>
                <a:lnTo>
                  <a:pt x="476931" y="1270038"/>
                </a:lnTo>
                <a:lnTo>
                  <a:pt x="463097" y="1271845"/>
                </a:lnTo>
                <a:lnTo>
                  <a:pt x="448809" y="1273426"/>
                </a:lnTo>
                <a:lnTo>
                  <a:pt x="434295" y="1274782"/>
                </a:lnTo>
                <a:lnTo>
                  <a:pt x="419327" y="1276137"/>
                </a:lnTo>
                <a:lnTo>
                  <a:pt x="403679" y="1277266"/>
                </a:lnTo>
                <a:lnTo>
                  <a:pt x="388031" y="1277944"/>
                </a:lnTo>
                <a:lnTo>
                  <a:pt x="372156" y="1278622"/>
                </a:lnTo>
                <a:lnTo>
                  <a:pt x="356054" y="1279299"/>
                </a:lnTo>
                <a:lnTo>
                  <a:pt x="339725" y="1279525"/>
                </a:lnTo>
                <a:lnTo>
                  <a:pt x="323170" y="1279525"/>
                </a:lnTo>
                <a:lnTo>
                  <a:pt x="306388" y="1279525"/>
                </a:lnTo>
                <a:lnTo>
                  <a:pt x="290059" y="1279299"/>
                </a:lnTo>
                <a:lnTo>
                  <a:pt x="273957" y="1278622"/>
                </a:lnTo>
                <a:lnTo>
                  <a:pt x="258082" y="1277944"/>
                </a:lnTo>
                <a:lnTo>
                  <a:pt x="242434" y="1277266"/>
                </a:lnTo>
                <a:lnTo>
                  <a:pt x="227013" y="1276137"/>
                </a:lnTo>
                <a:lnTo>
                  <a:pt x="212045" y="1274782"/>
                </a:lnTo>
                <a:lnTo>
                  <a:pt x="197304" y="1273426"/>
                </a:lnTo>
                <a:lnTo>
                  <a:pt x="183016" y="1271845"/>
                </a:lnTo>
                <a:lnTo>
                  <a:pt x="169182" y="1270038"/>
                </a:lnTo>
                <a:lnTo>
                  <a:pt x="155575" y="1268005"/>
                </a:lnTo>
                <a:lnTo>
                  <a:pt x="142422" y="1265972"/>
                </a:lnTo>
                <a:lnTo>
                  <a:pt x="129948" y="1263939"/>
                </a:lnTo>
                <a:lnTo>
                  <a:pt x="117475" y="1261454"/>
                </a:lnTo>
                <a:lnTo>
                  <a:pt x="105682" y="1258969"/>
                </a:lnTo>
                <a:lnTo>
                  <a:pt x="94570" y="1256259"/>
                </a:lnTo>
                <a:lnTo>
                  <a:pt x="83911" y="1253548"/>
                </a:lnTo>
                <a:lnTo>
                  <a:pt x="73706" y="1250611"/>
                </a:lnTo>
                <a:lnTo>
                  <a:pt x="64181" y="1247675"/>
                </a:lnTo>
                <a:lnTo>
                  <a:pt x="55109" y="1244512"/>
                </a:lnTo>
                <a:lnTo>
                  <a:pt x="46718" y="1241350"/>
                </a:lnTo>
                <a:lnTo>
                  <a:pt x="38781" y="1237962"/>
                </a:lnTo>
                <a:lnTo>
                  <a:pt x="31750" y="1234573"/>
                </a:lnTo>
                <a:lnTo>
                  <a:pt x="25173" y="1230959"/>
                </a:lnTo>
                <a:lnTo>
                  <a:pt x="19730" y="1227571"/>
                </a:lnTo>
                <a:lnTo>
                  <a:pt x="14514" y="1223731"/>
                </a:lnTo>
                <a:lnTo>
                  <a:pt x="9979" y="1220116"/>
                </a:lnTo>
                <a:lnTo>
                  <a:pt x="8164" y="1218083"/>
                </a:lnTo>
                <a:lnTo>
                  <a:pt x="6577" y="1216050"/>
                </a:lnTo>
                <a:lnTo>
                  <a:pt x="4989" y="1214243"/>
                </a:lnTo>
                <a:lnTo>
                  <a:pt x="3855" y="1212210"/>
                </a:lnTo>
                <a:lnTo>
                  <a:pt x="2495" y="1210403"/>
                </a:lnTo>
                <a:lnTo>
                  <a:pt x="1588" y="1208144"/>
                </a:lnTo>
                <a:lnTo>
                  <a:pt x="907" y="1206337"/>
                </a:lnTo>
                <a:lnTo>
                  <a:pt x="454" y="1204304"/>
                </a:lnTo>
                <a:lnTo>
                  <a:pt x="0" y="1202271"/>
                </a:lnTo>
                <a:lnTo>
                  <a:pt x="0" y="1200012"/>
                </a:lnTo>
                <a:lnTo>
                  <a:pt x="0" y="1120499"/>
                </a:lnTo>
                <a:lnTo>
                  <a:pt x="227" y="1117563"/>
                </a:lnTo>
                <a:lnTo>
                  <a:pt x="907" y="1114400"/>
                </a:lnTo>
                <a:lnTo>
                  <a:pt x="2268" y="1111238"/>
                </a:lnTo>
                <a:lnTo>
                  <a:pt x="4082" y="1108075"/>
                </a:lnTo>
                <a:close/>
                <a:moveTo>
                  <a:pt x="1116918" y="1008063"/>
                </a:moveTo>
                <a:lnTo>
                  <a:pt x="1118506" y="1011251"/>
                </a:lnTo>
                <a:lnTo>
                  <a:pt x="1119868" y="1014438"/>
                </a:lnTo>
                <a:lnTo>
                  <a:pt x="1120548" y="1017626"/>
                </a:lnTo>
                <a:lnTo>
                  <a:pt x="1120775" y="1020813"/>
                </a:lnTo>
                <a:lnTo>
                  <a:pt x="1120775" y="1100957"/>
                </a:lnTo>
                <a:lnTo>
                  <a:pt x="1120775" y="1103006"/>
                </a:lnTo>
                <a:lnTo>
                  <a:pt x="1120548" y="1105056"/>
                </a:lnTo>
                <a:lnTo>
                  <a:pt x="1119868" y="1107105"/>
                </a:lnTo>
                <a:lnTo>
                  <a:pt x="1119187" y="1109154"/>
                </a:lnTo>
                <a:lnTo>
                  <a:pt x="1118279" y="1110975"/>
                </a:lnTo>
                <a:lnTo>
                  <a:pt x="1117372" y="1113024"/>
                </a:lnTo>
                <a:lnTo>
                  <a:pt x="1116010" y="1115074"/>
                </a:lnTo>
                <a:lnTo>
                  <a:pt x="1114195" y="1117123"/>
                </a:lnTo>
                <a:lnTo>
                  <a:pt x="1112607" y="1118944"/>
                </a:lnTo>
                <a:lnTo>
                  <a:pt x="1110791" y="1120993"/>
                </a:lnTo>
                <a:lnTo>
                  <a:pt x="1106253" y="1124636"/>
                </a:lnTo>
                <a:lnTo>
                  <a:pt x="1101488" y="1128507"/>
                </a:lnTo>
                <a:lnTo>
                  <a:pt x="1095589" y="1132150"/>
                </a:lnTo>
                <a:lnTo>
                  <a:pt x="1089009" y="1135793"/>
                </a:lnTo>
                <a:lnTo>
                  <a:pt x="1081975" y="1139208"/>
                </a:lnTo>
                <a:lnTo>
                  <a:pt x="1074260" y="1142395"/>
                </a:lnTo>
                <a:lnTo>
                  <a:pt x="1065864" y="1145811"/>
                </a:lnTo>
                <a:lnTo>
                  <a:pt x="1056788" y="1148770"/>
                </a:lnTo>
                <a:lnTo>
                  <a:pt x="1047031" y="1151958"/>
                </a:lnTo>
                <a:lnTo>
                  <a:pt x="1037048" y="1154690"/>
                </a:lnTo>
                <a:lnTo>
                  <a:pt x="1026156" y="1157422"/>
                </a:lnTo>
                <a:lnTo>
                  <a:pt x="1015038" y="1160155"/>
                </a:lnTo>
                <a:lnTo>
                  <a:pt x="1003239" y="1162659"/>
                </a:lnTo>
                <a:lnTo>
                  <a:pt x="991213" y="1164936"/>
                </a:lnTo>
                <a:lnTo>
                  <a:pt x="978506" y="1167440"/>
                </a:lnTo>
                <a:lnTo>
                  <a:pt x="965346" y="1169489"/>
                </a:lnTo>
                <a:lnTo>
                  <a:pt x="951732" y="1171311"/>
                </a:lnTo>
                <a:lnTo>
                  <a:pt x="937890" y="1173132"/>
                </a:lnTo>
                <a:lnTo>
                  <a:pt x="923596" y="1174726"/>
                </a:lnTo>
                <a:lnTo>
                  <a:pt x="908847" y="1176092"/>
                </a:lnTo>
                <a:lnTo>
                  <a:pt x="893871" y="1177458"/>
                </a:lnTo>
                <a:lnTo>
                  <a:pt x="878669" y="1178369"/>
                </a:lnTo>
                <a:lnTo>
                  <a:pt x="862785" y="1179280"/>
                </a:lnTo>
                <a:lnTo>
                  <a:pt x="846902" y="1179963"/>
                </a:lnTo>
                <a:lnTo>
                  <a:pt x="830792" y="1180646"/>
                </a:lnTo>
                <a:lnTo>
                  <a:pt x="814455" y="1181101"/>
                </a:lnTo>
                <a:lnTo>
                  <a:pt x="797664" y="1181101"/>
                </a:lnTo>
                <a:lnTo>
                  <a:pt x="783142" y="1181101"/>
                </a:lnTo>
                <a:lnTo>
                  <a:pt x="768620" y="1180874"/>
                </a:lnTo>
                <a:lnTo>
                  <a:pt x="754098" y="1180418"/>
                </a:lnTo>
                <a:lnTo>
                  <a:pt x="740030" y="1179735"/>
                </a:lnTo>
                <a:lnTo>
                  <a:pt x="726189" y="1179052"/>
                </a:lnTo>
                <a:lnTo>
                  <a:pt x="712348" y="1178141"/>
                </a:lnTo>
                <a:lnTo>
                  <a:pt x="698734" y="1177231"/>
                </a:lnTo>
                <a:lnTo>
                  <a:pt x="685800" y="1176092"/>
                </a:lnTo>
                <a:lnTo>
                  <a:pt x="685800" y="1097087"/>
                </a:lnTo>
                <a:lnTo>
                  <a:pt x="685800" y="1070676"/>
                </a:lnTo>
                <a:lnTo>
                  <a:pt x="698734" y="1071586"/>
                </a:lnTo>
                <a:lnTo>
                  <a:pt x="712348" y="1072725"/>
                </a:lnTo>
                <a:lnTo>
                  <a:pt x="726189" y="1073408"/>
                </a:lnTo>
                <a:lnTo>
                  <a:pt x="740030" y="1074091"/>
                </a:lnTo>
                <a:lnTo>
                  <a:pt x="754098" y="1074774"/>
                </a:lnTo>
                <a:lnTo>
                  <a:pt x="768620" y="1075002"/>
                </a:lnTo>
                <a:lnTo>
                  <a:pt x="783142" y="1075229"/>
                </a:lnTo>
                <a:lnTo>
                  <a:pt x="797664" y="1075457"/>
                </a:lnTo>
                <a:lnTo>
                  <a:pt x="812866" y="1075229"/>
                </a:lnTo>
                <a:lnTo>
                  <a:pt x="827615" y="1075002"/>
                </a:lnTo>
                <a:lnTo>
                  <a:pt x="842364" y="1074546"/>
                </a:lnTo>
                <a:lnTo>
                  <a:pt x="856659" y="1074091"/>
                </a:lnTo>
                <a:lnTo>
                  <a:pt x="870727" y="1073408"/>
                </a:lnTo>
                <a:lnTo>
                  <a:pt x="884795" y="1072497"/>
                </a:lnTo>
                <a:lnTo>
                  <a:pt x="898409" y="1071586"/>
                </a:lnTo>
                <a:lnTo>
                  <a:pt x="912023" y="1070448"/>
                </a:lnTo>
                <a:lnTo>
                  <a:pt x="925184" y="1069082"/>
                </a:lnTo>
                <a:lnTo>
                  <a:pt x="938117" y="1067488"/>
                </a:lnTo>
                <a:lnTo>
                  <a:pt x="950597" y="1065894"/>
                </a:lnTo>
                <a:lnTo>
                  <a:pt x="962850" y="1064301"/>
                </a:lnTo>
                <a:lnTo>
                  <a:pt x="974876" y="1062479"/>
                </a:lnTo>
                <a:lnTo>
                  <a:pt x="986448" y="1060430"/>
                </a:lnTo>
                <a:lnTo>
                  <a:pt x="997793" y="1058381"/>
                </a:lnTo>
                <a:lnTo>
                  <a:pt x="1008458" y="1056104"/>
                </a:lnTo>
                <a:lnTo>
                  <a:pt x="1018668" y="1053600"/>
                </a:lnTo>
                <a:lnTo>
                  <a:pt x="1028879" y="1051323"/>
                </a:lnTo>
                <a:lnTo>
                  <a:pt x="1038409" y="1048818"/>
                </a:lnTo>
                <a:lnTo>
                  <a:pt x="1047485" y="1046086"/>
                </a:lnTo>
                <a:lnTo>
                  <a:pt x="1056107" y="1043354"/>
                </a:lnTo>
                <a:lnTo>
                  <a:pt x="1064503" y="1040622"/>
                </a:lnTo>
                <a:lnTo>
                  <a:pt x="1071991" y="1037662"/>
                </a:lnTo>
                <a:lnTo>
                  <a:pt x="1079252" y="1034702"/>
                </a:lnTo>
                <a:lnTo>
                  <a:pt x="1085832" y="1031742"/>
                </a:lnTo>
                <a:lnTo>
                  <a:pt x="1091958" y="1028555"/>
                </a:lnTo>
                <a:lnTo>
                  <a:pt x="1097631" y="1025367"/>
                </a:lnTo>
                <a:lnTo>
                  <a:pt x="1102623" y="1021952"/>
                </a:lnTo>
                <a:lnTo>
                  <a:pt x="1106934" y="1018764"/>
                </a:lnTo>
                <a:lnTo>
                  <a:pt x="1111018" y="1015121"/>
                </a:lnTo>
                <a:lnTo>
                  <a:pt x="1114195" y="1011706"/>
                </a:lnTo>
                <a:lnTo>
                  <a:pt x="1116918" y="1008063"/>
                </a:lnTo>
                <a:close/>
                <a:moveTo>
                  <a:pt x="2948" y="971550"/>
                </a:moveTo>
                <a:lnTo>
                  <a:pt x="4309" y="973586"/>
                </a:lnTo>
                <a:lnTo>
                  <a:pt x="5443" y="975395"/>
                </a:lnTo>
                <a:lnTo>
                  <a:pt x="8391" y="978788"/>
                </a:lnTo>
                <a:lnTo>
                  <a:pt x="12020" y="982407"/>
                </a:lnTo>
                <a:lnTo>
                  <a:pt x="16102" y="985800"/>
                </a:lnTo>
                <a:lnTo>
                  <a:pt x="21091" y="989192"/>
                </a:lnTo>
                <a:lnTo>
                  <a:pt x="26534" y="992359"/>
                </a:lnTo>
                <a:lnTo>
                  <a:pt x="32431" y="995752"/>
                </a:lnTo>
                <a:lnTo>
                  <a:pt x="39007" y="998692"/>
                </a:lnTo>
                <a:lnTo>
                  <a:pt x="46038" y="1001633"/>
                </a:lnTo>
                <a:lnTo>
                  <a:pt x="53748" y="1004799"/>
                </a:lnTo>
                <a:lnTo>
                  <a:pt x="61913" y="1007513"/>
                </a:lnTo>
                <a:lnTo>
                  <a:pt x="70757" y="1010454"/>
                </a:lnTo>
                <a:lnTo>
                  <a:pt x="79829" y="1013168"/>
                </a:lnTo>
                <a:lnTo>
                  <a:pt x="89354" y="1015656"/>
                </a:lnTo>
                <a:lnTo>
                  <a:pt x="99332" y="1018370"/>
                </a:lnTo>
                <a:lnTo>
                  <a:pt x="109764" y="1020632"/>
                </a:lnTo>
                <a:lnTo>
                  <a:pt x="120650" y="1022667"/>
                </a:lnTo>
                <a:lnTo>
                  <a:pt x="131990" y="1025155"/>
                </a:lnTo>
                <a:lnTo>
                  <a:pt x="143556" y="1026965"/>
                </a:lnTo>
                <a:lnTo>
                  <a:pt x="155575" y="1028774"/>
                </a:lnTo>
                <a:lnTo>
                  <a:pt x="168048" y="1030584"/>
                </a:lnTo>
                <a:lnTo>
                  <a:pt x="180522" y="1032393"/>
                </a:lnTo>
                <a:lnTo>
                  <a:pt x="193675" y="1033750"/>
                </a:lnTo>
                <a:lnTo>
                  <a:pt x="207056" y="1035108"/>
                </a:lnTo>
                <a:lnTo>
                  <a:pt x="220890" y="1036238"/>
                </a:lnTo>
                <a:lnTo>
                  <a:pt x="234724" y="1037369"/>
                </a:lnTo>
                <a:lnTo>
                  <a:pt x="249011" y="1038274"/>
                </a:lnTo>
                <a:lnTo>
                  <a:pt x="263072" y="1039179"/>
                </a:lnTo>
                <a:lnTo>
                  <a:pt x="277813" y="1039631"/>
                </a:lnTo>
                <a:lnTo>
                  <a:pt x="292554" y="1040084"/>
                </a:lnTo>
                <a:lnTo>
                  <a:pt x="307975" y="1040310"/>
                </a:lnTo>
                <a:lnTo>
                  <a:pt x="323170" y="1040536"/>
                </a:lnTo>
                <a:lnTo>
                  <a:pt x="338365" y="1040310"/>
                </a:lnTo>
                <a:lnTo>
                  <a:pt x="353333" y="1040084"/>
                </a:lnTo>
                <a:lnTo>
                  <a:pt x="368300" y="1039631"/>
                </a:lnTo>
                <a:lnTo>
                  <a:pt x="383042" y="1039179"/>
                </a:lnTo>
                <a:lnTo>
                  <a:pt x="397329" y="1038274"/>
                </a:lnTo>
                <a:lnTo>
                  <a:pt x="411390" y="1037369"/>
                </a:lnTo>
                <a:lnTo>
                  <a:pt x="425224" y="1036238"/>
                </a:lnTo>
                <a:lnTo>
                  <a:pt x="438831" y="1035108"/>
                </a:lnTo>
                <a:lnTo>
                  <a:pt x="452438" y="1033750"/>
                </a:lnTo>
                <a:lnTo>
                  <a:pt x="465365" y="1032393"/>
                </a:lnTo>
                <a:lnTo>
                  <a:pt x="478065" y="1030584"/>
                </a:lnTo>
                <a:lnTo>
                  <a:pt x="490538" y="1028774"/>
                </a:lnTo>
                <a:lnTo>
                  <a:pt x="502558" y="1026965"/>
                </a:lnTo>
                <a:lnTo>
                  <a:pt x="514124" y="1025155"/>
                </a:lnTo>
                <a:lnTo>
                  <a:pt x="525463" y="1022667"/>
                </a:lnTo>
                <a:lnTo>
                  <a:pt x="536122" y="1020632"/>
                </a:lnTo>
                <a:lnTo>
                  <a:pt x="546781" y="1018370"/>
                </a:lnTo>
                <a:lnTo>
                  <a:pt x="556760" y="1015656"/>
                </a:lnTo>
                <a:lnTo>
                  <a:pt x="566285" y="1013168"/>
                </a:lnTo>
                <a:lnTo>
                  <a:pt x="575583" y="1010454"/>
                </a:lnTo>
                <a:lnTo>
                  <a:pt x="584201" y="1007513"/>
                </a:lnTo>
                <a:lnTo>
                  <a:pt x="592365" y="1004799"/>
                </a:lnTo>
                <a:lnTo>
                  <a:pt x="599849" y="1001633"/>
                </a:lnTo>
                <a:lnTo>
                  <a:pt x="607106" y="998692"/>
                </a:lnTo>
                <a:lnTo>
                  <a:pt x="613683" y="995752"/>
                </a:lnTo>
                <a:lnTo>
                  <a:pt x="619579" y="992359"/>
                </a:lnTo>
                <a:lnTo>
                  <a:pt x="625022" y="989192"/>
                </a:lnTo>
                <a:lnTo>
                  <a:pt x="629785" y="985800"/>
                </a:lnTo>
                <a:lnTo>
                  <a:pt x="634094" y="982407"/>
                </a:lnTo>
                <a:lnTo>
                  <a:pt x="637722" y="978788"/>
                </a:lnTo>
                <a:lnTo>
                  <a:pt x="640670" y="975395"/>
                </a:lnTo>
                <a:lnTo>
                  <a:pt x="642031" y="973586"/>
                </a:lnTo>
                <a:lnTo>
                  <a:pt x="643165" y="971550"/>
                </a:lnTo>
                <a:lnTo>
                  <a:pt x="644299" y="974491"/>
                </a:lnTo>
                <a:lnTo>
                  <a:pt x="645433" y="976979"/>
                </a:lnTo>
                <a:lnTo>
                  <a:pt x="645886" y="979919"/>
                </a:lnTo>
                <a:lnTo>
                  <a:pt x="646113" y="982633"/>
                </a:lnTo>
                <a:lnTo>
                  <a:pt x="646113" y="1062249"/>
                </a:lnTo>
                <a:lnTo>
                  <a:pt x="645886" y="1064059"/>
                </a:lnTo>
                <a:lnTo>
                  <a:pt x="645660" y="1066094"/>
                </a:lnTo>
                <a:lnTo>
                  <a:pt x="645206" y="1068130"/>
                </a:lnTo>
                <a:lnTo>
                  <a:pt x="644526" y="1070166"/>
                </a:lnTo>
                <a:lnTo>
                  <a:pt x="643619" y="1072201"/>
                </a:lnTo>
                <a:lnTo>
                  <a:pt x="642485" y="1074011"/>
                </a:lnTo>
                <a:lnTo>
                  <a:pt x="640897" y="1076273"/>
                </a:lnTo>
                <a:lnTo>
                  <a:pt x="639536" y="1078082"/>
                </a:lnTo>
                <a:lnTo>
                  <a:pt x="637949" y="1080118"/>
                </a:lnTo>
                <a:lnTo>
                  <a:pt x="635908" y="1081927"/>
                </a:lnTo>
                <a:lnTo>
                  <a:pt x="631599" y="1085772"/>
                </a:lnTo>
                <a:lnTo>
                  <a:pt x="626383" y="1089391"/>
                </a:lnTo>
                <a:lnTo>
                  <a:pt x="620713" y="1093010"/>
                </a:lnTo>
                <a:lnTo>
                  <a:pt x="614363" y="1096403"/>
                </a:lnTo>
                <a:lnTo>
                  <a:pt x="607106" y="1100022"/>
                </a:lnTo>
                <a:lnTo>
                  <a:pt x="599395" y="1103188"/>
                </a:lnTo>
                <a:lnTo>
                  <a:pt x="591004" y="1106581"/>
                </a:lnTo>
                <a:lnTo>
                  <a:pt x="581933" y="1109522"/>
                </a:lnTo>
                <a:lnTo>
                  <a:pt x="572408" y="1112462"/>
                </a:lnTo>
                <a:lnTo>
                  <a:pt x="562202" y="1115628"/>
                </a:lnTo>
                <a:lnTo>
                  <a:pt x="551317" y="1118343"/>
                </a:lnTo>
                <a:lnTo>
                  <a:pt x="540204" y="1121057"/>
                </a:lnTo>
                <a:lnTo>
                  <a:pt x="528411" y="1123545"/>
                </a:lnTo>
                <a:lnTo>
                  <a:pt x="516392" y="1125807"/>
                </a:lnTo>
                <a:lnTo>
                  <a:pt x="503692" y="1128068"/>
                </a:lnTo>
                <a:lnTo>
                  <a:pt x="490538" y="1130104"/>
                </a:lnTo>
                <a:lnTo>
                  <a:pt x="476931" y="1131914"/>
                </a:lnTo>
                <a:lnTo>
                  <a:pt x="463097" y="1133723"/>
                </a:lnTo>
                <a:lnTo>
                  <a:pt x="448809" y="1135532"/>
                </a:lnTo>
                <a:lnTo>
                  <a:pt x="434295" y="1136890"/>
                </a:lnTo>
                <a:lnTo>
                  <a:pt x="419327" y="1138021"/>
                </a:lnTo>
                <a:lnTo>
                  <a:pt x="403679" y="1139151"/>
                </a:lnTo>
                <a:lnTo>
                  <a:pt x="388031" y="1140056"/>
                </a:lnTo>
                <a:lnTo>
                  <a:pt x="372156" y="1140735"/>
                </a:lnTo>
                <a:lnTo>
                  <a:pt x="356054" y="1141187"/>
                </a:lnTo>
                <a:lnTo>
                  <a:pt x="339725" y="1141413"/>
                </a:lnTo>
                <a:lnTo>
                  <a:pt x="323170" y="1141413"/>
                </a:lnTo>
                <a:lnTo>
                  <a:pt x="306388" y="1141413"/>
                </a:lnTo>
                <a:lnTo>
                  <a:pt x="290059" y="1141187"/>
                </a:lnTo>
                <a:lnTo>
                  <a:pt x="273957" y="1140735"/>
                </a:lnTo>
                <a:lnTo>
                  <a:pt x="258082" y="1140056"/>
                </a:lnTo>
                <a:lnTo>
                  <a:pt x="242434" y="1139151"/>
                </a:lnTo>
                <a:lnTo>
                  <a:pt x="227013" y="1138021"/>
                </a:lnTo>
                <a:lnTo>
                  <a:pt x="212045" y="1136890"/>
                </a:lnTo>
                <a:lnTo>
                  <a:pt x="197304" y="1135532"/>
                </a:lnTo>
                <a:lnTo>
                  <a:pt x="183016" y="1133723"/>
                </a:lnTo>
                <a:lnTo>
                  <a:pt x="169182" y="1131914"/>
                </a:lnTo>
                <a:lnTo>
                  <a:pt x="155575" y="1130104"/>
                </a:lnTo>
                <a:lnTo>
                  <a:pt x="142422" y="1128068"/>
                </a:lnTo>
                <a:lnTo>
                  <a:pt x="129948" y="1125807"/>
                </a:lnTo>
                <a:lnTo>
                  <a:pt x="117475" y="1123545"/>
                </a:lnTo>
                <a:lnTo>
                  <a:pt x="105682" y="1121057"/>
                </a:lnTo>
                <a:lnTo>
                  <a:pt x="94570" y="1118343"/>
                </a:lnTo>
                <a:lnTo>
                  <a:pt x="83911" y="1115628"/>
                </a:lnTo>
                <a:lnTo>
                  <a:pt x="73706" y="1112462"/>
                </a:lnTo>
                <a:lnTo>
                  <a:pt x="64181" y="1109522"/>
                </a:lnTo>
                <a:lnTo>
                  <a:pt x="55109" y="1106581"/>
                </a:lnTo>
                <a:lnTo>
                  <a:pt x="46718" y="1103188"/>
                </a:lnTo>
                <a:lnTo>
                  <a:pt x="38781" y="1100022"/>
                </a:lnTo>
                <a:lnTo>
                  <a:pt x="31750" y="1096403"/>
                </a:lnTo>
                <a:lnTo>
                  <a:pt x="25173" y="1093010"/>
                </a:lnTo>
                <a:lnTo>
                  <a:pt x="19730" y="1089391"/>
                </a:lnTo>
                <a:lnTo>
                  <a:pt x="14514" y="1085772"/>
                </a:lnTo>
                <a:lnTo>
                  <a:pt x="9979" y="1081927"/>
                </a:lnTo>
                <a:lnTo>
                  <a:pt x="8164" y="1080118"/>
                </a:lnTo>
                <a:lnTo>
                  <a:pt x="6577" y="1078082"/>
                </a:lnTo>
                <a:lnTo>
                  <a:pt x="4989" y="1076273"/>
                </a:lnTo>
                <a:lnTo>
                  <a:pt x="3855" y="1074011"/>
                </a:lnTo>
                <a:lnTo>
                  <a:pt x="2495" y="1072201"/>
                </a:lnTo>
                <a:lnTo>
                  <a:pt x="1588" y="1070166"/>
                </a:lnTo>
                <a:lnTo>
                  <a:pt x="907" y="1068130"/>
                </a:lnTo>
                <a:lnTo>
                  <a:pt x="454" y="1066094"/>
                </a:lnTo>
                <a:lnTo>
                  <a:pt x="0" y="1064059"/>
                </a:lnTo>
                <a:lnTo>
                  <a:pt x="0" y="1062249"/>
                </a:lnTo>
                <a:lnTo>
                  <a:pt x="0" y="982633"/>
                </a:lnTo>
                <a:lnTo>
                  <a:pt x="227" y="979919"/>
                </a:lnTo>
                <a:lnTo>
                  <a:pt x="680" y="976979"/>
                </a:lnTo>
                <a:lnTo>
                  <a:pt x="1588" y="974491"/>
                </a:lnTo>
                <a:lnTo>
                  <a:pt x="2948" y="971550"/>
                </a:lnTo>
                <a:close/>
                <a:moveTo>
                  <a:pt x="1117825" y="871538"/>
                </a:moveTo>
                <a:lnTo>
                  <a:pt x="1119187" y="874050"/>
                </a:lnTo>
                <a:lnTo>
                  <a:pt x="1120094" y="877017"/>
                </a:lnTo>
                <a:lnTo>
                  <a:pt x="1120775" y="879757"/>
                </a:lnTo>
                <a:lnTo>
                  <a:pt x="1120775" y="882268"/>
                </a:lnTo>
                <a:lnTo>
                  <a:pt x="1120775" y="962628"/>
                </a:lnTo>
                <a:lnTo>
                  <a:pt x="1120775" y="964911"/>
                </a:lnTo>
                <a:lnTo>
                  <a:pt x="1120548" y="966966"/>
                </a:lnTo>
                <a:lnTo>
                  <a:pt x="1119868" y="969020"/>
                </a:lnTo>
                <a:lnTo>
                  <a:pt x="1119187" y="970847"/>
                </a:lnTo>
                <a:lnTo>
                  <a:pt x="1118279" y="973130"/>
                </a:lnTo>
                <a:lnTo>
                  <a:pt x="1117372" y="974956"/>
                </a:lnTo>
                <a:lnTo>
                  <a:pt x="1116010" y="977011"/>
                </a:lnTo>
                <a:lnTo>
                  <a:pt x="1114195" y="978837"/>
                </a:lnTo>
                <a:lnTo>
                  <a:pt x="1112607" y="980892"/>
                </a:lnTo>
                <a:lnTo>
                  <a:pt x="1110791" y="982718"/>
                </a:lnTo>
                <a:lnTo>
                  <a:pt x="1106253" y="986599"/>
                </a:lnTo>
                <a:lnTo>
                  <a:pt x="1101488" y="990252"/>
                </a:lnTo>
                <a:lnTo>
                  <a:pt x="1095589" y="993905"/>
                </a:lnTo>
                <a:lnTo>
                  <a:pt x="1089009" y="997557"/>
                </a:lnTo>
                <a:lnTo>
                  <a:pt x="1081975" y="1000982"/>
                </a:lnTo>
                <a:lnTo>
                  <a:pt x="1074260" y="1004406"/>
                </a:lnTo>
                <a:lnTo>
                  <a:pt x="1065864" y="1007602"/>
                </a:lnTo>
                <a:lnTo>
                  <a:pt x="1056788" y="1010799"/>
                </a:lnTo>
                <a:lnTo>
                  <a:pt x="1047031" y="1013766"/>
                </a:lnTo>
                <a:lnTo>
                  <a:pt x="1037048" y="1016506"/>
                </a:lnTo>
                <a:lnTo>
                  <a:pt x="1026156" y="1019474"/>
                </a:lnTo>
                <a:lnTo>
                  <a:pt x="1015038" y="1022213"/>
                </a:lnTo>
                <a:lnTo>
                  <a:pt x="1003239" y="1024725"/>
                </a:lnTo>
                <a:lnTo>
                  <a:pt x="991213" y="1027008"/>
                </a:lnTo>
                <a:lnTo>
                  <a:pt x="978506" y="1029291"/>
                </a:lnTo>
                <a:lnTo>
                  <a:pt x="965346" y="1031345"/>
                </a:lnTo>
                <a:lnTo>
                  <a:pt x="951732" y="1033400"/>
                </a:lnTo>
                <a:lnTo>
                  <a:pt x="937890" y="1035226"/>
                </a:lnTo>
                <a:lnTo>
                  <a:pt x="923596" y="1036596"/>
                </a:lnTo>
                <a:lnTo>
                  <a:pt x="908847" y="1037966"/>
                </a:lnTo>
                <a:lnTo>
                  <a:pt x="893871" y="1039564"/>
                </a:lnTo>
                <a:lnTo>
                  <a:pt x="878669" y="1040477"/>
                </a:lnTo>
                <a:lnTo>
                  <a:pt x="862785" y="1041390"/>
                </a:lnTo>
                <a:lnTo>
                  <a:pt x="846902" y="1042075"/>
                </a:lnTo>
                <a:lnTo>
                  <a:pt x="830792" y="1042532"/>
                </a:lnTo>
                <a:lnTo>
                  <a:pt x="814455" y="1042988"/>
                </a:lnTo>
                <a:lnTo>
                  <a:pt x="797664" y="1042988"/>
                </a:lnTo>
                <a:lnTo>
                  <a:pt x="783142" y="1042988"/>
                </a:lnTo>
                <a:lnTo>
                  <a:pt x="768620" y="1042760"/>
                </a:lnTo>
                <a:lnTo>
                  <a:pt x="754098" y="1042303"/>
                </a:lnTo>
                <a:lnTo>
                  <a:pt x="740030" y="1041847"/>
                </a:lnTo>
                <a:lnTo>
                  <a:pt x="726189" y="1041162"/>
                </a:lnTo>
                <a:lnTo>
                  <a:pt x="712348" y="1040249"/>
                </a:lnTo>
                <a:lnTo>
                  <a:pt x="698734" y="1039107"/>
                </a:lnTo>
                <a:lnTo>
                  <a:pt x="685800" y="1037966"/>
                </a:lnTo>
                <a:lnTo>
                  <a:pt x="685800" y="1036368"/>
                </a:lnTo>
                <a:lnTo>
                  <a:pt x="685800" y="986599"/>
                </a:lnTo>
                <a:lnTo>
                  <a:pt x="685800" y="952355"/>
                </a:lnTo>
                <a:lnTo>
                  <a:pt x="685800" y="935918"/>
                </a:lnTo>
                <a:lnTo>
                  <a:pt x="698961" y="937059"/>
                </a:lnTo>
                <a:lnTo>
                  <a:pt x="712348" y="937972"/>
                </a:lnTo>
                <a:lnTo>
                  <a:pt x="726189" y="938885"/>
                </a:lnTo>
                <a:lnTo>
                  <a:pt x="740030" y="939570"/>
                </a:lnTo>
                <a:lnTo>
                  <a:pt x="754098" y="940027"/>
                </a:lnTo>
                <a:lnTo>
                  <a:pt x="768620" y="940484"/>
                </a:lnTo>
                <a:lnTo>
                  <a:pt x="783142" y="940712"/>
                </a:lnTo>
                <a:lnTo>
                  <a:pt x="797664" y="940712"/>
                </a:lnTo>
                <a:lnTo>
                  <a:pt x="813093" y="940712"/>
                </a:lnTo>
                <a:lnTo>
                  <a:pt x="828069" y="940484"/>
                </a:lnTo>
                <a:lnTo>
                  <a:pt x="842818" y="940027"/>
                </a:lnTo>
                <a:lnTo>
                  <a:pt x="857566" y="939342"/>
                </a:lnTo>
                <a:lnTo>
                  <a:pt x="872088" y="938657"/>
                </a:lnTo>
                <a:lnTo>
                  <a:pt x="886156" y="937744"/>
                </a:lnTo>
                <a:lnTo>
                  <a:pt x="899998" y="936831"/>
                </a:lnTo>
                <a:lnTo>
                  <a:pt x="913612" y="935689"/>
                </a:lnTo>
                <a:lnTo>
                  <a:pt x="926999" y="934091"/>
                </a:lnTo>
                <a:lnTo>
                  <a:pt x="940160" y="932721"/>
                </a:lnTo>
                <a:lnTo>
                  <a:pt x="952866" y="931123"/>
                </a:lnTo>
                <a:lnTo>
                  <a:pt x="965119" y="929297"/>
                </a:lnTo>
                <a:lnTo>
                  <a:pt x="977372" y="927242"/>
                </a:lnTo>
                <a:lnTo>
                  <a:pt x="988717" y="925188"/>
                </a:lnTo>
                <a:lnTo>
                  <a:pt x="1000289" y="923133"/>
                </a:lnTo>
                <a:lnTo>
                  <a:pt x="1010954" y="920850"/>
                </a:lnTo>
                <a:lnTo>
                  <a:pt x="1021618" y="918339"/>
                </a:lnTo>
                <a:lnTo>
                  <a:pt x="1031602" y="916056"/>
                </a:lnTo>
                <a:lnTo>
                  <a:pt x="1040905" y="913545"/>
                </a:lnTo>
                <a:lnTo>
                  <a:pt x="1050208" y="910577"/>
                </a:lnTo>
                <a:lnTo>
                  <a:pt x="1058830" y="907837"/>
                </a:lnTo>
                <a:lnTo>
                  <a:pt x="1066999" y="904869"/>
                </a:lnTo>
                <a:lnTo>
                  <a:pt x="1074714" y="901902"/>
                </a:lnTo>
                <a:lnTo>
                  <a:pt x="1081748" y="898934"/>
                </a:lnTo>
                <a:lnTo>
                  <a:pt x="1088328" y="895738"/>
                </a:lnTo>
                <a:lnTo>
                  <a:pt x="1094454" y="892541"/>
                </a:lnTo>
                <a:lnTo>
                  <a:pt x="1099673" y="889117"/>
                </a:lnTo>
                <a:lnTo>
                  <a:pt x="1104665" y="885693"/>
                </a:lnTo>
                <a:lnTo>
                  <a:pt x="1108976" y="882268"/>
                </a:lnTo>
                <a:lnTo>
                  <a:pt x="1112607" y="878844"/>
                </a:lnTo>
                <a:lnTo>
                  <a:pt x="1115329" y="874963"/>
                </a:lnTo>
                <a:lnTo>
                  <a:pt x="1116918" y="873365"/>
                </a:lnTo>
                <a:lnTo>
                  <a:pt x="1117825" y="871538"/>
                </a:lnTo>
                <a:close/>
                <a:moveTo>
                  <a:pt x="1635810" y="852488"/>
                </a:moveTo>
                <a:lnTo>
                  <a:pt x="1637622" y="855903"/>
                </a:lnTo>
                <a:lnTo>
                  <a:pt x="1638982" y="858863"/>
                </a:lnTo>
                <a:lnTo>
                  <a:pt x="1639662" y="862279"/>
                </a:lnTo>
                <a:lnTo>
                  <a:pt x="1639888" y="865238"/>
                </a:lnTo>
                <a:lnTo>
                  <a:pt x="1639888" y="945382"/>
                </a:lnTo>
                <a:lnTo>
                  <a:pt x="1639888" y="947431"/>
                </a:lnTo>
                <a:lnTo>
                  <a:pt x="1639435" y="949481"/>
                </a:lnTo>
                <a:lnTo>
                  <a:pt x="1638982" y="951757"/>
                </a:lnTo>
                <a:lnTo>
                  <a:pt x="1638302" y="953579"/>
                </a:lnTo>
                <a:lnTo>
                  <a:pt x="1637396" y="955628"/>
                </a:lnTo>
                <a:lnTo>
                  <a:pt x="1636263" y="957677"/>
                </a:lnTo>
                <a:lnTo>
                  <a:pt x="1634904" y="959726"/>
                </a:lnTo>
                <a:lnTo>
                  <a:pt x="1633318" y="961548"/>
                </a:lnTo>
                <a:lnTo>
                  <a:pt x="1631732" y="963369"/>
                </a:lnTo>
                <a:lnTo>
                  <a:pt x="1629919" y="965418"/>
                </a:lnTo>
                <a:lnTo>
                  <a:pt x="1625388" y="969289"/>
                </a:lnTo>
                <a:lnTo>
                  <a:pt x="1620176" y="973159"/>
                </a:lnTo>
                <a:lnTo>
                  <a:pt x="1614739" y="976575"/>
                </a:lnTo>
                <a:lnTo>
                  <a:pt x="1608168" y="980218"/>
                </a:lnTo>
                <a:lnTo>
                  <a:pt x="1600918" y="983633"/>
                </a:lnTo>
                <a:lnTo>
                  <a:pt x="1593215" y="987048"/>
                </a:lnTo>
                <a:lnTo>
                  <a:pt x="1584831" y="990236"/>
                </a:lnTo>
                <a:lnTo>
                  <a:pt x="1575769" y="993195"/>
                </a:lnTo>
                <a:lnTo>
                  <a:pt x="1566253" y="996383"/>
                </a:lnTo>
                <a:lnTo>
                  <a:pt x="1556057" y="999343"/>
                </a:lnTo>
                <a:lnTo>
                  <a:pt x="1545408" y="1002075"/>
                </a:lnTo>
                <a:lnTo>
                  <a:pt x="1534306" y="1004807"/>
                </a:lnTo>
                <a:lnTo>
                  <a:pt x="1522524" y="1007084"/>
                </a:lnTo>
                <a:lnTo>
                  <a:pt x="1510290" y="1009589"/>
                </a:lnTo>
                <a:lnTo>
                  <a:pt x="1497602" y="1011865"/>
                </a:lnTo>
                <a:lnTo>
                  <a:pt x="1484461" y="1013914"/>
                </a:lnTo>
                <a:lnTo>
                  <a:pt x="1470866" y="1015736"/>
                </a:lnTo>
                <a:lnTo>
                  <a:pt x="1457045" y="1017785"/>
                </a:lnTo>
                <a:lnTo>
                  <a:pt x="1442998" y="1019151"/>
                </a:lnTo>
                <a:lnTo>
                  <a:pt x="1428271" y="1020745"/>
                </a:lnTo>
                <a:lnTo>
                  <a:pt x="1413317" y="1021883"/>
                </a:lnTo>
                <a:lnTo>
                  <a:pt x="1397684" y="1022794"/>
                </a:lnTo>
                <a:lnTo>
                  <a:pt x="1382050" y="1023705"/>
                </a:lnTo>
                <a:lnTo>
                  <a:pt x="1366191" y="1024616"/>
                </a:lnTo>
                <a:lnTo>
                  <a:pt x="1350104" y="1025071"/>
                </a:lnTo>
                <a:lnTo>
                  <a:pt x="1333791" y="1025526"/>
                </a:lnTo>
                <a:lnTo>
                  <a:pt x="1317251" y="1025526"/>
                </a:lnTo>
                <a:lnTo>
                  <a:pt x="1296180" y="1025526"/>
                </a:lnTo>
                <a:lnTo>
                  <a:pt x="1275562" y="1024843"/>
                </a:lnTo>
                <a:lnTo>
                  <a:pt x="1255397" y="1024160"/>
                </a:lnTo>
                <a:lnTo>
                  <a:pt x="1235686" y="1022794"/>
                </a:lnTo>
                <a:lnTo>
                  <a:pt x="1216427" y="1021428"/>
                </a:lnTo>
                <a:lnTo>
                  <a:pt x="1197622" y="1019834"/>
                </a:lnTo>
                <a:lnTo>
                  <a:pt x="1179496" y="1018013"/>
                </a:lnTo>
                <a:lnTo>
                  <a:pt x="1162050" y="1015508"/>
                </a:lnTo>
                <a:lnTo>
                  <a:pt x="1162050" y="980673"/>
                </a:lnTo>
                <a:lnTo>
                  <a:pt x="1162050" y="910092"/>
                </a:lnTo>
                <a:lnTo>
                  <a:pt x="1179496" y="912141"/>
                </a:lnTo>
                <a:lnTo>
                  <a:pt x="1197622" y="914190"/>
                </a:lnTo>
                <a:lnTo>
                  <a:pt x="1216427" y="916011"/>
                </a:lnTo>
                <a:lnTo>
                  <a:pt x="1235686" y="917377"/>
                </a:lnTo>
                <a:lnTo>
                  <a:pt x="1255397" y="918516"/>
                </a:lnTo>
                <a:lnTo>
                  <a:pt x="1275562" y="919199"/>
                </a:lnTo>
                <a:lnTo>
                  <a:pt x="1296180" y="919654"/>
                </a:lnTo>
                <a:lnTo>
                  <a:pt x="1317251" y="920110"/>
                </a:lnTo>
                <a:lnTo>
                  <a:pt x="1332205" y="920110"/>
                </a:lnTo>
                <a:lnTo>
                  <a:pt x="1347159" y="919427"/>
                </a:lnTo>
                <a:lnTo>
                  <a:pt x="1361659" y="919199"/>
                </a:lnTo>
                <a:lnTo>
                  <a:pt x="1376160" y="918516"/>
                </a:lnTo>
                <a:lnTo>
                  <a:pt x="1390207" y="917833"/>
                </a:lnTo>
                <a:lnTo>
                  <a:pt x="1404028" y="916922"/>
                </a:lnTo>
                <a:lnTo>
                  <a:pt x="1417849" y="916011"/>
                </a:lnTo>
                <a:lnTo>
                  <a:pt x="1431216" y="914873"/>
                </a:lnTo>
                <a:lnTo>
                  <a:pt x="1444584" y="913507"/>
                </a:lnTo>
                <a:lnTo>
                  <a:pt x="1457499" y="911913"/>
                </a:lnTo>
                <a:lnTo>
                  <a:pt x="1469960" y="910319"/>
                </a:lnTo>
                <a:lnTo>
                  <a:pt x="1482195" y="908726"/>
                </a:lnTo>
                <a:lnTo>
                  <a:pt x="1493976" y="906904"/>
                </a:lnTo>
                <a:lnTo>
                  <a:pt x="1505532" y="904855"/>
                </a:lnTo>
                <a:lnTo>
                  <a:pt x="1516860" y="902806"/>
                </a:lnTo>
                <a:lnTo>
                  <a:pt x="1527509" y="900529"/>
                </a:lnTo>
                <a:lnTo>
                  <a:pt x="1537931" y="898480"/>
                </a:lnTo>
                <a:lnTo>
                  <a:pt x="1547900" y="895748"/>
                </a:lnTo>
                <a:lnTo>
                  <a:pt x="1557416" y="893243"/>
                </a:lnTo>
                <a:lnTo>
                  <a:pt x="1566479" y="890739"/>
                </a:lnTo>
                <a:lnTo>
                  <a:pt x="1575089" y="888007"/>
                </a:lnTo>
                <a:lnTo>
                  <a:pt x="1583472" y="885274"/>
                </a:lnTo>
                <a:lnTo>
                  <a:pt x="1591175" y="882087"/>
                </a:lnTo>
                <a:lnTo>
                  <a:pt x="1598426" y="879355"/>
                </a:lnTo>
                <a:lnTo>
                  <a:pt x="1604770" y="876167"/>
                </a:lnTo>
                <a:lnTo>
                  <a:pt x="1611114" y="872980"/>
                </a:lnTo>
                <a:lnTo>
                  <a:pt x="1616551" y="869792"/>
                </a:lnTo>
                <a:lnTo>
                  <a:pt x="1621762" y="866377"/>
                </a:lnTo>
                <a:lnTo>
                  <a:pt x="1626067" y="863189"/>
                </a:lnTo>
                <a:lnTo>
                  <a:pt x="1629919" y="859546"/>
                </a:lnTo>
                <a:lnTo>
                  <a:pt x="1633091" y="856131"/>
                </a:lnTo>
                <a:lnTo>
                  <a:pt x="1635810" y="852488"/>
                </a:lnTo>
                <a:close/>
                <a:moveTo>
                  <a:pt x="323170" y="766763"/>
                </a:moveTo>
                <a:lnTo>
                  <a:pt x="339725" y="766990"/>
                </a:lnTo>
                <a:lnTo>
                  <a:pt x="356054" y="767218"/>
                </a:lnTo>
                <a:lnTo>
                  <a:pt x="372156" y="767672"/>
                </a:lnTo>
                <a:lnTo>
                  <a:pt x="388031" y="768354"/>
                </a:lnTo>
                <a:lnTo>
                  <a:pt x="403679" y="769263"/>
                </a:lnTo>
                <a:lnTo>
                  <a:pt x="419327" y="770399"/>
                </a:lnTo>
                <a:lnTo>
                  <a:pt x="434295" y="771535"/>
                </a:lnTo>
                <a:lnTo>
                  <a:pt x="448809" y="773125"/>
                </a:lnTo>
                <a:lnTo>
                  <a:pt x="463097" y="774716"/>
                </a:lnTo>
                <a:lnTo>
                  <a:pt x="476931" y="776306"/>
                </a:lnTo>
                <a:lnTo>
                  <a:pt x="490538" y="778351"/>
                </a:lnTo>
                <a:lnTo>
                  <a:pt x="503692" y="780396"/>
                </a:lnTo>
                <a:lnTo>
                  <a:pt x="516392" y="782668"/>
                </a:lnTo>
                <a:lnTo>
                  <a:pt x="528411" y="784941"/>
                </a:lnTo>
                <a:lnTo>
                  <a:pt x="540204" y="787667"/>
                </a:lnTo>
                <a:lnTo>
                  <a:pt x="551317" y="790167"/>
                </a:lnTo>
                <a:lnTo>
                  <a:pt x="562202" y="792893"/>
                </a:lnTo>
                <a:lnTo>
                  <a:pt x="572408" y="795847"/>
                </a:lnTo>
                <a:lnTo>
                  <a:pt x="581933" y="798801"/>
                </a:lnTo>
                <a:lnTo>
                  <a:pt x="591004" y="802209"/>
                </a:lnTo>
                <a:lnTo>
                  <a:pt x="599395" y="805163"/>
                </a:lnTo>
                <a:lnTo>
                  <a:pt x="607106" y="808571"/>
                </a:lnTo>
                <a:lnTo>
                  <a:pt x="614363" y="811979"/>
                </a:lnTo>
                <a:lnTo>
                  <a:pt x="620713" y="815387"/>
                </a:lnTo>
                <a:lnTo>
                  <a:pt x="626383" y="819250"/>
                </a:lnTo>
                <a:lnTo>
                  <a:pt x="631599" y="822886"/>
                </a:lnTo>
                <a:lnTo>
                  <a:pt x="635908" y="826748"/>
                </a:lnTo>
                <a:lnTo>
                  <a:pt x="637949" y="828566"/>
                </a:lnTo>
                <a:lnTo>
                  <a:pt x="639536" y="830384"/>
                </a:lnTo>
                <a:lnTo>
                  <a:pt x="640897" y="832656"/>
                </a:lnTo>
                <a:lnTo>
                  <a:pt x="642485" y="834474"/>
                </a:lnTo>
                <a:lnTo>
                  <a:pt x="643619" y="836519"/>
                </a:lnTo>
                <a:lnTo>
                  <a:pt x="644526" y="838336"/>
                </a:lnTo>
                <a:lnTo>
                  <a:pt x="645206" y="840608"/>
                </a:lnTo>
                <a:lnTo>
                  <a:pt x="645660" y="842653"/>
                </a:lnTo>
                <a:lnTo>
                  <a:pt x="645886" y="844471"/>
                </a:lnTo>
                <a:lnTo>
                  <a:pt x="646113" y="846743"/>
                </a:lnTo>
                <a:lnTo>
                  <a:pt x="646113" y="926496"/>
                </a:lnTo>
                <a:lnTo>
                  <a:pt x="645886" y="928768"/>
                </a:lnTo>
                <a:lnTo>
                  <a:pt x="645660" y="930813"/>
                </a:lnTo>
                <a:lnTo>
                  <a:pt x="645206" y="932631"/>
                </a:lnTo>
                <a:lnTo>
                  <a:pt x="644526" y="934676"/>
                </a:lnTo>
                <a:lnTo>
                  <a:pt x="643619" y="936948"/>
                </a:lnTo>
                <a:lnTo>
                  <a:pt x="642485" y="938766"/>
                </a:lnTo>
                <a:lnTo>
                  <a:pt x="640897" y="940584"/>
                </a:lnTo>
                <a:lnTo>
                  <a:pt x="639536" y="942856"/>
                </a:lnTo>
                <a:lnTo>
                  <a:pt x="637949" y="944673"/>
                </a:lnTo>
                <a:lnTo>
                  <a:pt x="635908" y="946491"/>
                </a:lnTo>
                <a:lnTo>
                  <a:pt x="631599" y="950354"/>
                </a:lnTo>
                <a:lnTo>
                  <a:pt x="626383" y="953989"/>
                </a:lnTo>
                <a:lnTo>
                  <a:pt x="620713" y="957852"/>
                </a:lnTo>
                <a:lnTo>
                  <a:pt x="614363" y="961260"/>
                </a:lnTo>
                <a:lnTo>
                  <a:pt x="607106" y="964896"/>
                </a:lnTo>
                <a:lnTo>
                  <a:pt x="599395" y="968077"/>
                </a:lnTo>
                <a:lnTo>
                  <a:pt x="591004" y="971258"/>
                </a:lnTo>
                <a:lnTo>
                  <a:pt x="581933" y="974439"/>
                </a:lnTo>
                <a:lnTo>
                  <a:pt x="572408" y="977393"/>
                </a:lnTo>
                <a:lnTo>
                  <a:pt x="562202" y="980346"/>
                </a:lnTo>
                <a:lnTo>
                  <a:pt x="551317" y="983073"/>
                </a:lnTo>
                <a:lnTo>
                  <a:pt x="540204" y="985572"/>
                </a:lnTo>
                <a:lnTo>
                  <a:pt x="528411" y="988299"/>
                </a:lnTo>
                <a:lnTo>
                  <a:pt x="516392" y="990571"/>
                </a:lnTo>
                <a:lnTo>
                  <a:pt x="503692" y="992843"/>
                </a:lnTo>
                <a:lnTo>
                  <a:pt x="490538" y="995115"/>
                </a:lnTo>
                <a:lnTo>
                  <a:pt x="476931" y="996933"/>
                </a:lnTo>
                <a:lnTo>
                  <a:pt x="463097" y="998524"/>
                </a:lnTo>
                <a:lnTo>
                  <a:pt x="448809" y="1000114"/>
                </a:lnTo>
                <a:lnTo>
                  <a:pt x="434295" y="1001477"/>
                </a:lnTo>
                <a:lnTo>
                  <a:pt x="419327" y="1003068"/>
                </a:lnTo>
                <a:lnTo>
                  <a:pt x="403679" y="1003977"/>
                </a:lnTo>
                <a:lnTo>
                  <a:pt x="388031" y="1004886"/>
                </a:lnTo>
                <a:lnTo>
                  <a:pt x="372156" y="1005567"/>
                </a:lnTo>
                <a:lnTo>
                  <a:pt x="356054" y="1006022"/>
                </a:lnTo>
                <a:lnTo>
                  <a:pt x="339725" y="1006476"/>
                </a:lnTo>
                <a:lnTo>
                  <a:pt x="323170" y="1006476"/>
                </a:lnTo>
                <a:lnTo>
                  <a:pt x="306388" y="1006476"/>
                </a:lnTo>
                <a:lnTo>
                  <a:pt x="290059" y="1006022"/>
                </a:lnTo>
                <a:lnTo>
                  <a:pt x="273957" y="1005567"/>
                </a:lnTo>
                <a:lnTo>
                  <a:pt x="258082" y="1004886"/>
                </a:lnTo>
                <a:lnTo>
                  <a:pt x="242434" y="1003977"/>
                </a:lnTo>
                <a:lnTo>
                  <a:pt x="227013" y="1003068"/>
                </a:lnTo>
                <a:lnTo>
                  <a:pt x="212045" y="1001477"/>
                </a:lnTo>
                <a:lnTo>
                  <a:pt x="197304" y="1000114"/>
                </a:lnTo>
                <a:lnTo>
                  <a:pt x="183016" y="998524"/>
                </a:lnTo>
                <a:lnTo>
                  <a:pt x="169182" y="996933"/>
                </a:lnTo>
                <a:lnTo>
                  <a:pt x="155575" y="995115"/>
                </a:lnTo>
                <a:lnTo>
                  <a:pt x="142422" y="992843"/>
                </a:lnTo>
                <a:lnTo>
                  <a:pt x="129948" y="990571"/>
                </a:lnTo>
                <a:lnTo>
                  <a:pt x="117475" y="988299"/>
                </a:lnTo>
                <a:lnTo>
                  <a:pt x="105682" y="985572"/>
                </a:lnTo>
                <a:lnTo>
                  <a:pt x="94570" y="983073"/>
                </a:lnTo>
                <a:lnTo>
                  <a:pt x="83911" y="980346"/>
                </a:lnTo>
                <a:lnTo>
                  <a:pt x="73706" y="977393"/>
                </a:lnTo>
                <a:lnTo>
                  <a:pt x="64181" y="974439"/>
                </a:lnTo>
                <a:lnTo>
                  <a:pt x="55109" y="971258"/>
                </a:lnTo>
                <a:lnTo>
                  <a:pt x="46718" y="968077"/>
                </a:lnTo>
                <a:lnTo>
                  <a:pt x="38781" y="964896"/>
                </a:lnTo>
                <a:lnTo>
                  <a:pt x="31750" y="961260"/>
                </a:lnTo>
                <a:lnTo>
                  <a:pt x="25173" y="957852"/>
                </a:lnTo>
                <a:lnTo>
                  <a:pt x="19730" y="953989"/>
                </a:lnTo>
                <a:lnTo>
                  <a:pt x="14514" y="950354"/>
                </a:lnTo>
                <a:lnTo>
                  <a:pt x="9979" y="946491"/>
                </a:lnTo>
                <a:lnTo>
                  <a:pt x="8164" y="944673"/>
                </a:lnTo>
                <a:lnTo>
                  <a:pt x="6577" y="942856"/>
                </a:lnTo>
                <a:lnTo>
                  <a:pt x="4989" y="940584"/>
                </a:lnTo>
                <a:lnTo>
                  <a:pt x="3855" y="938766"/>
                </a:lnTo>
                <a:lnTo>
                  <a:pt x="2495" y="936948"/>
                </a:lnTo>
                <a:lnTo>
                  <a:pt x="1588" y="934676"/>
                </a:lnTo>
                <a:lnTo>
                  <a:pt x="907" y="932631"/>
                </a:lnTo>
                <a:lnTo>
                  <a:pt x="454" y="930813"/>
                </a:lnTo>
                <a:lnTo>
                  <a:pt x="0" y="928768"/>
                </a:lnTo>
                <a:lnTo>
                  <a:pt x="0" y="926496"/>
                </a:lnTo>
                <a:lnTo>
                  <a:pt x="0" y="846743"/>
                </a:lnTo>
                <a:lnTo>
                  <a:pt x="0" y="844471"/>
                </a:lnTo>
                <a:lnTo>
                  <a:pt x="454" y="842653"/>
                </a:lnTo>
                <a:lnTo>
                  <a:pt x="907" y="840608"/>
                </a:lnTo>
                <a:lnTo>
                  <a:pt x="1588" y="838336"/>
                </a:lnTo>
                <a:lnTo>
                  <a:pt x="2495" y="836519"/>
                </a:lnTo>
                <a:lnTo>
                  <a:pt x="3855" y="834474"/>
                </a:lnTo>
                <a:lnTo>
                  <a:pt x="4989" y="832656"/>
                </a:lnTo>
                <a:lnTo>
                  <a:pt x="6577" y="830384"/>
                </a:lnTo>
                <a:lnTo>
                  <a:pt x="8164" y="828566"/>
                </a:lnTo>
                <a:lnTo>
                  <a:pt x="9979" y="826748"/>
                </a:lnTo>
                <a:lnTo>
                  <a:pt x="14514" y="822886"/>
                </a:lnTo>
                <a:lnTo>
                  <a:pt x="19730" y="819250"/>
                </a:lnTo>
                <a:lnTo>
                  <a:pt x="25173" y="815387"/>
                </a:lnTo>
                <a:lnTo>
                  <a:pt x="31750" y="811979"/>
                </a:lnTo>
                <a:lnTo>
                  <a:pt x="38781" y="808571"/>
                </a:lnTo>
                <a:lnTo>
                  <a:pt x="46718" y="805163"/>
                </a:lnTo>
                <a:lnTo>
                  <a:pt x="55109" y="802209"/>
                </a:lnTo>
                <a:lnTo>
                  <a:pt x="64181" y="798801"/>
                </a:lnTo>
                <a:lnTo>
                  <a:pt x="73706" y="795847"/>
                </a:lnTo>
                <a:lnTo>
                  <a:pt x="83911" y="792893"/>
                </a:lnTo>
                <a:lnTo>
                  <a:pt x="94570" y="790167"/>
                </a:lnTo>
                <a:lnTo>
                  <a:pt x="105682" y="787667"/>
                </a:lnTo>
                <a:lnTo>
                  <a:pt x="117475" y="784941"/>
                </a:lnTo>
                <a:lnTo>
                  <a:pt x="129948" y="782668"/>
                </a:lnTo>
                <a:lnTo>
                  <a:pt x="142422" y="780396"/>
                </a:lnTo>
                <a:lnTo>
                  <a:pt x="155575" y="778351"/>
                </a:lnTo>
                <a:lnTo>
                  <a:pt x="169182" y="776306"/>
                </a:lnTo>
                <a:lnTo>
                  <a:pt x="183016" y="774716"/>
                </a:lnTo>
                <a:lnTo>
                  <a:pt x="197304" y="773125"/>
                </a:lnTo>
                <a:lnTo>
                  <a:pt x="212045" y="771535"/>
                </a:lnTo>
                <a:lnTo>
                  <a:pt x="227013" y="770399"/>
                </a:lnTo>
                <a:lnTo>
                  <a:pt x="242434" y="769263"/>
                </a:lnTo>
                <a:lnTo>
                  <a:pt x="258082" y="768354"/>
                </a:lnTo>
                <a:lnTo>
                  <a:pt x="273957" y="767672"/>
                </a:lnTo>
                <a:lnTo>
                  <a:pt x="290059" y="767218"/>
                </a:lnTo>
                <a:lnTo>
                  <a:pt x="306388" y="766990"/>
                </a:lnTo>
                <a:lnTo>
                  <a:pt x="323170" y="766763"/>
                </a:lnTo>
                <a:close/>
                <a:moveTo>
                  <a:pt x="1118507" y="738188"/>
                </a:moveTo>
                <a:lnTo>
                  <a:pt x="1119642" y="740465"/>
                </a:lnTo>
                <a:lnTo>
                  <a:pt x="1120322" y="742969"/>
                </a:lnTo>
                <a:lnTo>
                  <a:pt x="1120776" y="745246"/>
                </a:lnTo>
                <a:lnTo>
                  <a:pt x="1120776" y="747751"/>
                </a:lnTo>
                <a:lnTo>
                  <a:pt x="1120776" y="827901"/>
                </a:lnTo>
                <a:lnTo>
                  <a:pt x="1120776" y="829951"/>
                </a:lnTo>
                <a:lnTo>
                  <a:pt x="1120549" y="832000"/>
                </a:lnTo>
                <a:lnTo>
                  <a:pt x="1119869" y="834049"/>
                </a:lnTo>
                <a:lnTo>
                  <a:pt x="1119188" y="836099"/>
                </a:lnTo>
                <a:lnTo>
                  <a:pt x="1118280" y="837920"/>
                </a:lnTo>
                <a:lnTo>
                  <a:pt x="1117373" y="840197"/>
                </a:lnTo>
                <a:lnTo>
                  <a:pt x="1116011" y="842019"/>
                </a:lnTo>
                <a:lnTo>
                  <a:pt x="1114196" y="844068"/>
                </a:lnTo>
                <a:lnTo>
                  <a:pt x="1112608" y="845890"/>
                </a:lnTo>
                <a:lnTo>
                  <a:pt x="1110792" y="847939"/>
                </a:lnTo>
                <a:lnTo>
                  <a:pt x="1106254" y="851582"/>
                </a:lnTo>
                <a:lnTo>
                  <a:pt x="1101489" y="855453"/>
                </a:lnTo>
                <a:lnTo>
                  <a:pt x="1095590" y="858868"/>
                </a:lnTo>
                <a:lnTo>
                  <a:pt x="1089010" y="862739"/>
                </a:lnTo>
                <a:lnTo>
                  <a:pt x="1081976" y="865927"/>
                </a:lnTo>
                <a:lnTo>
                  <a:pt x="1074261" y="869570"/>
                </a:lnTo>
                <a:lnTo>
                  <a:pt x="1065865" y="872530"/>
                </a:lnTo>
                <a:lnTo>
                  <a:pt x="1056789" y="875718"/>
                </a:lnTo>
                <a:lnTo>
                  <a:pt x="1047032" y="878906"/>
                </a:lnTo>
                <a:lnTo>
                  <a:pt x="1037049" y="881638"/>
                </a:lnTo>
                <a:lnTo>
                  <a:pt x="1026157" y="884598"/>
                </a:lnTo>
                <a:lnTo>
                  <a:pt x="1015039" y="887103"/>
                </a:lnTo>
                <a:lnTo>
                  <a:pt x="1003240" y="889608"/>
                </a:lnTo>
                <a:lnTo>
                  <a:pt x="991214" y="892112"/>
                </a:lnTo>
                <a:lnTo>
                  <a:pt x="978507" y="894162"/>
                </a:lnTo>
                <a:lnTo>
                  <a:pt x="965347" y="896211"/>
                </a:lnTo>
                <a:lnTo>
                  <a:pt x="951733" y="898260"/>
                </a:lnTo>
                <a:lnTo>
                  <a:pt x="937892" y="900082"/>
                </a:lnTo>
                <a:lnTo>
                  <a:pt x="923597" y="901676"/>
                </a:lnTo>
                <a:lnTo>
                  <a:pt x="908848" y="903042"/>
                </a:lnTo>
                <a:lnTo>
                  <a:pt x="893872" y="904180"/>
                </a:lnTo>
                <a:lnTo>
                  <a:pt x="878670" y="905319"/>
                </a:lnTo>
                <a:lnTo>
                  <a:pt x="862786" y="906457"/>
                </a:lnTo>
                <a:lnTo>
                  <a:pt x="846903" y="907140"/>
                </a:lnTo>
                <a:lnTo>
                  <a:pt x="830793" y="907596"/>
                </a:lnTo>
                <a:lnTo>
                  <a:pt x="814456" y="907824"/>
                </a:lnTo>
                <a:lnTo>
                  <a:pt x="797665" y="908051"/>
                </a:lnTo>
                <a:lnTo>
                  <a:pt x="783143" y="907824"/>
                </a:lnTo>
                <a:lnTo>
                  <a:pt x="768621" y="907596"/>
                </a:lnTo>
                <a:lnTo>
                  <a:pt x="754100" y="907368"/>
                </a:lnTo>
                <a:lnTo>
                  <a:pt x="740031" y="906685"/>
                </a:lnTo>
                <a:lnTo>
                  <a:pt x="726190" y="905774"/>
                </a:lnTo>
                <a:lnTo>
                  <a:pt x="712349" y="905091"/>
                </a:lnTo>
                <a:lnTo>
                  <a:pt x="698735" y="904180"/>
                </a:lnTo>
                <a:lnTo>
                  <a:pt x="685801" y="903042"/>
                </a:lnTo>
                <a:lnTo>
                  <a:pt x="685801" y="894845"/>
                </a:lnTo>
                <a:lnTo>
                  <a:pt x="685801" y="846573"/>
                </a:lnTo>
                <a:lnTo>
                  <a:pt x="685801" y="811052"/>
                </a:lnTo>
                <a:lnTo>
                  <a:pt x="685801" y="809002"/>
                </a:lnTo>
                <a:lnTo>
                  <a:pt x="685121" y="807181"/>
                </a:lnTo>
                <a:lnTo>
                  <a:pt x="684894" y="805359"/>
                </a:lnTo>
                <a:lnTo>
                  <a:pt x="684213" y="803310"/>
                </a:lnTo>
                <a:lnTo>
                  <a:pt x="697600" y="804448"/>
                </a:lnTo>
                <a:lnTo>
                  <a:pt x="711215" y="805587"/>
                </a:lnTo>
                <a:lnTo>
                  <a:pt x="725283" y="806270"/>
                </a:lnTo>
                <a:lnTo>
                  <a:pt x="739351" y="807181"/>
                </a:lnTo>
                <a:lnTo>
                  <a:pt x="753646" y="807636"/>
                </a:lnTo>
                <a:lnTo>
                  <a:pt x="768168" y="808092"/>
                </a:lnTo>
                <a:lnTo>
                  <a:pt x="782916" y="808319"/>
                </a:lnTo>
                <a:lnTo>
                  <a:pt x="797665" y="808319"/>
                </a:lnTo>
                <a:lnTo>
                  <a:pt x="813095" y="808319"/>
                </a:lnTo>
                <a:lnTo>
                  <a:pt x="828297" y="808092"/>
                </a:lnTo>
                <a:lnTo>
                  <a:pt x="843273" y="807636"/>
                </a:lnTo>
                <a:lnTo>
                  <a:pt x="858248" y="806953"/>
                </a:lnTo>
                <a:lnTo>
                  <a:pt x="872770" y="806270"/>
                </a:lnTo>
                <a:lnTo>
                  <a:pt x="887065" y="805359"/>
                </a:lnTo>
                <a:lnTo>
                  <a:pt x="901133" y="804221"/>
                </a:lnTo>
                <a:lnTo>
                  <a:pt x="914747" y="803082"/>
                </a:lnTo>
                <a:lnTo>
                  <a:pt x="928135" y="801488"/>
                </a:lnTo>
                <a:lnTo>
                  <a:pt x="941522" y="800122"/>
                </a:lnTo>
                <a:lnTo>
                  <a:pt x="954229" y="798528"/>
                </a:lnTo>
                <a:lnTo>
                  <a:pt x="966708" y="796707"/>
                </a:lnTo>
                <a:lnTo>
                  <a:pt x="978734" y="794885"/>
                </a:lnTo>
                <a:lnTo>
                  <a:pt x="990533" y="792608"/>
                </a:lnTo>
                <a:lnTo>
                  <a:pt x="1001879" y="790559"/>
                </a:lnTo>
                <a:lnTo>
                  <a:pt x="1012770" y="788282"/>
                </a:lnTo>
                <a:lnTo>
                  <a:pt x="1023207" y="785550"/>
                </a:lnTo>
                <a:lnTo>
                  <a:pt x="1033191" y="783273"/>
                </a:lnTo>
                <a:lnTo>
                  <a:pt x="1042948" y="780540"/>
                </a:lnTo>
                <a:lnTo>
                  <a:pt x="1052024" y="777808"/>
                </a:lnTo>
                <a:lnTo>
                  <a:pt x="1060647" y="774848"/>
                </a:lnTo>
                <a:lnTo>
                  <a:pt x="1068815" y="771888"/>
                </a:lnTo>
                <a:lnTo>
                  <a:pt x="1076303" y="768928"/>
                </a:lnTo>
                <a:lnTo>
                  <a:pt x="1083337" y="765967"/>
                </a:lnTo>
                <a:lnTo>
                  <a:pt x="1089917" y="762551"/>
                </a:lnTo>
                <a:lnTo>
                  <a:pt x="1095817" y="759364"/>
                </a:lnTo>
                <a:lnTo>
                  <a:pt x="1101262" y="755948"/>
                </a:lnTo>
                <a:lnTo>
                  <a:pt x="1105800" y="752533"/>
                </a:lnTo>
                <a:lnTo>
                  <a:pt x="1110112" y="748890"/>
                </a:lnTo>
                <a:lnTo>
                  <a:pt x="1113515" y="745474"/>
                </a:lnTo>
                <a:lnTo>
                  <a:pt x="1116465" y="741603"/>
                </a:lnTo>
                <a:lnTo>
                  <a:pt x="1117599" y="739782"/>
                </a:lnTo>
                <a:lnTo>
                  <a:pt x="1118507" y="738188"/>
                </a:lnTo>
                <a:close/>
                <a:moveTo>
                  <a:pt x="1636943" y="717550"/>
                </a:moveTo>
                <a:lnTo>
                  <a:pt x="1638302" y="720264"/>
                </a:lnTo>
                <a:lnTo>
                  <a:pt x="1639208" y="722978"/>
                </a:lnTo>
                <a:lnTo>
                  <a:pt x="1639662" y="725692"/>
                </a:lnTo>
                <a:lnTo>
                  <a:pt x="1639888" y="728633"/>
                </a:lnTo>
                <a:lnTo>
                  <a:pt x="1639888" y="808023"/>
                </a:lnTo>
                <a:lnTo>
                  <a:pt x="1639888" y="810059"/>
                </a:lnTo>
                <a:lnTo>
                  <a:pt x="1639435" y="812094"/>
                </a:lnTo>
                <a:lnTo>
                  <a:pt x="1638982" y="814130"/>
                </a:lnTo>
                <a:lnTo>
                  <a:pt x="1638302" y="815940"/>
                </a:lnTo>
                <a:lnTo>
                  <a:pt x="1637396" y="818201"/>
                </a:lnTo>
                <a:lnTo>
                  <a:pt x="1636263" y="820011"/>
                </a:lnTo>
                <a:lnTo>
                  <a:pt x="1634904" y="822047"/>
                </a:lnTo>
                <a:lnTo>
                  <a:pt x="1633318" y="823856"/>
                </a:lnTo>
                <a:lnTo>
                  <a:pt x="1631732" y="825892"/>
                </a:lnTo>
                <a:lnTo>
                  <a:pt x="1629919" y="827927"/>
                </a:lnTo>
                <a:lnTo>
                  <a:pt x="1625388" y="831772"/>
                </a:lnTo>
                <a:lnTo>
                  <a:pt x="1620176" y="835391"/>
                </a:lnTo>
                <a:lnTo>
                  <a:pt x="1614739" y="839010"/>
                </a:lnTo>
                <a:lnTo>
                  <a:pt x="1608168" y="842403"/>
                </a:lnTo>
                <a:lnTo>
                  <a:pt x="1600918" y="845796"/>
                </a:lnTo>
                <a:lnTo>
                  <a:pt x="1593215" y="849188"/>
                </a:lnTo>
                <a:lnTo>
                  <a:pt x="1584831" y="852355"/>
                </a:lnTo>
                <a:lnTo>
                  <a:pt x="1575769" y="855522"/>
                </a:lnTo>
                <a:lnTo>
                  <a:pt x="1566253" y="858462"/>
                </a:lnTo>
                <a:lnTo>
                  <a:pt x="1556057" y="861628"/>
                </a:lnTo>
                <a:lnTo>
                  <a:pt x="1545408" y="864343"/>
                </a:lnTo>
                <a:lnTo>
                  <a:pt x="1534306" y="866831"/>
                </a:lnTo>
                <a:lnTo>
                  <a:pt x="1522524" y="869545"/>
                </a:lnTo>
                <a:lnTo>
                  <a:pt x="1510290" y="871807"/>
                </a:lnTo>
                <a:lnTo>
                  <a:pt x="1497602" y="873842"/>
                </a:lnTo>
                <a:lnTo>
                  <a:pt x="1484461" y="876104"/>
                </a:lnTo>
                <a:lnTo>
                  <a:pt x="1470866" y="877914"/>
                </a:lnTo>
                <a:lnTo>
                  <a:pt x="1457045" y="879723"/>
                </a:lnTo>
                <a:lnTo>
                  <a:pt x="1442998" y="881306"/>
                </a:lnTo>
                <a:lnTo>
                  <a:pt x="1428271" y="882663"/>
                </a:lnTo>
                <a:lnTo>
                  <a:pt x="1413317" y="884021"/>
                </a:lnTo>
                <a:lnTo>
                  <a:pt x="1397684" y="885151"/>
                </a:lnTo>
                <a:lnTo>
                  <a:pt x="1382050" y="885830"/>
                </a:lnTo>
                <a:lnTo>
                  <a:pt x="1366191" y="886509"/>
                </a:lnTo>
                <a:lnTo>
                  <a:pt x="1350104" y="887187"/>
                </a:lnTo>
                <a:lnTo>
                  <a:pt x="1333791" y="887413"/>
                </a:lnTo>
                <a:lnTo>
                  <a:pt x="1317251" y="887413"/>
                </a:lnTo>
                <a:lnTo>
                  <a:pt x="1296180" y="887413"/>
                </a:lnTo>
                <a:lnTo>
                  <a:pt x="1275562" y="886961"/>
                </a:lnTo>
                <a:lnTo>
                  <a:pt x="1255397" y="886056"/>
                </a:lnTo>
                <a:lnTo>
                  <a:pt x="1235686" y="884925"/>
                </a:lnTo>
                <a:lnTo>
                  <a:pt x="1216427" y="883568"/>
                </a:lnTo>
                <a:lnTo>
                  <a:pt x="1197622" y="881759"/>
                </a:lnTo>
                <a:lnTo>
                  <a:pt x="1179496" y="879949"/>
                </a:lnTo>
                <a:lnTo>
                  <a:pt x="1162050" y="877687"/>
                </a:lnTo>
                <a:lnTo>
                  <a:pt x="1162050" y="776358"/>
                </a:lnTo>
                <a:lnTo>
                  <a:pt x="1179496" y="778620"/>
                </a:lnTo>
                <a:lnTo>
                  <a:pt x="1197622" y="780655"/>
                </a:lnTo>
                <a:lnTo>
                  <a:pt x="1216427" y="782238"/>
                </a:lnTo>
                <a:lnTo>
                  <a:pt x="1235686" y="783596"/>
                </a:lnTo>
                <a:lnTo>
                  <a:pt x="1255397" y="784726"/>
                </a:lnTo>
                <a:lnTo>
                  <a:pt x="1275562" y="785631"/>
                </a:lnTo>
                <a:lnTo>
                  <a:pt x="1296180" y="786084"/>
                </a:lnTo>
                <a:lnTo>
                  <a:pt x="1317251" y="786310"/>
                </a:lnTo>
                <a:lnTo>
                  <a:pt x="1332431" y="786084"/>
                </a:lnTo>
                <a:lnTo>
                  <a:pt x="1347612" y="785857"/>
                </a:lnTo>
                <a:lnTo>
                  <a:pt x="1362339" y="785405"/>
                </a:lnTo>
                <a:lnTo>
                  <a:pt x="1377066" y="784953"/>
                </a:lnTo>
                <a:lnTo>
                  <a:pt x="1391340" y="784048"/>
                </a:lnTo>
                <a:lnTo>
                  <a:pt x="1405387" y="783369"/>
                </a:lnTo>
                <a:lnTo>
                  <a:pt x="1419208" y="782238"/>
                </a:lnTo>
                <a:lnTo>
                  <a:pt x="1433029" y="781108"/>
                </a:lnTo>
                <a:lnTo>
                  <a:pt x="1446397" y="779524"/>
                </a:lnTo>
                <a:lnTo>
                  <a:pt x="1459311" y="778167"/>
                </a:lnTo>
                <a:lnTo>
                  <a:pt x="1471999" y="776584"/>
                </a:lnTo>
                <a:lnTo>
                  <a:pt x="1484461" y="774774"/>
                </a:lnTo>
                <a:lnTo>
                  <a:pt x="1496469" y="772965"/>
                </a:lnTo>
                <a:lnTo>
                  <a:pt x="1508024" y="770703"/>
                </a:lnTo>
                <a:lnTo>
                  <a:pt x="1519352" y="768667"/>
                </a:lnTo>
                <a:lnTo>
                  <a:pt x="1530228" y="766631"/>
                </a:lnTo>
                <a:lnTo>
                  <a:pt x="1540650" y="764143"/>
                </a:lnTo>
                <a:lnTo>
                  <a:pt x="1550619" y="761655"/>
                </a:lnTo>
                <a:lnTo>
                  <a:pt x="1560135" y="759167"/>
                </a:lnTo>
                <a:lnTo>
                  <a:pt x="1569425" y="756227"/>
                </a:lnTo>
                <a:lnTo>
                  <a:pt x="1578034" y="753513"/>
                </a:lnTo>
                <a:lnTo>
                  <a:pt x="1586191" y="750799"/>
                </a:lnTo>
                <a:lnTo>
                  <a:pt x="1593668" y="747632"/>
                </a:lnTo>
                <a:lnTo>
                  <a:pt x="1600918" y="744692"/>
                </a:lnTo>
                <a:lnTo>
                  <a:pt x="1607489" y="741525"/>
                </a:lnTo>
                <a:lnTo>
                  <a:pt x="1613379" y="738359"/>
                </a:lnTo>
                <a:lnTo>
                  <a:pt x="1618817" y="734966"/>
                </a:lnTo>
                <a:lnTo>
                  <a:pt x="1623575" y="731799"/>
                </a:lnTo>
                <a:lnTo>
                  <a:pt x="1628106" y="728407"/>
                </a:lnTo>
                <a:lnTo>
                  <a:pt x="1631505" y="724788"/>
                </a:lnTo>
                <a:lnTo>
                  <a:pt x="1634450" y="721395"/>
                </a:lnTo>
                <a:lnTo>
                  <a:pt x="1635810" y="719359"/>
                </a:lnTo>
                <a:lnTo>
                  <a:pt x="1636943" y="717550"/>
                </a:lnTo>
                <a:close/>
                <a:moveTo>
                  <a:pt x="475117" y="612775"/>
                </a:moveTo>
                <a:lnTo>
                  <a:pt x="475570" y="614819"/>
                </a:lnTo>
                <a:lnTo>
                  <a:pt x="476251" y="616635"/>
                </a:lnTo>
                <a:lnTo>
                  <a:pt x="476931" y="618906"/>
                </a:lnTo>
                <a:lnTo>
                  <a:pt x="478292" y="620723"/>
                </a:lnTo>
                <a:lnTo>
                  <a:pt x="479426" y="622540"/>
                </a:lnTo>
                <a:lnTo>
                  <a:pt x="480786" y="624357"/>
                </a:lnTo>
                <a:lnTo>
                  <a:pt x="482374" y="626401"/>
                </a:lnTo>
                <a:lnTo>
                  <a:pt x="483961" y="628218"/>
                </a:lnTo>
                <a:lnTo>
                  <a:pt x="488270" y="631851"/>
                </a:lnTo>
                <a:lnTo>
                  <a:pt x="493033" y="635712"/>
                </a:lnTo>
                <a:lnTo>
                  <a:pt x="498249" y="639119"/>
                </a:lnTo>
                <a:lnTo>
                  <a:pt x="504372" y="642752"/>
                </a:lnTo>
                <a:lnTo>
                  <a:pt x="511176" y="645932"/>
                </a:lnTo>
                <a:lnTo>
                  <a:pt x="518433" y="649338"/>
                </a:lnTo>
                <a:lnTo>
                  <a:pt x="526370" y="652517"/>
                </a:lnTo>
                <a:lnTo>
                  <a:pt x="534761" y="655697"/>
                </a:lnTo>
                <a:lnTo>
                  <a:pt x="543833" y="658649"/>
                </a:lnTo>
                <a:lnTo>
                  <a:pt x="553585" y="661374"/>
                </a:lnTo>
                <a:lnTo>
                  <a:pt x="563563" y="664327"/>
                </a:lnTo>
                <a:lnTo>
                  <a:pt x="574222" y="666825"/>
                </a:lnTo>
                <a:lnTo>
                  <a:pt x="585335" y="669550"/>
                </a:lnTo>
                <a:lnTo>
                  <a:pt x="597128" y="671821"/>
                </a:lnTo>
                <a:lnTo>
                  <a:pt x="608920" y="674092"/>
                </a:lnTo>
                <a:lnTo>
                  <a:pt x="621620" y="676136"/>
                </a:lnTo>
                <a:lnTo>
                  <a:pt x="634547" y="678180"/>
                </a:lnTo>
                <a:lnTo>
                  <a:pt x="647474" y="679997"/>
                </a:lnTo>
                <a:lnTo>
                  <a:pt x="661308" y="681586"/>
                </a:lnTo>
                <a:lnTo>
                  <a:pt x="675369" y="682949"/>
                </a:lnTo>
                <a:lnTo>
                  <a:pt x="689656" y="684539"/>
                </a:lnTo>
                <a:lnTo>
                  <a:pt x="704397" y="685674"/>
                </a:lnTo>
                <a:lnTo>
                  <a:pt x="719138" y="686810"/>
                </a:lnTo>
                <a:lnTo>
                  <a:pt x="734560" y="687491"/>
                </a:lnTo>
                <a:lnTo>
                  <a:pt x="749981" y="688172"/>
                </a:lnTo>
                <a:lnTo>
                  <a:pt x="765629" y="688627"/>
                </a:lnTo>
                <a:lnTo>
                  <a:pt x="781504" y="688854"/>
                </a:lnTo>
                <a:lnTo>
                  <a:pt x="797833" y="689081"/>
                </a:lnTo>
                <a:lnTo>
                  <a:pt x="814162" y="688854"/>
                </a:lnTo>
                <a:lnTo>
                  <a:pt x="830037" y="688627"/>
                </a:lnTo>
                <a:lnTo>
                  <a:pt x="845685" y="688172"/>
                </a:lnTo>
                <a:lnTo>
                  <a:pt x="861106" y="687491"/>
                </a:lnTo>
                <a:lnTo>
                  <a:pt x="876301" y="686810"/>
                </a:lnTo>
                <a:lnTo>
                  <a:pt x="891269" y="685674"/>
                </a:lnTo>
                <a:lnTo>
                  <a:pt x="906010" y="684539"/>
                </a:lnTo>
                <a:lnTo>
                  <a:pt x="920297" y="682949"/>
                </a:lnTo>
                <a:lnTo>
                  <a:pt x="934358" y="681586"/>
                </a:lnTo>
                <a:lnTo>
                  <a:pt x="947965" y="679997"/>
                </a:lnTo>
                <a:lnTo>
                  <a:pt x="961346" y="678180"/>
                </a:lnTo>
                <a:lnTo>
                  <a:pt x="974046" y="676136"/>
                </a:lnTo>
                <a:lnTo>
                  <a:pt x="986519" y="674092"/>
                </a:lnTo>
                <a:lnTo>
                  <a:pt x="998765" y="671821"/>
                </a:lnTo>
                <a:lnTo>
                  <a:pt x="1010105" y="669550"/>
                </a:lnTo>
                <a:lnTo>
                  <a:pt x="1021444" y="666825"/>
                </a:lnTo>
                <a:lnTo>
                  <a:pt x="1031876" y="664327"/>
                </a:lnTo>
                <a:lnTo>
                  <a:pt x="1042308" y="661374"/>
                </a:lnTo>
                <a:lnTo>
                  <a:pt x="1051833" y="658649"/>
                </a:lnTo>
                <a:lnTo>
                  <a:pt x="1060905" y="655697"/>
                </a:lnTo>
                <a:lnTo>
                  <a:pt x="1069296" y="652517"/>
                </a:lnTo>
                <a:lnTo>
                  <a:pt x="1077233" y="649338"/>
                </a:lnTo>
                <a:lnTo>
                  <a:pt x="1084490" y="645932"/>
                </a:lnTo>
                <a:lnTo>
                  <a:pt x="1091294" y="642752"/>
                </a:lnTo>
                <a:lnTo>
                  <a:pt x="1097417" y="639119"/>
                </a:lnTo>
                <a:lnTo>
                  <a:pt x="1102860" y="635712"/>
                </a:lnTo>
                <a:lnTo>
                  <a:pt x="1107396" y="631851"/>
                </a:lnTo>
                <a:lnTo>
                  <a:pt x="1111705" y="628218"/>
                </a:lnTo>
                <a:lnTo>
                  <a:pt x="1113292" y="626401"/>
                </a:lnTo>
                <a:lnTo>
                  <a:pt x="1114880" y="624357"/>
                </a:lnTo>
                <a:lnTo>
                  <a:pt x="1116467" y="622540"/>
                </a:lnTo>
                <a:lnTo>
                  <a:pt x="1117601" y="620723"/>
                </a:lnTo>
                <a:lnTo>
                  <a:pt x="1118735" y="618906"/>
                </a:lnTo>
                <a:lnTo>
                  <a:pt x="1119415" y="616635"/>
                </a:lnTo>
                <a:lnTo>
                  <a:pt x="1120096" y="614819"/>
                </a:lnTo>
                <a:lnTo>
                  <a:pt x="1120549" y="612775"/>
                </a:lnTo>
                <a:lnTo>
                  <a:pt x="1120776" y="614592"/>
                </a:lnTo>
                <a:lnTo>
                  <a:pt x="1120776" y="616408"/>
                </a:lnTo>
                <a:lnTo>
                  <a:pt x="1120776" y="696348"/>
                </a:lnTo>
                <a:lnTo>
                  <a:pt x="1120776" y="698392"/>
                </a:lnTo>
                <a:lnTo>
                  <a:pt x="1120549" y="700436"/>
                </a:lnTo>
                <a:lnTo>
                  <a:pt x="1119869" y="702480"/>
                </a:lnTo>
                <a:lnTo>
                  <a:pt x="1119189" y="704524"/>
                </a:lnTo>
                <a:lnTo>
                  <a:pt x="1118282" y="706568"/>
                </a:lnTo>
                <a:lnTo>
                  <a:pt x="1117374" y="708612"/>
                </a:lnTo>
                <a:lnTo>
                  <a:pt x="1116014" y="710428"/>
                </a:lnTo>
                <a:lnTo>
                  <a:pt x="1114199" y="712472"/>
                </a:lnTo>
                <a:lnTo>
                  <a:pt x="1112612" y="714516"/>
                </a:lnTo>
                <a:lnTo>
                  <a:pt x="1110798" y="716333"/>
                </a:lnTo>
                <a:lnTo>
                  <a:pt x="1106262" y="719967"/>
                </a:lnTo>
                <a:lnTo>
                  <a:pt x="1101499" y="723827"/>
                </a:lnTo>
                <a:lnTo>
                  <a:pt x="1095603" y="727461"/>
                </a:lnTo>
                <a:lnTo>
                  <a:pt x="1089026" y="731095"/>
                </a:lnTo>
                <a:lnTo>
                  <a:pt x="1081996" y="734274"/>
                </a:lnTo>
                <a:lnTo>
                  <a:pt x="1074285" y="737908"/>
                </a:lnTo>
                <a:lnTo>
                  <a:pt x="1065894" y="740860"/>
                </a:lnTo>
                <a:lnTo>
                  <a:pt x="1056823" y="744266"/>
                </a:lnTo>
                <a:lnTo>
                  <a:pt x="1047071" y="747219"/>
                </a:lnTo>
                <a:lnTo>
                  <a:pt x="1037092" y="749944"/>
                </a:lnTo>
                <a:lnTo>
                  <a:pt x="1026206" y="752896"/>
                </a:lnTo>
                <a:lnTo>
                  <a:pt x="1015094" y="755394"/>
                </a:lnTo>
                <a:lnTo>
                  <a:pt x="1003301" y="757893"/>
                </a:lnTo>
                <a:lnTo>
                  <a:pt x="991281" y="760391"/>
                </a:lnTo>
                <a:lnTo>
                  <a:pt x="978581" y="762435"/>
                </a:lnTo>
                <a:lnTo>
                  <a:pt x="965428" y="764478"/>
                </a:lnTo>
                <a:lnTo>
                  <a:pt x="951821" y="766749"/>
                </a:lnTo>
                <a:lnTo>
                  <a:pt x="937987" y="768340"/>
                </a:lnTo>
                <a:lnTo>
                  <a:pt x="923699" y="769929"/>
                </a:lnTo>
                <a:lnTo>
                  <a:pt x="908958" y="771292"/>
                </a:lnTo>
                <a:lnTo>
                  <a:pt x="893990" y="772428"/>
                </a:lnTo>
                <a:lnTo>
                  <a:pt x="878796" y="773790"/>
                </a:lnTo>
                <a:lnTo>
                  <a:pt x="862921" y="774699"/>
                </a:lnTo>
                <a:lnTo>
                  <a:pt x="847046" y="775380"/>
                </a:lnTo>
                <a:lnTo>
                  <a:pt x="830944" y="775834"/>
                </a:lnTo>
                <a:lnTo>
                  <a:pt x="814615" y="776061"/>
                </a:lnTo>
                <a:lnTo>
                  <a:pt x="797833" y="776288"/>
                </a:lnTo>
                <a:lnTo>
                  <a:pt x="775154" y="776061"/>
                </a:lnTo>
                <a:lnTo>
                  <a:pt x="752929" y="775380"/>
                </a:lnTo>
                <a:lnTo>
                  <a:pt x="731158" y="774471"/>
                </a:lnTo>
                <a:lnTo>
                  <a:pt x="709840" y="773336"/>
                </a:lnTo>
                <a:lnTo>
                  <a:pt x="688976" y="771519"/>
                </a:lnTo>
                <a:lnTo>
                  <a:pt x="668792" y="769475"/>
                </a:lnTo>
                <a:lnTo>
                  <a:pt x="649515" y="767431"/>
                </a:lnTo>
                <a:lnTo>
                  <a:pt x="630919" y="764706"/>
                </a:lnTo>
                <a:lnTo>
                  <a:pt x="620260" y="760845"/>
                </a:lnTo>
                <a:lnTo>
                  <a:pt x="608694" y="757211"/>
                </a:lnTo>
                <a:lnTo>
                  <a:pt x="596447" y="753805"/>
                </a:lnTo>
                <a:lnTo>
                  <a:pt x="583747" y="750398"/>
                </a:lnTo>
                <a:lnTo>
                  <a:pt x="569913" y="747219"/>
                </a:lnTo>
                <a:lnTo>
                  <a:pt x="555626" y="744494"/>
                </a:lnTo>
                <a:lnTo>
                  <a:pt x="540658" y="741541"/>
                </a:lnTo>
                <a:lnTo>
                  <a:pt x="525236" y="739043"/>
                </a:lnTo>
                <a:lnTo>
                  <a:pt x="519340" y="736772"/>
                </a:lnTo>
                <a:lnTo>
                  <a:pt x="513670" y="734274"/>
                </a:lnTo>
                <a:lnTo>
                  <a:pt x="508681" y="732003"/>
                </a:lnTo>
                <a:lnTo>
                  <a:pt x="503919" y="729505"/>
                </a:lnTo>
                <a:lnTo>
                  <a:pt x="499156" y="726780"/>
                </a:lnTo>
                <a:lnTo>
                  <a:pt x="495301" y="724282"/>
                </a:lnTo>
                <a:lnTo>
                  <a:pt x="491445" y="721783"/>
                </a:lnTo>
                <a:lnTo>
                  <a:pt x="488043" y="719058"/>
                </a:lnTo>
                <a:lnTo>
                  <a:pt x="484868" y="716333"/>
                </a:lnTo>
                <a:lnTo>
                  <a:pt x="482374" y="713381"/>
                </a:lnTo>
                <a:lnTo>
                  <a:pt x="480106" y="710655"/>
                </a:lnTo>
                <a:lnTo>
                  <a:pt x="478292" y="707930"/>
                </a:lnTo>
                <a:lnTo>
                  <a:pt x="476704" y="704978"/>
                </a:lnTo>
                <a:lnTo>
                  <a:pt x="475570" y="702253"/>
                </a:lnTo>
                <a:lnTo>
                  <a:pt x="474890" y="699300"/>
                </a:lnTo>
                <a:lnTo>
                  <a:pt x="474663" y="696348"/>
                </a:lnTo>
                <a:lnTo>
                  <a:pt x="474663" y="616408"/>
                </a:lnTo>
                <a:lnTo>
                  <a:pt x="474890" y="614592"/>
                </a:lnTo>
                <a:lnTo>
                  <a:pt x="475117" y="612775"/>
                </a:lnTo>
                <a:close/>
                <a:moveTo>
                  <a:pt x="1637622" y="582613"/>
                </a:moveTo>
                <a:lnTo>
                  <a:pt x="1638529" y="584890"/>
                </a:lnTo>
                <a:lnTo>
                  <a:pt x="1639208" y="587394"/>
                </a:lnTo>
                <a:lnTo>
                  <a:pt x="1639662" y="589899"/>
                </a:lnTo>
                <a:lnTo>
                  <a:pt x="1639888" y="592176"/>
                </a:lnTo>
                <a:lnTo>
                  <a:pt x="1639888" y="672326"/>
                </a:lnTo>
                <a:lnTo>
                  <a:pt x="1639888" y="674375"/>
                </a:lnTo>
                <a:lnTo>
                  <a:pt x="1639435" y="676652"/>
                </a:lnTo>
                <a:lnTo>
                  <a:pt x="1638982" y="678474"/>
                </a:lnTo>
                <a:lnTo>
                  <a:pt x="1638302" y="680523"/>
                </a:lnTo>
                <a:lnTo>
                  <a:pt x="1637396" y="682345"/>
                </a:lnTo>
                <a:lnTo>
                  <a:pt x="1636263" y="684622"/>
                </a:lnTo>
                <a:lnTo>
                  <a:pt x="1634904" y="686443"/>
                </a:lnTo>
                <a:lnTo>
                  <a:pt x="1633318" y="688493"/>
                </a:lnTo>
                <a:lnTo>
                  <a:pt x="1631732" y="690314"/>
                </a:lnTo>
                <a:lnTo>
                  <a:pt x="1629919" y="692363"/>
                </a:lnTo>
                <a:lnTo>
                  <a:pt x="1625388" y="696007"/>
                </a:lnTo>
                <a:lnTo>
                  <a:pt x="1620176" y="699877"/>
                </a:lnTo>
                <a:lnTo>
                  <a:pt x="1614739" y="703521"/>
                </a:lnTo>
                <a:lnTo>
                  <a:pt x="1608168" y="707164"/>
                </a:lnTo>
                <a:lnTo>
                  <a:pt x="1600918" y="710352"/>
                </a:lnTo>
                <a:lnTo>
                  <a:pt x="1593215" y="713995"/>
                </a:lnTo>
                <a:lnTo>
                  <a:pt x="1584831" y="717183"/>
                </a:lnTo>
                <a:lnTo>
                  <a:pt x="1575769" y="720370"/>
                </a:lnTo>
                <a:lnTo>
                  <a:pt x="1566253" y="723330"/>
                </a:lnTo>
                <a:lnTo>
                  <a:pt x="1556057" y="726063"/>
                </a:lnTo>
                <a:lnTo>
                  <a:pt x="1545408" y="729023"/>
                </a:lnTo>
                <a:lnTo>
                  <a:pt x="1534306" y="731528"/>
                </a:lnTo>
                <a:lnTo>
                  <a:pt x="1522524" y="734032"/>
                </a:lnTo>
                <a:lnTo>
                  <a:pt x="1510290" y="736537"/>
                </a:lnTo>
                <a:lnTo>
                  <a:pt x="1497602" y="738814"/>
                </a:lnTo>
                <a:lnTo>
                  <a:pt x="1484461" y="740863"/>
                </a:lnTo>
                <a:lnTo>
                  <a:pt x="1470866" y="742912"/>
                </a:lnTo>
                <a:lnTo>
                  <a:pt x="1457045" y="744506"/>
                </a:lnTo>
                <a:lnTo>
                  <a:pt x="1442998" y="746100"/>
                </a:lnTo>
                <a:lnTo>
                  <a:pt x="1428271" y="747466"/>
                </a:lnTo>
                <a:lnTo>
                  <a:pt x="1413317" y="748833"/>
                </a:lnTo>
                <a:lnTo>
                  <a:pt x="1397684" y="749743"/>
                </a:lnTo>
                <a:lnTo>
                  <a:pt x="1382050" y="750882"/>
                </a:lnTo>
                <a:lnTo>
                  <a:pt x="1366191" y="751565"/>
                </a:lnTo>
                <a:lnTo>
                  <a:pt x="1350104" y="752020"/>
                </a:lnTo>
                <a:lnTo>
                  <a:pt x="1333791" y="752248"/>
                </a:lnTo>
                <a:lnTo>
                  <a:pt x="1317251" y="752476"/>
                </a:lnTo>
                <a:lnTo>
                  <a:pt x="1296180" y="752248"/>
                </a:lnTo>
                <a:lnTo>
                  <a:pt x="1275562" y="751793"/>
                </a:lnTo>
                <a:lnTo>
                  <a:pt x="1255397" y="751110"/>
                </a:lnTo>
                <a:lnTo>
                  <a:pt x="1235686" y="749743"/>
                </a:lnTo>
                <a:lnTo>
                  <a:pt x="1216427" y="748377"/>
                </a:lnTo>
                <a:lnTo>
                  <a:pt x="1197622" y="746783"/>
                </a:lnTo>
                <a:lnTo>
                  <a:pt x="1179496" y="744734"/>
                </a:lnTo>
                <a:lnTo>
                  <a:pt x="1162050" y="742685"/>
                </a:lnTo>
                <a:lnTo>
                  <a:pt x="1162050" y="642953"/>
                </a:lnTo>
                <a:lnTo>
                  <a:pt x="1179496" y="645230"/>
                </a:lnTo>
                <a:lnTo>
                  <a:pt x="1197622" y="647279"/>
                </a:lnTo>
                <a:lnTo>
                  <a:pt x="1216427" y="648873"/>
                </a:lnTo>
                <a:lnTo>
                  <a:pt x="1235686" y="650239"/>
                </a:lnTo>
                <a:lnTo>
                  <a:pt x="1255397" y="651378"/>
                </a:lnTo>
                <a:lnTo>
                  <a:pt x="1275562" y="652288"/>
                </a:lnTo>
                <a:lnTo>
                  <a:pt x="1296180" y="652744"/>
                </a:lnTo>
                <a:lnTo>
                  <a:pt x="1317251" y="652744"/>
                </a:lnTo>
                <a:lnTo>
                  <a:pt x="1332658" y="652744"/>
                </a:lnTo>
                <a:lnTo>
                  <a:pt x="1347838" y="652516"/>
                </a:lnTo>
                <a:lnTo>
                  <a:pt x="1362792" y="652061"/>
                </a:lnTo>
                <a:lnTo>
                  <a:pt x="1377519" y="651378"/>
                </a:lnTo>
                <a:lnTo>
                  <a:pt x="1392020" y="650695"/>
                </a:lnTo>
                <a:lnTo>
                  <a:pt x="1406520" y="649784"/>
                </a:lnTo>
                <a:lnTo>
                  <a:pt x="1420568" y="648873"/>
                </a:lnTo>
                <a:lnTo>
                  <a:pt x="1433935" y="647507"/>
                </a:lnTo>
                <a:lnTo>
                  <a:pt x="1447529" y="646141"/>
                </a:lnTo>
                <a:lnTo>
                  <a:pt x="1460671" y="644547"/>
                </a:lnTo>
                <a:lnTo>
                  <a:pt x="1473585" y="642953"/>
                </a:lnTo>
                <a:lnTo>
                  <a:pt x="1485820" y="641131"/>
                </a:lnTo>
                <a:lnTo>
                  <a:pt x="1498055" y="639310"/>
                </a:lnTo>
                <a:lnTo>
                  <a:pt x="1509836" y="637033"/>
                </a:lnTo>
                <a:lnTo>
                  <a:pt x="1520938" y="634983"/>
                </a:lnTo>
                <a:lnTo>
                  <a:pt x="1532040" y="632706"/>
                </a:lnTo>
                <a:lnTo>
                  <a:pt x="1542463" y="630202"/>
                </a:lnTo>
                <a:lnTo>
                  <a:pt x="1552432" y="627697"/>
                </a:lnTo>
                <a:lnTo>
                  <a:pt x="1562174" y="624965"/>
                </a:lnTo>
                <a:lnTo>
                  <a:pt x="1571237" y="622232"/>
                </a:lnTo>
                <a:lnTo>
                  <a:pt x="1579847" y="619500"/>
                </a:lnTo>
                <a:lnTo>
                  <a:pt x="1587777" y="616540"/>
                </a:lnTo>
                <a:lnTo>
                  <a:pt x="1595480" y="613352"/>
                </a:lnTo>
                <a:lnTo>
                  <a:pt x="1602504" y="610392"/>
                </a:lnTo>
                <a:lnTo>
                  <a:pt x="1609075" y="606976"/>
                </a:lnTo>
                <a:lnTo>
                  <a:pt x="1614965" y="603789"/>
                </a:lnTo>
                <a:lnTo>
                  <a:pt x="1620176" y="600373"/>
                </a:lnTo>
                <a:lnTo>
                  <a:pt x="1624934" y="596958"/>
                </a:lnTo>
                <a:lnTo>
                  <a:pt x="1629239" y="593315"/>
                </a:lnTo>
                <a:lnTo>
                  <a:pt x="1632411" y="589899"/>
                </a:lnTo>
                <a:lnTo>
                  <a:pt x="1635357" y="586256"/>
                </a:lnTo>
                <a:lnTo>
                  <a:pt x="1636490" y="584434"/>
                </a:lnTo>
                <a:lnTo>
                  <a:pt x="1637622" y="582613"/>
                </a:lnTo>
                <a:close/>
                <a:moveTo>
                  <a:pt x="1639435" y="457200"/>
                </a:moveTo>
                <a:lnTo>
                  <a:pt x="1639888" y="458792"/>
                </a:lnTo>
                <a:lnTo>
                  <a:pt x="1639888" y="460838"/>
                </a:lnTo>
                <a:lnTo>
                  <a:pt x="1639888" y="540662"/>
                </a:lnTo>
                <a:lnTo>
                  <a:pt x="1639888" y="542936"/>
                </a:lnTo>
                <a:lnTo>
                  <a:pt x="1639435" y="544983"/>
                </a:lnTo>
                <a:lnTo>
                  <a:pt x="1638982" y="546802"/>
                </a:lnTo>
                <a:lnTo>
                  <a:pt x="1638302" y="548849"/>
                </a:lnTo>
                <a:lnTo>
                  <a:pt x="1637396" y="550896"/>
                </a:lnTo>
                <a:lnTo>
                  <a:pt x="1636263" y="552942"/>
                </a:lnTo>
                <a:lnTo>
                  <a:pt x="1634904" y="554762"/>
                </a:lnTo>
                <a:lnTo>
                  <a:pt x="1633318" y="556809"/>
                </a:lnTo>
                <a:lnTo>
                  <a:pt x="1631732" y="558855"/>
                </a:lnTo>
                <a:lnTo>
                  <a:pt x="1629919" y="560675"/>
                </a:lnTo>
                <a:lnTo>
                  <a:pt x="1625388" y="564313"/>
                </a:lnTo>
                <a:lnTo>
                  <a:pt x="1620176" y="568179"/>
                </a:lnTo>
                <a:lnTo>
                  <a:pt x="1614739" y="571818"/>
                </a:lnTo>
                <a:lnTo>
                  <a:pt x="1608168" y="575457"/>
                </a:lnTo>
                <a:lnTo>
                  <a:pt x="1600918" y="578868"/>
                </a:lnTo>
                <a:lnTo>
                  <a:pt x="1593215" y="582279"/>
                </a:lnTo>
                <a:lnTo>
                  <a:pt x="1584831" y="585463"/>
                </a:lnTo>
                <a:lnTo>
                  <a:pt x="1575769" y="588647"/>
                </a:lnTo>
                <a:lnTo>
                  <a:pt x="1566253" y="591603"/>
                </a:lnTo>
                <a:lnTo>
                  <a:pt x="1556057" y="594560"/>
                </a:lnTo>
                <a:lnTo>
                  <a:pt x="1545408" y="597289"/>
                </a:lnTo>
                <a:lnTo>
                  <a:pt x="1534306" y="599790"/>
                </a:lnTo>
                <a:lnTo>
                  <a:pt x="1522524" y="602519"/>
                </a:lnTo>
                <a:lnTo>
                  <a:pt x="1510290" y="604794"/>
                </a:lnTo>
                <a:lnTo>
                  <a:pt x="1497602" y="607068"/>
                </a:lnTo>
                <a:lnTo>
                  <a:pt x="1484461" y="609114"/>
                </a:lnTo>
                <a:lnTo>
                  <a:pt x="1470866" y="611161"/>
                </a:lnTo>
                <a:lnTo>
                  <a:pt x="1457045" y="612753"/>
                </a:lnTo>
                <a:lnTo>
                  <a:pt x="1442998" y="614345"/>
                </a:lnTo>
                <a:lnTo>
                  <a:pt x="1428271" y="615710"/>
                </a:lnTo>
                <a:lnTo>
                  <a:pt x="1413317" y="617301"/>
                </a:lnTo>
                <a:lnTo>
                  <a:pt x="1397684" y="618211"/>
                </a:lnTo>
                <a:lnTo>
                  <a:pt x="1382050" y="619121"/>
                </a:lnTo>
                <a:lnTo>
                  <a:pt x="1366191" y="619803"/>
                </a:lnTo>
                <a:lnTo>
                  <a:pt x="1350104" y="620258"/>
                </a:lnTo>
                <a:lnTo>
                  <a:pt x="1333791" y="620713"/>
                </a:lnTo>
                <a:lnTo>
                  <a:pt x="1317251" y="620713"/>
                </a:lnTo>
                <a:lnTo>
                  <a:pt x="1296180" y="620485"/>
                </a:lnTo>
                <a:lnTo>
                  <a:pt x="1275562" y="620031"/>
                </a:lnTo>
                <a:lnTo>
                  <a:pt x="1255397" y="619348"/>
                </a:lnTo>
                <a:lnTo>
                  <a:pt x="1235686" y="618211"/>
                </a:lnTo>
                <a:lnTo>
                  <a:pt x="1216427" y="616847"/>
                </a:lnTo>
                <a:lnTo>
                  <a:pt x="1197622" y="615027"/>
                </a:lnTo>
                <a:lnTo>
                  <a:pt x="1179496" y="612981"/>
                </a:lnTo>
                <a:lnTo>
                  <a:pt x="1162050" y="610934"/>
                </a:lnTo>
                <a:lnTo>
                  <a:pt x="1162050" y="523606"/>
                </a:lnTo>
                <a:lnTo>
                  <a:pt x="1179496" y="525652"/>
                </a:lnTo>
                <a:lnTo>
                  <a:pt x="1197622" y="527927"/>
                </a:lnTo>
                <a:lnTo>
                  <a:pt x="1216427" y="529518"/>
                </a:lnTo>
                <a:lnTo>
                  <a:pt x="1235686" y="530883"/>
                </a:lnTo>
                <a:lnTo>
                  <a:pt x="1255397" y="532020"/>
                </a:lnTo>
                <a:lnTo>
                  <a:pt x="1275562" y="532702"/>
                </a:lnTo>
                <a:lnTo>
                  <a:pt x="1296180" y="533157"/>
                </a:lnTo>
                <a:lnTo>
                  <a:pt x="1317251" y="533385"/>
                </a:lnTo>
                <a:lnTo>
                  <a:pt x="1333338" y="533385"/>
                </a:lnTo>
                <a:lnTo>
                  <a:pt x="1349198" y="532930"/>
                </a:lnTo>
                <a:lnTo>
                  <a:pt x="1365058" y="532475"/>
                </a:lnTo>
                <a:lnTo>
                  <a:pt x="1380464" y="531793"/>
                </a:lnTo>
                <a:lnTo>
                  <a:pt x="1395645" y="531110"/>
                </a:lnTo>
                <a:lnTo>
                  <a:pt x="1410598" y="530201"/>
                </a:lnTo>
                <a:lnTo>
                  <a:pt x="1425326" y="528836"/>
                </a:lnTo>
                <a:lnTo>
                  <a:pt x="1439599" y="527699"/>
                </a:lnTo>
                <a:lnTo>
                  <a:pt x="1453647" y="525880"/>
                </a:lnTo>
                <a:lnTo>
                  <a:pt x="1467241" y="524288"/>
                </a:lnTo>
                <a:lnTo>
                  <a:pt x="1480609" y="522469"/>
                </a:lnTo>
                <a:lnTo>
                  <a:pt x="1493297" y="520649"/>
                </a:lnTo>
                <a:lnTo>
                  <a:pt x="1505758" y="518375"/>
                </a:lnTo>
                <a:lnTo>
                  <a:pt x="1517766" y="516101"/>
                </a:lnTo>
                <a:lnTo>
                  <a:pt x="1529322" y="513827"/>
                </a:lnTo>
                <a:lnTo>
                  <a:pt x="1540650" y="511098"/>
                </a:lnTo>
                <a:lnTo>
                  <a:pt x="1551072" y="508596"/>
                </a:lnTo>
                <a:lnTo>
                  <a:pt x="1561268" y="505867"/>
                </a:lnTo>
                <a:lnTo>
                  <a:pt x="1570784" y="502911"/>
                </a:lnTo>
                <a:lnTo>
                  <a:pt x="1579847" y="499954"/>
                </a:lnTo>
                <a:lnTo>
                  <a:pt x="1588230" y="496770"/>
                </a:lnTo>
                <a:lnTo>
                  <a:pt x="1596160" y="493587"/>
                </a:lnTo>
                <a:lnTo>
                  <a:pt x="1603637" y="490175"/>
                </a:lnTo>
                <a:lnTo>
                  <a:pt x="1610207" y="486991"/>
                </a:lnTo>
                <a:lnTo>
                  <a:pt x="1616325" y="483580"/>
                </a:lnTo>
                <a:lnTo>
                  <a:pt x="1621989" y="479941"/>
                </a:lnTo>
                <a:lnTo>
                  <a:pt x="1626520" y="476303"/>
                </a:lnTo>
                <a:lnTo>
                  <a:pt x="1630599" y="472664"/>
                </a:lnTo>
                <a:lnTo>
                  <a:pt x="1632411" y="470845"/>
                </a:lnTo>
                <a:lnTo>
                  <a:pt x="1633997" y="469025"/>
                </a:lnTo>
                <a:lnTo>
                  <a:pt x="1635583" y="466751"/>
                </a:lnTo>
                <a:lnTo>
                  <a:pt x="1636716" y="464932"/>
                </a:lnTo>
                <a:lnTo>
                  <a:pt x="1637622" y="463113"/>
                </a:lnTo>
                <a:lnTo>
                  <a:pt x="1638529" y="461293"/>
                </a:lnTo>
                <a:lnTo>
                  <a:pt x="1639208" y="459019"/>
                </a:lnTo>
                <a:lnTo>
                  <a:pt x="1639435" y="457200"/>
                </a:lnTo>
                <a:close/>
                <a:moveTo>
                  <a:pt x="781051" y="415925"/>
                </a:moveTo>
                <a:lnTo>
                  <a:pt x="797833" y="415925"/>
                </a:lnTo>
                <a:lnTo>
                  <a:pt x="814615" y="415925"/>
                </a:lnTo>
                <a:lnTo>
                  <a:pt x="830944" y="416150"/>
                </a:lnTo>
                <a:lnTo>
                  <a:pt x="847046" y="416602"/>
                </a:lnTo>
                <a:lnTo>
                  <a:pt x="862921" y="417505"/>
                </a:lnTo>
                <a:lnTo>
                  <a:pt x="878796" y="418408"/>
                </a:lnTo>
                <a:lnTo>
                  <a:pt x="893990" y="419536"/>
                </a:lnTo>
                <a:lnTo>
                  <a:pt x="908958" y="420665"/>
                </a:lnTo>
                <a:lnTo>
                  <a:pt x="923699" y="422019"/>
                </a:lnTo>
                <a:lnTo>
                  <a:pt x="937987" y="423599"/>
                </a:lnTo>
                <a:lnTo>
                  <a:pt x="951821" y="425630"/>
                </a:lnTo>
                <a:lnTo>
                  <a:pt x="965428" y="427436"/>
                </a:lnTo>
                <a:lnTo>
                  <a:pt x="978581" y="429467"/>
                </a:lnTo>
                <a:lnTo>
                  <a:pt x="991281" y="431499"/>
                </a:lnTo>
                <a:lnTo>
                  <a:pt x="1003301" y="433982"/>
                </a:lnTo>
                <a:lnTo>
                  <a:pt x="1015094" y="436464"/>
                </a:lnTo>
                <a:lnTo>
                  <a:pt x="1026206" y="438947"/>
                </a:lnTo>
                <a:lnTo>
                  <a:pt x="1037092" y="441882"/>
                </a:lnTo>
                <a:lnTo>
                  <a:pt x="1047071" y="444816"/>
                </a:lnTo>
                <a:lnTo>
                  <a:pt x="1056823" y="447750"/>
                </a:lnTo>
                <a:lnTo>
                  <a:pt x="1065894" y="450910"/>
                </a:lnTo>
                <a:lnTo>
                  <a:pt x="1074285" y="454296"/>
                </a:lnTo>
                <a:lnTo>
                  <a:pt x="1081996" y="457456"/>
                </a:lnTo>
                <a:lnTo>
                  <a:pt x="1089026" y="460841"/>
                </a:lnTo>
                <a:lnTo>
                  <a:pt x="1095603" y="464453"/>
                </a:lnTo>
                <a:lnTo>
                  <a:pt x="1101499" y="467838"/>
                </a:lnTo>
                <a:lnTo>
                  <a:pt x="1106262" y="471675"/>
                </a:lnTo>
                <a:lnTo>
                  <a:pt x="1110798" y="475287"/>
                </a:lnTo>
                <a:lnTo>
                  <a:pt x="1112612" y="477318"/>
                </a:lnTo>
                <a:lnTo>
                  <a:pt x="1114199" y="479350"/>
                </a:lnTo>
                <a:lnTo>
                  <a:pt x="1116014" y="481155"/>
                </a:lnTo>
                <a:lnTo>
                  <a:pt x="1117374" y="483187"/>
                </a:lnTo>
                <a:lnTo>
                  <a:pt x="1118282" y="485218"/>
                </a:lnTo>
                <a:lnTo>
                  <a:pt x="1119189" y="487249"/>
                </a:lnTo>
                <a:lnTo>
                  <a:pt x="1119869" y="489055"/>
                </a:lnTo>
                <a:lnTo>
                  <a:pt x="1120549" y="491312"/>
                </a:lnTo>
                <a:lnTo>
                  <a:pt x="1120776" y="493344"/>
                </a:lnTo>
                <a:lnTo>
                  <a:pt x="1120776" y="495149"/>
                </a:lnTo>
                <a:lnTo>
                  <a:pt x="1120776" y="574600"/>
                </a:lnTo>
                <a:lnTo>
                  <a:pt x="1120776" y="576631"/>
                </a:lnTo>
                <a:lnTo>
                  <a:pt x="1120549" y="578662"/>
                </a:lnTo>
                <a:lnTo>
                  <a:pt x="1119869" y="580919"/>
                </a:lnTo>
                <a:lnTo>
                  <a:pt x="1119189" y="582725"/>
                </a:lnTo>
                <a:lnTo>
                  <a:pt x="1118282" y="584757"/>
                </a:lnTo>
                <a:lnTo>
                  <a:pt x="1117374" y="586562"/>
                </a:lnTo>
                <a:lnTo>
                  <a:pt x="1116014" y="588819"/>
                </a:lnTo>
                <a:lnTo>
                  <a:pt x="1114199" y="590625"/>
                </a:lnTo>
                <a:lnTo>
                  <a:pt x="1112612" y="592431"/>
                </a:lnTo>
                <a:lnTo>
                  <a:pt x="1110798" y="594462"/>
                </a:lnTo>
                <a:lnTo>
                  <a:pt x="1106262" y="598299"/>
                </a:lnTo>
                <a:lnTo>
                  <a:pt x="1101499" y="601911"/>
                </a:lnTo>
                <a:lnTo>
                  <a:pt x="1095603" y="605522"/>
                </a:lnTo>
                <a:lnTo>
                  <a:pt x="1089026" y="609133"/>
                </a:lnTo>
                <a:lnTo>
                  <a:pt x="1081996" y="612519"/>
                </a:lnTo>
                <a:lnTo>
                  <a:pt x="1074285" y="615679"/>
                </a:lnTo>
                <a:lnTo>
                  <a:pt x="1065894" y="619065"/>
                </a:lnTo>
                <a:lnTo>
                  <a:pt x="1056823" y="621999"/>
                </a:lnTo>
                <a:lnTo>
                  <a:pt x="1047071" y="625159"/>
                </a:lnTo>
                <a:lnTo>
                  <a:pt x="1037092" y="627867"/>
                </a:lnTo>
                <a:lnTo>
                  <a:pt x="1026206" y="630576"/>
                </a:lnTo>
                <a:lnTo>
                  <a:pt x="1015094" y="633510"/>
                </a:lnTo>
                <a:lnTo>
                  <a:pt x="1003301" y="635767"/>
                </a:lnTo>
                <a:lnTo>
                  <a:pt x="991281" y="638024"/>
                </a:lnTo>
                <a:lnTo>
                  <a:pt x="978581" y="640507"/>
                </a:lnTo>
                <a:lnTo>
                  <a:pt x="965428" y="642539"/>
                </a:lnTo>
                <a:lnTo>
                  <a:pt x="951821" y="644344"/>
                </a:lnTo>
                <a:lnTo>
                  <a:pt x="937987" y="646376"/>
                </a:lnTo>
                <a:lnTo>
                  <a:pt x="923699" y="647730"/>
                </a:lnTo>
                <a:lnTo>
                  <a:pt x="908958" y="649084"/>
                </a:lnTo>
                <a:lnTo>
                  <a:pt x="893990" y="650438"/>
                </a:lnTo>
                <a:lnTo>
                  <a:pt x="878796" y="651341"/>
                </a:lnTo>
                <a:lnTo>
                  <a:pt x="862921" y="652244"/>
                </a:lnTo>
                <a:lnTo>
                  <a:pt x="847046" y="652921"/>
                </a:lnTo>
                <a:lnTo>
                  <a:pt x="830944" y="653598"/>
                </a:lnTo>
                <a:lnTo>
                  <a:pt x="814615" y="654050"/>
                </a:lnTo>
                <a:lnTo>
                  <a:pt x="797833" y="654050"/>
                </a:lnTo>
                <a:lnTo>
                  <a:pt x="781051" y="654050"/>
                </a:lnTo>
                <a:lnTo>
                  <a:pt x="764722" y="653598"/>
                </a:lnTo>
                <a:lnTo>
                  <a:pt x="748620" y="652921"/>
                </a:lnTo>
                <a:lnTo>
                  <a:pt x="732745" y="652244"/>
                </a:lnTo>
                <a:lnTo>
                  <a:pt x="717097" y="651341"/>
                </a:lnTo>
                <a:lnTo>
                  <a:pt x="701903" y="650438"/>
                </a:lnTo>
                <a:lnTo>
                  <a:pt x="686935" y="649084"/>
                </a:lnTo>
                <a:lnTo>
                  <a:pt x="672194" y="647730"/>
                </a:lnTo>
                <a:lnTo>
                  <a:pt x="657906" y="646376"/>
                </a:lnTo>
                <a:lnTo>
                  <a:pt x="643845" y="644344"/>
                </a:lnTo>
                <a:lnTo>
                  <a:pt x="630238" y="642539"/>
                </a:lnTo>
                <a:lnTo>
                  <a:pt x="617085" y="640507"/>
                </a:lnTo>
                <a:lnTo>
                  <a:pt x="604611" y="638024"/>
                </a:lnTo>
                <a:lnTo>
                  <a:pt x="592365" y="635767"/>
                </a:lnTo>
                <a:lnTo>
                  <a:pt x="580572" y="633510"/>
                </a:lnTo>
                <a:lnTo>
                  <a:pt x="569460" y="630576"/>
                </a:lnTo>
                <a:lnTo>
                  <a:pt x="558574" y="627867"/>
                </a:lnTo>
                <a:lnTo>
                  <a:pt x="548595" y="625159"/>
                </a:lnTo>
                <a:lnTo>
                  <a:pt x="539070" y="621999"/>
                </a:lnTo>
                <a:lnTo>
                  <a:pt x="529772" y="619065"/>
                </a:lnTo>
                <a:lnTo>
                  <a:pt x="521381" y="615679"/>
                </a:lnTo>
                <a:lnTo>
                  <a:pt x="513670" y="612519"/>
                </a:lnTo>
                <a:lnTo>
                  <a:pt x="506640" y="609133"/>
                </a:lnTo>
                <a:lnTo>
                  <a:pt x="500063" y="605522"/>
                </a:lnTo>
                <a:lnTo>
                  <a:pt x="494393" y="601911"/>
                </a:lnTo>
                <a:lnTo>
                  <a:pt x="489177" y="598299"/>
                </a:lnTo>
                <a:lnTo>
                  <a:pt x="484868" y="594462"/>
                </a:lnTo>
                <a:lnTo>
                  <a:pt x="483054" y="592431"/>
                </a:lnTo>
                <a:lnTo>
                  <a:pt x="481240" y="590625"/>
                </a:lnTo>
                <a:lnTo>
                  <a:pt x="479879" y="588819"/>
                </a:lnTo>
                <a:lnTo>
                  <a:pt x="478518" y="586562"/>
                </a:lnTo>
                <a:lnTo>
                  <a:pt x="477158" y="584757"/>
                </a:lnTo>
                <a:lnTo>
                  <a:pt x="476251" y="582725"/>
                </a:lnTo>
                <a:lnTo>
                  <a:pt x="475570" y="580919"/>
                </a:lnTo>
                <a:lnTo>
                  <a:pt x="475117" y="578662"/>
                </a:lnTo>
                <a:lnTo>
                  <a:pt x="474890" y="576631"/>
                </a:lnTo>
                <a:lnTo>
                  <a:pt x="474663" y="574600"/>
                </a:lnTo>
                <a:lnTo>
                  <a:pt x="474663" y="495149"/>
                </a:lnTo>
                <a:lnTo>
                  <a:pt x="474890" y="493344"/>
                </a:lnTo>
                <a:lnTo>
                  <a:pt x="475117" y="491312"/>
                </a:lnTo>
                <a:lnTo>
                  <a:pt x="475570" y="489055"/>
                </a:lnTo>
                <a:lnTo>
                  <a:pt x="476251" y="487249"/>
                </a:lnTo>
                <a:lnTo>
                  <a:pt x="477158" y="485218"/>
                </a:lnTo>
                <a:lnTo>
                  <a:pt x="478518" y="483187"/>
                </a:lnTo>
                <a:lnTo>
                  <a:pt x="479879" y="481155"/>
                </a:lnTo>
                <a:lnTo>
                  <a:pt x="481240" y="479350"/>
                </a:lnTo>
                <a:lnTo>
                  <a:pt x="483054" y="477318"/>
                </a:lnTo>
                <a:lnTo>
                  <a:pt x="484868" y="475287"/>
                </a:lnTo>
                <a:lnTo>
                  <a:pt x="489177" y="471675"/>
                </a:lnTo>
                <a:lnTo>
                  <a:pt x="494393" y="467838"/>
                </a:lnTo>
                <a:lnTo>
                  <a:pt x="500063" y="464453"/>
                </a:lnTo>
                <a:lnTo>
                  <a:pt x="506640" y="460841"/>
                </a:lnTo>
                <a:lnTo>
                  <a:pt x="513670" y="457456"/>
                </a:lnTo>
                <a:lnTo>
                  <a:pt x="521381" y="454296"/>
                </a:lnTo>
                <a:lnTo>
                  <a:pt x="529772" y="450910"/>
                </a:lnTo>
                <a:lnTo>
                  <a:pt x="539070" y="447750"/>
                </a:lnTo>
                <a:lnTo>
                  <a:pt x="548595" y="444816"/>
                </a:lnTo>
                <a:lnTo>
                  <a:pt x="558574" y="441882"/>
                </a:lnTo>
                <a:lnTo>
                  <a:pt x="569460" y="438947"/>
                </a:lnTo>
                <a:lnTo>
                  <a:pt x="580572" y="436464"/>
                </a:lnTo>
                <a:lnTo>
                  <a:pt x="592365" y="433982"/>
                </a:lnTo>
                <a:lnTo>
                  <a:pt x="604611" y="431499"/>
                </a:lnTo>
                <a:lnTo>
                  <a:pt x="617085" y="429467"/>
                </a:lnTo>
                <a:lnTo>
                  <a:pt x="630238" y="427436"/>
                </a:lnTo>
                <a:lnTo>
                  <a:pt x="643845" y="425630"/>
                </a:lnTo>
                <a:lnTo>
                  <a:pt x="657906" y="423599"/>
                </a:lnTo>
                <a:lnTo>
                  <a:pt x="672194" y="422019"/>
                </a:lnTo>
                <a:lnTo>
                  <a:pt x="686935" y="420665"/>
                </a:lnTo>
                <a:lnTo>
                  <a:pt x="701903" y="419536"/>
                </a:lnTo>
                <a:lnTo>
                  <a:pt x="717097" y="418408"/>
                </a:lnTo>
                <a:lnTo>
                  <a:pt x="732745" y="417505"/>
                </a:lnTo>
                <a:lnTo>
                  <a:pt x="748620" y="416602"/>
                </a:lnTo>
                <a:lnTo>
                  <a:pt x="764722" y="416150"/>
                </a:lnTo>
                <a:lnTo>
                  <a:pt x="781051" y="415925"/>
                </a:lnTo>
                <a:close/>
                <a:moveTo>
                  <a:pt x="994909" y="333375"/>
                </a:moveTo>
                <a:lnTo>
                  <a:pt x="995589" y="335421"/>
                </a:lnTo>
                <a:lnTo>
                  <a:pt x="996497" y="337468"/>
                </a:lnTo>
                <a:lnTo>
                  <a:pt x="997857" y="339287"/>
                </a:lnTo>
                <a:lnTo>
                  <a:pt x="998991" y="341107"/>
                </a:lnTo>
                <a:lnTo>
                  <a:pt x="1000352" y="343153"/>
                </a:lnTo>
                <a:lnTo>
                  <a:pt x="1001939" y="344745"/>
                </a:lnTo>
                <a:lnTo>
                  <a:pt x="1005795" y="348383"/>
                </a:lnTo>
                <a:lnTo>
                  <a:pt x="1010104" y="352022"/>
                </a:lnTo>
                <a:lnTo>
                  <a:pt x="1015320" y="355433"/>
                </a:lnTo>
                <a:lnTo>
                  <a:pt x="1020989" y="359072"/>
                </a:lnTo>
                <a:lnTo>
                  <a:pt x="1027339" y="362255"/>
                </a:lnTo>
                <a:lnTo>
                  <a:pt x="1033916" y="365666"/>
                </a:lnTo>
                <a:lnTo>
                  <a:pt x="1041400" y="368623"/>
                </a:lnTo>
                <a:lnTo>
                  <a:pt x="1049791" y="371579"/>
                </a:lnTo>
                <a:lnTo>
                  <a:pt x="1058182" y="374762"/>
                </a:lnTo>
                <a:lnTo>
                  <a:pt x="1067254" y="377491"/>
                </a:lnTo>
                <a:lnTo>
                  <a:pt x="1076779" y="380448"/>
                </a:lnTo>
                <a:lnTo>
                  <a:pt x="1086984" y="382949"/>
                </a:lnTo>
                <a:lnTo>
                  <a:pt x="1097643" y="385451"/>
                </a:lnTo>
                <a:lnTo>
                  <a:pt x="1108529" y="387952"/>
                </a:lnTo>
                <a:lnTo>
                  <a:pt x="1120095" y="390226"/>
                </a:lnTo>
                <a:lnTo>
                  <a:pt x="1131888" y="392273"/>
                </a:lnTo>
                <a:lnTo>
                  <a:pt x="1144134" y="394319"/>
                </a:lnTo>
                <a:lnTo>
                  <a:pt x="1156834" y="396366"/>
                </a:lnTo>
                <a:lnTo>
                  <a:pt x="1169988" y="397958"/>
                </a:lnTo>
                <a:lnTo>
                  <a:pt x="1183368" y="399550"/>
                </a:lnTo>
                <a:lnTo>
                  <a:pt x="1196975" y="400914"/>
                </a:lnTo>
                <a:lnTo>
                  <a:pt x="1211036" y="402506"/>
                </a:lnTo>
                <a:lnTo>
                  <a:pt x="1225324" y="403643"/>
                </a:lnTo>
                <a:lnTo>
                  <a:pt x="1240065" y="404553"/>
                </a:lnTo>
                <a:lnTo>
                  <a:pt x="1254806" y="405235"/>
                </a:lnTo>
                <a:lnTo>
                  <a:pt x="1270000" y="405917"/>
                </a:lnTo>
                <a:lnTo>
                  <a:pt x="1285422" y="406372"/>
                </a:lnTo>
                <a:lnTo>
                  <a:pt x="1301070" y="406599"/>
                </a:lnTo>
                <a:lnTo>
                  <a:pt x="1316945" y="406827"/>
                </a:lnTo>
                <a:lnTo>
                  <a:pt x="1332593" y="406599"/>
                </a:lnTo>
                <a:lnTo>
                  <a:pt x="1348241" y="406372"/>
                </a:lnTo>
                <a:lnTo>
                  <a:pt x="1363663" y="405917"/>
                </a:lnTo>
                <a:lnTo>
                  <a:pt x="1378858" y="405235"/>
                </a:lnTo>
                <a:lnTo>
                  <a:pt x="1393599" y="404553"/>
                </a:lnTo>
                <a:lnTo>
                  <a:pt x="1408340" y="403643"/>
                </a:lnTo>
                <a:lnTo>
                  <a:pt x="1422627" y="402506"/>
                </a:lnTo>
                <a:lnTo>
                  <a:pt x="1436688" y="400914"/>
                </a:lnTo>
                <a:lnTo>
                  <a:pt x="1450522" y="399550"/>
                </a:lnTo>
                <a:lnTo>
                  <a:pt x="1463676" y="397958"/>
                </a:lnTo>
                <a:lnTo>
                  <a:pt x="1476829" y="396366"/>
                </a:lnTo>
                <a:lnTo>
                  <a:pt x="1489529" y="394319"/>
                </a:lnTo>
                <a:lnTo>
                  <a:pt x="1502002" y="392273"/>
                </a:lnTo>
                <a:lnTo>
                  <a:pt x="1513568" y="390226"/>
                </a:lnTo>
                <a:lnTo>
                  <a:pt x="1525134" y="387952"/>
                </a:lnTo>
                <a:lnTo>
                  <a:pt x="1536247" y="385451"/>
                </a:lnTo>
                <a:lnTo>
                  <a:pt x="1546906" y="382949"/>
                </a:lnTo>
                <a:lnTo>
                  <a:pt x="1556885" y="380448"/>
                </a:lnTo>
                <a:lnTo>
                  <a:pt x="1566410" y="377491"/>
                </a:lnTo>
                <a:lnTo>
                  <a:pt x="1575481" y="374762"/>
                </a:lnTo>
                <a:lnTo>
                  <a:pt x="1584099" y="371579"/>
                </a:lnTo>
                <a:lnTo>
                  <a:pt x="1592263" y="368623"/>
                </a:lnTo>
                <a:lnTo>
                  <a:pt x="1599747" y="365666"/>
                </a:lnTo>
                <a:lnTo>
                  <a:pt x="1606551" y="362255"/>
                </a:lnTo>
                <a:lnTo>
                  <a:pt x="1612674" y="359072"/>
                </a:lnTo>
                <a:lnTo>
                  <a:pt x="1618343" y="355433"/>
                </a:lnTo>
                <a:lnTo>
                  <a:pt x="1623560" y="352022"/>
                </a:lnTo>
                <a:lnTo>
                  <a:pt x="1628095" y="348383"/>
                </a:lnTo>
                <a:lnTo>
                  <a:pt x="1631724" y="344745"/>
                </a:lnTo>
                <a:lnTo>
                  <a:pt x="1633311" y="343153"/>
                </a:lnTo>
                <a:lnTo>
                  <a:pt x="1634672" y="341107"/>
                </a:lnTo>
                <a:lnTo>
                  <a:pt x="1636033" y="339287"/>
                </a:lnTo>
                <a:lnTo>
                  <a:pt x="1637167" y="337468"/>
                </a:lnTo>
                <a:lnTo>
                  <a:pt x="1638074" y="335421"/>
                </a:lnTo>
                <a:lnTo>
                  <a:pt x="1638754" y="333375"/>
                </a:lnTo>
                <a:lnTo>
                  <a:pt x="1639661" y="336786"/>
                </a:lnTo>
                <a:lnTo>
                  <a:pt x="1639888" y="338378"/>
                </a:lnTo>
                <a:lnTo>
                  <a:pt x="1639888" y="340197"/>
                </a:lnTo>
                <a:lnTo>
                  <a:pt x="1639888" y="420244"/>
                </a:lnTo>
                <a:lnTo>
                  <a:pt x="1639888" y="422063"/>
                </a:lnTo>
                <a:lnTo>
                  <a:pt x="1639435" y="424337"/>
                </a:lnTo>
                <a:lnTo>
                  <a:pt x="1638981" y="426383"/>
                </a:lnTo>
                <a:lnTo>
                  <a:pt x="1638301" y="428203"/>
                </a:lnTo>
                <a:lnTo>
                  <a:pt x="1637394" y="430249"/>
                </a:lnTo>
                <a:lnTo>
                  <a:pt x="1636260" y="432296"/>
                </a:lnTo>
                <a:lnTo>
                  <a:pt x="1634899" y="434343"/>
                </a:lnTo>
                <a:lnTo>
                  <a:pt x="1633311" y="436162"/>
                </a:lnTo>
                <a:lnTo>
                  <a:pt x="1631724" y="438209"/>
                </a:lnTo>
                <a:lnTo>
                  <a:pt x="1629910" y="440255"/>
                </a:lnTo>
                <a:lnTo>
                  <a:pt x="1625374" y="443894"/>
                </a:lnTo>
                <a:lnTo>
                  <a:pt x="1620158" y="447760"/>
                </a:lnTo>
                <a:lnTo>
                  <a:pt x="1614715" y="451171"/>
                </a:lnTo>
                <a:lnTo>
                  <a:pt x="1608138" y="454809"/>
                </a:lnTo>
                <a:lnTo>
                  <a:pt x="1600881" y="458220"/>
                </a:lnTo>
                <a:lnTo>
                  <a:pt x="1593170" y="461631"/>
                </a:lnTo>
                <a:lnTo>
                  <a:pt x="1584779" y="464815"/>
                </a:lnTo>
                <a:lnTo>
                  <a:pt x="1575708" y="467771"/>
                </a:lnTo>
                <a:lnTo>
                  <a:pt x="1566183" y="470955"/>
                </a:lnTo>
                <a:lnTo>
                  <a:pt x="1555977" y="473911"/>
                </a:lnTo>
                <a:lnTo>
                  <a:pt x="1545318" y="476867"/>
                </a:lnTo>
                <a:lnTo>
                  <a:pt x="1534206" y="479369"/>
                </a:lnTo>
                <a:lnTo>
                  <a:pt x="1522413" y="481870"/>
                </a:lnTo>
                <a:lnTo>
                  <a:pt x="1510167" y="484372"/>
                </a:lnTo>
                <a:lnTo>
                  <a:pt x="1497467" y="486418"/>
                </a:lnTo>
                <a:lnTo>
                  <a:pt x="1484313" y="488465"/>
                </a:lnTo>
                <a:lnTo>
                  <a:pt x="1470706" y="490284"/>
                </a:lnTo>
                <a:lnTo>
                  <a:pt x="1456872" y="492331"/>
                </a:lnTo>
                <a:lnTo>
                  <a:pt x="1442811" y="493923"/>
                </a:lnTo>
                <a:lnTo>
                  <a:pt x="1428070" y="495287"/>
                </a:lnTo>
                <a:lnTo>
                  <a:pt x="1413102" y="496424"/>
                </a:lnTo>
                <a:lnTo>
                  <a:pt x="1397454" y="497561"/>
                </a:lnTo>
                <a:lnTo>
                  <a:pt x="1381806" y="498698"/>
                </a:lnTo>
                <a:lnTo>
                  <a:pt x="1365931" y="499381"/>
                </a:lnTo>
                <a:lnTo>
                  <a:pt x="1349829" y="499835"/>
                </a:lnTo>
                <a:lnTo>
                  <a:pt x="1333500" y="500063"/>
                </a:lnTo>
                <a:lnTo>
                  <a:pt x="1316945" y="500063"/>
                </a:lnTo>
                <a:lnTo>
                  <a:pt x="1295854" y="500063"/>
                </a:lnTo>
                <a:lnTo>
                  <a:pt x="1275216" y="499608"/>
                </a:lnTo>
                <a:lnTo>
                  <a:pt x="1255032" y="498698"/>
                </a:lnTo>
                <a:lnTo>
                  <a:pt x="1235302" y="497334"/>
                </a:lnTo>
                <a:lnTo>
                  <a:pt x="1216025" y="495969"/>
                </a:lnTo>
                <a:lnTo>
                  <a:pt x="1197202" y="494378"/>
                </a:lnTo>
                <a:lnTo>
                  <a:pt x="1179059" y="492558"/>
                </a:lnTo>
                <a:lnTo>
                  <a:pt x="1161597" y="490057"/>
                </a:lnTo>
                <a:lnTo>
                  <a:pt x="1161597" y="489147"/>
                </a:lnTo>
                <a:lnTo>
                  <a:pt x="1161597" y="455264"/>
                </a:lnTo>
                <a:lnTo>
                  <a:pt x="1161370" y="452308"/>
                </a:lnTo>
                <a:lnTo>
                  <a:pt x="1160463" y="449579"/>
                </a:lnTo>
                <a:lnTo>
                  <a:pt x="1159556" y="447077"/>
                </a:lnTo>
                <a:lnTo>
                  <a:pt x="1158195" y="444121"/>
                </a:lnTo>
                <a:lnTo>
                  <a:pt x="1156607" y="441392"/>
                </a:lnTo>
                <a:lnTo>
                  <a:pt x="1154566" y="438663"/>
                </a:lnTo>
                <a:lnTo>
                  <a:pt x="1152072" y="436162"/>
                </a:lnTo>
                <a:lnTo>
                  <a:pt x="1149350" y="433433"/>
                </a:lnTo>
                <a:lnTo>
                  <a:pt x="1146175" y="430704"/>
                </a:lnTo>
                <a:lnTo>
                  <a:pt x="1142547" y="428430"/>
                </a:lnTo>
                <a:lnTo>
                  <a:pt x="1138918" y="425929"/>
                </a:lnTo>
                <a:lnTo>
                  <a:pt x="1134836" y="423200"/>
                </a:lnTo>
                <a:lnTo>
                  <a:pt x="1130300" y="420926"/>
                </a:lnTo>
                <a:lnTo>
                  <a:pt x="1125538" y="418652"/>
                </a:lnTo>
                <a:lnTo>
                  <a:pt x="1120322" y="416150"/>
                </a:lnTo>
                <a:lnTo>
                  <a:pt x="1115106" y="413876"/>
                </a:lnTo>
                <a:lnTo>
                  <a:pt x="1109436" y="411830"/>
                </a:lnTo>
                <a:lnTo>
                  <a:pt x="1103539" y="409555"/>
                </a:lnTo>
                <a:lnTo>
                  <a:pt x="1090613" y="405235"/>
                </a:lnTo>
                <a:lnTo>
                  <a:pt x="1076779" y="401141"/>
                </a:lnTo>
                <a:lnTo>
                  <a:pt x="1062038" y="397503"/>
                </a:lnTo>
                <a:lnTo>
                  <a:pt x="1046389" y="393865"/>
                </a:lnTo>
                <a:lnTo>
                  <a:pt x="1029607" y="390908"/>
                </a:lnTo>
                <a:lnTo>
                  <a:pt x="1011918" y="387952"/>
                </a:lnTo>
                <a:lnTo>
                  <a:pt x="993775" y="384996"/>
                </a:lnTo>
                <a:lnTo>
                  <a:pt x="993775" y="340197"/>
                </a:lnTo>
                <a:lnTo>
                  <a:pt x="993775" y="338378"/>
                </a:lnTo>
                <a:lnTo>
                  <a:pt x="994002" y="336786"/>
                </a:lnTo>
                <a:lnTo>
                  <a:pt x="994909" y="333375"/>
                </a:lnTo>
                <a:close/>
                <a:moveTo>
                  <a:pt x="996723" y="203200"/>
                </a:moveTo>
                <a:lnTo>
                  <a:pt x="998084" y="205026"/>
                </a:lnTo>
                <a:lnTo>
                  <a:pt x="999218" y="206624"/>
                </a:lnTo>
                <a:lnTo>
                  <a:pt x="1002166" y="210505"/>
                </a:lnTo>
                <a:lnTo>
                  <a:pt x="1005795" y="213930"/>
                </a:lnTo>
                <a:lnTo>
                  <a:pt x="1010104" y="217354"/>
                </a:lnTo>
                <a:lnTo>
                  <a:pt x="1014866" y="220779"/>
                </a:lnTo>
                <a:lnTo>
                  <a:pt x="1020536" y="224203"/>
                </a:lnTo>
                <a:lnTo>
                  <a:pt x="1026206" y="227399"/>
                </a:lnTo>
                <a:lnTo>
                  <a:pt x="1032782" y="230367"/>
                </a:lnTo>
                <a:lnTo>
                  <a:pt x="1040039" y="233563"/>
                </a:lnTo>
                <a:lnTo>
                  <a:pt x="1047523" y="236531"/>
                </a:lnTo>
                <a:lnTo>
                  <a:pt x="1055688" y="239499"/>
                </a:lnTo>
                <a:lnTo>
                  <a:pt x="1064532" y="242238"/>
                </a:lnTo>
                <a:lnTo>
                  <a:pt x="1073604" y="244978"/>
                </a:lnTo>
                <a:lnTo>
                  <a:pt x="1083129" y="247717"/>
                </a:lnTo>
                <a:lnTo>
                  <a:pt x="1093107" y="250000"/>
                </a:lnTo>
                <a:lnTo>
                  <a:pt x="1103539" y="252512"/>
                </a:lnTo>
                <a:lnTo>
                  <a:pt x="1114425" y="254795"/>
                </a:lnTo>
                <a:lnTo>
                  <a:pt x="1125765" y="256849"/>
                </a:lnTo>
                <a:lnTo>
                  <a:pt x="1137331" y="258904"/>
                </a:lnTo>
                <a:lnTo>
                  <a:pt x="1149350" y="260730"/>
                </a:lnTo>
                <a:lnTo>
                  <a:pt x="1161823" y="262785"/>
                </a:lnTo>
                <a:lnTo>
                  <a:pt x="1174523" y="264383"/>
                </a:lnTo>
                <a:lnTo>
                  <a:pt x="1187450" y="265753"/>
                </a:lnTo>
                <a:lnTo>
                  <a:pt x="1200831" y="267123"/>
                </a:lnTo>
                <a:lnTo>
                  <a:pt x="1214665" y="268492"/>
                </a:lnTo>
                <a:lnTo>
                  <a:pt x="1228499" y="269405"/>
                </a:lnTo>
                <a:lnTo>
                  <a:pt x="1242786" y="270319"/>
                </a:lnTo>
                <a:lnTo>
                  <a:pt x="1256847" y="271232"/>
                </a:lnTo>
                <a:lnTo>
                  <a:pt x="1271588" y="271688"/>
                </a:lnTo>
                <a:lnTo>
                  <a:pt x="1286329" y="272145"/>
                </a:lnTo>
                <a:lnTo>
                  <a:pt x="1301750" y="272373"/>
                </a:lnTo>
                <a:lnTo>
                  <a:pt x="1316945" y="272373"/>
                </a:lnTo>
                <a:lnTo>
                  <a:pt x="1332140" y="272373"/>
                </a:lnTo>
                <a:lnTo>
                  <a:pt x="1347334" y="272145"/>
                </a:lnTo>
                <a:lnTo>
                  <a:pt x="1362075" y="271688"/>
                </a:lnTo>
                <a:lnTo>
                  <a:pt x="1376817" y="271232"/>
                </a:lnTo>
                <a:lnTo>
                  <a:pt x="1391104" y="270319"/>
                </a:lnTo>
                <a:lnTo>
                  <a:pt x="1405165" y="269405"/>
                </a:lnTo>
                <a:lnTo>
                  <a:pt x="1418999" y="268492"/>
                </a:lnTo>
                <a:lnTo>
                  <a:pt x="1432833" y="267123"/>
                </a:lnTo>
                <a:lnTo>
                  <a:pt x="1446213" y="265753"/>
                </a:lnTo>
                <a:lnTo>
                  <a:pt x="1459140" y="264383"/>
                </a:lnTo>
                <a:lnTo>
                  <a:pt x="1471840" y="262785"/>
                </a:lnTo>
                <a:lnTo>
                  <a:pt x="1484313" y="260730"/>
                </a:lnTo>
                <a:lnTo>
                  <a:pt x="1496333" y="258904"/>
                </a:lnTo>
                <a:lnTo>
                  <a:pt x="1507899" y="256849"/>
                </a:lnTo>
                <a:lnTo>
                  <a:pt x="1519238" y="254795"/>
                </a:lnTo>
                <a:lnTo>
                  <a:pt x="1530124" y="252512"/>
                </a:lnTo>
                <a:lnTo>
                  <a:pt x="1540556" y="250000"/>
                </a:lnTo>
                <a:lnTo>
                  <a:pt x="1550535" y="247717"/>
                </a:lnTo>
                <a:lnTo>
                  <a:pt x="1560060" y="244978"/>
                </a:lnTo>
                <a:lnTo>
                  <a:pt x="1569358" y="242238"/>
                </a:lnTo>
                <a:lnTo>
                  <a:pt x="1577976" y="239499"/>
                </a:lnTo>
                <a:lnTo>
                  <a:pt x="1586140" y="236531"/>
                </a:lnTo>
                <a:lnTo>
                  <a:pt x="1593624" y="233563"/>
                </a:lnTo>
                <a:lnTo>
                  <a:pt x="1600881" y="230367"/>
                </a:lnTo>
                <a:lnTo>
                  <a:pt x="1607458" y="227399"/>
                </a:lnTo>
                <a:lnTo>
                  <a:pt x="1613354" y="224203"/>
                </a:lnTo>
                <a:lnTo>
                  <a:pt x="1618797" y="220779"/>
                </a:lnTo>
                <a:lnTo>
                  <a:pt x="1623560" y="217354"/>
                </a:lnTo>
                <a:lnTo>
                  <a:pt x="1628095" y="213930"/>
                </a:lnTo>
                <a:lnTo>
                  <a:pt x="1631497" y="210505"/>
                </a:lnTo>
                <a:lnTo>
                  <a:pt x="1634445" y="206624"/>
                </a:lnTo>
                <a:lnTo>
                  <a:pt x="1635806" y="205026"/>
                </a:lnTo>
                <a:lnTo>
                  <a:pt x="1636940" y="203200"/>
                </a:lnTo>
                <a:lnTo>
                  <a:pt x="1638301" y="205711"/>
                </a:lnTo>
                <a:lnTo>
                  <a:pt x="1639208" y="208451"/>
                </a:lnTo>
                <a:lnTo>
                  <a:pt x="1639661" y="211418"/>
                </a:lnTo>
                <a:lnTo>
                  <a:pt x="1639888" y="213930"/>
                </a:lnTo>
                <a:lnTo>
                  <a:pt x="1639888" y="294290"/>
                </a:lnTo>
                <a:lnTo>
                  <a:pt x="1639888" y="296344"/>
                </a:lnTo>
                <a:lnTo>
                  <a:pt x="1639435" y="298627"/>
                </a:lnTo>
                <a:lnTo>
                  <a:pt x="1638981" y="300682"/>
                </a:lnTo>
                <a:lnTo>
                  <a:pt x="1638301" y="302508"/>
                </a:lnTo>
                <a:lnTo>
                  <a:pt x="1637394" y="304563"/>
                </a:lnTo>
                <a:lnTo>
                  <a:pt x="1636260" y="306618"/>
                </a:lnTo>
                <a:lnTo>
                  <a:pt x="1634899" y="308672"/>
                </a:lnTo>
                <a:lnTo>
                  <a:pt x="1633311" y="310499"/>
                </a:lnTo>
                <a:lnTo>
                  <a:pt x="1631724" y="312325"/>
                </a:lnTo>
                <a:lnTo>
                  <a:pt x="1629910" y="314608"/>
                </a:lnTo>
                <a:lnTo>
                  <a:pt x="1625374" y="318261"/>
                </a:lnTo>
                <a:lnTo>
                  <a:pt x="1620158" y="322142"/>
                </a:lnTo>
                <a:lnTo>
                  <a:pt x="1614715" y="325566"/>
                </a:lnTo>
                <a:lnTo>
                  <a:pt x="1608138" y="329219"/>
                </a:lnTo>
                <a:lnTo>
                  <a:pt x="1600881" y="332643"/>
                </a:lnTo>
                <a:lnTo>
                  <a:pt x="1593170" y="336068"/>
                </a:lnTo>
                <a:lnTo>
                  <a:pt x="1584779" y="339264"/>
                </a:lnTo>
                <a:lnTo>
                  <a:pt x="1575708" y="342232"/>
                </a:lnTo>
                <a:lnTo>
                  <a:pt x="1566183" y="345428"/>
                </a:lnTo>
                <a:lnTo>
                  <a:pt x="1555977" y="348396"/>
                </a:lnTo>
                <a:lnTo>
                  <a:pt x="1545318" y="351135"/>
                </a:lnTo>
                <a:lnTo>
                  <a:pt x="1534206" y="353875"/>
                </a:lnTo>
                <a:lnTo>
                  <a:pt x="1522413" y="356158"/>
                </a:lnTo>
                <a:lnTo>
                  <a:pt x="1510167" y="358897"/>
                </a:lnTo>
                <a:lnTo>
                  <a:pt x="1497467" y="360952"/>
                </a:lnTo>
                <a:lnTo>
                  <a:pt x="1484313" y="363007"/>
                </a:lnTo>
                <a:lnTo>
                  <a:pt x="1470706" y="364833"/>
                </a:lnTo>
                <a:lnTo>
                  <a:pt x="1456872" y="366888"/>
                </a:lnTo>
                <a:lnTo>
                  <a:pt x="1442811" y="368257"/>
                </a:lnTo>
                <a:lnTo>
                  <a:pt x="1428070" y="369856"/>
                </a:lnTo>
                <a:lnTo>
                  <a:pt x="1413102" y="370997"/>
                </a:lnTo>
                <a:lnTo>
                  <a:pt x="1397454" y="372139"/>
                </a:lnTo>
                <a:lnTo>
                  <a:pt x="1381806" y="373052"/>
                </a:lnTo>
                <a:lnTo>
                  <a:pt x="1365931" y="373737"/>
                </a:lnTo>
                <a:lnTo>
                  <a:pt x="1349829" y="374193"/>
                </a:lnTo>
                <a:lnTo>
                  <a:pt x="1333500" y="374650"/>
                </a:lnTo>
                <a:lnTo>
                  <a:pt x="1316945" y="374650"/>
                </a:lnTo>
                <a:lnTo>
                  <a:pt x="1300163" y="374650"/>
                </a:lnTo>
                <a:lnTo>
                  <a:pt x="1283834" y="374193"/>
                </a:lnTo>
                <a:lnTo>
                  <a:pt x="1267732" y="373737"/>
                </a:lnTo>
                <a:lnTo>
                  <a:pt x="1251857" y="373052"/>
                </a:lnTo>
                <a:lnTo>
                  <a:pt x="1236209" y="372139"/>
                </a:lnTo>
                <a:lnTo>
                  <a:pt x="1220788" y="370997"/>
                </a:lnTo>
                <a:lnTo>
                  <a:pt x="1205820" y="369856"/>
                </a:lnTo>
                <a:lnTo>
                  <a:pt x="1191079" y="368257"/>
                </a:lnTo>
                <a:lnTo>
                  <a:pt x="1176791" y="366888"/>
                </a:lnTo>
                <a:lnTo>
                  <a:pt x="1162957" y="364833"/>
                </a:lnTo>
                <a:lnTo>
                  <a:pt x="1149350" y="363007"/>
                </a:lnTo>
                <a:lnTo>
                  <a:pt x="1136197" y="360952"/>
                </a:lnTo>
                <a:lnTo>
                  <a:pt x="1123723" y="358897"/>
                </a:lnTo>
                <a:lnTo>
                  <a:pt x="1111477" y="356158"/>
                </a:lnTo>
                <a:lnTo>
                  <a:pt x="1099457" y="353875"/>
                </a:lnTo>
                <a:lnTo>
                  <a:pt x="1088345" y="351135"/>
                </a:lnTo>
                <a:lnTo>
                  <a:pt x="1077686" y="348396"/>
                </a:lnTo>
                <a:lnTo>
                  <a:pt x="1067481" y="345428"/>
                </a:lnTo>
                <a:lnTo>
                  <a:pt x="1057956" y="342232"/>
                </a:lnTo>
                <a:lnTo>
                  <a:pt x="1048884" y="339264"/>
                </a:lnTo>
                <a:lnTo>
                  <a:pt x="1040493" y="336068"/>
                </a:lnTo>
                <a:lnTo>
                  <a:pt x="1032782" y="332643"/>
                </a:lnTo>
                <a:lnTo>
                  <a:pt x="1025525" y="329219"/>
                </a:lnTo>
                <a:lnTo>
                  <a:pt x="1018948" y="325566"/>
                </a:lnTo>
                <a:lnTo>
                  <a:pt x="1013505" y="322142"/>
                </a:lnTo>
                <a:lnTo>
                  <a:pt x="1008289" y="318261"/>
                </a:lnTo>
                <a:lnTo>
                  <a:pt x="1003754" y="314608"/>
                </a:lnTo>
                <a:lnTo>
                  <a:pt x="1001939" y="312325"/>
                </a:lnTo>
                <a:lnTo>
                  <a:pt x="1000352" y="310499"/>
                </a:lnTo>
                <a:lnTo>
                  <a:pt x="998991" y="308672"/>
                </a:lnTo>
                <a:lnTo>
                  <a:pt x="997630" y="306618"/>
                </a:lnTo>
                <a:lnTo>
                  <a:pt x="996270" y="304563"/>
                </a:lnTo>
                <a:lnTo>
                  <a:pt x="995363" y="302508"/>
                </a:lnTo>
                <a:lnTo>
                  <a:pt x="994682" y="300682"/>
                </a:lnTo>
                <a:lnTo>
                  <a:pt x="994229" y="298627"/>
                </a:lnTo>
                <a:lnTo>
                  <a:pt x="993775" y="296344"/>
                </a:lnTo>
                <a:lnTo>
                  <a:pt x="993775" y="294290"/>
                </a:lnTo>
                <a:lnTo>
                  <a:pt x="993775" y="213930"/>
                </a:lnTo>
                <a:lnTo>
                  <a:pt x="994002" y="211418"/>
                </a:lnTo>
                <a:lnTo>
                  <a:pt x="994455" y="208451"/>
                </a:lnTo>
                <a:lnTo>
                  <a:pt x="995589" y="205711"/>
                </a:lnTo>
                <a:lnTo>
                  <a:pt x="996723" y="203200"/>
                </a:lnTo>
                <a:close/>
                <a:moveTo>
                  <a:pt x="1300163" y="0"/>
                </a:moveTo>
                <a:lnTo>
                  <a:pt x="1316945" y="0"/>
                </a:lnTo>
                <a:lnTo>
                  <a:pt x="1333500" y="0"/>
                </a:lnTo>
                <a:lnTo>
                  <a:pt x="1349829" y="451"/>
                </a:lnTo>
                <a:lnTo>
                  <a:pt x="1365931" y="903"/>
                </a:lnTo>
                <a:lnTo>
                  <a:pt x="1381806" y="1580"/>
                </a:lnTo>
                <a:lnTo>
                  <a:pt x="1397454" y="2708"/>
                </a:lnTo>
                <a:lnTo>
                  <a:pt x="1413102" y="3611"/>
                </a:lnTo>
                <a:lnTo>
                  <a:pt x="1428070" y="4965"/>
                </a:lnTo>
                <a:lnTo>
                  <a:pt x="1442811" y="6320"/>
                </a:lnTo>
                <a:lnTo>
                  <a:pt x="1456872" y="7900"/>
                </a:lnTo>
                <a:lnTo>
                  <a:pt x="1470706" y="9480"/>
                </a:lnTo>
                <a:lnTo>
                  <a:pt x="1484313" y="11511"/>
                </a:lnTo>
                <a:lnTo>
                  <a:pt x="1497467" y="13542"/>
                </a:lnTo>
                <a:lnTo>
                  <a:pt x="1510167" y="15800"/>
                </a:lnTo>
                <a:lnTo>
                  <a:pt x="1522413" y="18282"/>
                </a:lnTo>
                <a:lnTo>
                  <a:pt x="1534206" y="20765"/>
                </a:lnTo>
                <a:lnTo>
                  <a:pt x="1545318" y="23248"/>
                </a:lnTo>
                <a:lnTo>
                  <a:pt x="1555977" y="26182"/>
                </a:lnTo>
                <a:lnTo>
                  <a:pt x="1566183" y="28891"/>
                </a:lnTo>
                <a:lnTo>
                  <a:pt x="1575708" y="32051"/>
                </a:lnTo>
                <a:lnTo>
                  <a:pt x="1584779" y="34985"/>
                </a:lnTo>
                <a:lnTo>
                  <a:pt x="1593170" y="38145"/>
                </a:lnTo>
                <a:lnTo>
                  <a:pt x="1600881" y="41531"/>
                </a:lnTo>
                <a:lnTo>
                  <a:pt x="1608138" y="44916"/>
                </a:lnTo>
                <a:lnTo>
                  <a:pt x="1614715" y="48528"/>
                </a:lnTo>
                <a:lnTo>
                  <a:pt x="1620158" y="52139"/>
                </a:lnTo>
                <a:lnTo>
                  <a:pt x="1625374" y="55976"/>
                </a:lnTo>
                <a:lnTo>
                  <a:pt x="1629910" y="59587"/>
                </a:lnTo>
                <a:lnTo>
                  <a:pt x="1631724" y="61619"/>
                </a:lnTo>
                <a:lnTo>
                  <a:pt x="1633311" y="63425"/>
                </a:lnTo>
                <a:lnTo>
                  <a:pt x="1634899" y="65456"/>
                </a:lnTo>
                <a:lnTo>
                  <a:pt x="1636260" y="67262"/>
                </a:lnTo>
                <a:lnTo>
                  <a:pt x="1637394" y="69519"/>
                </a:lnTo>
                <a:lnTo>
                  <a:pt x="1638301" y="71324"/>
                </a:lnTo>
                <a:lnTo>
                  <a:pt x="1638981" y="73356"/>
                </a:lnTo>
                <a:lnTo>
                  <a:pt x="1639435" y="75161"/>
                </a:lnTo>
                <a:lnTo>
                  <a:pt x="1639888" y="77419"/>
                </a:lnTo>
                <a:lnTo>
                  <a:pt x="1639888" y="79450"/>
                </a:lnTo>
                <a:lnTo>
                  <a:pt x="1639888" y="158900"/>
                </a:lnTo>
                <a:lnTo>
                  <a:pt x="1639888" y="160932"/>
                </a:lnTo>
                <a:lnTo>
                  <a:pt x="1639435" y="162737"/>
                </a:lnTo>
                <a:lnTo>
                  <a:pt x="1638981" y="164994"/>
                </a:lnTo>
                <a:lnTo>
                  <a:pt x="1638301" y="167026"/>
                </a:lnTo>
                <a:lnTo>
                  <a:pt x="1637394" y="168832"/>
                </a:lnTo>
                <a:lnTo>
                  <a:pt x="1636260" y="170863"/>
                </a:lnTo>
                <a:lnTo>
                  <a:pt x="1634899" y="172894"/>
                </a:lnTo>
                <a:lnTo>
                  <a:pt x="1633311" y="174926"/>
                </a:lnTo>
                <a:lnTo>
                  <a:pt x="1631724" y="176731"/>
                </a:lnTo>
                <a:lnTo>
                  <a:pt x="1629910" y="178537"/>
                </a:lnTo>
                <a:lnTo>
                  <a:pt x="1625374" y="182374"/>
                </a:lnTo>
                <a:lnTo>
                  <a:pt x="1620158" y="185986"/>
                </a:lnTo>
                <a:lnTo>
                  <a:pt x="1614715" y="189823"/>
                </a:lnTo>
                <a:lnTo>
                  <a:pt x="1608138" y="193208"/>
                </a:lnTo>
                <a:lnTo>
                  <a:pt x="1600881" y="196594"/>
                </a:lnTo>
                <a:lnTo>
                  <a:pt x="1593170" y="199980"/>
                </a:lnTo>
                <a:lnTo>
                  <a:pt x="1584779" y="203140"/>
                </a:lnTo>
                <a:lnTo>
                  <a:pt x="1575708" y="206300"/>
                </a:lnTo>
                <a:lnTo>
                  <a:pt x="1566183" y="209459"/>
                </a:lnTo>
                <a:lnTo>
                  <a:pt x="1555977" y="212168"/>
                </a:lnTo>
                <a:lnTo>
                  <a:pt x="1545318" y="214877"/>
                </a:lnTo>
                <a:lnTo>
                  <a:pt x="1534206" y="217585"/>
                </a:lnTo>
                <a:lnTo>
                  <a:pt x="1522413" y="220068"/>
                </a:lnTo>
                <a:lnTo>
                  <a:pt x="1510167" y="222325"/>
                </a:lnTo>
                <a:lnTo>
                  <a:pt x="1497467" y="224808"/>
                </a:lnTo>
                <a:lnTo>
                  <a:pt x="1484313" y="226614"/>
                </a:lnTo>
                <a:lnTo>
                  <a:pt x="1470706" y="228645"/>
                </a:lnTo>
                <a:lnTo>
                  <a:pt x="1456872" y="230225"/>
                </a:lnTo>
                <a:lnTo>
                  <a:pt x="1442811" y="232031"/>
                </a:lnTo>
                <a:lnTo>
                  <a:pt x="1428070" y="233385"/>
                </a:lnTo>
                <a:lnTo>
                  <a:pt x="1413102" y="234513"/>
                </a:lnTo>
                <a:lnTo>
                  <a:pt x="1397454" y="235642"/>
                </a:lnTo>
                <a:lnTo>
                  <a:pt x="1381806" y="236545"/>
                </a:lnTo>
                <a:lnTo>
                  <a:pt x="1365931" y="237222"/>
                </a:lnTo>
                <a:lnTo>
                  <a:pt x="1349829" y="237673"/>
                </a:lnTo>
                <a:lnTo>
                  <a:pt x="1333500" y="237899"/>
                </a:lnTo>
                <a:lnTo>
                  <a:pt x="1316945" y="238125"/>
                </a:lnTo>
                <a:lnTo>
                  <a:pt x="1300163" y="237899"/>
                </a:lnTo>
                <a:lnTo>
                  <a:pt x="1283834" y="237673"/>
                </a:lnTo>
                <a:lnTo>
                  <a:pt x="1267732" y="237222"/>
                </a:lnTo>
                <a:lnTo>
                  <a:pt x="1251857" y="236545"/>
                </a:lnTo>
                <a:lnTo>
                  <a:pt x="1236209" y="235642"/>
                </a:lnTo>
                <a:lnTo>
                  <a:pt x="1220788" y="234513"/>
                </a:lnTo>
                <a:lnTo>
                  <a:pt x="1205820" y="233385"/>
                </a:lnTo>
                <a:lnTo>
                  <a:pt x="1191079" y="232031"/>
                </a:lnTo>
                <a:lnTo>
                  <a:pt x="1176791" y="230225"/>
                </a:lnTo>
                <a:lnTo>
                  <a:pt x="1162957" y="228645"/>
                </a:lnTo>
                <a:lnTo>
                  <a:pt x="1149350" y="226614"/>
                </a:lnTo>
                <a:lnTo>
                  <a:pt x="1136197" y="224808"/>
                </a:lnTo>
                <a:lnTo>
                  <a:pt x="1123723" y="222325"/>
                </a:lnTo>
                <a:lnTo>
                  <a:pt x="1111477" y="220068"/>
                </a:lnTo>
                <a:lnTo>
                  <a:pt x="1099457" y="217585"/>
                </a:lnTo>
                <a:lnTo>
                  <a:pt x="1088345" y="214877"/>
                </a:lnTo>
                <a:lnTo>
                  <a:pt x="1077686" y="212168"/>
                </a:lnTo>
                <a:lnTo>
                  <a:pt x="1067481" y="209459"/>
                </a:lnTo>
                <a:lnTo>
                  <a:pt x="1057956" y="206300"/>
                </a:lnTo>
                <a:lnTo>
                  <a:pt x="1048884" y="203140"/>
                </a:lnTo>
                <a:lnTo>
                  <a:pt x="1040493" y="199980"/>
                </a:lnTo>
                <a:lnTo>
                  <a:pt x="1032782" y="196594"/>
                </a:lnTo>
                <a:lnTo>
                  <a:pt x="1025525" y="193208"/>
                </a:lnTo>
                <a:lnTo>
                  <a:pt x="1018948" y="189823"/>
                </a:lnTo>
                <a:lnTo>
                  <a:pt x="1013505" y="185986"/>
                </a:lnTo>
                <a:lnTo>
                  <a:pt x="1008289" y="182374"/>
                </a:lnTo>
                <a:lnTo>
                  <a:pt x="1003754" y="178537"/>
                </a:lnTo>
                <a:lnTo>
                  <a:pt x="1001939" y="176731"/>
                </a:lnTo>
                <a:lnTo>
                  <a:pt x="1000352" y="174926"/>
                </a:lnTo>
                <a:lnTo>
                  <a:pt x="998991" y="172894"/>
                </a:lnTo>
                <a:lnTo>
                  <a:pt x="997630" y="170863"/>
                </a:lnTo>
                <a:lnTo>
                  <a:pt x="996270" y="168832"/>
                </a:lnTo>
                <a:lnTo>
                  <a:pt x="995363" y="167026"/>
                </a:lnTo>
                <a:lnTo>
                  <a:pt x="994682" y="164994"/>
                </a:lnTo>
                <a:lnTo>
                  <a:pt x="994229" y="162737"/>
                </a:lnTo>
                <a:lnTo>
                  <a:pt x="993775" y="160932"/>
                </a:lnTo>
                <a:lnTo>
                  <a:pt x="993775" y="158900"/>
                </a:lnTo>
                <a:lnTo>
                  <a:pt x="993775" y="79450"/>
                </a:lnTo>
                <a:lnTo>
                  <a:pt x="993775" y="77419"/>
                </a:lnTo>
                <a:lnTo>
                  <a:pt x="994229" y="75161"/>
                </a:lnTo>
                <a:lnTo>
                  <a:pt x="994682" y="73356"/>
                </a:lnTo>
                <a:lnTo>
                  <a:pt x="995363" y="71324"/>
                </a:lnTo>
                <a:lnTo>
                  <a:pt x="996270" y="69519"/>
                </a:lnTo>
                <a:lnTo>
                  <a:pt x="997630" y="67262"/>
                </a:lnTo>
                <a:lnTo>
                  <a:pt x="998991" y="65456"/>
                </a:lnTo>
                <a:lnTo>
                  <a:pt x="1000352" y="63425"/>
                </a:lnTo>
                <a:lnTo>
                  <a:pt x="1001939" y="61619"/>
                </a:lnTo>
                <a:lnTo>
                  <a:pt x="1003754" y="59587"/>
                </a:lnTo>
                <a:lnTo>
                  <a:pt x="1008289" y="55976"/>
                </a:lnTo>
                <a:lnTo>
                  <a:pt x="1013505" y="52139"/>
                </a:lnTo>
                <a:lnTo>
                  <a:pt x="1018948" y="48528"/>
                </a:lnTo>
                <a:lnTo>
                  <a:pt x="1025525" y="44916"/>
                </a:lnTo>
                <a:lnTo>
                  <a:pt x="1032782" y="41531"/>
                </a:lnTo>
                <a:lnTo>
                  <a:pt x="1040493" y="38145"/>
                </a:lnTo>
                <a:lnTo>
                  <a:pt x="1048884" y="34985"/>
                </a:lnTo>
                <a:lnTo>
                  <a:pt x="1057956" y="32051"/>
                </a:lnTo>
                <a:lnTo>
                  <a:pt x="1067481" y="28891"/>
                </a:lnTo>
                <a:lnTo>
                  <a:pt x="1077686" y="26182"/>
                </a:lnTo>
                <a:lnTo>
                  <a:pt x="1088345" y="23248"/>
                </a:lnTo>
                <a:lnTo>
                  <a:pt x="1099457" y="20765"/>
                </a:lnTo>
                <a:lnTo>
                  <a:pt x="1111477" y="18282"/>
                </a:lnTo>
                <a:lnTo>
                  <a:pt x="1123723" y="15800"/>
                </a:lnTo>
                <a:lnTo>
                  <a:pt x="1136197" y="13542"/>
                </a:lnTo>
                <a:lnTo>
                  <a:pt x="1149350" y="11511"/>
                </a:lnTo>
                <a:lnTo>
                  <a:pt x="1162957" y="9480"/>
                </a:lnTo>
                <a:lnTo>
                  <a:pt x="1176791" y="7900"/>
                </a:lnTo>
                <a:lnTo>
                  <a:pt x="1191079" y="6320"/>
                </a:lnTo>
                <a:lnTo>
                  <a:pt x="1205820" y="4965"/>
                </a:lnTo>
                <a:lnTo>
                  <a:pt x="1220788" y="3611"/>
                </a:lnTo>
                <a:lnTo>
                  <a:pt x="1236209" y="2708"/>
                </a:lnTo>
                <a:lnTo>
                  <a:pt x="1251857" y="1580"/>
                </a:lnTo>
                <a:lnTo>
                  <a:pt x="1267732" y="903"/>
                </a:lnTo>
                <a:lnTo>
                  <a:pt x="1283834" y="451"/>
                </a:lnTo>
                <a:lnTo>
                  <a:pt x="130016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8595A5"/>
        </a:solidFill>
        <a:effectLst/>
      </p:bgPr>
    </p:bg>
    <p:spTree>
      <p:nvGrpSpPr>
        <p:cNvPr id="1" name=""/>
        <p:cNvGrpSpPr/>
        <p:nvPr/>
      </p:nvGrpSpPr>
      <p:grpSpPr>
        <a:xfrm>
          <a:off x="0" y="0"/>
          <a:ext cx="0" cy="0"/>
          <a:chOff x="0" y="0"/>
          <a:chExt cx="0" cy="0"/>
        </a:xfrm>
      </p:grpSpPr>
      <p:grpSp>
        <p:nvGrpSpPr>
          <p:cNvPr id="30" name="组合 29"/>
          <p:cNvGrpSpPr/>
          <p:nvPr/>
        </p:nvGrpSpPr>
        <p:grpSpPr>
          <a:xfrm>
            <a:off x="3810" y="159385"/>
            <a:ext cx="2143125" cy="740410"/>
            <a:chOff x="6" y="251"/>
            <a:chExt cx="3375" cy="1166"/>
          </a:xfrm>
        </p:grpSpPr>
        <p:pic>
          <p:nvPicPr>
            <p:cNvPr id="28" name="图片 27" descr="3633058"/>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6200000">
              <a:off x="-294" y="551"/>
              <a:ext cx="1166" cy="567"/>
            </a:xfrm>
            <a:prstGeom prst="rect">
              <a:avLst/>
            </a:prstGeom>
          </p:spPr>
        </p:pic>
        <p:sp>
          <p:nvSpPr>
            <p:cNvPr id="29" name="文本框 28"/>
            <p:cNvSpPr txBox="1"/>
            <p:nvPr/>
          </p:nvSpPr>
          <p:spPr>
            <a:xfrm>
              <a:off x="573" y="545"/>
              <a:ext cx="2808" cy="580"/>
            </a:xfrm>
            <a:prstGeom prst="rect">
              <a:avLst/>
            </a:prstGeom>
            <a:noFill/>
          </p:spPr>
          <p:txBody>
            <a:bodyPr wrap="none" rtlCol="0" anchor="t">
              <a:spAutoFit/>
            </a:bodyPr>
            <a:lstStyle/>
            <a:p>
              <a:r>
                <a:rPr lang="zh-CN" altLang="en-US" b="1">
                  <a:solidFill>
                    <a:schemeClr val="bg1"/>
                  </a:solidFill>
                  <a:latin typeface="微软雅黑" panose="020B0503020204020204" charset="-122"/>
                  <a:ea typeface="微软雅黑" panose="020B0503020204020204" charset="-122"/>
                  <a:sym typeface="+mn-ea"/>
                </a:rPr>
                <a:t>请在此输入标题</a:t>
              </a:r>
              <a:endParaRPr lang="zh-CN" altLang="en-US" b="1">
                <a:solidFill>
                  <a:schemeClr val="bg1"/>
                </a:solidFill>
                <a:latin typeface="微软雅黑" panose="020B0503020204020204" charset="-122"/>
                <a:ea typeface="微软雅黑" panose="020B0503020204020204" charset="-122"/>
                <a:sym typeface="+mn-ea"/>
              </a:endParaRPr>
            </a:p>
          </p:txBody>
        </p:sp>
      </p:grpSp>
      <p:graphicFrame>
        <p:nvGraphicFramePr>
          <p:cNvPr id="8" name="图表 7"/>
          <p:cNvGraphicFramePr/>
          <p:nvPr/>
        </p:nvGraphicFramePr>
        <p:xfrm>
          <a:off x="452120" y="1973580"/>
          <a:ext cx="4752340" cy="3564890"/>
        </p:xfrm>
        <a:graphic>
          <a:graphicData uri="http://schemas.openxmlformats.org/drawingml/2006/chart">
            <c:chart xmlns:c="http://schemas.openxmlformats.org/drawingml/2006/chart" xmlns:r="http://schemas.openxmlformats.org/officeDocument/2006/relationships" r:id="rId1"/>
          </a:graphicData>
        </a:graphic>
      </p:graphicFrame>
      <p:grpSp>
        <p:nvGrpSpPr>
          <p:cNvPr id="11" name="组合 10"/>
          <p:cNvGrpSpPr/>
          <p:nvPr/>
        </p:nvGrpSpPr>
        <p:grpSpPr>
          <a:xfrm>
            <a:off x="6001385" y="1689735"/>
            <a:ext cx="5111115" cy="1005205"/>
            <a:chOff x="9451" y="2581"/>
            <a:chExt cx="8049" cy="1583"/>
          </a:xfrm>
        </p:grpSpPr>
        <p:cxnSp>
          <p:nvCxnSpPr>
            <p:cNvPr id="24" name="直接连接符 23"/>
            <p:cNvCxnSpPr/>
            <p:nvPr/>
          </p:nvCxnSpPr>
          <p:spPr>
            <a:xfrm flipH="1">
              <a:off x="9451" y="2581"/>
              <a:ext cx="15" cy="1474"/>
            </a:xfrm>
            <a:prstGeom prst="line">
              <a:avLst/>
            </a:prstGeom>
            <a:ln w="22225">
              <a:solidFill>
                <a:srgbClr val="596979"/>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9784" y="2581"/>
              <a:ext cx="2655" cy="567"/>
            </a:xfrm>
            <a:prstGeom prst="rect">
              <a:avLst/>
            </a:prstGeom>
            <a:solidFill>
              <a:srgbClr val="5969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t>在此输入标题</a:t>
              </a:r>
              <a:endParaRPr lang="zh-CN" altLang="en-US" sz="1600"/>
            </a:p>
          </p:txBody>
        </p:sp>
        <p:sp>
          <p:nvSpPr>
            <p:cNvPr id="10" name="文本框 9"/>
            <p:cNvSpPr txBox="1"/>
            <p:nvPr/>
          </p:nvSpPr>
          <p:spPr>
            <a:xfrm>
              <a:off x="9649" y="3148"/>
              <a:ext cx="7851" cy="1016"/>
            </a:xfrm>
            <a:prstGeom prst="rect">
              <a:avLst/>
            </a:prstGeom>
            <a:noFill/>
          </p:spPr>
          <p:txBody>
            <a:bodyPr wrap="square" rtlCol="0" anchor="t">
              <a:spAutoFit/>
            </a:bodyPr>
            <a:lstStyle/>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字请在此输入文字请在此输入文字请在此输入文字请在此输入文字请在此输入文字请在此输入文字请在此输入文字请在此输入文字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grpSp>
      <p:grpSp>
        <p:nvGrpSpPr>
          <p:cNvPr id="12" name="组合 11"/>
          <p:cNvGrpSpPr/>
          <p:nvPr/>
        </p:nvGrpSpPr>
        <p:grpSpPr>
          <a:xfrm>
            <a:off x="6001385" y="3265170"/>
            <a:ext cx="5111115" cy="1005205"/>
            <a:chOff x="9451" y="2581"/>
            <a:chExt cx="8049" cy="1583"/>
          </a:xfrm>
        </p:grpSpPr>
        <p:cxnSp>
          <p:nvCxnSpPr>
            <p:cNvPr id="13" name="直接连接符 12"/>
            <p:cNvCxnSpPr/>
            <p:nvPr/>
          </p:nvCxnSpPr>
          <p:spPr>
            <a:xfrm flipH="1">
              <a:off x="9451" y="2581"/>
              <a:ext cx="15" cy="1474"/>
            </a:xfrm>
            <a:prstGeom prst="line">
              <a:avLst/>
            </a:prstGeom>
            <a:ln w="22225">
              <a:solidFill>
                <a:srgbClr val="596979"/>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9784" y="2581"/>
              <a:ext cx="2655" cy="567"/>
            </a:xfrm>
            <a:prstGeom prst="rect">
              <a:avLst/>
            </a:prstGeom>
            <a:solidFill>
              <a:srgbClr val="5969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t>在此输入标题</a:t>
              </a:r>
              <a:endParaRPr lang="zh-CN" altLang="en-US" sz="1600"/>
            </a:p>
          </p:txBody>
        </p:sp>
        <p:sp>
          <p:nvSpPr>
            <p:cNvPr id="15" name="文本框 14"/>
            <p:cNvSpPr txBox="1"/>
            <p:nvPr/>
          </p:nvSpPr>
          <p:spPr>
            <a:xfrm>
              <a:off x="9649" y="3148"/>
              <a:ext cx="7851" cy="1016"/>
            </a:xfrm>
            <a:prstGeom prst="rect">
              <a:avLst/>
            </a:prstGeom>
            <a:noFill/>
          </p:spPr>
          <p:txBody>
            <a:bodyPr wrap="square" rtlCol="0" anchor="t">
              <a:spAutoFit/>
            </a:bodyPr>
            <a:lstStyle/>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字请在此输入文字请在此输入文字请在此输入文字请在此输入文字请在此输入文字请在此输入文字请在此输入文字请在此输入文字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grpSp>
      <p:grpSp>
        <p:nvGrpSpPr>
          <p:cNvPr id="16" name="组合 15"/>
          <p:cNvGrpSpPr/>
          <p:nvPr/>
        </p:nvGrpSpPr>
        <p:grpSpPr>
          <a:xfrm>
            <a:off x="6001385" y="4830445"/>
            <a:ext cx="5111115" cy="1005205"/>
            <a:chOff x="9451" y="2581"/>
            <a:chExt cx="8049" cy="1583"/>
          </a:xfrm>
        </p:grpSpPr>
        <p:cxnSp>
          <p:nvCxnSpPr>
            <p:cNvPr id="17" name="直接连接符 16"/>
            <p:cNvCxnSpPr/>
            <p:nvPr/>
          </p:nvCxnSpPr>
          <p:spPr>
            <a:xfrm flipH="1">
              <a:off x="9451" y="2581"/>
              <a:ext cx="15" cy="1474"/>
            </a:xfrm>
            <a:prstGeom prst="line">
              <a:avLst/>
            </a:prstGeom>
            <a:ln w="22225">
              <a:solidFill>
                <a:srgbClr val="596979"/>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9784" y="2581"/>
              <a:ext cx="2655" cy="567"/>
            </a:xfrm>
            <a:prstGeom prst="rect">
              <a:avLst/>
            </a:prstGeom>
            <a:solidFill>
              <a:srgbClr val="5969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t>在此输入标题</a:t>
              </a:r>
              <a:endParaRPr lang="zh-CN" altLang="en-US" sz="1600"/>
            </a:p>
          </p:txBody>
        </p:sp>
        <p:sp>
          <p:nvSpPr>
            <p:cNvPr id="19" name="文本框 18"/>
            <p:cNvSpPr txBox="1"/>
            <p:nvPr/>
          </p:nvSpPr>
          <p:spPr>
            <a:xfrm>
              <a:off x="9649" y="3148"/>
              <a:ext cx="7851" cy="1016"/>
            </a:xfrm>
            <a:prstGeom prst="rect">
              <a:avLst/>
            </a:prstGeom>
            <a:noFill/>
          </p:spPr>
          <p:txBody>
            <a:bodyPr wrap="square" rtlCol="0" anchor="t">
              <a:spAutoFit/>
            </a:bodyPr>
            <a:lstStyle/>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字请在此输入文字请在此输入文字请在此输入文字请在此输入文字请在此输入文字请在此输入文字请在此输入文字请在此输入文字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grpSp>
    </p:spTree>
    <p:custDataLst>
      <p:tags r:id="rId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8595A5"/>
        </a:solidFill>
        <a:effectLst/>
      </p:bgPr>
    </p:bg>
    <p:spTree>
      <p:nvGrpSpPr>
        <p:cNvPr id="1" name=""/>
        <p:cNvGrpSpPr/>
        <p:nvPr/>
      </p:nvGrpSpPr>
      <p:grpSpPr>
        <a:xfrm>
          <a:off x="0" y="0"/>
          <a:ext cx="0" cy="0"/>
          <a:chOff x="0" y="0"/>
          <a:chExt cx="0" cy="0"/>
        </a:xfrm>
      </p:grpSpPr>
      <p:sp>
        <p:nvSpPr>
          <p:cNvPr id="2" name="圆角矩形 1"/>
          <p:cNvSpPr/>
          <p:nvPr/>
        </p:nvSpPr>
        <p:spPr>
          <a:xfrm>
            <a:off x="2136000" y="1089000"/>
            <a:ext cx="7920000" cy="4680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3635311"/>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888605" y="436245"/>
            <a:ext cx="2502535" cy="2502535"/>
          </a:xfrm>
          <a:prstGeom prst="rect">
            <a:avLst/>
          </a:prstGeom>
          <a:effectLst>
            <a:outerShdw blurRad="50800" dist="38100" dir="18900000" algn="bl" rotWithShape="0">
              <a:schemeClr val="tx1">
                <a:lumMod val="50000"/>
                <a:lumOff val="50000"/>
                <a:alpha val="40000"/>
              </a:schemeClr>
            </a:outerShdw>
          </a:effectLst>
        </p:spPr>
      </p:pic>
      <p:pic>
        <p:nvPicPr>
          <p:cNvPr id="7" name="图片 6" descr="3635245"/>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16050" y="3298190"/>
            <a:ext cx="2299970" cy="2681605"/>
          </a:xfrm>
          <a:prstGeom prst="rect">
            <a:avLst/>
          </a:prstGeom>
          <a:effectLst>
            <a:outerShdw blurRad="50800" dist="38100" dir="18900000" algn="bl" rotWithShape="0">
              <a:schemeClr val="tx1">
                <a:lumMod val="50000"/>
                <a:lumOff val="50000"/>
                <a:alpha val="40000"/>
              </a:schemeClr>
            </a:outerShdw>
          </a:effectLst>
        </p:spPr>
      </p:pic>
      <p:sp>
        <p:nvSpPr>
          <p:cNvPr id="19" name="文本框 18"/>
          <p:cNvSpPr txBox="1"/>
          <p:nvPr/>
        </p:nvSpPr>
        <p:spPr>
          <a:xfrm>
            <a:off x="4623118" y="3839845"/>
            <a:ext cx="2945765" cy="645160"/>
          </a:xfrm>
          <a:prstGeom prst="rect">
            <a:avLst/>
          </a:prstGeom>
          <a:noFill/>
        </p:spPr>
        <p:txBody>
          <a:bodyPr wrap="square" rtlCol="0">
            <a:spAutoFit/>
          </a:bodyPr>
          <a:lstStyle/>
          <a:p>
            <a:pPr algn="ctr"/>
            <a:r>
              <a:rPr lang="zh-CN" altLang="en-US" sz="2400">
                <a:solidFill>
                  <a:srgbClr val="596979"/>
                </a:solidFill>
                <a:latin typeface="微软雅黑" panose="020B0503020204020204" charset="-122"/>
                <a:ea typeface="微软雅黑" panose="020B0503020204020204" charset="-122"/>
                <a:cs typeface="微软雅黑" panose="020B0503020204020204" charset="-122"/>
              </a:rPr>
              <a:t>请在此处输入标题二</a:t>
            </a:r>
            <a:endParaRPr lang="zh-CN" altLang="en-US" sz="2400">
              <a:solidFill>
                <a:srgbClr val="596979"/>
              </a:solidFill>
              <a:latin typeface="微软雅黑" panose="020B0503020204020204" charset="-122"/>
              <a:ea typeface="微软雅黑" panose="020B0503020204020204" charset="-122"/>
              <a:cs typeface="微软雅黑" panose="020B0503020204020204" charset="-122"/>
            </a:endParaRPr>
          </a:p>
          <a:p>
            <a:pPr algn="dist"/>
            <a:r>
              <a:rPr lang="zh-CN" altLang="en-US" sz="1200">
                <a:solidFill>
                  <a:srgbClr val="596979"/>
                </a:solidFill>
                <a:latin typeface="微软雅黑" panose="020B0503020204020204" charset="-122"/>
                <a:ea typeface="微软雅黑" panose="020B0503020204020204" charset="-122"/>
                <a:cs typeface="微软雅黑" panose="020B0503020204020204" charset="-122"/>
              </a:rPr>
              <a:t>Please enter the title here</a:t>
            </a:r>
            <a:endParaRPr lang="zh-CN" altLang="en-US" sz="1200">
              <a:solidFill>
                <a:srgbClr val="596979"/>
              </a:solidFill>
              <a:latin typeface="微软雅黑" panose="020B0503020204020204" charset="-122"/>
              <a:ea typeface="微软雅黑" panose="020B0503020204020204" charset="-122"/>
              <a:cs typeface="微软雅黑" panose="020B0503020204020204" charset="-122"/>
            </a:endParaRPr>
          </a:p>
        </p:txBody>
      </p:sp>
      <p:grpSp>
        <p:nvGrpSpPr>
          <p:cNvPr id="4" name="组合 3"/>
          <p:cNvGrpSpPr/>
          <p:nvPr/>
        </p:nvGrpSpPr>
        <p:grpSpPr>
          <a:xfrm>
            <a:off x="5582920" y="2275840"/>
            <a:ext cx="1026160" cy="1321435"/>
            <a:chOff x="9338" y="3609"/>
            <a:chExt cx="1616" cy="2081"/>
          </a:xfrm>
        </p:grpSpPr>
        <p:sp>
          <p:nvSpPr>
            <p:cNvPr id="18" name="椭圆 17"/>
            <p:cNvSpPr/>
            <p:nvPr/>
          </p:nvSpPr>
          <p:spPr>
            <a:xfrm>
              <a:off x="9338" y="4074"/>
              <a:ext cx="1617" cy="1617"/>
            </a:xfrm>
            <a:prstGeom prst="ellipse">
              <a:avLst/>
            </a:prstGeom>
            <a:solidFill>
              <a:srgbClr val="859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微软雅黑" panose="020B0503020204020204" charset="-122"/>
                  <a:ea typeface="微软雅黑" panose="020B0503020204020204" charset="-122"/>
                </a:rPr>
                <a:t>02</a:t>
              </a:r>
              <a:endParaRPr lang="en-US" altLang="zh-CN" sz="2800">
                <a:solidFill>
                  <a:schemeClr val="bg1"/>
                </a:solidFill>
                <a:latin typeface="微软雅黑" panose="020B0503020204020204" charset="-122"/>
                <a:ea typeface="微软雅黑" panose="020B0503020204020204" charset="-122"/>
              </a:endParaRPr>
            </a:p>
          </p:txBody>
        </p:sp>
        <p:pic>
          <p:nvPicPr>
            <p:cNvPr id="10" name="图片 9" descr="3638564"/>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448" y="3609"/>
              <a:ext cx="274" cy="1840"/>
            </a:xfrm>
            <a:prstGeom prst="rect">
              <a:avLst/>
            </a:prstGeom>
            <a:effectLst>
              <a:outerShdw blurRad="50800" dist="38100" dir="18900000" algn="bl" rotWithShape="0">
                <a:schemeClr val="tx1">
                  <a:lumMod val="50000"/>
                  <a:lumOff val="50000"/>
                  <a:alpha val="40000"/>
                </a:schemeClr>
              </a:outerShdw>
            </a:effectLst>
          </p:spPr>
        </p:pic>
      </p:grpSp>
    </p:spTree>
    <p:custDataLst>
      <p:tags r:id="rId7"/>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8595A5"/>
        </a:solidFill>
        <a:effectLst/>
      </p:bgPr>
    </p:bg>
    <p:spTree>
      <p:nvGrpSpPr>
        <p:cNvPr id="1" name=""/>
        <p:cNvGrpSpPr/>
        <p:nvPr/>
      </p:nvGrpSpPr>
      <p:grpSpPr>
        <a:xfrm>
          <a:off x="0" y="0"/>
          <a:ext cx="0" cy="0"/>
          <a:chOff x="0" y="0"/>
          <a:chExt cx="0" cy="0"/>
        </a:xfrm>
      </p:grpSpPr>
      <p:grpSp>
        <p:nvGrpSpPr>
          <p:cNvPr id="30" name="组合 29"/>
          <p:cNvGrpSpPr/>
          <p:nvPr/>
        </p:nvGrpSpPr>
        <p:grpSpPr>
          <a:xfrm>
            <a:off x="3810" y="159385"/>
            <a:ext cx="2143125" cy="740410"/>
            <a:chOff x="6" y="251"/>
            <a:chExt cx="3375" cy="1166"/>
          </a:xfrm>
        </p:grpSpPr>
        <p:pic>
          <p:nvPicPr>
            <p:cNvPr id="28" name="图片 27" descr="3633058"/>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rot="16200000">
              <a:off x="-294" y="551"/>
              <a:ext cx="1166" cy="567"/>
            </a:xfrm>
            <a:prstGeom prst="rect">
              <a:avLst/>
            </a:prstGeom>
          </p:spPr>
        </p:pic>
        <p:sp>
          <p:nvSpPr>
            <p:cNvPr id="29" name="文本框 28"/>
            <p:cNvSpPr txBox="1"/>
            <p:nvPr/>
          </p:nvSpPr>
          <p:spPr>
            <a:xfrm>
              <a:off x="573" y="545"/>
              <a:ext cx="2808" cy="580"/>
            </a:xfrm>
            <a:prstGeom prst="rect">
              <a:avLst/>
            </a:prstGeom>
            <a:noFill/>
          </p:spPr>
          <p:txBody>
            <a:bodyPr wrap="none" rtlCol="0" anchor="t">
              <a:spAutoFit/>
            </a:bodyPr>
            <a:lstStyle/>
            <a:p>
              <a:r>
                <a:rPr lang="zh-CN" altLang="en-US" b="1">
                  <a:solidFill>
                    <a:schemeClr val="bg1"/>
                  </a:solidFill>
                  <a:latin typeface="微软雅黑" panose="020B0503020204020204" charset="-122"/>
                  <a:ea typeface="微软雅黑" panose="020B0503020204020204" charset="-122"/>
                  <a:sym typeface="+mn-ea"/>
                </a:rPr>
                <a:t>请在此输入标题</a:t>
              </a:r>
              <a:endParaRPr lang="zh-CN" altLang="en-US" b="1">
                <a:solidFill>
                  <a:schemeClr val="bg1"/>
                </a:solidFill>
                <a:latin typeface="微软雅黑" panose="020B0503020204020204" charset="-122"/>
                <a:ea typeface="微软雅黑" panose="020B0503020204020204" charset="-122"/>
                <a:sym typeface="+mn-ea"/>
              </a:endParaRPr>
            </a:p>
          </p:txBody>
        </p:sp>
      </p:grpSp>
      <p:pic>
        <p:nvPicPr>
          <p:cNvPr id="2" name="图片 1" descr="pineapple-3196861_1280"/>
          <p:cNvPicPr>
            <a:picLocks noChangeAspect="1"/>
          </p:cNvPicPr>
          <p:nvPr/>
        </p:nvPicPr>
        <p:blipFill>
          <a:blip r:embed="rId3"/>
          <a:stretch>
            <a:fillRect/>
          </a:stretch>
        </p:blipFill>
        <p:spPr>
          <a:xfrm>
            <a:off x="1207770" y="1890395"/>
            <a:ext cx="2825115" cy="1880870"/>
          </a:xfrm>
          <a:prstGeom prst="rect">
            <a:avLst/>
          </a:prstGeom>
        </p:spPr>
      </p:pic>
      <p:pic>
        <p:nvPicPr>
          <p:cNvPr id="6" name="图片 5" descr="pineapple-3196861_1280"/>
          <p:cNvPicPr>
            <a:picLocks noChangeAspect="1"/>
          </p:cNvPicPr>
          <p:nvPr/>
        </p:nvPicPr>
        <p:blipFill>
          <a:blip r:embed="rId3"/>
          <a:stretch>
            <a:fillRect/>
          </a:stretch>
        </p:blipFill>
        <p:spPr>
          <a:xfrm>
            <a:off x="4745355" y="1890395"/>
            <a:ext cx="2825115" cy="1880870"/>
          </a:xfrm>
          <a:prstGeom prst="rect">
            <a:avLst/>
          </a:prstGeom>
        </p:spPr>
      </p:pic>
      <p:pic>
        <p:nvPicPr>
          <p:cNvPr id="7" name="图片 6" descr="pineapple-3196861_1280"/>
          <p:cNvPicPr>
            <a:picLocks noChangeAspect="1"/>
          </p:cNvPicPr>
          <p:nvPr/>
        </p:nvPicPr>
        <p:blipFill>
          <a:blip r:embed="rId3"/>
          <a:stretch>
            <a:fillRect/>
          </a:stretch>
        </p:blipFill>
        <p:spPr>
          <a:xfrm>
            <a:off x="8282305" y="1890395"/>
            <a:ext cx="2825115" cy="1880870"/>
          </a:xfrm>
          <a:prstGeom prst="rect">
            <a:avLst/>
          </a:prstGeom>
        </p:spPr>
      </p:pic>
      <p:sp>
        <p:nvSpPr>
          <p:cNvPr id="21" name="文本框 20"/>
          <p:cNvSpPr txBox="1"/>
          <p:nvPr/>
        </p:nvSpPr>
        <p:spPr>
          <a:xfrm>
            <a:off x="1350010" y="4055745"/>
            <a:ext cx="2540635" cy="1799590"/>
          </a:xfrm>
          <a:prstGeom prst="rect">
            <a:avLst/>
          </a:prstGeom>
          <a:noFill/>
        </p:spPr>
        <p:txBody>
          <a:bodyPr wrap="square" rtlCol="0" anchor="t">
            <a:spAutoFit/>
          </a:bodyPr>
          <a:lstStyle/>
          <a:p>
            <a:pPr algn="ctr">
              <a:lnSpc>
                <a:spcPct val="150000"/>
              </a:lnSpc>
              <a:spcBef>
                <a:spcPts val="0"/>
              </a:spcBef>
              <a:spcAft>
                <a:spcPts val="0"/>
              </a:spcAft>
            </a:pPr>
            <a:r>
              <a:rPr lang="zh-CN" altLang="en-US" sz="1400" b="1">
                <a:solidFill>
                  <a:schemeClr val="bg1"/>
                </a:solidFill>
                <a:latin typeface="微软雅黑" panose="020B0503020204020204" charset="-122"/>
                <a:ea typeface="微软雅黑" panose="020B0503020204020204" charset="-122"/>
                <a:sym typeface="+mn-ea"/>
              </a:rPr>
              <a:t>请在此输入文字</a:t>
            </a:r>
            <a:endParaRPr lang="zh-CN" altLang="en-US" sz="1400" b="1">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endParaRPr lang="zh-CN" altLang="en-US" sz="12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sp>
        <p:nvSpPr>
          <p:cNvPr id="8" name="文本框 7"/>
          <p:cNvSpPr txBox="1"/>
          <p:nvPr/>
        </p:nvSpPr>
        <p:spPr>
          <a:xfrm>
            <a:off x="4826000" y="4055745"/>
            <a:ext cx="2540635" cy="1799590"/>
          </a:xfrm>
          <a:prstGeom prst="rect">
            <a:avLst/>
          </a:prstGeom>
          <a:noFill/>
        </p:spPr>
        <p:txBody>
          <a:bodyPr wrap="square" rtlCol="0" anchor="t">
            <a:spAutoFit/>
          </a:bodyPr>
          <a:lstStyle/>
          <a:p>
            <a:pPr algn="ctr">
              <a:lnSpc>
                <a:spcPct val="150000"/>
              </a:lnSpc>
              <a:spcBef>
                <a:spcPts val="0"/>
              </a:spcBef>
              <a:spcAft>
                <a:spcPts val="0"/>
              </a:spcAft>
            </a:pPr>
            <a:r>
              <a:rPr lang="zh-CN" altLang="en-US" sz="1400" b="1">
                <a:solidFill>
                  <a:schemeClr val="bg1"/>
                </a:solidFill>
                <a:latin typeface="微软雅黑" panose="020B0503020204020204" charset="-122"/>
                <a:ea typeface="微软雅黑" panose="020B0503020204020204" charset="-122"/>
                <a:sym typeface="+mn-ea"/>
              </a:rPr>
              <a:t>请在此输入文字</a:t>
            </a:r>
            <a:endParaRPr lang="zh-CN" altLang="en-US" sz="1400" b="1">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endParaRPr lang="zh-CN" altLang="en-US" sz="12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sp>
        <p:nvSpPr>
          <p:cNvPr id="9" name="文本框 8"/>
          <p:cNvSpPr txBox="1"/>
          <p:nvPr/>
        </p:nvSpPr>
        <p:spPr>
          <a:xfrm>
            <a:off x="8424545" y="4055745"/>
            <a:ext cx="2540635" cy="1799590"/>
          </a:xfrm>
          <a:prstGeom prst="rect">
            <a:avLst/>
          </a:prstGeom>
          <a:noFill/>
        </p:spPr>
        <p:txBody>
          <a:bodyPr wrap="square" rtlCol="0" anchor="t">
            <a:spAutoFit/>
          </a:bodyPr>
          <a:lstStyle/>
          <a:p>
            <a:pPr algn="ctr">
              <a:lnSpc>
                <a:spcPct val="150000"/>
              </a:lnSpc>
              <a:spcBef>
                <a:spcPts val="0"/>
              </a:spcBef>
              <a:spcAft>
                <a:spcPts val="0"/>
              </a:spcAft>
            </a:pPr>
            <a:r>
              <a:rPr lang="zh-CN" altLang="en-US" sz="1400" b="1">
                <a:solidFill>
                  <a:schemeClr val="bg1"/>
                </a:solidFill>
                <a:latin typeface="微软雅黑" panose="020B0503020204020204" charset="-122"/>
                <a:ea typeface="微软雅黑" panose="020B0503020204020204" charset="-122"/>
                <a:sym typeface="+mn-ea"/>
              </a:rPr>
              <a:t>请在此输入文字</a:t>
            </a:r>
            <a:endParaRPr lang="zh-CN" altLang="en-US" sz="1400" b="1">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endParaRPr lang="zh-CN" altLang="en-US" sz="12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spTree>
    <p:custDataLst>
      <p:tags r:id="rId4"/>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8595A5"/>
        </a:solidFill>
        <a:effectLst/>
      </p:bgPr>
    </p:bg>
    <p:spTree>
      <p:nvGrpSpPr>
        <p:cNvPr id="1" name=""/>
        <p:cNvGrpSpPr/>
        <p:nvPr/>
      </p:nvGrpSpPr>
      <p:grpSpPr>
        <a:xfrm>
          <a:off x="0" y="0"/>
          <a:ext cx="0" cy="0"/>
          <a:chOff x="0" y="0"/>
          <a:chExt cx="0" cy="0"/>
        </a:xfrm>
      </p:grpSpPr>
      <p:grpSp>
        <p:nvGrpSpPr>
          <p:cNvPr id="30" name="组合 29"/>
          <p:cNvGrpSpPr/>
          <p:nvPr/>
        </p:nvGrpSpPr>
        <p:grpSpPr>
          <a:xfrm>
            <a:off x="3810" y="159385"/>
            <a:ext cx="2143125" cy="740410"/>
            <a:chOff x="6" y="251"/>
            <a:chExt cx="3375" cy="1166"/>
          </a:xfrm>
        </p:grpSpPr>
        <p:pic>
          <p:nvPicPr>
            <p:cNvPr id="28" name="图片 27" descr="3633058"/>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rot="16200000">
              <a:off x="-294" y="551"/>
              <a:ext cx="1166" cy="567"/>
            </a:xfrm>
            <a:prstGeom prst="rect">
              <a:avLst/>
            </a:prstGeom>
          </p:spPr>
        </p:pic>
        <p:sp>
          <p:nvSpPr>
            <p:cNvPr id="29" name="文本框 28"/>
            <p:cNvSpPr txBox="1"/>
            <p:nvPr/>
          </p:nvSpPr>
          <p:spPr>
            <a:xfrm>
              <a:off x="573" y="545"/>
              <a:ext cx="2808" cy="580"/>
            </a:xfrm>
            <a:prstGeom prst="rect">
              <a:avLst/>
            </a:prstGeom>
            <a:noFill/>
          </p:spPr>
          <p:txBody>
            <a:bodyPr wrap="none" rtlCol="0" anchor="t">
              <a:spAutoFit/>
            </a:bodyPr>
            <a:lstStyle/>
            <a:p>
              <a:r>
                <a:rPr lang="zh-CN" altLang="en-US" b="1">
                  <a:solidFill>
                    <a:schemeClr val="bg1"/>
                  </a:solidFill>
                  <a:latin typeface="微软雅黑" panose="020B0503020204020204" charset="-122"/>
                  <a:ea typeface="微软雅黑" panose="020B0503020204020204" charset="-122"/>
                  <a:sym typeface="+mn-ea"/>
                </a:rPr>
                <a:t>请在此输入标题</a:t>
              </a:r>
              <a:endParaRPr lang="zh-CN" altLang="en-US" b="1">
                <a:solidFill>
                  <a:schemeClr val="bg1"/>
                </a:solidFill>
                <a:latin typeface="微软雅黑" panose="020B0503020204020204" charset="-122"/>
                <a:ea typeface="微软雅黑" panose="020B0503020204020204" charset="-122"/>
                <a:sym typeface="+mn-ea"/>
              </a:endParaRPr>
            </a:p>
          </p:txBody>
        </p:sp>
      </p:grpSp>
      <p:pic>
        <p:nvPicPr>
          <p:cNvPr id="3" name="图片 2" descr="3659433"/>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54260" y="2324100"/>
            <a:ext cx="466725" cy="626745"/>
          </a:xfrm>
          <a:prstGeom prst="rect">
            <a:avLst/>
          </a:prstGeom>
        </p:spPr>
      </p:pic>
      <p:pic>
        <p:nvPicPr>
          <p:cNvPr id="4" name="图片 3" descr="3656058"/>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67205" y="2323465"/>
            <a:ext cx="474345" cy="626745"/>
          </a:xfrm>
          <a:prstGeom prst="rect">
            <a:avLst/>
          </a:prstGeom>
        </p:spPr>
      </p:pic>
      <p:pic>
        <p:nvPicPr>
          <p:cNvPr id="5" name="图片 4" descr="3650136"/>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490720" y="2324100"/>
            <a:ext cx="483235" cy="626110"/>
          </a:xfrm>
          <a:prstGeom prst="rect">
            <a:avLst/>
          </a:prstGeom>
        </p:spPr>
      </p:pic>
      <p:grpSp>
        <p:nvGrpSpPr>
          <p:cNvPr id="26" name="组合 25"/>
          <p:cNvGrpSpPr/>
          <p:nvPr/>
        </p:nvGrpSpPr>
        <p:grpSpPr>
          <a:xfrm>
            <a:off x="3642995" y="2906395"/>
            <a:ext cx="2178685" cy="2499995"/>
            <a:chOff x="7885" y="4812"/>
            <a:chExt cx="3431" cy="3937"/>
          </a:xfrm>
        </p:grpSpPr>
        <p:sp>
          <p:nvSpPr>
            <p:cNvPr id="23" name="文本框 22"/>
            <p:cNvSpPr txBox="1"/>
            <p:nvPr/>
          </p:nvSpPr>
          <p:spPr>
            <a:xfrm>
              <a:off x="7885" y="4812"/>
              <a:ext cx="3431" cy="2179"/>
            </a:xfrm>
            <a:prstGeom prst="rect">
              <a:avLst/>
            </a:prstGeom>
            <a:noFill/>
          </p:spPr>
          <p:txBody>
            <a:bodyPr wrap="square" rtlCol="0" anchor="t">
              <a:spAutoFit/>
            </a:bodyPr>
            <a:lstStyle/>
            <a:p>
              <a:pPr algn="ctr">
                <a:lnSpc>
                  <a:spcPct val="150000"/>
                </a:lnSpc>
                <a:spcBef>
                  <a:spcPts val="0"/>
                </a:spcBef>
                <a:spcAft>
                  <a:spcPts val="0"/>
                </a:spcAft>
              </a:pPr>
              <a:r>
                <a:rPr lang="zh-CN" altLang="en-US" sz="1600" b="1">
                  <a:solidFill>
                    <a:schemeClr val="bg1"/>
                  </a:solidFill>
                  <a:latin typeface="微软雅黑" panose="020B0503020204020204" charset="-122"/>
                  <a:ea typeface="微软雅黑" panose="020B0503020204020204" charset="-122"/>
                  <a:sym typeface="+mn-ea"/>
                </a:rPr>
                <a:t>输入文字</a:t>
              </a:r>
              <a:endParaRPr lang="zh-CN" altLang="en-US" sz="1400" b="1">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endParaRPr lang="zh-CN" altLang="en-US" sz="16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a:t>
              </a:r>
              <a:endParaRPr lang="zh-CN" altLang="en-US" sz="1200">
                <a:solidFill>
                  <a:schemeClr val="bg1"/>
                </a:solidFill>
                <a:latin typeface="微软雅黑" panose="020B0503020204020204" charset="-122"/>
                <a:ea typeface="微软雅黑" panose="020B0503020204020204" charset="-122"/>
                <a:sym typeface="+mn-ea"/>
              </a:endParaRPr>
            </a:p>
          </p:txBody>
        </p:sp>
        <p:sp>
          <p:nvSpPr>
            <p:cNvPr id="25" name="圆角矩形 24"/>
            <p:cNvSpPr/>
            <p:nvPr/>
          </p:nvSpPr>
          <p:spPr>
            <a:xfrm>
              <a:off x="8313" y="7911"/>
              <a:ext cx="2574" cy="838"/>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bg1"/>
                  </a:solidFill>
                  <a:latin typeface="楷体" panose="02010609060101010101" charset="-122"/>
                  <a:ea typeface="楷体" panose="02010609060101010101" charset="-122"/>
                </a:rPr>
                <a:t>02</a:t>
              </a:r>
              <a:endParaRPr lang="en-US" altLang="zh-CN">
                <a:solidFill>
                  <a:schemeClr val="bg1"/>
                </a:solidFill>
                <a:latin typeface="楷体" panose="02010609060101010101" charset="-122"/>
                <a:ea typeface="楷体" panose="02010609060101010101" charset="-122"/>
              </a:endParaRPr>
            </a:p>
          </p:txBody>
        </p:sp>
      </p:grpSp>
      <p:sp>
        <p:nvSpPr>
          <p:cNvPr id="33" name="文本框 32"/>
          <p:cNvSpPr txBox="1"/>
          <p:nvPr/>
        </p:nvSpPr>
        <p:spPr>
          <a:xfrm>
            <a:off x="915035" y="2906395"/>
            <a:ext cx="2178685" cy="1383665"/>
          </a:xfrm>
          <a:prstGeom prst="rect">
            <a:avLst/>
          </a:prstGeom>
          <a:noFill/>
        </p:spPr>
        <p:txBody>
          <a:bodyPr wrap="square" rtlCol="0" anchor="t">
            <a:spAutoFit/>
          </a:bodyPr>
          <a:lstStyle/>
          <a:p>
            <a:pPr algn="ctr">
              <a:lnSpc>
                <a:spcPct val="150000"/>
              </a:lnSpc>
              <a:spcBef>
                <a:spcPts val="0"/>
              </a:spcBef>
              <a:spcAft>
                <a:spcPts val="0"/>
              </a:spcAft>
            </a:pPr>
            <a:r>
              <a:rPr lang="zh-CN" altLang="en-US" sz="1600" b="1">
                <a:solidFill>
                  <a:schemeClr val="bg1"/>
                </a:solidFill>
                <a:latin typeface="微软雅黑" panose="020B0503020204020204" charset="-122"/>
                <a:ea typeface="微软雅黑" panose="020B0503020204020204" charset="-122"/>
                <a:sym typeface="+mn-ea"/>
              </a:rPr>
              <a:t>输入文字</a:t>
            </a:r>
            <a:endParaRPr lang="zh-CN" altLang="en-US" sz="1400" b="1">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endParaRPr lang="zh-CN" altLang="en-US" sz="16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a:t>
            </a:r>
            <a:endParaRPr lang="zh-CN" altLang="en-US" sz="1200">
              <a:solidFill>
                <a:schemeClr val="bg1"/>
              </a:solidFill>
              <a:latin typeface="微软雅黑" panose="020B0503020204020204" charset="-122"/>
              <a:ea typeface="微软雅黑" panose="020B0503020204020204" charset="-122"/>
              <a:sym typeface="+mn-ea"/>
            </a:endParaRPr>
          </a:p>
        </p:txBody>
      </p:sp>
      <p:sp>
        <p:nvSpPr>
          <p:cNvPr id="34" name="圆角矩形 33"/>
          <p:cNvSpPr/>
          <p:nvPr/>
        </p:nvSpPr>
        <p:spPr>
          <a:xfrm>
            <a:off x="1186815" y="4874260"/>
            <a:ext cx="1634490" cy="532130"/>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bg1"/>
                </a:solidFill>
                <a:latin typeface="楷体" panose="02010609060101010101" charset="-122"/>
                <a:ea typeface="楷体" panose="02010609060101010101" charset="-122"/>
              </a:rPr>
              <a:t>01</a:t>
            </a:r>
            <a:endParaRPr lang="en-US" altLang="zh-CN">
              <a:solidFill>
                <a:schemeClr val="bg1"/>
              </a:solidFill>
              <a:latin typeface="楷体" panose="02010609060101010101" charset="-122"/>
              <a:ea typeface="楷体" panose="02010609060101010101" charset="-122"/>
            </a:endParaRPr>
          </a:p>
        </p:txBody>
      </p:sp>
      <p:grpSp>
        <p:nvGrpSpPr>
          <p:cNvPr id="35" name="组合 34"/>
          <p:cNvGrpSpPr/>
          <p:nvPr/>
        </p:nvGrpSpPr>
        <p:grpSpPr>
          <a:xfrm>
            <a:off x="9098915" y="2906395"/>
            <a:ext cx="2178685" cy="2499995"/>
            <a:chOff x="7885" y="4812"/>
            <a:chExt cx="3431" cy="3937"/>
          </a:xfrm>
        </p:grpSpPr>
        <p:sp>
          <p:nvSpPr>
            <p:cNvPr id="38" name="文本框 37"/>
            <p:cNvSpPr txBox="1"/>
            <p:nvPr/>
          </p:nvSpPr>
          <p:spPr>
            <a:xfrm>
              <a:off x="7885" y="4812"/>
              <a:ext cx="3431" cy="2179"/>
            </a:xfrm>
            <a:prstGeom prst="rect">
              <a:avLst/>
            </a:prstGeom>
            <a:noFill/>
          </p:spPr>
          <p:txBody>
            <a:bodyPr wrap="square" rtlCol="0" anchor="t">
              <a:spAutoFit/>
            </a:bodyPr>
            <a:lstStyle/>
            <a:p>
              <a:pPr algn="ctr">
                <a:lnSpc>
                  <a:spcPct val="150000"/>
                </a:lnSpc>
                <a:spcBef>
                  <a:spcPts val="0"/>
                </a:spcBef>
                <a:spcAft>
                  <a:spcPts val="0"/>
                </a:spcAft>
              </a:pPr>
              <a:r>
                <a:rPr lang="zh-CN" altLang="en-US" sz="1600" b="1">
                  <a:solidFill>
                    <a:schemeClr val="bg1"/>
                  </a:solidFill>
                  <a:latin typeface="微软雅黑" panose="020B0503020204020204" charset="-122"/>
                  <a:ea typeface="微软雅黑" panose="020B0503020204020204" charset="-122"/>
                  <a:sym typeface="+mn-ea"/>
                </a:rPr>
                <a:t>输入文字</a:t>
              </a:r>
              <a:endParaRPr lang="zh-CN" altLang="en-US" sz="1400" b="1">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endParaRPr lang="zh-CN" altLang="en-US" sz="16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a:t>
              </a:r>
              <a:endParaRPr lang="zh-CN" altLang="en-US" sz="1200">
                <a:solidFill>
                  <a:schemeClr val="bg1"/>
                </a:solidFill>
                <a:latin typeface="微软雅黑" panose="020B0503020204020204" charset="-122"/>
                <a:ea typeface="微软雅黑" panose="020B0503020204020204" charset="-122"/>
                <a:sym typeface="+mn-ea"/>
              </a:endParaRPr>
            </a:p>
          </p:txBody>
        </p:sp>
        <p:sp>
          <p:nvSpPr>
            <p:cNvPr id="39" name="圆角矩形 38"/>
            <p:cNvSpPr/>
            <p:nvPr/>
          </p:nvSpPr>
          <p:spPr>
            <a:xfrm>
              <a:off x="8313" y="7911"/>
              <a:ext cx="2574" cy="838"/>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bg1"/>
                  </a:solidFill>
                  <a:latin typeface="楷体" panose="02010609060101010101" charset="-122"/>
                  <a:ea typeface="楷体" panose="02010609060101010101" charset="-122"/>
                </a:rPr>
                <a:t>03</a:t>
              </a:r>
              <a:endParaRPr lang="en-US" altLang="zh-CN">
                <a:solidFill>
                  <a:schemeClr val="bg1"/>
                </a:solidFill>
                <a:latin typeface="楷体" panose="02010609060101010101" charset="-122"/>
                <a:ea typeface="楷体" panose="02010609060101010101" charset="-122"/>
              </a:endParaRPr>
            </a:p>
          </p:txBody>
        </p:sp>
      </p:grpSp>
      <p:grpSp>
        <p:nvGrpSpPr>
          <p:cNvPr id="40" name="组合 39"/>
          <p:cNvGrpSpPr/>
          <p:nvPr/>
        </p:nvGrpSpPr>
        <p:grpSpPr>
          <a:xfrm>
            <a:off x="6096000" y="1984375"/>
            <a:ext cx="2727960" cy="3856355"/>
            <a:chOff x="7452" y="3360"/>
            <a:chExt cx="4296" cy="6073"/>
          </a:xfrm>
        </p:grpSpPr>
        <p:sp>
          <p:nvSpPr>
            <p:cNvPr id="41" name="圆角矩形 40"/>
            <p:cNvSpPr/>
            <p:nvPr/>
          </p:nvSpPr>
          <p:spPr>
            <a:xfrm>
              <a:off x="7452" y="3360"/>
              <a:ext cx="4296" cy="6073"/>
            </a:xfrm>
            <a:prstGeom prst="roundRect">
              <a:avLst>
                <a:gd name="adj" fmla="val 474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descr="3637213"/>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121" y="3988"/>
              <a:ext cx="958" cy="799"/>
            </a:xfrm>
            <a:prstGeom prst="rect">
              <a:avLst/>
            </a:prstGeom>
          </p:spPr>
        </p:pic>
        <p:sp>
          <p:nvSpPr>
            <p:cNvPr id="43" name="文本框 42"/>
            <p:cNvSpPr txBox="1"/>
            <p:nvPr/>
          </p:nvSpPr>
          <p:spPr>
            <a:xfrm>
              <a:off x="7885" y="4812"/>
              <a:ext cx="3431" cy="2179"/>
            </a:xfrm>
            <a:prstGeom prst="rect">
              <a:avLst/>
            </a:prstGeom>
            <a:noFill/>
          </p:spPr>
          <p:txBody>
            <a:bodyPr wrap="square" rtlCol="0" anchor="t">
              <a:spAutoFit/>
            </a:bodyPr>
            <a:lstStyle/>
            <a:p>
              <a:pPr algn="ctr">
                <a:lnSpc>
                  <a:spcPct val="150000"/>
                </a:lnSpc>
                <a:spcBef>
                  <a:spcPts val="0"/>
                </a:spcBef>
                <a:spcAft>
                  <a:spcPts val="0"/>
                </a:spcAft>
              </a:pPr>
              <a:r>
                <a:rPr lang="zh-CN" altLang="en-US" sz="1600" b="1">
                  <a:solidFill>
                    <a:srgbClr val="596979"/>
                  </a:solidFill>
                  <a:latin typeface="微软雅黑" panose="020B0503020204020204" charset="-122"/>
                  <a:ea typeface="微软雅黑" panose="020B0503020204020204" charset="-122"/>
                  <a:sym typeface="+mn-ea"/>
                </a:rPr>
                <a:t>输入文字</a:t>
              </a:r>
              <a:endParaRPr lang="zh-CN" altLang="en-US" sz="1400" b="1">
                <a:solidFill>
                  <a:srgbClr val="596979"/>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endParaRPr lang="zh-CN" altLang="en-US" sz="1600">
                <a:solidFill>
                  <a:srgbClr val="596979"/>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596979"/>
                  </a:solidFill>
                  <a:latin typeface="微软雅黑" panose="020B0503020204020204" charset="-122"/>
                  <a:ea typeface="微软雅黑" panose="020B0503020204020204" charset="-122"/>
                  <a:sym typeface="+mn-ea"/>
                </a:rPr>
                <a:t>请在此输入文字请在此输入文字请在此输入文字请</a:t>
              </a:r>
              <a:endParaRPr lang="zh-CN" altLang="en-US" sz="1200">
                <a:solidFill>
                  <a:srgbClr val="596979"/>
                </a:solidFill>
                <a:latin typeface="微软雅黑" panose="020B0503020204020204" charset="-122"/>
                <a:ea typeface="微软雅黑" panose="020B0503020204020204" charset="-122"/>
                <a:sym typeface="+mn-ea"/>
              </a:endParaRPr>
            </a:p>
          </p:txBody>
        </p:sp>
        <p:sp>
          <p:nvSpPr>
            <p:cNvPr id="44" name="圆角矩形 43"/>
            <p:cNvSpPr/>
            <p:nvPr/>
          </p:nvSpPr>
          <p:spPr>
            <a:xfrm>
              <a:off x="8313" y="7911"/>
              <a:ext cx="2574" cy="838"/>
            </a:xfrm>
            <a:prstGeom prst="roundRect">
              <a:avLst/>
            </a:prstGeom>
            <a:noFill/>
            <a:ln>
              <a:solidFill>
                <a:srgbClr val="5969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rgbClr val="596979"/>
                  </a:solidFill>
                  <a:latin typeface="楷体" panose="02010609060101010101" charset="-122"/>
                  <a:ea typeface="楷体" panose="02010609060101010101" charset="-122"/>
                </a:rPr>
                <a:t>03</a:t>
              </a:r>
              <a:endParaRPr lang="en-US" altLang="zh-CN"/>
            </a:p>
          </p:txBody>
        </p:sp>
      </p:grpSp>
    </p:spTree>
    <p:custDataLst>
      <p:tags r:id="rId1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3.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4.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5.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6.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7.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8.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9.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1.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2.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3.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4.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5.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6.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7.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8.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9.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2363</Words>
  <Application>WPS 演示</Application>
  <PresentationFormat>宽屏</PresentationFormat>
  <Paragraphs>231</Paragraphs>
  <Slides>19</Slides>
  <Notes>19</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19</vt:i4>
      </vt:variant>
    </vt:vector>
  </HeadingPairs>
  <TitlesOfParts>
    <vt:vector size="29" baseType="lpstr">
      <vt:lpstr>Arial</vt:lpstr>
      <vt:lpstr>宋体</vt:lpstr>
      <vt:lpstr>Wingdings</vt:lpstr>
      <vt:lpstr>微软雅黑</vt:lpstr>
      <vt:lpstr>Calibri</vt:lpstr>
      <vt:lpstr>楷体</vt:lpstr>
      <vt:lpstr>Arial Unicode MS</vt:lpstr>
      <vt:lpstr>Arial</vt:lpstr>
      <vt:lpstr>Yu Gothic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CR</cp:lastModifiedBy>
  <cp:revision>27</cp:revision>
  <dcterms:created xsi:type="dcterms:W3CDTF">2019-05-09T02:07:00Z</dcterms:created>
  <dcterms:modified xsi:type="dcterms:W3CDTF">2020-03-11T02:05:54Z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2052-11.1.0.9292</vt:lpwstr>
  </property>
</Properties>
</file>