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wdp" ContentType="image/vnd.ms-photo"/>
  <Override PartName="/docMetadata/LabelInfo.xml" ContentType="application/vnd.ms-office.classificationlabel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microsoft.com/office/2020/02/relationships/classificationlabels" Target="docMetadata/LabelInfo.xml" /><Relationship Id="rId3" Type="http://schemas.openxmlformats.org/package/2006/relationships/metadata/core-properties" Target="docProps/core.xml" /><Relationship Id="rId4" Type="http://schemas.openxmlformats.org/officeDocument/2006/relationships/extended-properties" Target="docProps/app.xml" /><Relationship Id="rId5" Type="http://schemas.openxmlformats.org/package/2006/relationships/metadata/thumbnail" Target="docProps/thumbnail.jpeg" /><Relationship Id="rId6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howSpecialPlsOnTitleSld="0" saveSubsetFonts="1">
  <p:sldMasterIdLst>
    <p:sldMasterId id="2147483648" r:id="rId1"/>
    <p:sldMasterId id="2147483663" r:id="rId2"/>
  </p:sldMasterIdLst>
  <p:notesMasterIdLst>
    <p:notesMasterId r:id="rId3"/>
  </p:notesMasterIdLst>
  <p:sldIdLst>
    <p:sldId id="256" r:id="rId4"/>
    <p:sldId id="1716" r:id="rId5"/>
    <p:sldId id="266" r:id="rId6"/>
    <p:sldId id="268" r:id="rId7"/>
    <p:sldId id="269" r:id="rId8"/>
    <p:sldId id="270" r:id="rId9"/>
    <p:sldId id="271" r:id="rId10"/>
    <p:sldId id="272" r:id="rId11"/>
    <p:sldId id="277" r:id="rId12"/>
    <p:sldId id="278" r:id="rId13"/>
    <p:sldId id="276" r:id="rId14"/>
    <p:sldId id="280" r:id="rId15"/>
    <p:sldId id="281" r:id="rId16"/>
    <p:sldId id="273" r:id="rId17"/>
    <p:sldId id="1713" r:id="rId18"/>
    <p:sldId id="285" r:id="rId19"/>
    <p:sldId id="279" r:id="rId20"/>
    <p:sldId id="287" r:id="rId21"/>
    <p:sldId id="1694" r:id="rId22"/>
    <p:sldId id="274" r:id="rId23"/>
    <p:sldId id="1698" r:id="rId24"/>
    <p:sldId id="286" r:id="rId25"/>
    <p:sldId id="1701" r:id="rId26"/>
    <p:sldId id="1700" r:id="rId27"/>
    <p:sldId id="1695" r:id="rId28"/>
    <p:sldId id="275" r:id="rId29"/>
    <p:sldId id="288" r:id="rId30"/>
    <p:sldId id="1687" r:id="rId31"/>
    <p:sldId id="1707" r:id="rId32"/>
    <p:sldId id="1714" r:id="rId33"/>
    <p:sldId id="1715" r:id="rId34"/>
    <p:sldId id="261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93" autoAdjust="0"/>
    <p:restoredTop sz="96182" autoAdjust="0"/>
  </p:normalViewPr>
  <p:slideViewPr>
    <p:cSldViewPr snapToGrid="0">
      <p:cViewPr varScale="1">
        <p:scale>
          <a:sx n="76" d="100"/>
          <a:sy n="76" d="100"/>
        </p:scale>
        <p:origin x="208" y="50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82" y="7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tags" Target="tags/tag25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Relationship Id="rId3" Type="http://schemas.openxmlformats.org/officeDocument/2006/relationships/image" Target="../media/image4.png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3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 userDrawn="1"/>
        </p:nvSpPr>
        <p:spPr>
          <a:xfrm>
            <a:off x="270933" y="248444"/>
            <a:ext cx="11624734" cy="6338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47"/>
          <p:cNvSpPr/>
          <p:nvPr userDrawn="1"/>
        </p:nvSpPr>
        <p:spPr bwMode="auto">
          <a:xfrm>
            <a:off x="-1588" y="4826208"/>
            <a:ext cx="12206288" cy="2449512"/>
          </a:xfrm>
          <a:custGeom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9832" name="组合 9831"/>
          <p:cNvGrpSpPr/>
          <p:nvPr userDrawn="1"/>
        </p:nvGrpSpPr>
        <p:grpSpPr>
          <a:xfrm>
            <a:off x="3732212" y="1062038"/>
            <a:ext cx="4727576" cy="2808287"/>
            <a:chOff x="3732212" y="1062038"/>
            <a:chExt cx="4727576" cy="2808287"/>
          </a:xfrm>
        </p:grpSpPr>
        <p:grpSp>
          <p:nvGrpSpPr>
            <p:cNvPr id="9831" name="组合 9830"/>
            <p:cNvGrpSpPr/>
            <p:nvPr userDrawn="1"/>
          </p:nvGrpSpPr>
          <p:grpSpPr>
            <a:xfrm>
              <a:off x="6805612" y="1543050"/>
              <a:ext cx="406400" cy="366713"/>
              <a:chOff x="671513" y="2371726"/>
              <a:chExt cx="406400" cy="366713"/>
            </a:xfrm>
          </p:grpSpPr>
          <p:sp>
            <p:nvSpPr>
              <p:cNvPr id="9824" name="Oval 90"/>
              <p:cNvSpPr>
                <a:spLocks noChangeArrowheads="1"/>
              </p:cNvSpPr>
              <p:nvPr userDrawn="1"/>
            </p:nvSpPr>
            <p:spPr bwMode="auto">
              <a:xfrm>
                <a:off x="871538" y="2506664"/>
                <a:ext cx="206375" cy="207963"/>
              </a:xfrm>
              <a:prstGeom prst="ellipse">
                <a:avLst/>
              </a:prstGeom>
              <a:solidFill>
                <a:srgbClr val="D93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5" name="Freeform 91"/>
              <p:cNvSpPr/>
              <p:nvPr userDrawn="1"/>
            </p:nvSpPr>
            <p:spPr bwMode="auto">
              <a:xfrm>
                <a:off x="671513" y="2371726"/>
                <a:ext cx="365125" cy="366713"/>
              </a:xfrm>
              <a:custGeom>
                <a:gdLst>
                  <a:gd name="T0" fmla="*/ 60 w 60"/>
                  <a:gd name="T1" fmla="*/ 30 h 60"/>
                  <a:gd name="T2" fmla="*/ 35 w 60"/>
                  <a:gd name="T3" fmla="*/ 25 h 60"/>
                  <a:gd name="T4" fmla="*/ 30 w 60"/>
                  <a:gd name="T5" fmla="*/ 0 h 60"/>
                  <a:gd name="T6" fmla="*/ 25 w 60"/>
                  <a:gd name="T7" fmla="*/ 25 h 60"/>
                  <a:gd name="T8" fmla="*/ 0 w 60"/>
                  <a:gd name="T9" fmla="*/ 30 h 60"/>
                  <a:gd name="T10" fmla="*/ 25 w 60"/>
                  <a:gd name="T11" fmla="*/ 35 h 60"/>
                  <a:gd name="T12" fmla="*/ 30 w 60"/>
                  <a:gd name="T13" fmla="*/ 60 h 60"/>
                  <a:gd name="T14" fmla="*/ 35 w 60"/>
                  <a:gd name="T15" fmla="*/ 35 h 60"/>
                  <a:gd name="T16" fmla="*/ 60 w 60"/>
                  <a:gd name="T17" fmla="*/ 3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0">
                    <a:moveTo>
                      <a:pt x="60" y="30"/>
                    </a:moveTo>
                    <a:cubicBezTo>
                      <a:pt x="60" y="28"/>
                      <a:pt x="49" y="26"/>
                      <a:pt x="35" y="25"/>
                    </a:cubicBezTo>
                    <a:cubicBezTo>
                      <a:pt x="34" y="11"/>
                      <a:pt x="32" y="0"/>
                      <a:pt x="30" y="0"/>
                    </a:cubicBezTo>
                    <a:cubicBezTo>
                      <a:pt x="27" y="0"/>
                      <a:pt x="26" y="11"/>
                      <a:pt x="25" y="25"/>
                    </a:cubicBezTo>
                    <a:cubicBezTo>
                      <a:pt x="11" y="26"/>
                      <a:pt x="0" y="28"/>
                      <a:pt x="0" y="30"/>
                    </a:cubicBezTo>
                    <a:cubicBezTo>
                      <a:pt x="0" y="32"/>
                      <a:pt x="11" y="34"/>
                      <a:pt x="25" y="35"/>
                    </a:cubicBezTo>
                    <a:cubicBezTo>
                      <a:pt x="26" y="49"/>
                      <a:pt x="27" y="60"/>
                      <a:pt x="30" y="60"/>
                    </a:cubicBezTo>
                    <a:cubicBezTo>
                      <a:pt x="32" y="60"/>
                      <a:pt x="34" y="49"/>
                      <a:pt x="35" y="35"/>
                    </a:cubicBezTo>
                    <a:cubicBezTo>
                      <a:pt x="49" y="34"/>
                      <a:pt x="60" y="32"/>
                      <a:pt x="60" y="30"/>
                    </a:cubicBezTo>
                    <a:close/>
                  </a:path>
                </a:pathLst>
              </a:custGeom>
              <a:noFill/>
              <a:ln w="23813" cap="flat">
                <a:solidFill>
                  <a:srgbClr val="36363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5"/>
            <p:cNvSpPr/>
            <p:nvPr userDrawn="1"/>
          </p:nvSpPr>
          <p:spPr bwMode="auto">
            <a:xfrm>
              <a:off x="5246687" y="2203450"/>
              <a:ext cx="1763713" cy="1538288"/>
            </a:xfrm>
            <a:custGeom>
              <a:gdLst>
                <a:gd name="T0" fmla="*/ 0 w 290"/>
                <a:gd name="T1" fmla="*/ 5 h 252"/>
                <a:gd name="T2" fmla="*/ 0 w 290"/>
                <a:gd name="T3" fmla="*/ 248 h 252"/>
                <a:gd name="T4" fmla="*/ 5 w 290"/>
                <a:gd name="T5" fmla="*/ 252 h 252"/>
                <a:gd name="T6" fmla="*/ 286 w 290"/>
                <a:gd name="T7" fmla="*/ 252 h 252"/>
                <a:gd name="T8" fmla="*/ 290 w 290"/>
                <a:gd name="T9" fmla="*/ 248 h 252"/>
                <a:gd name="T10" fmla="*/ 290 w 290"/>
                <a:gd name="T11" fmla="*/ 5 h 252"/>
                <a:gd name="T12" fmla="*/ 286 w 290"/>
                <a:gd name="T13" fmla="*/ 0 h 252"/>
                <a:gd name="T14" fmla="*/ 5 w 290"/>
                <a:gd name="T15" fmla="*/ 0 h 252"/>
                <a:gd name="T16" fmla="*/ 0 w 290"/>
                <a:gd name="T17" fmla="*/ 5 h 2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251">
                  <a:moveTo>
                    <a:pt x="0" y="5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0"/>
                    <a:pt x="2" y="252"/>
                    <a:pt x="5" y="252"/>
                  </a:cubicBezTo>
                  <a:cubicBezTo>
                    <a:pt x="286" y="252"/>
                    <a:pt x="286" y="252"/>
                    <a:pt x="286" y="252"/>
                  </a:cubicBezTo>
                  <a:cubicBezTo>
                    <a:pt x="288" y="252"/>
                    <a:pt x="290" y="250"/>
                    <a:pt x="290" y="248"/>
                  </a:cubicBezTo>
                  <a:cubicBezTo>
                    <a:pt x="290" y="5"/>
                    <a:pt x="290" y="5"/>
                    <a:pt x="290" y="5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6"/>
            <p:cNvSpPr>
              <a:spLocks noChangeArrowheads="1"/>
            </p:cNvSpPr>
            <p:nvPr userDrawn="1"/>
          </p:nvSpPr>
          <p:spPr bwMode="auto">
            <a:xfrm>
              <a:off x="6172200" y="2185988"/>
              <a:ext cx="77788" cy="1555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 userDrawn="1"/>
          </p:nvSpPr>
          <p:spPr bwMode="auto">
            <a:xfrm>
              <a:off x="5173662" y="2130425"/>
              <a:ext cx="1763713" cy="598488"/>
            </a:xfrm>
            <a:custGeom>
              <a:gdLst>
                <a:gd name="T0" fmla="*/ 1111 w 1111"/>
                <a:gd name="T1" fmla="*/ 377 h 377"/>
                <a:gd name="T2" fmla="*/ 1111 w 1111"/>
                <a:gd name="T3" fmla="*/ 0 h 377"/>
                <a:gd name="T4" fmla="*/ 0 w 1111"/>
                <a:gd name="T5" fmla="*/ 0 h 377"/>
                <a:gd name="T6" fmla="*/ 0 w 1111"/>
                <a:gd name="T7" fmla="*/ 377 h 3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377">
                  <a:moveTo>
                    <a:pt x="1111" y="377"/>
                  </a:moveTo>
                  <a:lnTo>
                    <a:pt x="1111" y="0"/>
                  </a:lnTo>
                  <a:lnTo>
                    <a:pt x="0" y="0"/>
                  </a:lnTo>
                  <a:lnTo>
                    <a:pt x="0" y="377"/>
                  </a:ln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 userDrawn="1"/>
          </p:nvSpPr>
          <p:spPr bwMode="auto">
            <a:xfrm>
              <a:off x="5173662" y="3027363"/>
              <a:ext cx="1763713" cy="641350"/>
            </a:xfrm>
            <a:custGeom>
              <a:gdLst>
                <a:gd name="T0" fmla="*/ 0 w 1111"/>
                <a:gd name="T1" fmla="*/ 0 h 404"/>
                <a:gd name="T2" fmla="*/ 0 w 1111"/>
                <a:gd name="T3" fmla="*/ 404 h 404"/>
                <a:gd name="T4" fmla="*/ 1111 w 1111"/>
                <a:gd name="T5" fmla="*/ 404 h 404"/>
                <a:gd name="T6" fmla="*/ 1111 w 1111"/>
                <a:gd name="T7" fmla="*/ 0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1" h="402">
                  <a:moveTo>
                    <a:pt x="0" y="0"/>
                  </a:moveTo>
                  <a:lnTo>
                    <a:pt x="0" y="404"/>
                  </a:lnTo>
                  <a:lnTo>
                    <a:pt x="1111" y="404"/>
                  </a:lnTo>
                  <a:lnTo>
                    <a:pt x="1111" y="0"/>
                  </a:ln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29"/>
            <p:cNvSpPr>
              <a:spLocks noChangeShapeType="1"/>
            </p:cNvSpPr>
            <p:nvPr userDrawn="1"/>
          </p:nvSpPr>
          <p:spPr bwMode="auto">
            <a:xfrm flipH="1">
              <a:off x="5635625" y="3540125"/>
              <a:ext cx="19050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0"/>
            <p:cNvSpPr>
              <a:spLocks noChangeShapeType="1"/>
            </p:cNvSpPr>
            <p:nvPr userDrawn="1"/>
          </p:nvSpPr>
          <p:spPr bwMode="auto">
            <a:xfrm flipH="1">
              <a:off x="5380037" y="3540125"/>
              <a:ext cx="128588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1"/>
            <p:cNvSpPr>
              <a:spLocks noChangeShapeType="1"/>
            </p:cNvSpPr>
            <p:nvPr userDrawn="1"/>
          </p:nvSpPr>
          <p:spPr bwMode="auto">
            <a:xfrm flipH="1">
              <a:off x="6773862" y="2295525"/>
              <a:ext cx="17463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2"/>
            <p:cNvSpPr>
              <a:spLocks noChangeShapeType="1"/>
            </p:cNvSpPr>
            <p:nvPr userDrawn="1"/>
          </p:nvSpPr>
          <p:spPr bwMode="auto">
            <a:xfrm flipH="1">
              <a:off x="6518275" y="2295525"/>
              <a:ext cx="127000" cy="0"/>
            </a:xfrm>
            <a:prstGeom prst="line">
              <a:avLst/>
            </a:prstGeom>
            <a:noFill/>
            <a:ln w="47625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3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273050" cy="830263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4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66675" cy="830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5"/>
            <p:cNvSpPr>
              <a:spLocks noChangeArrowheads="1"/>
            </p:cNvSpPr>
            <p:nvPr userDrawn="1"/>
          </p:nvSpPr>
          <p:spPr bwMode="auto">
            <a:xfrm>
              <a:off x="5903912" y="2130425"/>
              <a:ext cx="273050" cy="800100"/>
            </a:xfrm>
            <a:prstGeom prst="rect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6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273050" cy="781050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7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66675" cy="781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8"/>
            <p:cNvSpPr>
              <a:spLocks noChangeArrowheads="1"/>
            </p:cNvSpPr>
            <p:nvPr userDrawn="1"/>
          </p:nvSpPr>
          <p:spPr bwMode="auto">
            <a:xfrm>
              <a:off x="5903912" y="2960688"/>
              <a:ext cx="273050" cy="708025"/>
            </a:xfrm>
            <a:prstGeom prst="rect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 userDrawn="1"/>
          </p:nvSpPr>
          <p:spPr bwMode="auto">
            <a:xfrm>
              <a:off x="5119687" y="2551113"/>
              <a:ext cx="820738" cy="476250"/>
            </a:xfrm>
            <a:custGeom>
              <a:gdLst>
                <a:gd name="T0" fmla="*/ 41 w 135"/>
                <a:gd name="T1" fmla="*/ 1 h 78"/>
                <a:gd name="T2" fmla="*/ 14 w 135"/>
                <a:gd name="T3" fmla="*/ 20 h 78"/>
                <a:gd name="T4" fmla="*/ 0 w 135"/>
                <a:gd name="T5" fmla="*/ 47 h 78"/>
                <a:gd name="T6" fmla="*/ 133 w 135"/>
                <a:gd name="T7" fmla="*/ 78 h 78"/>
                <a:gd name="T8" fmla="*/ 135 w 135"/>
                <a:gd name="T9" fmla="*/ 59 h 78"/>
                <a:gd name="T10" fmla="*/ 41 w 135"/>
                <a:gd name="T11" fmla="*/ 1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78">
                  <a:moveTo>
                    <a:pt x="41" y="1"/>
                  </a:moveTo>
                  <a:cubicBezTo>
                    <a:pt x="29" y="2"/>
                    <a:pt x="19" y="9"/>
                    <a:pt x="14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1" y="11"/>
                    <a:pt x="133" y="78"/>
                    <a:pt x="133" y="78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83" y="0"/>
                    <a:pt x="41" y="1"/>
                  </a:cubicBez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 userDrawn="1"/>
          </p:nvSpPr>
          <p:spPr bwMode="auto">
            <a:xfrm>
              <a:off x="5119687" y="2551113"/>
              <a:ext cx="820738" cy="476250"/>
            </a:xfrm>
            <a:custGeom>
              <a:gdLst>
                <a:gd name="T0" fmla="*/ 41 w 135"/>
                <a:gd name="T1" fmla="*/ 1 h 78"/>
                <a:gd name="T2" fmla="*/ 14 w 135"/>
                <a:gd name="T3" fmla="*/ 20 h 78"/>
                <a:gd name="T4" fmla="*/ 0 w 135"/>
                <a:gd name="T5" fmla="*/ 47 h 78"/>
                <a:gd name="T6" fmla="*/ 2 w 135"/>
                <a:gd name="T7" fmla="*/ 46 h 78"/>
                <a:gd name="T8" fmla="*/ 10 w 135"/>
                <a:gd name="T9" fmla="*/ 29 h 78"/>
                <a:gd name="T10" fmla="*/ 38 w 135"/>
                <a:gd name="T11" fmla="*/ 10 h 78"/>
                <a:gd name="T12" fmla="*/ 132 w 135"/>
                <a:gd name="T13" fmla="*/ 69 h 78"/>
                <a:gd name="T14" fmla="*/ 131 w 135"/>
                <a:gd name="T15" fmla="*/ 77 h 78"/>
                <a:gd name="T16" fmla="*/ 133 w 135"/>
                <a:gd name="T17" fmla="*/ 78 h 78"/>
                <a:gd name="T18" fmla="*/ 135 w 135"/>
                <a:gd name="T19" fmla="*/ 59 h 78"/>
                <a:gd name="T20" fmla="*/ 41 w 135"/>
                <a:gd name="T21" fmla="*/ 1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78">
                  <a:moveTo>
                    <a:pt x="41" y="1"/>
                  </a:moveTo>
                  <a:cubicBezTo>
                    <a:pt x="29" y="2"/>
                    <a:pt x="19" y="9"/>
                    <a:pt x="14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1" y="46"/>
                    <a:pt x="2" y="4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18"/>
                    <a:pt x="26" y="11"/>
                    <a:pt x="38" y="10"/>
                  </a:cubicBezTo>
                  <a:cubicBezTo>
                    <a:pt x="79" y="9"/>
                    <a:pt x="132" y="69"/>
                    <a:pt x="132" y="69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2" y="78"/>
                    <a:pt x="133" y="78"/>
                    <a:pt x="133" y="78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59"/>
                    <a:pt x="83" y="0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 userDrawn="1"/>
          </p:nvSpPr>
          <p:spPr bwMode="auto">
            <a:xfrm>
              <a:off x="5119687" y="2551113"/>
              <a:ext cx="820738" cy="476250"/>
            </a:xfrm>
            <a:custGeom>
              <a:gdLst>
                <a:gd name="T0" fmla="*/ 133 w 135"/>
                <a:gd name="T1" fmla="*/ 78 h 78"/>
                <a:gd name="T2" fmla="*/ 0 w 135"/>
                <a:gd name="T3" fmla="*/ 47 h 78"/>
                <a:gd name="T4" fmla="*/ 14 w 135"/>
                <a:gd name="T5" fmla="*/ 20 h 78"/>
                <a:gd name="T6" fmla="*/ 41 w 135"/>
                <a:gd name="T7" fmla="*/ 1 h 78"/>
                <a:gd name="T8" fmla="*/ 135 w 135"/>
                <a:gd name="T9" fmla="*/ 5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8">
                  <a:moveTo>
                    <a:pt x="133" y="78"/>
                  </a:moveTo>
                  <a:cubicBezTo>
                    <a:pt x="133" y="78"/>
                    <a:pt x="41" y="11"/>
                    <a:pt x="0" y="4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9" y="9"/>
                    <a:pt x="29" y="2"/>
                    <a:pt x="41" y="1"/>
                  </a:cubicBezTo>
                  <a:cubicBezTo>
                    <a:pt x="83" y="0"/>
                    <a:pt x="135" y="59"/>
                    <a:pt x="135" y="59"/>
                  </a:cubicBez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 userDrawn="1"/>
          </p:nvSpPr>
          <p:spPr bwMode="auto">
            <a:xfrm>
              <a:off x="5003800" y="2752725"/>
              <a:ext cx="923925" cy="457200"/>
            </a:xfrm>
            <a:custGeom>
              <a:gdLst>
                <a:gd name="T0" fmla="*/ 152 w 152"/>
                <a:gd name="T1" fmla="*/ 45 h 75"/>
                <a:gd name="T2" fmla="*/ 19 w 152"/>
                <a:gd name="T3" fmla="*/ 14 h 75"/>
                <a:gd name="T4" fmla="*/ 63 w 152"/>
                <a:gd name="T5" fmla="*/ 5 h 75"/>
                <a:gd name="T6" fmla="*/ 152 w 152"/>
                <a:gd name="T7" fmla="*/ 4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152" y="45"/>
                  </a:moveTo>
                  <a:cubicBezTo>
                    <a:pt x="152" y="45"/>
                    <a:pt x="0" y="75"/>
                    <a:pt x="19" y="14"/>
                  </a:cubicBezTo>
                  <a:cubicBezTo>
                    <a:pt x="19" y="14"/>
                    <a:pt x="33" y="0"/>
                    <a:pt x="63" y="5"/>
                  </a:cubicBezTo>
                  <a:cubicBezTo>
                    <a:pt x="93" y="9"/>
                    <a:pt x="152" y="45"/>
                    <a:pt x="15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 userDrawn="1"/>
          </p:nvSpPr>
          <p:spPr bwMode="auto">
            <a:xfrm>
              <a:off x="5003800" y="2752725"/>
              <a:ext cx="923925" cy="457200"/>
            </a:xfrm>
            <a:custGeom>
              <a:gdLst>
                <a:gd name="T0" fmla="*/ 152 w 152"/>
                <a:gd name="T1" fmla="*/ 45 h 75"/>
                <a:gd name="T2" fmla="*/ 19 w 152"/>
                <a:gd name="T3" fmla="*/ 14 h 75"/>
                <a:gd name="T4" fmla="*/ 63 w 152"/>
                <a:gd name="T5" fmla="*/ 5 h 75"/>
                <a:gd name="T6" fmla="*/ 152 w 152"/>
                <a:gd name="T7" fmla="*/ 4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152" y="45"/>
                  </a:moveTo>
                  <a:cubicBezTo>
                    <a:pt x="152" y="45"/>
                    <a:pt x="0" y="75"/>
                    <a:pt x="19" y="14"/>
                  </a:cubicBezTo>
                  <a:cubicBezTo>
                    <a:pt x="19" y="14"/>
                    <a:pt x="33" y="0"/>
                    <a:pt x="63" y="5"/>
                  </a:cubicBezTo>
                  <a:cubicBezTo>
                    <a:pt x="93" y="9"/>
                    <a:pt x="152" y="45"/>
                    <a:pt x="152" y="45"/>
                  </a:cubicBezTo>
                  <a:close/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/>
            <p:nvPr userDrawn="1"/>
          </p:nvSpPr>
          <p:spPr bwMode="auto">
            <a:xfrm>
              <a:off x="6172200" y="2551113"/>
              <a:ext cx="820738" cy="476250"/>
            </a:xfrm>
            <a:custGeom>
              <a:gdLst>
                <a:gd name="T0" fmla="*/ 94 w 135"/>
                <a:gd name="T1" fmla="*/ 1 h 78"/>
                <a:gd name="T2" fmla="*/ 121 w 135"/>
                <a:gd name="T3" fmla="*/ 20 h 78"/>
                <a:gd name="T4" fmla="*/ 135 w 135"/>
                <a:gd name="T5" fmla="*/ 47 h 78"/>
                <a:gd name="T6" fmla="*/ 2 w 135"/>
                <a:gd name="T7" fmla="*/ 78 h 78"/>
                <a:gd name="T8" fmla="*/ 0 w 135"/>
                <a:gd name="T9" fmla="*/ 59 h 78"/>
                <a:gd name="T10" fmla="*/ 94 w 135"/>
                <a:gd name="T11" fmla="*/ 1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78">
                  <a:moveTo>
                    <a:pt x="94" y="1"/>
                  </a:moveTo>
                  <a:cubicBezTo>
                    <a:pt x="106" y="2"/>
                    <a:pt x="116" y="9"/>
                    <a:pt x="121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94" y="11"/>
                    <a:pt x="2" y="78"/>
                    <a:pt x="2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2" y="0"/>
                    <a:pt x="94" y="1"/>
                  </a:cubicBez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 userDrawn="1"/>
          </p:nvSpPr>
          <p:spPr bwMode="auto">
            <a:xfrm>
              <a:off x="6172200" y="2551113"/>
              <a:ext cx="820738" cy="476250"/>
            </a:xfrm>
            <a:custGeom>
              <a:gdLst>
                <a:gd name="T0" fmla="*/ 94 w 135"/>
                <a:gd name="T1" fmla="*/ 1 h 78"/>
                <a:gd name="T2" fmla="*/ 121 w 135"/>
                <a:gd name="T3" fmla="*/ 20 h 78"/>
                <a:gd name="T4" fmla="*/ 135 w 135"/>
                <a:gd name="T5" fmla="*/ 47 h 78"/>
                <a:gd name="T6" fmla="*/ 133 w 135"/>
                <a:gd name="T7" fmla="*/ 46 h 78"/>
                <a:gd name="T8" fmla="*/ 125 w 135"/>
                <a:gd name="T9" fmla="*/ 29 h 78"/>
                <a:gd name="T10" fmla="*/ 97 w 135"/>
                <a:gd name="T11" fmla="*/ 10 h 78"/>
                <a:gd name="T12" fmla="*/ 3 w 135"/>
                <a:gd name="T13" fmla="*/ 69 h 78"/>
                <a:gd name="T14" fmla="*/ 4 w 135"/>
                <a:gd name="T15" fmla="*/ 77 h 78"/>
                <a:gd name="T16" fmla="*/ 2 w 135"/>
                <a:gd name="T17" fmla="*/ 78 h 78"/>
                <a:gd name="T18" fmla="*/ 0 w 135"/>
                <a:gd name="T19" fmla="*/ 59 h 78"/>
                <a:gd name="T20" fmla="*/ 94 w 135"/>
                <a:gd name="T21" fmla="*/ 1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78">
                  <a:moveTo>
                    <a:pt x="94" y="1"/>
                  </a:moveTo>
                  <a:cubicBezTo>
                    <a:pt x="106" y="2"/>
                    <a:pt x="116" y="9"/>
                    <a:pt x="121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3" y="46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19" y="18"/>
                    <a:pt x="109" y="11"/>
                    <a:pt x="97" y="10"/>
                  </a:cubicBezTo>
                  <a:cubicBezTo>
                    <a:pt x="56" y="9"/>
                    <a:pt x="3" y="69"/>
                    <a:pt x="3" y="69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8"/>
                    <a:pt x="2" y="78"/>
                    <a:pt x="2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2" y="0"/>
                    <a:pt x="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 userDrawn="1"/>
          </p:nvSpPr>
          <p:spPr bwMode="auto">
            <a:xfrm>
              <a:off x="6172200" y="2551113"/>
              <a:ext cx="820738" cy="476250"/>
            </a:xfrm>
            <a:custGeom>
              <a:gdLst>
                <a:gd name="T0" fmla="*/ 2 w 135"/>
                <a:gd name="T1" fmla="*/ 78 h 78"/>
                <a:gd name="T2" fmla="*/ 135 w 135"/>
                <a:gd name="T3" fmla="*/ 47 h 78"/>
                <a:gd name="T4" fmla="*/ 121 w 135"/>
                <a:gd name="T5" fmla="*/ 20 h 78"/>
                <a:gd name="T6" fmla="*/ 94 w 135"/>
                <a:gd name="T7" fmla="*/ 1 h 78"/>
                <a:gd name="T8" fmla="*/ 0 w 135"/>
                <a:gd name="T9" fmla="*/ 59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78">
                  <a:moveTo>
                    <a:pt x="2" y="78"/>
                  </a:moveTo>
                  <a:cubicBezTo>
                    <a:pt x="2" y="78"/>
                    <a:pt x="94" y="11"/>
                    <a:pt x="135" y="47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16" y="9"/>
                    <a:pt x="106" y="2"/>
                    <a:pt x="94" y="1"/>
                  </a:cubicBezTo>
                  <a:cubicBezTo>
                    <a:pt x="52" y="0"/>
                    <a:pt x="0" y="59"/>
                    <a:pt x="0" y="59"/>
                  </a:cubicBezTo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/>
            <p:nvPr userDrawn="1"/>
          </p:nvSpPr>
          <p:spPr bwMode="auto">
            <a:xfrm>
              <a:off x="6183312" y="2752725"/>
              <a:ext cx="925513" cy="457200"/>
            </a:xfrm>
            <a:custGeom>
              <a:gdLst>
                <a:gd name="T0" fmla="*/ 0 w 152"/>
                <a:gd name="T1" fmla="*/ 45 h 75"/>
                <a:gd name="T2" fmla="*/ 133 w 152"/>
                <a:gd name="T3" fmla="*/ 14 h 75"/>
                <a:gd name="T4" fmla="*/ 89 w 152"/>
                <a:gd name="T5" fmla="*/ 5 h 75"/>
                <a:gd name="T6" fmla="*/ 0 w 152"/>
                <a:gd name="T7" fmla="*/ 4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0" y="45"/>
                  </a:moveTo>
                  <a:cubicBezTo>
                    <a:pt x="0" y="45"/>
                    <a:pt x="152" y="75"/>
                    <a:pt x="133" y="14"/>
                  </a:cubicBezTo>
                  <a:cubicBezTo>
                    <a:pt x="133" y="14"/>
                    <a:pt x="119" y="0"/>
                    <a:pt x="89" y="5"/>
                  </a:cubicBezTo>
                  <a:cubicBezTo>
                    <a:pt x="59" y="9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/>
            <p:nvPr userDrawn="1"/>
          </p:nvSpPr>
          <p:spPr bwMode="auto">
            <a:xfrm>
              <a:off x="6183312" y="2752725"/>
              <a:ext cx="925513" cy="457200"/>
            </a:xfrm>
            <a:custGeom>
              <a:gdLst>
                <a:gd name="T0" fmla="*/ 0 w 152"/>
                <a:gd name="T1" fmla="*/ 45 h 75"/>
                <a:gd name="T2" fmla="*/ 133 w 152"/>
                <a:gd name="T3" fmla="*/ 14 h 75"/>
                <a:gd name="T4" fmla="*/ 89 w 152"/>
                <a:gd name="T5" fmla="*/ 5 h 75"/>
                <a:gd name="T6" fmla="*/ 0 w 152"/>
                <a:gd name="T7" fmla="*/ 4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75">
                  <a:moveTo>
                    <a:pt x="0" y="45"/>
                  </a:moveTo>
                  <a:cubicBezTo>
                    <a:pt x="0" y="45"/>
                    <a:pt x="152" y="75"/>
                    <a:pt x="133" y="14"/>
                  </a:cubicBezTo>
                  <a:cubicBezTo>
                    <a:pt x="133" y="14"/>
                    <a:pt x="119" y="0"/>
                    <a:pt x="89" y="5"/>
                  </a:cubicBezTo>
                  <a:cubicBezTo>
                    <a:pt x="59" y="9"/>
                    <a:pt x="0" y="45"/>
                    <a:pt x="0" y="45"/>
                  </a:cubicBezTo>
                  <a:close/>
                </a:path>
              </a:pathLst>
            </a:cu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9"/>
            <p:cNvSpPr>
              <a:spLocks noChangeArrowheads="1"/>
            </p:cNvSpPr>
            <p:nvPr userDrawn="1"/>
          </p:nvSpPr>
          <p:spPr bwMode="auto">
            <a:xfrm>
              <a:off x="5927725" y="2851150"/>
              <a:ext cx="249238" cy="219075"/>
            </a:xfrm>
            <a:prstGeom prst="ellipse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 userDrawn="1"/>
          </p:nvSpPr>
          <p:spPr bwMode="auto">
            <a:xfrm>
              <a:off x="5927725" y="2851150"/>
              <a:ext cx="152400" cy="219075"/>
            </a:xfrm>
            <a:custGeom>
              <a:gdLst>
                <a:gd name="T0" fmla="*/ 9 w 25"/>
                <a:gd name="T1" fmla="*/ 20 h 36"/>
                <a:gd name="T2" fmla="*/ 25 w 25"/>
                <a:gd name="T3" fmla="*/ 1 h 36"/>
                <a:gd name="T4" fmla="*/ 21 w 25"/>
                <a:gd name="T5" fmla="*/ 0 h 36"/>
                <a:gd name="T6" fmla="*/ 0 w 25"/>
                <a:gd name="T7" fmla="*/ 20 h 36"/>
                <a:gd name="T8" fmla="*/ 21 w 25"/>
                <a:gd name="T9" fmla="*/ 36 h 36"/>
                <a:gd name="T10" fmla="*/ 25 w 25"/>
                <a:gd name="T11" fmla="*/ 36 h 36"/>
                <a:gd name="T12" fmla="*/ 9 w 25"/>
                <a:gd name="T13" fmla="*/ 2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6">
                  <a:moveTo>
                    <a:pt x="9" y="20"/>
                  </a:moveTo>
                  <a:cubicBezTo>
                    <a:pt x="9" y="10"/>
                    <a:pt x="16" y="3"/>
                    <a:pt x="25" y="1"/>
                  </a:cubicBezTo>
                  <a:cubicBezTo>
                    <a:pt x="24" y="0"/>
                    <a:pt x="2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6"/>
                    <a:pt x="21" y="36"/>
                  </a:cubicBezTo>
                  <a:cubicBezTo>
                    <a:pt x="22" y="36"/>
                    <a:pt x="24" y="36"/>
                    <a:pt x="25" y="36"/>
                  </a:cubicBezTo>
                  <a:cubicBezTo>
                    <a:pt x="16" y="34"/>
                    <a:pt x="9" y="29"/>
                    <a:pt x="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1"/>
            <p:cNvSpPr>
              <a:spLocks noChangeArrowheads="1"/>
            </p:cNvSpPr>
            <p:nvPr userDrawn="1"/>
          </p:nvSpPr>
          <p:spPr bwMode="auto">
            <a:xfrm>
              <a:off x="5927725" y="2851150"/>
              <a:ext cx="249238" cy="219075"/>
            </a:xfrm>
            <a:prstGeom prst="ellips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 userDrawn="1"/>
          </p:nvSpPr>
          <p:spPr bwMode="auto">
            <a:xfrm>
              <a:off x="7772400" y="3082925"/>
              <a:ext cx="3397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3"/>
            <p:cNvSpPr>
              <a:spLocks noChangeShapeType="1"/>
            </p:cNvSpPr>
            <p:nvPr userDrawn="1"/>
          </p:nvSpPr>
          <p:spPr bwMode="auto">
            <a:xfrm>
              <a:off x="7265987" y="3082925"/>
              <a:ext cx="38417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4"/>
            <p:cNvSpPr>
              <a:spLocks noChangeShapeType="1"/>
            </p:cNvSpPr>
            <p:nvPr userDrawn="1"/>
          </p:nvSpPr>
          <p:spPr bwMode="auto">
            <a:xfrm>
              <a:off x="8197850" y="3082925"/>
              <a:ext cx="730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 userDrawn="1"/>
          </p:nvSpPr>
          <p:spPr bwMode="auto">
            <a:xfrm flipV="1">
              <a:off x="7242175" y="2344738"/>
              <a:ext cx="268288" cy="1333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6"/>
            <p:cNvSpPr>
              <a:spLocks noChangeShapeType="1"/>
            </p:cNvSpPr>
            <p:nvPr userDrawn="1"/>
          </p:nvSpPr>
          <p:spPr bwMode="auto">
            <a:xfrm flipV="1">
              <a:off x="7667625" y="2074863"/>
              <a:ext cx="334963" cy="1778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7"/>
            <p:cNvSpPr>
              <a:spLocks noChangeShapeType="1"/>
            </p:cNvSpPr>
            <p:nvPr userDrawn="1"/>
          </p:nvSpPr>
          <p:spPr bwMode="auto">
            <a:xfrm flipV="1">
              <a:off x="8088312" y="1995488"/>
              <a:ext cx="66675" cy="381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8"/>
            <p:cNvSpPr>
              <a:spLocks noChangeShapeType="1"/>
            </p:cNvSpPr>
            <p:nvPr userDrawn="1"/>
          </p:nvSpPr>
          <p:spPr bwMode="auto">
            <a:xfrm flipH="1">
              <a:off x="7265987" y="2746375"/>
              <a:ext cx="719138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9"/>
            <p:cNvSpPr>
              <a:spLocks noChangeShapeType="1"/>
            </p:cNvSpPr>
            <p:nvPr userDrawn="1"/>
          </p:nvSpPr>
          <p:spPr bwMode="auto">
            <a:xfrm flipH="1">
              <a:off x="8124825" y="2667000"/>
              <a:ext cx="21907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2" name="Line 60"/>
            <p:cNvSpPr>
              <a:spLocks noChangeShapeType="1"/>
            </p:cNvSpPr>
            <p:nvPr userDrawn="1"/>
          </p:nvSpPr>
          <p:spPr bwMode="auto">
            <a:xfrm flipH="1">
              <a:off x="7218362" y="1843088"/>
              <a:ext cx="481013" cy="4270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3" name="Line 61"/>
            <p:cNvSpPr>
              <a:spLocks noChangeShapeType="1"/>
            </p:cNvSpPr>
            <p:nvPr userDrawn="1"/>
          </p:nvSpPr>
          <p:spPr bwMode="auto">
            <a:xfrm flipH="1">
              <a:off x="7820025" y="1563688"/>
              <a:ext cx="188913" cy="16986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4" name="Line 62"/>
            <p:cNvSpPr>
              <a:spLocks noChangeShapeType="1"/>
            </p:cNvSpPr>
            <p:nvPr userDrawn="1"/>
          </p:nvSpPr>
          <p:spPr bwMode="auto">
            <a:xfrm flipV="1">
              <a:off x="7265987" y="2544763"/>
              <a:ext cx="450850" cy="15398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5" name="Line 63"/>
            <p:cNvSpPr>
              <a:spLocks noChangeShapeType="1"/>
            </p:cNvSpPr>
            <p:nvPr userDrawn="1"/>
          </p:nvSpPr>
          <p:spPr bwMode="auto">
            <a:xfrm flipV="1">
              <a:off x="7862887" y="2239963"/>
              <a:ext cx="523875" cy="238125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6" name="Line 64"/>
            <p:cNvSpPr>
              <a:spLocks noChangeShapeType="1"/>
            </p:cNvSpPr>
            <p:nvPr userDrawn="1"/>
          </p:nvSpPr>
          <p:spPr bwMode="auto">
            <a:xfrm flipH="1" flipV="1">
              <a:off x="7265987" y="3295650"/>
              <a:ext cx="719138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7" name="Line 65"/>
            <p:cNvSpPr>
              <a:spLocks noChangeShapeType="1"/>
            </p:cNvSpPr>
            <p:nvPr userDrawn="1"/>
          </p:nvSpPr>
          <p:spPr bwMode="auto">
            <a:xfrm flipH="1" flipV="1">
              <a:off x="8124825" y="3448050"/>
              <a:ext cx="21907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8" name="Line 66"/>
            <p:cNvSpPr>
              <a:spLocks noChangeShapeType="1"/>
            </p:cNvSpPr>
            <p:nvPr userDrawn="1"/>
          </p:nvSpPr>
          <p:spPr bwMode="auto">
            <a:xfrm>
              <a:off x="7265987" y="3460750"/>
              <a:ext cx="450850" cy="1587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9" name="Line 67"/>
            <p:cNvSpPr>
              <a:spLocks noChangeShapeType="1"/>
            </p:cNvSpPr>
            <p:nvPr userDrawn="1"/>
          </p:nvSpPr>
          <p:spPr bwMode="auto">
            <a:xfrm>
              <a:off x="7862887" y="3679825"/>
              <a:ext cx="523875" cy="1905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0" name="Line 68"/>
            <p:cNvSpPr>
              <a:spLocks noChangeShapeType="1"/>
            </p:cNvSpPr>
            <p:nvPr userDrawn="1"/>
          </p:nvSpPr>
          <p:spPr bwMode="auto">
            <a:xfrm flipH="1">
              <a:off x="4011612" y="3082925"/>
              <a:ext cx="341313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3" name="Line 69"/>
            <p:cNvSpPr>
              <a:spLocks noChangeShapeType="1"/>
            </p:cNvSpPr>
            <p:nvPr userDrawn="1"/>
          </p:nvSpPr>
          <p:spPr bwMode="auto">
            <a:xfrm flipH="1">
              <a:off x="4473575" y="3082925"/>
              <a:ext cx="38417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4" name="Line 70"/>
            <p:cNvSpPr>
              <a:spLocks noChangeShapeType="1"/>
            </p:cNvSpPr>
            <p:nvPr userDrawn="1"/>
          </p:nvSpPr>
          <p:spPr bwMode="auto">
            <a:xfrm flipH="1">
              <a:off x="3852862" y="3082925"/>
              <a:ext cx="73025" cy="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5" name="Line 71"/>
            <p:cNvSpPr>
              <a:spLocks noChangeShapeType="1"/>
            </p:cNvSpPr>
            <p:nvPr userDrawn="1"/>
          </p:nvSpPr>
          <p:spPr bwMode="auto">
            <a:xfrm flipH="1" flipV="1">
              <a:off x="4613275" y="2344738"/>
              <a:ext cx="268288" cy="1333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6" name="Line 72"/>
            <p:cNvSpPr>
              <a:spLocks noChangeShapeType="1"/>
            </p:cNvSpPr>
            <p:nvPr userDrawn="1"/>
          </p:nvSpPr>
          <p:spPr bwMode="auto">
            <a:xfrm flipH="1" flipV="1">
              <a:off x="4121150" y="2074863"/>
              <a:ext cx="328613" cy="1778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7" name="Line 73"/>
            <p:cNvSpPr>
              <a:spLocks noChangeShapeType="1"/>
            </p:cNvSpPr>
            <p:nvPr userDrawn="1"/>
          </p:nvSpPr>
          <p:spPr bwMode="auto">
            <a:xfrm flipH="1" flipV="1">
              <a:off x="3962400" y="1995488"/>
              <a:ext cx="73025" cy="381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8" name="Line 74"/>
            <p:cNvSpPr>
              <a:spLocks noChangeShapeType="1"/>
            </p:cNvSpPr>
            <p:nvPr userDrawn="1"/>
          </p:nvSpPr>
          <p:spPr bwMode="auto">
            <a:xfrm>
              <a:off x="4133850" y="2746375"/>
              <a:ext cx="723900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9" name="Line 75"/>
            <p:cNvSpPr>
              <a:spLocks noChangeShapeType="1"/>
            </p:cNvSpPr>
            <p:nvPr userDrawn="1"/>
          </p:nvSpPr>
          <p:spPr bwMode="auto">
            <a:xfrm>
              <a:off x="3779837" y="2667000"/>
              <a:ext cx="21272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0" name="Line 76"/>
            <p:cNvSpPr>
              <a:spLocks noChangeShapeType="1"/>
            </p:cNvSpPr>
            <p:nvPr userDrawn="1"/>
          </p:nvSpPr>
          <p:spPr bwMode="auto">
            <a:xfrm>
              <a:off x="4425950" y="1843088"/>
              <a:ext cx="474663" cy="4270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1" name="Line 77"/>
            <p:cNvSpPr>
              <a:spLocks noChangeShapeType="1"/>
            </p:cNvSpPr>
            <p:nvPr userDrawn="1"/>
          </p:nvSpPr>
          <p:spPr bwMode="auto">
            <a:xfrm>
              <a:off x="4114800" y="1563688"/>
              <a:ext cx="188913" cy="16986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2" name="Line 78"/>
            <p:cNvSpPr>
              <a:spLocks noChangeShapeType="1"/>
            </p:cNvSpPr>
            <p:nvPr userDrawn="1"/>
          </p:nvSpPr>
          <p:spPr bwMode="auto">
            <a:xfrm flipH="1" flipV="1">
              <a:off x="4400550" y="2544763"/>
              <a:ext cx="457200" cy="15398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3" name="Line 79"/>
            <p:cNvSpPr>
              <a:spLocks noChangeShapeType="1"/>
            </p:cNvSpPr>
            <p:nvPr userDrawn="1"/>
          </p:nvSpPr>
          <p:spPr bwMode="auto">
            <a:xfrm flipH="1" flipV="1">
              <a:off x="3732212" y="2239963"/>
              <a:ext cx="528638" cy="238125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4" name="Line 80"/>
            <p:cNvSpPr>
              <a:spLocks noChangeShapeType="1"/>
            </p:cNvSpPr>
            <p:nvPr userDrawn="1"/>
          </p:nvSpPr>
          <p:spPr bwMode="auto">
            <a:xfrm flipV="1">
              <a:off x="4133850" y="3295650"/>
              <a:ext cx="723900" cy="122238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5" name="Line 81"/>
            <p:cNvSpPr>
              <a:spLocks noChangeShapeType="1"/>
            </p:cNvSpPr>
            <p:nvPr userDrawn="1"/>
          </p:nvSpPr>
          <p:spPr bwMode="auto">
            <a:xfrm flipV="1">
              <a:off x="3779837" y="3448050"/>
              <a:ext cx="212725" cy="49213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6" name="Line 82"/>
            <p:cNvSpPr>
              <a:spLocks noChangeShapeType="1"/>
            </p:cNvSpPr>
            <p:nvPr userDrawn="1"/>
          </p:nvSpPr>
          <p:spPr bwMode="auto">
            <a:xfrm flipH="1">
              <a:off x="4400550" y="3460750"/>
              <a:ext cx="457200" cy="15875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7" name="Line 83"/>
            <p:cNvSpPr>
              <a:spLocks noChangeShapeType="1"/>
            </p:cNvSpPr>
            <p:nvPr userDrawn="1"/>
          </p:nvSpPr>
          <p:spPr bwMode="auto">
            <a:xfrm flipH="1">
              <a:off x="3732212" y="3679825"/>
              <a:ext cx="528638" cy="190500"/>
            </a:xfrm>
            <a:prstGeom prst="line">
              <a:avLst/>
            </a:prstGeom>
            <a:noFill/>
            <a:ln w="47625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8" name="Oval 84"/>
            <p:cNvSpPr>
              <a:spLocks noChangeArrowheads="1"/>
            </p:cNvSpPr>
            <p:nvPr userDrawn="1"/>
          </p:nvSpPr>
          <p:spPr bwMode="auto">
            <a:xfrm>
              <a:off x="8270875" y="1868488"/>
              <a:ext cx="188913" cy="188913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9" name="Freeform 85"/>
            <p:cNvSpPr/>
            <p:nvPr userDrawn="1"/>
          </p:nvSpPr>
          <p:spPr bwMode="auto">
            <a:xfrm>
              <a:off x="8221662" y="1733550"/>
              <a:ext cx="212725" cy="214313"/>
            </a:xfrm>
            <a:custGeom>
              <a:gdLst>
                <a:gd name="T0" fmla="*/ 27 w 35"/>
                <a:gd name="T1" fmla="*/ 32 h 35"/>
                <a:gd name="T2" fmla="*/ 18 w 35"/>
                <a:gd name="T3" fmla="*/ 35 h 35"/>
                <a:gd name="T4" fmla="*/ 0 w 35"/>
                <a:gd name="T5" fmla="*/ 17 h 35"/>
                <a:gd name="T6" fmla="*/ 18 w 35"/>
                <a:gd name="T7" fmla="*/ 0 h 35"/>
                <a:gd name="T8" fmla="*/ 35 w 35"/>
                <a:gd name="T9" fmla="*/ 17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32"/>
                  </a:moveTo>
                  <a:cubicBezTo>
                    <a:pt x="24" y="34"/>
                    <a:pt x="21" y="35"/>
                    <a:pt x="18" y="35"/>
                  </a:cubicBez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8" y="0"/>
                    <a:pt x="35" y="7"/>
                    <a:pt x="35" y="17"/>
                  </a:cubicBezTo>
                </a:path>
              </a:pathLst>
            </a:custGeom>
            <a:noFill/>
            <a:ln w="23813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0" name="Oval 86"/>
            <p:cNvSpPr>
              <a:spLocks noChangeArrowheads="1"/>
            </p:cNvSpPr>
            <p:nvPr userDrawn="1"/>
          </p:nvSpPr>
          <p:spPr bwMode="auto">
            <a:xfrm>
              <a:off x="6026150" y="1130300"/>
              <a:ext cx="249238" cy="24288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1" name="Freeform 87"/>
            <p:cNvSpPr/>
            <p:nvPr userDrawn="1"/>
          </p:nvSpPr>
          <p:spPr bwMode="auto">
            <a:xfrm>
              <a:off x="6172200" y="1062038"/>
              <a:ext cx="285750" cy="287338"/>
            </a:xfrm>
            <a:custGeom>
              <a:gdLst>
                <a:gd name="T0" fmla="*/ 3 w 47"/>
                <a:gd name="T1" fmla="*/ 35 h 47"/>
                <a:gd name="T2" fmla="*/ 0 w 47"/>
                <a:gd name="T3" fmla="*/ 24 h 47"/>
                <a:gd name="T4" fmla="*/ 23 w 47"/>
                <a:gd name="T5" fmla="*/ 0 h 47"/>
                <a:gd name="T6" fmla="*/ 47 w 47"/>
                <a:gd name="T7" fmla="*/ 24 h 47"/>
                <a:gd name="T8" fmla="*/ 23 w 47"/>
                <a:gd name="T9" fmla="*/ 47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3" y="35"/>
                  </a:moveTo>
                  <a:cubicBezTo>
                    <a:pt x="1" y="32"/>
                    <a:pt x="0" y="28"/>
                    <a:pt x="0" y="24"/>
                  </a:cubicBezTo>
                  <a:cubicBezTo>
                    <a:pt x="0" y="11"/>
                    <a:pt x="11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37"/>
                    <a:pt x="36" y="47"/>
                    <a:pt x="23" y="47"/>
                  </a:cubicBezTo>
                </a:path>
              </a:pathLst>
            </a:custGeom>
            <a:noFill/>
            <a:ln w="23813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6" name="Freeform 92"/>
            <p:cNvSpPr/>
            <p:nvPr userDrawn="1"/>
          </p:nvSpPr>
          <p:spPr bwMode="auto">
            <a:xfrm>
              <a:off x="4875212" y="1154113"/>
              <a:ext cx="292100" cy="298450"/>
            </a:xfrm>
            <a:custGeom>
              <a:gdLst>
                <a:gd name="T0" fmla="*/ 48 w 48"/>
                <a:gd name="T1" fmla="*/ 25 h 49"/>
                <a:gd name="T2" fmla="*/ 28 w 48"/>
                <a:gd name="T3" fmla="*/ 21 h 49"/>
                <a:gd name="T4" fmla="*/ 24 w 48"/>
                <a:gd name="T5" fmla="*/ 0 h 49"/>
                <a:gd name="T6" fmla="*/ 20 w 48"/>
                <a:gd name="T7" fmla="*/ 21 h 49"/>
                <a:gd name="T8" fmla="*/ 0 w 48"/>
                <a:gd name="T9" fmla="*/ 25 h 49"/>
                <a:gd name="T10" fmla="*/ 20 w 48"/>
                <a:gd name="T11" fmla="*/ 28 h 49"/>
                <a:gd name="T12" fmla="*/ 24 w 48"/>
                <a:gd name="T13" fmla="*/ 49 h 49"/>
                <a:gd name="T14" fmla="*/ 28 w 48"/>
                <a:gd name="T15" fmla="*/ 28 h 49"/>
                <a:gd name="T16" fmla="*/ 48 w 48"/>
                <a:gd name="T17" fmla="*/ 25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48" y="25"/>
                  </a:moveTo>
                  <a:cubicBezTo>
                    <a:pt x="48" y="23"/>
                    <a:pt x="39" y="21"/>
                    <a:pt x="28" y="21"/>
                  </a:cubicBezTo>
                  <a:cubicBezTo>
                    <a:pt x="28" y="9"/>
                    <a:pt x="26" y="0"/>
                    <a:pt x="24" y="0"/>
                  </a:cubicBezTo>
                  <a:cubicBezTo>
                    <a:pt x="22" y="0"/>
                    <a:pt x="21" y="9"/>
                    <a:pt x="20" y="21"/>
                  </a:cubicBezTo>
                  <a:cubicBezTo>
                    <a:pt x="9" y="21"/>
                    <a:pt x="0" y="23"/>
                    <a:pt x="0" y="25"/>
                  </a:cubicBezTo>
                  <a:cubicBezTo>
                    <a:pt x="0" y="27"/>
                    <a:pt x="9" y="28"/>
                    <a:pt x="20" y="28"/>
                  </a:cubicBezTo>
                  <a:cubicBezTo>
                    <a:pt x="21" y="40"/>
                    <a:pt x="22" y="49"/>
                    <a:pt x="24" y="49"/>
                  </a:cubicBezTo>
                  <a:cubicBezTo>
                    <a:pt x="26" y="49"/>
                    <a:pt x="28" y="40"/>
                    <a:pt x="28" y="28"/>
                  </a:cubicBezTo>
                  <a:cubicBezTo>
                    <a:pt x="39" y="28"/>
                    <a:pt x="48" y="27"/>
                    <a:pt x="48" y="25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7" name="Freeform 93"/>
            <p:cNvSpPr/>
            <p:nvPr userDrawn="1"/>
          </p:nvSpPr>
          <p:spPr bwMode="auto">
            <a:xfrm>
              <a:off x="7437437" y="1441450"/>
              <a:ext cx="193675" cy="195263"/>
            </a:xfrm>
            <a:custGeom>
              <a:gdLst>
                <a:gd name="T0" fmla="*/ 32 w 32"/>
                <a:gd name="T1" fmla="*/ 16 h 32"/>
                <a:gd name="T2" fmla="*/ 18 w 32"/>
                <a:gd name="T3" fmla="*/ 13 h 32"/>
                <a:gd name="T4" fmla="*/ 16 w 32"/>
                <a:gd name="T5" fmla="*/ 0 h 32"/>
                <a:gd name="T6" fmla="*/ 13 w 32"/>
                <a:gd name="T7" fmla="*/ 13 h 32"/>
                <a:gd name="T8" fmla="*/ 0 w 32"/>
                <a:gd name="T9" fmla="*/ 16 h 32"/>
                <a:gd name="T10" fmla="*/ 13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4"/>
                    <a:pt x="26" y="13"/>
                    <a:pt x="18" y="13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5" y="0"/>
                    <a:pt x="14" y="6"/>
                    <a:pt x="13" y="13"/>
                  </a:cubicBezTo>
                  <a:cubicBezTo>
                    <a:pt x="6" y="13"/>
                    <a:pt x="0" y="14"/>
                    <a:pt x="0" y="16"/>
                  </a:cubicBezTo>
                  <a:cubicBezTo>
                    <a:pt x="0" y="17"/>
                    <a:pt x="6" y="18"/>
                    <a:pt x="13" y="18"/>
                  </a:cubicBezTo>
                  <a:cubicBezTo>
                    <a:pt x="14" y="26"/>
                    <a:pt x="15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8" name="Freeform 94"/>
            <p:cNvSpPr/>
            <p:nvPr userDrawn="1"/>
          </p:nvSpPr>
          <p:spPr bwMode="auto">
            <a:xfrm>
              <a:off x="7978775" y="3417888"/>
              <a:ext cx="193675" cy="195263"/>
            </a:xfrm>
            <a:custGeom>
              <a:gdLst>
                <a:gd name="T0" fmla="*/ 32 w 32"/>
                <a:gd name="T1" fmla="*/ 16 h 32"/>
                <a:gd name="T2" fmla="*/ 18 w 32"/>
                <a:gd name="T3" fmla="*/ 14 h 32"/>
                <a:gd name="T4" fmla="*/ 16 w 32"/>
                <a:gd name="T5" fmla="*/ 0 h 32"/>
                <a:gd name="T6" fmla="*/ 13 w 32"/>
                <a:gd name="T7" fmla="*/ 14 h 32"/>
                <a:gd name="T8" fmla="*/ 0 w 32"/>
                <a:gd name="T9" fmla="*/ 16 h 32"/>
                <a:gd name="T10" fmla="*/ 13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5"/>
                    <a:pt x="26" y="14"/>
                    <a:pt x="18" y="14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4" y="0"/>
                    <a:pt x="13" y="6"/>
                    <a:pt x="13" y="14"/>
                  </a:cubicBezTo>
                  <a:cubicBezTo>
                    <a:pt x="6" y="14"/>
                    <a:pt x="0" y="15"/>
                    <a:pt x="0" y="16"/>
                  </a:cubicBezTo>
                  <a:cubicBezTo>
                    <a:pt x="0" y="17"/>
                    <a:pt x="6" y="18"/>
                    <a:pt x="13" y="18"/>
                  </a:cubicBezTo>
                  <a:cubicBezTo>
                    <a:pt x="13" y="26"/>
                    <a:pt x="14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9" name="Freeform 95"/>
            <p:cNvSpPr/>
            <p:nvPr userDrawn="1"/>
          </p:nvSpPr>
          <p:spPr bwMode="auto">
            <a:xfrm>
              <a:off x="4017962" y="1746250"/>
              <a:ext cx="193675" cy="195263"/>
            </a:xfrm>
            <a:custGeom>
              <a:gdLst>
                <a:gd name="T0" fmla="*/ 32 w 32"/>
                <a:gd name="T1" fmla="*/ 16 h 32"/>
                <a:gd name="T2" fmla="*/ 18 w 32"/>
                <a:gd name="T3" fmla="*/ 14 h 32"/>
                <a:gd name="T4" fmla="*/ 16 w 32"/>
                <a:gd name="T5" fmla="*/ 0 h 32"/>
                <a:gd name="T6" fmla="*/ 13 w 32"/>
                <a:gd name="T7" fmla="*/ 14 h 32"/>
                <a:gd name="T8" fmla="*/ 0 w 32"/>
                <a:gd name="T9" fmla="*/ 16 h 32"/>
                <a:gd name="T10" fmla="*/ 13 w 32"/>
                <a:gd name="T11" fmla="*/ 19 h 32"/>
                <a:gd name="T12" fmla="*/ 16 w 32"/>
                <a:gd name="T13" fmla="*/ 32 h 32"/>
                <a:gd name="T14" fmla="*/ 18 w 32"/>
                <a:gd name="T15" fmla="*/ 19 h 32"/>
                <a:gd name="T16" fmla="*/ 32 w 32"/>
                <a:gd name="T17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5"/>
                    <a:pt x="26" y="14"/>
                    <a:pt x="18" y="14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4" y="0"/>
                    <a:pt x="13" y="6"/>
                    <a:pt x="13" y="14"/>
                  </a:cubicBezTo>
                  <a:cubicBezTo>
                    <a:pt x="6" y="14"/>
                    <a:pt x="0" y="15"/>
                    <a:pt x="0" y="16"/>
                  </a:cubicBezTo>
                  <a:cubicBezTo>
                    <a:pt x="0" y="18"/>
                    <a:pt x="6" y="19"/>
                    <a:pt x="13" y="19"/>
                  </a:cubicBezTo>
                  <a:cubicBezTo>
                    <a:pt x="13" y="26"/>
                    <a:pt x="14" y="32"/>
                    <a:pt x="16" y="32"/>
                  </a:cubicBezTo>
                  <a:cubicBezTo>
                    <a:pt x="17" y="32"/>
                    <a:pt x="18" y="26"/>
                    <a:pt x="18" y="19"/>
                  </a:cubicBezTo>
                  <a:cubicBezTo>
                    <a:pt x="26" y="19"/>
                    <a:pt x="32" y="18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副标题 2">
            <a:extLst>
              <a:ext uri="{FF2B5EF4-FFF2-40B4-BE49-F238E27FC236}">
                <a16:creationId xmlns:a16="http://schemas.microsoft.com/office/drawing/2014/main" id="{72FA70FD-9B7F-4B69-AF31-1784114C7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82950" y="5074853"/>
            <a:ext cx="559435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1" name="标题 1">
            <a:extLst>
              <a:ext uri="{FF2B5EF4-FFF2-40B4-BE49-F238E27FC236}">
                <a16:creationId xmlns:a16="http://schemas.microsoft.com/office/drawing/2014/main" id="{04DABC5D-772B-4B99-9981-F1A3A3721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2950" y="3797301"/>
            <a:ext cx="5594350" cy="126068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id="{F41D8058-11FC-44EA-BD45-4E466F38B8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82950" y="5748136"/>
            <a:ext cx="559435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</a:p>
        </p:txBody>
      </p:sp>
      <p:sp>
        <p:nvSpPr>
          <p:cNvPr id="83" name="文本占位符 13">
            <a:extLst>
              <a:ext uri="{FF2B5EF4-FFF2-40B4-BE49-F238E27FC236}">
                <a16:creationId xmlns:a16="http://schemas.microsoft.com/office/drawing/2014/main" id="{263E4A52-CEE9-417F-BC4C-70A91703C1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82950" y="6044407"/>
            <a:ext cx="559435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/>
              <a:t>Date</a:t>
            </a:r>
            <a:endParaRPr lang="zh-CN" altLang="en-US"/>
          </a:p>
        </p:txBody>
      </p:sp>
    </p:spTree>
    <p:extLst>
      <p:ext uri="{BB962C8B-B14F-4D97-AF65-F5344CB8AC3E}">
        <p14:creationId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276601" y="1996357"/>
            <a:ext cx="1498600" cy="2437283"/>
          </a:xfrm>
          <a:prstGeom prst="rect">
            <a:avLst/>
          </a:prstGeom>
        </p:spPr>
      </p:pic>
      <p:sp>
        <p:nvSpPr>
          <p:cNvPr id="7" name="Oval 86"/>
          <p:cNvSpPr>
            <a:spLocks noChangeArrowheads="1"/>
          </p:cNvSpPr>
          <p:nvPr userDrawn="1"/>
        </p:nvSpPr>
        <p:spPr bwMode="auto">
          <a:xfrm>
            <a:off x="4910364" y="1920950"/>
            <a:ext cx="249238" cy="242888"/>
          </a:xfrm>
          <a:prstGeom prst="ellipse">
            <a:avLst/>
          </a:prstGeom>
          <a:solidFill>
            <a:srgbClr val="D93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7"/>
          <p:cNvSpPr/>
          <p:nvPr userDrawn="1"/>
        </p:nvSpPr>
        <p:spPr bwMode="auto">
          <a:xfrm>
            <a:off x="5056414" y="1852688"/>
            <a:ext cx="285750" cy="287338"/>
          </a:xfrm>
          <a:custGeom>
            <a:gdLst>
              <a:gd name="T0" fmla="*/ 3 w 47"/>
              <a:gd name="T1" fmla="*/ 35 h 47"/>
              <a:gd name="T2" fmla="*/ 0 w 47"/>
              <a:gd name="T3" fmla="*/ 24 h 47"/>
              <a:gd name="T4" fmla="*/ 23 w 47"/>
              <a:gd name="T5" fmla="*/ 0 h 47"/>
              <a:gd name="T6" fmla="*/ 47 w 47"/>
              <a:gd name="T7" fmla="*/ 24 h 47"/>
              <a:gd name="T8" fmla="*/ 23 w 47"/>
              <a:gd name="T9" fmla="*/ 47 h 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7">
                <a:moveTo>
                  <a:pt x="3" y="35"/>
                </a:moveTo>
                <a:cubicBezTo>
                  <a:pt x="1" y="32"/>
                  <a:pt x="0" y="28"/>
                  <a:pt x="0" y="24"/>
                </a:cubicBezTo>
                <a:cubicBezTo>
                  <a:pt x="0" y="11"/>
                  <a:pt x="11" y="0"/>
                  <a:pt x="23" y="0"/>
                </a:cubicBez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</a:path>
            </a:pathLst>
          </a:custGeom>
          <a:noFill/>
          <a:ln w="23813" cap="rnd">
            <a:solidFill>
              <a:srgbClr val="36363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2"/>
          <p:cNvSpPr/>
          <p:nvPr userDrawn="1"/>
        </p:nvSpPr>
        <p:spPr bwMode="auto">
          <a:xfrm>
            <a:off x="2849338" y="2817480"/>
            <a:ext cx="292100" cy="298450"/>
          </a:xfrm>
          <a:custGeom>
            <a:gdLst>
              <a:gd name="T0" fmla="*/ 48 w 48"/>
              <a:gd name="T1" fmla="*/ 25 h 49"/>
              <a:gd name="T2" fmla="*/ 28 w 48"/>
              <a:gd name="T3" fmla="*/ 21 h 49"/>
              <a:gd name="T4" fmla="*/ 24 w 48"/>
              <a:gd name="T5" fmla="*/ 0 h 49"/>
              <a:gd name="T6" fmla="*/ 20 w 48"/>
              <a:gd name="T7" fmla="*/ 21 h 49"/>
              <a:gd name="T8" fmla="*/ 0 w 48"/>
              <a:gd name="T9" fmla="*/ 25 h 49"/>
              <a:gd name="T10" fmla="*/ 20 w 48"/>
              <a:gd name="T11" fmla="*/ 28 h 49"/>
              <a:gd name="T12" fmla="*/ 24 w 48"/>
              <a:gd name="T13" fmla="*/ 49 h 49"/>
              <a:gd name="T14" fmla="*/ 28 w 48"/>
              <a:gd name="T15" fmla="*/ 28 h 49"/>
              <a:gd name="T16" fmla="*/ 48 w 48"/>
              <a:gd name="T17" fmla="*/ 25 h 4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49">
                <a:moveTo>
                  <a:pt x="48" y="25"/>
                </a:moveTo>
                <a:cubicBezTo>
                  <a:pt x="48" y="23"/>
                  <a:pt x="39" y="21"/>
                  <a:pt x="28" y="21"/>
                </a:cubicBezTo>
                <a:cubicBezTo>
                  <a:pt x="28" y="9"/>
                  <a:pt x="26" y="0"/>
                  <a:pt x="24" y="0"/>
                </a:cubicBezTo>
                <a:cubicBezTo>
                  <a:pt x="22" y="0"/>
                  <a:pt x="21" y="9"/>
                  <a:pt x="20" y="21"/>
                </a:cubicBezTo>
                <a:cubicBezTo>
                  <a:pt x="9" y="21"/>
                  <a:pt x="0" y="23"/>
                  <a:pt x="0" y="25"/>
                </a:cubicBezTo>
                <a:cubicBezTo>
                  <a:pt x="0" y="27"/>
                  <a:pt x="9" y="28"/>
                  <a:pt x="20" y="28"/>
                </a:cubicBezTo>
                <a:cubicBezTo>
                  <a:pt x="21" y="40"/>
                  <a:pt x="22" y="49"/>
                  <a:pt x="24" y="49"/>
                </a:cubicBezTo>
                <a:cubicBezTo>
                  <a:pt x="26" y="49"/>
                  <a:pt x="28" y="40"/>
                  <a:pt x="28" y="28"/>
                </a:cubicBezTo>
                <a:cubicBezTo>
                  <a:pt x="39" y="28"/>
                  <a:pt x="48" y="27"/>
                  <a:pt x="48" y="25"/>
                </a:cubicBezTo>
                <a:close/>
              </a:path>
            </a:pathLst>
          </a:custGeom>
          <a:solidFill>
            <a:srgbClr val="D93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id="{46CF7280-0C0C-4D38-8815-1FDB4D97B21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056414" y="379901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7477B107-4A97-4498-8F31-6ECB6EF1C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414" y="290366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id="{9C88E162-DB55-4D0F-8316-48E2925044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id="{C7062947-CCD2-4054-8EC5-7817F074A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id="{FE3331B3-8521-4766-95B2-8F7969D76E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id="{285DF985-645C-44F0-A536-F51FEED4A55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  <p:extLst>
      <p:ext uri="{BB962C8B-B14F-4D97-AF65-F5344CB8AC3E}">
        <p14:creationId val="56896701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5A10F4-0253-4590-B614-333BA62AE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A4DEE6-B1CC-4B7C-9A2F-CD232636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75817487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41772862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5" name="组合 74"/>
          <p:cNvGrpSpPr/>
          <p:nvPr userDrawn="1"/>
        </p:nvGrpSpPr>
        <p:grpSpPr>
          <a:xfrm>
            <a:off x="4310063" y="1181100"/>
            <a:ext cx="3689350" cy="2424113"/>
            <a:chOff x="4310063" y="1181100"/>
            <a:chExt cx="3689350" cy="2424113"/>
          </a:xfrm>
        </p:grpSpPr>
        <p:sp>
          <p:nvSpPr>
            <p:cNvPr id="5" name="Oval 5"/>
            <p:cNvSpPr>
              <a:spLocks noChangeArrowheads="1"/>
            </p:cNvSpPr>
            <p:nvPr userDrawn="1"/>
          </p:nvSpPr>
          <p:spPr bwMode="auto">
            <a:xfrm>
              <a:off x="7102475" y="1674813"/>
              <a:ext cx="141288" cy="14128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7493000" y="2590800"/>
              <a:ext cx="98425" cy="98425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 userDrawn="1"/>
          </p:nvSpPr>
          <p:spPr bwMode="auto">
            <a:xfrm>
              <a:off x="4525963" y="2266950"/>
              <a:ext cx="93663" cy="98425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 userDrawn="1"/>
          </p:nvSpPr>
          <p:spPr bwMode="auto">
            <a:xfrm>
              <a:off x="6013450" y="1284288"/>
              <a:ext cx="160338" cy="160338"/>
            </a:xfrm>
            <a:prstGeom prst="ellipse">
              <a:avLst/>
            </a:pr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7065963" y="1566863"/>
              <a:ext cx="163513" cy="163513"/>
            </a:xfrm>
            <a:custGeom>
              <a:gdLst>
                <a:gd name="T0" fmla="*/ 26 w 35"/>
                <a:gd name="T1" fmla="*/ 33 h 35"/>
                <a:gd name="T2" fmla="*/ 17 w 35"/>
                <a:gd name="T3" fmla="*/ 35 h 35"/>
                <a:gd name="T4" fmla="*/ 0 w 35"/>
                <a:gd name="T5" fmla="*/ 17 h 35"/>
                <a:gd name="T6" fmla="*/ 17 w 35"/>
                <a:gd name="T7" fmla="*/ 0 h 35"/>
                <a:gd name="T8" fmla="*/ 35 w 35"/>
                <a:gd name="T9" fmla="*/ 17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6" y="33"/>
                  </a:moveTo>
                  <a:cubicBezTo>
                    <a:pt x="23" y="34"/>
                    <a:pt x="20" y="35"/>
                    <a:pt x="17" y="35"/>
                  </a:cubicBezTo>
                  <a:cubicBezTo>
                    <a:pt x="7" y="35"/>
                    <a:pt x="0" y="2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</a:path>
              </a:pathLst>
            </a:custGeom>
            <a:noFill/>
            <a:ln w="1905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>
              <a:off x="5859463" y="1181100"/>
              <a:ext cx="280988" cy="282575"/>
            </a:xfrm>
            <a:custGeom>
              <a:gdLst>
                <a:gd name="T0" fmla="*/ 60 w 60"/>
                <a:gd name="T1" fmla="*/ 30 h 60"/>
                <a:gd name="T2" fmla="*/ 35 w 60"/>
                <a:gd name="T3" fmla="*/ 25 h 60"/>
                <a:gd name="T4" fmla="*/ 30 w 60"/>
                <a:gd name="T5" fmla="*/ 0 h 60"/>
                <a:gd name="T6" fmla="*/ 25 w 60"/>
                <a:gd name="T7" fmla="*/ 25 h 60"/>
                <a:gd name="T8" fmla="*/ 0 w 60"/>
                <a:gd name="T9" fmla="*/ 30 h 60"/>
                <a:gd name="T10" fmla="*/ 25 w 60"/>
                <a:gd name="T11" fmla="*/ 35 h 60"/>
                <a:gd name="T12" fmla="*/ 30 w 60"/>
                <a:gd name="T13" fmla="*/ 60 h 60"/>
                <a:gd name="T14" fmla="*/ 35 w 60"/>
                <a:gd name="T15" fmla="*/ 35 h 60"/>
                <a:gd name="T16" fmla="*/ 60 w 60"/>
                <a:gd name="T17" fmla="*/ 3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28"/>
                    <a:pt x="49" y="26"/>
                    <a:pt x="35" y="25"/>
                  </a:cubicBezTo>
                  <a:cubicBezTo>
                    <a:pt x="34" y="11"/>
                    <a:pt x="32" y="0"/>
                    <a:pt x="30" y="0"/>
                  </a:cubicBezTo>
                  <a:cubicBezTo>
                    <a:pt x="27" y="0"/>
                    <a:pt x="26" y="11"/>
                    <a:pt x="25" y="25"/>
                  </a:cubicBezTo>
                  <a:cubicBezTo>
                    <a:pt x="11" y="26"/>
                    <a:pt x="0" y="28"/>
                    <a:pt x="0" y="30"/>
                  </a:cubicBezTo>
                  <a:cubicBezTo>
                    <a:pt x="0" y="32"/>
                    <a:pt x="11" y="34"/>
                    <a:pt x="25" y="35"/>
                  </a:cubicBezTo>
                  <a:cubicBezTo>
                    <a:pt x="26" y="49"/>
                    <a:pt x="27" y="60"/>
                    <a:pt x="30" y="60"/>
                  </a:cubicBezTo>
                  <a:cubicBezTo>
                    <a:pt x="32" y="60"/>
                    <a:pt x="34" y="49"/>
                    <a:pt x="35" y="35"/>
                  </a:cubicBezTo>
                  <a:cubicBezTo>
                    <a:pt x="49" y="34"/>
                    <a:pt x="60" y="32"/>
                    <a:pt x="60" y="30"/>
                  </a:cubicBezTo>
                  <a:close/>
                </a:path>
              </a:pathLst>
            </a:custGeom>
            <a:noFill/>
            <a:ln w="19050" cap="flat">
              <a:solidFill>
                <a:srgbClr val="363636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5526088" y="2046288"/>
              <a:ext cx="487363" cy="342900"/>
            </a:xfrm>
            <a:custGeom>
              <a:gdLst>
                <a:gd name="T0" fmla="*/ 53 w 104"/>
                <a:gd name="T1" fmla="*/ 73 h 73"/>
                <a:gd name="T2" fmla="*/ 60 w 104"/>
                <a:gd name="T3" fmla="*/ 42 h 73"/>
                <a:gd name="T4" fmla="*/ 104 w 104"/>
                <a:gd name="T5" fmla="*/ 38 h 73"/>
                <a:gd name="T6" fmla="*/ 29 w 104"/>
                <a:gd name="T7" fmla="*/ 23 h 73"/>
                <a:gd name="T8" fmla="*/ 25 w 104"/>
                <a:gd name="T9" fmla="*/ 73 h 73"/>
                <a:gd name="T10" fmla="*/ 53 w 104"/>
                <a:gd name="T11" fmla="*/ 73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3">
                  <a:moveTo>
                    <a:pt x="53" y="73"/>
                  </a:moveTo>
                  <a:cubicBezTo>
                    <a:pt x="48" y="63"/>
                    <a:pt x="51" y="50"/>
                    <a:pt x="60" y="42"/>
                  </a:cubicBezTo>
                  <a:cubicBezTo>
                    <a:pt x="70" y="34"/>
                    <a:pt x="93" y="33"/>
                    <a:pt x="104" y="38"/>
                  </a:cubicBezTo>
                  <a:cubicBezTo>
                    <a:pt x="104" y="38"/>
                    <a:pt x="68" y="0"/>
                    <a:pt x="29" y="23"/>
                  </a:cubicBezTo>
                  <a:cubicBezTo>
                    <a:pt x="29" y="23"/>
                    <a:pt x="0" y="44"/>
                    <a:pt x="25" y="73"/>
                  </a:cubicBezTo>
                  <a:lnTo>
                    <a:pt x="53" y="73"/>
                  </a:ln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 userDrawn="1"/>
          </p:nvSpPr>
          <p:spPr bwMode="auto">
            <a:xfrm>
              <a:off x="6276975" y="2027238"/>
              <a:ext cx="473075" cy="347663"/>
            </a:xfrm>
            <a:custGeom>
              <a:gdLst>
                <a:gd name="T0" fmla="*/ 50 w 101"/>
                <a:gd name="T1" fmla="*/ 74 h 74"/>
                <a:gd name="T2" fmla="*/ 43 w 101"/>
                <a:gd name="T3" fmla="*/ 42 h 74"/>
                <a:gd name="T4" fmla="*/ 0 w 101"/>
                <a:gd name="T5" fmla="*/ 39 h 74"/>
                <a:gd name="T6" fmla="*/ 73 w 101"/>
                <a:gd name="T7" fmla="*/ 24 h 74"/>
                <a:gd name="T8" fmla="*/ 77 w 101"/>
                <a:gd name="T9" fmla="*/ 74 h 74"/>
                <a:gd name="T10" fmla="*/ 50 w 101"/>
                <a:gd name="T11" fmla="*/ 74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74">
                  <a:moveTo>
                    <a:pt x="50" y="74"/>
                  </a:moveTo>
                  <a:cubicBezTo>
                    <a:pt x="55" y="63"/>
                    <a:pt x="52" y="50"/>
                    <a:pt x="43" y="42"/>
                  </a:cubicBezTo>
                  <a:cubicBezTo>
                    <a:pt x="33" y="34"/>
                    <a:pt x="11" y="34"/>
                    <a:pt x="0" y="39"/>
                  </a:cubicBezTo>
                  <a:cubicBezTo>
                    <a:pt x="0" y="39"/>
                    <a:pt x="35" y="0"/>
                    <a:pt x="73" y="24"/>
                  </a:cubicBezTo>
                  <a:cubicBezTo>
                    <a:pt x="73" y="24"/>
                    <a:pt x="101" y="45"/>
                    <a:pt x="77" y="74"/>
                  </a:cubicBezTo>
                  <a:lnTo>
                    <a:pt x="50" y="74"/>
                  </a:lnTo>
                  <a:close/>
                </a:path>
              </a:pathLst>
            </a:cu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 userDrawn="1"/>
          </p:nvSpPr>
          <p:spPr bwMode="auto">
            <a:xfrm>
              <a:off x="5535613" y="2430463"/>
              <a:ext cx="496888" cy="385763"/>
            </a:xfrm>
            <a:custGeom>
              <a:gdLst>
                <a:gd name="T0" fmla="*/ 106 w 106"/>
                <a:gd name="T1" fmla="*/ 82 h 82"/>
                <a:gd name="T2" fmla="*/ 6 w 106"/>
                <a:gd name="T3" fmla="*/ 82 h 82"/>
                <a:gd name="T4" fmla="*/ 0 w 106"/>
                <a:gd name="T5" fmla="*/ 76 h 82"/>
                <a:gd name="T6" fmla="*/ 0 w 106"/>
                <a:gd name="T7" fmla="*/ 6 h 82"/>
                <a:gd name="T8" fmla="*/ 6 w 106"/>
                <a:gd name="T9" fmla="*/ 0 h 82"/>
                <a:gd name="T10" fmla="*/ 106 w 106"/>
                <a:gd name="T11" fmla="*/ 0 h 82"/>
                <a:gd name="T12" fmla="*/ 106 w 106"/>
                <a:gd name="T13" fmla="*/ 82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2">
                  <a:moveTo>
                    <a:pt x="106" y="82"/>
                  </a:moveTo>
                  <a:cubicBezTo>
                    <a:pt x="6" y="82"/>
                    <a:pt x="6" y="82"/>
                    <a:pt x="6" y="82"/>
                  </a:cubicBezTo>
                  <a:cubicBezTo>
                    <a:pt x="3" y="82"/>
                    <a:pt x="0" y="79"/>
                    <a:pt x="0" y="7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106" y="82"/>
                  </a:ln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 userDrawn="1"/>
          </p:nvSpPr>
          <p:spPr bwMode="auto">
            <a:xfrm>
              <a:off x="5610225" y="2816225"/>
              <a:ext cx="422275" cy="788988"/>
            </a:xfrm>
            <a:custGeom>
              <a:gdLst>
                <a:gd name="T0" fmla="*/ 90 w 90"/>
                <a:gd name="T1" fmla="*/ 168 h 168"/>
                <a:gd name="T2" fmla="*/ 7 w 90"/>
                <a:gd name="T3" fmla="*/ 168 h 168"/>
                <a:gd name="T4" fmla="*/ 0 w 90"/>
                <a:gd name="T5" fmla="*/ 162 h 168"/>
                <a:gd name="T6" fmla="*/ 0 w 90"/>
                <a:gd name="T7" fmla="*/ 0 h 168"/>
                <a:gd name="T8" fmla="*/ 90 w 90"/>
                <a:gd name="T9" fmla="*/ 0 h 168"/>
                <a:gd name="T10" fmla="*/ 90 w 90"/>
                <a:gd name="T11" fmla="*/ 168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68">
                  <a:moveTo>
                    <a:pt x="90" y="168"/>
                  </a:moveTo>
                  <a:cubicBezTo>
                    <a:pt x="7" y="168"/>
                    <a:pt x="7" y="168"/>
                    <a:pt x="7" y="168"/>
                  </a:cubicBezTo>
                  <a:cubicBezTo>
                    <a:pt x="3" y="168"/>
                    <a:pt x="0" y="165"/>
                    <a:pt x="0" y="1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90" y="168"/>
                  </a:ln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 userDrawn="1"/>
          </p:nvSpPr>
          <p:spPr bwMode="auto">
            <a:xfrm>
              <a:off x="6243638" y="2816225"/>
              <a:ext cx="422275" cy="788988"/>
            </a:xfrm>
            <a:custGeom>
              <a:gdLst>
                <a:gd name="T0" fmla="*/ 84 w 90"/>
                <a:gd name="T1" fmla="*/ 168 h 168"/>
                <a:gd name="T2" fmla="*/ 0 w 90"/>
                <a:gd name="T3" fmla="*/ 168 h 168"/>
                <a:gd name="T4" fmla="*/ 0 w 90"/>
                <a:gd name="T5" fmla="*/ 0 h 168"/>
                <a:gd name="T6" fmla="*/ 90 w 90"/>
                <a:gd name="T7" fmla="*/ 0 h 168"/>
                <a:gd name="T8" fmla="*/ 90 w 90"/>
                <a:gd name="T9" fmla="*/ 162 h 168"/>
                <a:gd name="T10" fmla="*/ 84 w 90"/>
                <a:gd name="T11" fmla="*/ 168 h 1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68">
                  <a:moveTo>
                    <a:pt x="84" y="168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162"/>
                    <a:pt x="90" y="162"/>
                    <a:pt x="90" y="162"/>
                  </a:cubicBezTo>
                  <a:cubicBezTo>
                    <a:pt x="90" y="165"/>
                    <a:pt x="87" y="168"/>
                    <a:pt x="84" y="168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 userDrawn="1"/>
          </p:nvSpPr>
          <p:spPr bwMode="auto">
            <a:xfrm>
              <a:off x="6243638" y="2430463"/>
              <a:ext cx="498475" cy="385763"/>
            </a:xfrm>
            <a:custGeom>
              <a:gdLst>
                <a:gd name="T0" fmla="*/ 101 w 106"/>
                <a:gd name="T1" fmla="*/ 82 h 82"/>
                <a:gd name="T2" fmla="*/ 0 w 106"/>
                <a:gd name="T3" fmla="*/ 82 h 82"/>
                <a:gd name="T4" fmla="*/ 0 w 106"/>
                <a:gd name="T5" fmla="*/ 0 h 82"/>
                <a:gd name="T6" fmla="*/ 101 w 106"/>
                <a:gd name="T7" fmla="*/ 0 h 82"/>
                <a:gd name="T8" fmla="*/ 106 w 106"/>
                <a:gd name="T9" fmla="*/ 6 h 82"/>
                <a:gd name="T10" fmla="*/ 106 w 106"/>
                <a:gd name="T11" fmla="*/ 76 h 82"/>
                <a:gd name="T12" fmla="*/ 101 w 106"/>
                <a:gd name="T13" fmla="*/ 82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82">
                  <a:moveTo>
                    <a:pt x="101" y="82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6" y="3"/>
                    <a:pt x="106" y="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9"/>
                    <a:pt x="104" y="82"/>
                    <a:pt x="101" y="82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7"/>
            <p:cNvSpPr>
              <a:spLocks noChangeArrowheads="1"/>
            </p:cNvSpPr>
            <p:nvPr userDrawn="1"/>
          </p:nvSpPr>
          <p:spPr bwMode="auto">
            <a:xfrm>
              <a:off x="5567363" y="2768600"/>
              <a:ext cx="422275" cy="93663"/>
            </a:xfrm>
            <a:prstGeom prst="rect">
              <a:avLst/>
            </a:prstGeom>
            <a:solidFill>
              <a:srgbClr val="B6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 userDrawn="1"/>
          </p:nvSpPr>
          <p:spPr bwMode="auto">
            <a:xfrm>
              <a:off x="6202363" y="2768600"/>
              <a:ext cx="422275" cy="93663"/>
            </a:xfrm>
            <a:prstGeom prst="rect">
              <a:avLst/>
            </a:prstGeom>
            <a:solidFill>
              <a:srgbClr val="B62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212725" cy="1216025"/>
            </a:xfrm>
            <a:prstGeom prst="rect">
              <a:avLst/>
            </a:prstGeom>
            <a:solidFill>
              <a:srgbClr val="C9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0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52388" cy="1216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1"/>
            <p:cNvSpPr>
              <a:spLocks noChangeArrowheads="1"/>
            </p:cNvSpPr>
            <p:nvPr userDrawn="1"/>
          </p:nvSpPr>
          <p:spPr bwMode="auto">
            <a:xfrm>
              <a:off x="5567363" y="2768600"/>
              <a:ext cx="422275" cy="793750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2"/>
            <p:cNvSpPr>
              <a:spLocks noChangeArrowheads="1"/>
            </p:cNvSpPr>
            <p:nvPr userDrawn="1"/>
          </p:nvSpPr>
          <p:spPr bwMode="auto">
            <a:xfrm>
              <a:off x="6202363" y="2768600"/>
              <a:ext cx="422275" cy="793750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 userDrawn="1"/>
          </p:nvSpPr>
          <p:spPr bwMode="auto">
            <a:xfrm>
              <a:off x="5492750" y="2389188"/>
              <a:ext cx="496888" cy="37941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 userDrawn="1"/>
          </p:nvSpPr>
          <p:spPr bwMode="auto">
            <a:xfrm>
              <a:off x="6202363" y="2389188"/>
              <a:ext cx="496888" cy="37941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 userDrawn="1"/>
          </p:nvSpPr>
          <p:spPr bwMode="auto">
            <a:xfrm>
              <a:off x="5989638" y="2389188"/>
              <a:ext cx="212725" cy="1173163"/>
            </a:xfrm>
            <a:prstGeom prst="rect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 userDrawn="1"/>
          </p:nvSpPr>
          <p:spPr bwMode="auto">
            <a:xfrm>
              <a:off x="5553075" y="2087563"/>
              <a:ext cx="539750" cy="296863"/>
            </a:xfrm>
            <a:custGeom>
              <a:gdLst>
                <a:gd name="T0" fmla="*/ 115 w 115"/>
                <a:gd name="T1" fmla="*/ 61 h 63"/>
                <a:gd name="T2" fmla="*/ 93 w 115"/>
                <a:gd name="T3" fmla="*/ 28 h 63"/>
                <a:gd name="T4" fmla="*/ 61 w 115"/>
                <a:gd name="T5" fmla="*/ 5 h 63"/>
                <a:gd name="T6" fmla="*/ 21 w 115"/>
                <a:gd name="T7" fmla="*/ 5 h 63"/>
                <a:gd name="T8" fmla="*/ 0 w 115"/>
                <a:gd name="T9" fmla="*/ 36 h 63"/>
                <a:gd name="T10" fmla="*/ 13 w 115"/>
                <a:gd name="T11" fmla="*/ 63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2">
                  <a:moveTo>
                    <a:pt x="115" y="61"/>
                  </a:moveTo>
                  <a:cubicBezTo>
                    <a:pt x="108" y="49"/>
                    <a:pt x="101" y="38"/>
                    <a:pt x="93" y="28"/>
                  </a:cubicBezTo>
                  <a:cubicBezTo>
                    <a:pt x="84" y="18"/>
                    <a:pt x="73" y="10"/>
                    <a:pt x="61" y="5"/>
                  </a:cubicBezTo>
                  <a:cubicBezTo>
                    <a:pt x="48" y="0"/>
                    <a:pt x="33" y="0"/>
                    <a:pt x="21" y="5"/>
                  </a:cubicBezTo>
                  <a:cubicBezTo>
                    <a:pt x="9" y="11"/>
                    <a:pt x="0" y="23"/>
                    <a:pt x="0" y="36"/>
                  </a:cubicBezTo>
                  <a:cubicBezTo>
                    <a:pt x="0" y="46"/>
                    <a:pt x="5" y="56"/>
                    <a:pt x="13" y="63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 userDrawn="1"/>
          </p:nvSpPr>
          <p:spPr bwMode="auto">
            <a:xfrm>
              <a:off x="5708650" y="2181225"/>
              <a:ext cx="263525" cy="188913"/>
            </a:xfrm>
            <a:custGeom>
              <a:gdLst>
                <a:gd name="T0" fmla="*/ 56 w 56"/>
                <a:gd name="T1" fmla="*/ 5 h 40"/>
                <a:gd name="T2" fmla="*/ 12 w 56"/>
                <a:gd name="T3" fmla="*/ 8 h 40"/>
                <a:gd name="T4" fmla="*/ 4 w 56"/>
                <a:gd name="T5" fmla="*/ 4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5"/>
                  </a:moveTo>
                  <a:cubicBezTo>
                    <a:pt x="44" y="0"/>
                    <a:pt x="21" y="0"/>
                    <a:pt x="12" y="8"/>
                  </a:cubicBezTo>
                  <a:cubicBezTo>
                    <a:pt x="3" y="16"/>
                    <a:pt x="0" y="29"/>
                    <a:pt x="4" y="40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 userDrawn="1"/>
          </p:nvSpPr>
          <p:spPr bwMode="auto">
            <a:xfrm>
              <a:off x="6092825" y="2087563"/>
              <a:ext cx="544513" cy="296863"/>
            </a:xfrm>
            <a:custGeom>
              <a:gdLst>
                <a:gd name="T0" fmla="*/ 0 w 116"/>
                <a:gd name="T1" fmla="*/ 61 h 63"/>
                <a:gd name="T2" fmla="*/ 23 w 116"/>
                <a:gd name="T3" fmla="*/ 28 h 63"/>
                <a:gd name="T4" fmla="*/ 55 w 116"/>
                <a:gd name="T5" fmla="*/ 5 h 63"/>
                <a:gd name="T6" fmla="*/ 95 w 116"/>
                <a:gd name="T7" fmla="*/ 5 h 63"/>
                <a:gd name="T8" fmla="*/ 116 w 116"/>
                <a:gd name="T9" fmla="*/ 36 h 63"/>
                <a:gd name="T10" fmla="*/ 103 w 116"/>
                <a:gd name="T11" fmla="*/ 63 h 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62">
                  <a:moveTo>
                    <a:pt x="0" y="61"/>
                  </a:moveTo>
                  <a:cubicBezTo>
                    <a:pt x="7" y="49"/>
                    <a:pt x="15" y="38"/>
                    <a:pt x="23" y="28"/>
                  </a:cubicBezTo>
                  <a:cubicBezTo>
                    <a:pt x="32" y="18"/>
                    <a:pt x="43" y="10"/>
                    <a:pt x="55" y="5"/>
                  </a:cubicBezTo>
                  <a:cubicBezTo>
                    <a:pt x="68" y="0"/>
                    <a:pt x="82" y="0"/>
                    <a:pt x="95" y="5"/>
                  </a:cubicBezTo>
                  <a:cubicBezTo>
                    <a:pt x="107" y="11"/>
                    <a:pt x="116" y="23"/>
                    <a:pt x="116" y="36"/>
                  </a:cubicBezTo>
                  <a:cubicBezTo>
                    <a:pt x="116" y="46"/>
                    <a:pt x="110" y="56"/>
                    <a:pt x="103" y="63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 userDrawn="1"/>
          </p:nvSpPr>
          <p:spPr bwMode="auto">
            <a:xfrm>
              <a:off x="6219825" y="2181225"/>
              <a:ext cx="263525" cy="188913"/>
            </a:xfrm>
            <a:custGeom>
              <a:gdLst>
                <a:gd name="T0" fmla="*/ 0 w 56"/>
                <a:gd name="T1" fmla="*/ 5 h 40"/>
                <a:gd name="T2" fmla="*/ 44 w 56"/>
                <a:gd name="T3" fmla="*/ 8 h 40"/>
                <a:gd name="T4" fmla="*/ 52 w 56"/>
                <a:gd name="T5" fmla="*/ 40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0" y="5"/>
                  </a:moveTo>
                  <a:cubicBezTo>
                    <a:pt x="12" y="0"/>
                    <a:pt x="34" y="0"/>
                    <a:pt x="44" y="8"/>
                  </a:cubicBezTo>
                  <a:cubicBezTo>
                    <a:pt x="53" y="16"/>
                    <a:pt x="56" y="29"/>
                    <a:pt x="52" y="40"/>
                  </a:cubicBezTo>
                </a:path>
              </a:pathLst>
            </a:cu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0"/>
            <p:cNvSpPr>
              <a:spLocks noChangeShapeType="1"/>
            </p:cNvSpPr>
            <p:nvPr userDrawn="1"/>
          </p:nvSpPr>
          <p:spPr bwMode="auto">
            <a:xfrm flipH="1">
              <a:off x="5881688" y="3482975"/>
              <a:ext cx="142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1"/>
            <p:cNvSpPr>
              <a:spLocks noChangeShapeType="1"/>
            </p:cNvSpPr>
            <p:nvPr userDrawn="1"/>
          </p:nvSpPr>
          <p:spPr bwMode="auto">
            <a:xfrm flipH="1">
              <a:off x="5684838" y="3482975"/>
              <a:ext cx="1031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2"/>
            <p:cNvSpPr>
              <a:spLocks noChangeShapeType="1"/>
            </p:cNvSpPr>
            <p:nvPr userDrawn="1"/>
          </p:nvSpPr>
          <p:spPr bwMode="auto">
            <a:xfrm flipH="1">
              <a:off x="6591300" y="2492375"/>
              <a:ext cx="14288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3"/>
            <p:cNvSpPr>
              <a:spLocks noChangeShapeType="1"/>
            </p:cNvSpPr>
            <p:nvPr userDrawn="1"/>
          </p:nvSpPr>
          <p:spPr bwMode="auto">
            <a:xfrm flipH="1">
              <a:off x="6399213" y="2492375"/>
              <a:ext cx="98425" cy="0"/>
            </a:xfrm>
            <a:prstGeom prst="line">
              <a:avLst/>
            </a:prstGeom>
            <a:noFill/>
            <a:ln w="38100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4"/>
            <p:cNvSpPr>
              <a:spLocks noChangeShapeType="1"/>
            </p:cNvSpPr>
            <p:nvPr userDrawn="1"/>
          </p:nvSpPr>
          <p:spPr bwMode="auto">
            <a:xfrm flipH="1">
              <a:off x="4924425" y="3562350"/>
              <a:ext cx="46037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5"/>
            <p:cNvSpPr>
              <a:spLocks noChangeShapeType="1"/>
            </p:cNvSpPr>
            <p:nvPr userDrawn="1"/>
          </p:nvSpPr>
          <p:spPr bwMode="auto">
            <a:xfrm flipH="1">
              <a:off x="4694238" y="3562350"/>
              <a:ext cx="6667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6"/>
            <p:cNvSpPr>
              <a:spLocks noChangeShapeType="1"/>
            </p:cNvSpPr>
            <p:nvPr userDrawn="1"/>
          </p:nvSpPr>
          <p:spPr bwMode="auto">
            <a:xfrm>
              <a:off x="6835775" y="3562350"/>
              <a:ext cx="936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37"/>
            <p:cNvSpPr>
              <a:spLocks noChangeShapeType="1"/>
            </p:cNvSpPr>
            <p:nvPr userDrawn="1"/>
          </p:nvSpPr>
          <p:spPr bwMode="auto">
            <a:xfrm>
              <a:off x="7092950" y="3562350"/>
              <a:ext cx="41275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0"/>
            <p:cNvSpPr>
              <a:spLocks noChangeShapeType="1"/>
            </p:cNvSpPr>
            <p:nvPr userDrawn="1"/>
          </p:nvSpPr>
          <p:spPr bwMode="auto">
            <a:xfrm flipH="1" flipV="1">
              <a:off x="4905375" y="2022475"/>
              <a:ext cx="263525" cy="1778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1"/>
            <p:cNvSpPr>
              <a:spLocks noChangeShapeType="1"/>
            </p:cNvSpPr>
            <p:nvPr userDrawn="1"/>
          </p:nvSpPr>
          <p:spPr bwMode="auto">
            <a:xfrm flipH="1" flipV="1">
              <a:off x="5262563" y="2266950"/>
              <a:ext cx="146050" cy="9842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42"/>
            <p:cNvSpPr>
              <a:spLocks noChangeShapeType="1"/>
            </p:cNvSpPr>
            <p:nvPr userDrawn="1"/>
          </p:nvSpPr>
          <p:spPr bwMode="auto">
            <a:xfrm flipH="1" flipV="1">
              <a:off x="4779963" y="1938338"/>
              <a:ext cx="55563" cy="3651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43"/>
            <p:cNvSpPr>
              <a:spLocks noChangeShapeType="1"/>
            </p:cNvSpPr>
            <p:nvPr userDrawn="1"/>
          </p:nvSpPr>
          <p:spPr bwMode="auto">
            <a:xfrm flipH="1">
              <a:off x="4718050" y="2830513"/>
              <a:ext cx="30480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44"/>
            <p:cNvSpPr>
              <a:spLocks noChangeShapeType="1"/>
            </p:cNvSpPr>
            <p:nvPr userDrawn="1"/>
          </p:nvSpPr>
          <p:spPr bwMode="auto">
            <a:xfrm flipH="1">
              <a:off x="5135563" y="2830513"/>
              <a:ext cx="165100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45"/>
            <p:cNvSpPr>
              <a:spLocks noChangeShapeType="1"/>
            </p:cNvSpPr>
            <p:nvPr userDrawn="1"/>
          </p:nvSpPr>
          <p:spPr bwMode="auto">
            <a:xfrm flipH="1">
              <a:off x="4573588" y="2830513"/>
              <a:ext cx="65088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46"/>
            <p:cNvSpPr>
              <a:spLocks noChangeShapeType="1"/>
            </p:cNvSpPr>
            <p:nvPr userDrawn="1"/>
          </p:nvSpPr>
          <p:spPr bwMode="auto">
            <a:xfrm>
              <a:off x="4849813" y="2286000"/>
              <a:ext cx="450850" cy="19685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47"/>
            <p:cNvSpPr>
              <a:spLocks noChangeShapeType="1"/>
            </p:cNvSpPr>
            <p:nvPr userDrawn="1"/>
          </p:nvSpPr>
          <p:spPr bwMode="auto">
            <a:xfrm>
              <a:off x="4545013" y="2149475"/>
              <a:ext cx="187325" cy="8413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48"/>
            <p:cNvSpPr>
              <a:spLocks noChangeShapeType="1"/>
            </p:cNvSpPr>
            <p:nvPr userDrawn="1"/>
          </p:nvSpPr>
          <p:spPr bwMode="auto">
            <a:xfrm flipV="1">
              <a:off x="4784725" y="2998788"/>
              <a:ext cx="473075" cy="9048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49"/>
            <p:cNvSpPr>
              <a:spLocks noChangeShapeType="1"/>
            </p:cNvSpPr>
            <p:nvPr userDrawn="1"/>
          </p:nvSpPr>
          <p:spPr bwMode="auto">
            <a:xfrm flipV="1">
              <a:off x="4465638" y="3116263"/>
              <a:ext cx="192088" cy="381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0"/>
            <p:cNvSpPr>
              <a:spLocks noChangeShapeType="1"/>
            </p:cNvSpPr>
            <p:nvPr userDrawn="1"/>
          </p:nvSpPr>
          <p:spPr bwMode="auto">
            <a:xfrm flipH="1" flipV="1">
              <a:off x="4995863" y="2562225"/>
              <a:ext cx="319088" cy="793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51"/>
            <p:cNvSpPr>
              <a:spLocks noChangeShapeType="1"/>
            </p:cNvSpPr>
            <p:nvPr userDrawn="1"/>
          </p:nvSpPr>
          <p:spPr bwMode="auto">
            <a:xfrm flipH="1" flipV="1">
              <a:off x="4365625" y="2411413"/>
              <a:ext cx="4937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52"/>
            <p:cNvSpPr>
              <a:spLocks noChangeShapeType="1"/>
            </p:cNvSpPr>
            <p:nvPr userDrawn="1"/>
          </p:nvSpPr>
          <p:spPr bwMode="auto">
            <a:xfrm flipH="1">
              <a:off x="5027613" y="3125788"/>
              <a:ext cx="30956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53"/>
            <p:cNvSpPr>
              <a:spLocks noChangeShapeType="1"/>
            </p:cNvSpPr>
            <p:nvPr userDrawn="1"/>
          </p:nvSpPr>
          <p:spPr bwMode="auto">
            <a:xfrm flipH="1">
              <a:off x="4418013" y="3295650"/>
              <a:ext cx="479425" cy="18256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54"/>
            <p:cNvSpPr>
              <a:spLocks noChangeShapeType="1"/>
            </p:cNvSpPr>
            <p:nvPr userDrawn="1"/>
          </p:nvSpPr>
          <p:spPr bwMode="auto">
            <a:xfrm flipV="1">
              <a:off x="7027863" y="2022475"/>
              <a:ext cx="266700" cy="1778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55"/>
            <p:cNvSpPr>
              <a:spLocks noChangeShapeType="1"/>
            </p:cNvSpPr>
            <p:nvPr userDrawn="1"/>
          </p:nvSpPr>
          <p:spPr bwMode="auto">
            <a:xfrm flipV="1">
              <a:off x="6792913" y="2266950"/>
              <a:ext cx="141288" cy="9842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56"/>
            <p:cNvSpPr>
              <a:spLocks noChangeShapeType="1"/>
            </p:cNvSpPr>
            <p:nvPr userDrawn="1"/>
          </p:nvSpPr>
          <p:spPr bwMode="auto">
            <a:xfrm flipV="1">
              <a:off x="7366000" y="1938338"/>
              <a:ext cx="55563" cy="3651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57"/>
            <p:cNvSpPr>
              <a:spLocks noChangeShapeType="1"/>
            </p:cNvSpPr>
            <p:nvPr userDrawn="1"/>
          </p:nvSpPr>
          <p:spPr bwMode="auto">
            <a:xfrm>
              <a:off x="7173913" y="2830513"/>
              <a:ext cx="3095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58"/>
            <p:cNvSpPr>
              <a:spLocks noChangeShapeType="1"/>
            </p:cNvSpPr>
            <p:nvPr userDrawn="1"/>
          </p:nvSpPr>
          <p:spPr bwMode="auto">
            <a:xfrm>
              <a:off x="6896100" y="2830513"/>
              <a:ext cx="169863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59"/>
            <p:cNvSpPr>
              <a:spLocks noChangeShapeType="1"/>
            </p:cNvSpPr>
            <p:nvPr userDrawn="1"/>
          </p:nvSpPr>
          <p:spPr bwMode="auto">
            <a:xfrm>
              <a:off x="7562850" y="2830513"/>
              <a:ext cx="60325" cy="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60"/>
            <p:cNvSpPr>
              <a:spLocks noChangeShapeType="1"/>
            </p:cNvSpPr>
            <p:nvPr userDrawn="1"/>
          </p:nvSpPr>
          <p:spPr bwMode="auto">
            <a:xfrm flipH="1">
              <a:off x="6900863" y="2286000"/>
              <a:ext cx="446088" cy="19685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61"/>
            <p:cNvSpPr>
              <a:spLocks noChangeShapeType="1"/>
            </p:cNvSpPr>
            <p:nvPr userDrawn="1"/>
          </p:nvSpPr>
          <p:spPr bwMode="auto">
            <a:xfrm flipH="1">
              <a:off x="7469188" y="2149475"/>
              <a:ext cx="182563" cy="8413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Line 62"/>
            <p:cNvSpPr>
              <a:spLocks noChangeShapeType="1"/>
            </p:cNvSpPr>
            <p:nvPr userDrawn="1"/>
          </p:nvSpPr>
          <p:spPr bwMode="auto">
            <a:xfrm flipH="1" flipV="1">
              <a:off x="6943725" y="2998788"/>
              <a:ext cx="468313" cy="90488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63"/>
            <p:cNvSpPr>
              <a:spLocks noChangeShapeType="1"/>
            </p:cNvSpPr>
            <p:nvPr userDrawn="1"/>
          </p:nvSpPr>
          <p:spPr bwMode="auto">
            <a:xfrm flipH="1" flipV="1">
              <a:off x="7543800" y="3116263"/>
              <a:ext cx="192088" cy="38100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64"/>
            <p:cNvSpPr>
              <a:spLocks noChangeShapeType="1"/>
            </p:cNvSpPr>
            <p:nvPr userDrawn="1"/>
          </p:nvSpPr>
          <p:spPr bwMode="auto">
            <a:xfrm flipV="1">
              <a:off x="6881813" y="2562225"/>
              <a:ext cx="323850" cy="793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65"/>
            <p:cNvSpPr>
              <a:spLocks noChangeShapeType="1"/>
            </p:cNvSpPr>
            <p:nvPr userDrawn="1"/>
          </p:nvSpPr>
          <p:spPr bwMode="auto">
            <a:xfrm flipV="1">
              <a:off x="7337425" y="2411413"/>
              <a:ext cx="4937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66"/>
            <p:cNvSpPr>
              <a:spLocks noChangeShapeType="1"/>
            </p:cNvSpPr>
            <p:nvPr userDrawn="1"/>
          </p:nvSpPr>
          <p:spPr bwMode="auto">
            <a:xfrm>
              <a:off x="6858000" y="3125788"/>
              <a:ext cx="315913" cy="117475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67"/>
            <p:cNvSpPr>
              <a:spLocks noChangeShapeType="1"/>
            </p:cNvSpPr>
            <p:nvPr userDrawn="1"/>
          </p:nvSpPr>
          <p:spPr bwMode="auto">
            <a:xfrm>
              <a:off x="7299325" y="3295650"/>
              <a:ext cx="479425" cy="182563"/>
            </a:xfrm>
            <a:prstGeom prst="line">
              <a:avLst/>
            </a:prstGeom>
            <a:noFill/>
            <a:ln w="38100" cap="rnd">
              <a:solidFill>
                <a:srgbClr val="36363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8"/>
            <p:cNvSpPr/>
            <p:nvPr userDrawn="1"/>
          </p:nvSpPr>
          <p:spPr bwMode="auto">
            <a:xfrm>
              <a:off x="4910138" y="1670050"/>
              <a:ext cx="225425" cy="230188"/>
            </a:xfrm>
            <a:custGeom>
              <a:gdLst>
                <a:gd name="T0" fmla="*/ 48 w 48"/>
                <a:gd name="T1" fmla="*/ 24 h 49"/>
                <a:gd name="T2" fmla="*/ 28 w 48"/>
                <a:gd name="T3" fmla="*/ 21 h 49"/>
                <a:gd name="T4" fmla="*/ 24 w 48"/>
                <a:gd name="T5" fmla="*/ 0 h 49"/>
                <a:gd name="T6" fmla="*/ 20 w 48"/>
                <a:gd name="T7" fmla="*/ 21 h 49"/>
                <a:gd name="T8" fmla="*/ 0 w 48"/>
                <a:gd name="T9" fmla="*/ 24 h 49"/>
                <a:gd name="T10" fmla="*/ 20 w 48"/>
                <a:gd name="T11" fmla="*/ 28 h 49"/>
                <a:gd name="T12" fmla="*/ 24 w 48"/>
                <a:gd name="T13" fmla="*/ 49 h 49"/>
                <a:gd name="T14" fmla="*/ 28 w 48"/>
                <a:gd name="T15" fmla="*/ 28 h 49"/>
                <a:gd name="T16" fmla="*/ 48 w 48"/>
                <a:gd name="T17" fmla="*/ 24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9">
                  <a:moveTo>
                    <a:pt x="48" y="24"/>
                  </a:moveTo>
                  <a:cubicBezTo>
                    <a:pt x="48" y="23"/>
                    <a:pt x="39" y="21"/>
                    <a:pt x="28" y="21"/>
                  </a:cubicBezTo>
                  <a:cubicBezTo>
                    <a:pt x="27" y="9"/>
                    <a:pt x="26" y="0"/>
                    <a:pt x="24" y="0"/>
                  </a:cubicBezTo>
                  <a:cubicBezTo>
                    <a:pt x="22" y="0"/>
                    <a:pt x="20" y="9"/>
                    <a:pt x="20" y="21"/>
                  </a:cubicBezTo>
                  <a:cubicBezTo>
                    <a:pt x="8" y="21"/>
                    <a:pt x="0" y="23"/>
                    <a:pt x="0" y="24"/>
                  </a:cubicBezTo>
                  <a:cubicBezTo>
                    <a:pt x="0" y="26"/>
                    <a:pt x="8" y="28"/>
                    <a:pt x="20" y="28"/>
                  </a:cubicBezTo>
                  <a:cubicBezTo>
                    <a:pt x="20" y="40"/>
                    <a:pt x="22" y="49"/>
                    <a:pt x="24" y="49"/>
                  </a:cubicBezTo>
                  <a:cubicBezTo>
                    <a:pt x="26" y="49"/>
                    <a:pt x="27" y="40"/>
                    <a:pt x="28" y="28"/>
                  </a:cubicBezTo>
                  <a:cubicBezTo>
                    <a:pt x="39" y="28"/>
                    <a:pt x="48" y="26"/>
                    <a:pt x="48" y="24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9"/>
            <p:cNvSpPr/>
            <p:nvPr userDrawn="1"/>
          </p:nvSpPr>
          <p:spPr bwMode="auto">
            <a:xfrm>
              <a:off x="7769225" y="3182938"/>
              <a:ext cx="230188" cy="225425"/>
            </a:xfrm>
            <a:custGeom>
              <a:gdLst>
                <a:gd name="T0" fmla="*/ 49 w 49"/>
                <a:gd name="T1" fmla="*/ 24 h 48"/>
                <a:gd name="T2" fmla="*/ 28 w 49"/>
                <a:gd name="T3" fmla="*/ 20 h 48"/>
                <a:gd name="T4" fmla="*/ 25 w 49"/>
                <a:gd name="T5" fmla="*/ 0 h 48"/>
                <a:gd name="T6" fmla="*/ 21 w 49"/>
                <a:gd name="T7" fmla="*/ 20 h 48"/>
                <a:gd name="T8" fmla="*/ 0 w 49"/>
                <a:gd name="T9" fmla="*/ 24 h 48"/>
                <a:gd name="T10" fmla="*/ 21 w 49"/>
                <a:gd name="T11" fmla="*/ 28 h 48"/>
                <a:gd name="T12" fmla="*/ 25 w 49"/>
                <a:gd name="T13" fmla="*/ 48 h 48"/>
                <a:gd name="T14" fmla="*/ 28 w 49"/>
                <a:gd name="T15" fmla="*/ 28 h 48"/>
                <a:gd name="T16" fmla="*/ 49 w 49"/>
                <a:gd name="T17" fmla="*/ 24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8">
                  <a:moveTo>
                    <a:pt x="49" y="24"/>
                  </a:moveTo>
                  <a:cubicBezTo>
                    <a:pt x="49" y="22"/>
                    <a:pt x="40" y="21"/>
                    <a:pt x="28" y="20"/>
                  </a:cubicBezTo>
                  <a:cubicBezTo>
                    <a:pt x="28" y="9"/>
                    <a:pt x="27" y="0"/>
                    <a:pt x="25" y="0"/>
                  </a:cubicBezTo>
                  <a:cubicBezTo>
                    <a:pt x="23" y="0"/>
                    <a:pt x="21" y="9"/>
                    <a:pt x="21" y="20"/>
                  </a:cubicBezTo>
                  <a:cubicBezTo>
                    <a:pt x="9" y="21"/>
                    <a:pt x="0" y="22"/>
                    <a:pt x="0" y="24"/>
                  </a:cubicBezTo>
                  <a:cubicBezTo>
                    <a:pt x="0" y="26"/>
                    <a:pt x="9" y="28"/>
                    <a:pt x="21" y="28"/>
                  </a:cubicBezTo>
                  <a:cubicBezTo>
                    <a:pt x="21" y="40"/>
                    <a:pt x="23" y="48"/>
                    <a:pt x="25" y="48"/>
                  </a:cubicBezTo>
                  <a:cubicBezTo>
                    <a:pt x="27" y="48"/>
                    <a:pt x="28" y="40"/>
                    <a:pt x="28" y="28"/>
                  </a:cubicBezTo>
                  <a:cubicBezTo>
                    <a:pt x="40" y="28"/>
                    <a:pt x="49" y="26"/>
                    <a:pt x="49" y="24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0"/>
            <p:cNvSpPr/>
            <p:nvPr userDrawn="1"/>
          </p:nvSpPr>
          <p:spPr bwMode="auto">
            <a:xfrm>
              <a:off x="4310063" y="2924175"/>
              <a:ext cx="150813" cy="150813"/>
            </a:xfrm>
            <a:custGeom>
              <a:gdLst>
                <a:gd name="T0" fmla="*/ 32 w 32"/>
                <a:gd name="T1" fmla="*/ 16 h 32"/>
                <a:gd name="T2" fmla="*/ 18 w 32"/>
                <a:gd name="T3" fmla="*/ 13 h 32"/>
                <a:gd name="T4" fmla="*/ 16 w 32"/>
                <a:gd name="T5" fmla="*/ 0 h 32"/>
                <a:gd name="T6" fmla="*/ 14 w 32"/>
                <a:gd name="T7" fmla="*/ 13 h 32"/>
                <a:gd name="T8" fmla="*/ 0 w 32"/>
                <a:gd name="T9" fmla="*/ 16 h 32"/>
                <a:gd name="T10" fmla="*/ 14 w 32"/>
                <a:gd name="T11" fmla="*/ 18 h 32"/>
                <a:gd name="T12" fmla="*/ 16 w 32"/>
                <a:gd name="T13" fmla="*/ 32 h 32"/>
                <a:gd name="T14" fmla="*/ 18 w 32"/>
                <a:gd name="T15" fmla="*/ 18 h 32"/>
                <a:gd name="T16" fmla="*/ 32 w 32"/>
                <a:gd name="T17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14"/>
                    <a:pt x="26" y="13"/>
                    <a:pt x="18" y="13"/>
                  </a:cubicBezTo>
                  <a:cubicBezTo>
                    <a:pt x="18" y="6"/>
                    <a:pt x="17" y="0"/>
                    <a:pt x="16" y="0"/>
                  </a:cubicBezTo>
                  <a:cubicBezTo>
                    <a:pt x="15" y="0"/>
                    <a:pt x="14" y="6"/>
                    <a:pt x="14" y="13"/>
                  </a:cubicBezTo>
                  <a:cubicBezTo>
                    <a:pt x="6" y="13"/>
                    <a:pt x="0" y="14"/>
                    <a:pt x="0" y="16"/>
                  </a:cubicBezTo>
                  <a:cubicBezTo>
                    <a:pt x="0" y="17"/>
                    <a:pt x="6" y="18"/>
                    <a:pt x="14" y="18"/>
                  </a:cubicBezTo>
                  <a:cubicBezTo>
                    <a:pt x="14" y="26"/>
                    <a:pt x="15" y="32"/>
                    <a:pt x="16" y="32"/>
                  </a:cubicBezTo>
                  <a:cubicBezTo>
                    <a:pt x="17" y="32"/>
                    <a:pt x="18" y="26"/>
                    <a:pt x="18" y="18"/>
                  </a:cubicBezTo>
                  <a:cubicBezTo>
                    <a:pt x="26" y="18"/>
                    <a:pt x="32" y="17"/>
                    <a:pt x="32" y="16"/>
                  </a:cubicBezTo>
                  <a:close/>
                </a:path>
              </a:pathLst>
            </a:custGeom>
            <a:solidFill>
              <a:srgbClr val="D93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标题 1">
            <a:extLst>
              <a:ext uri="{FF2B5EF4-FFF2-40B4-BE49-F238E27FC236}">
                <a16:creationId xmlns:a16="http://schemas.microsoft.com/office/drawing/2014/main" id="{557F9A00-EE0C-46DD-BC4E-F2A80507FBF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3446463" y="3037059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81" name="文本占位符 62">
            <a:extLst>
              <a:ext uri="{FF2B5EF4-FFF2-40B4-BE49-F238E27FC236}">
                <a16:creationId xmlns:a16="http://schemas.microsoft.com/office/drawing/2014/main" id="{CAFCC2B0-9D84-4E43-A4DD-03C134B2F0C4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446463" y="5402972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ct val="0"/>
              </a:spcAft>
              <a:buClrTx/>
              <a:buSzTx/>
            </a:pPr>
            <a:r>
              <a:rPr lang="en-US" altLang="zh-CN"/>
              <a:t>Data</a:t>
            </a:r>
          </a:p>
        </p:txBody>
      </p:sp>
      <p:sp>
        <p:nvSpPr>
          <p:cNvPr id="82" name="文本占位符 13">
            <a:extLst>
              <a:ext uri="{FF2B5EF4-FFF2-40B4-BE49-F238E27FC236}">
                <a16:creationId xmlns:a16="http://schemas.microsoft.com/office/drawing/2014/main" id="{958AE502-F61E-473F-BBF8-FF5361BDA436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446464" y="5106701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</a:p>
        </p:txBody>
      </p:sp>
      <p:sp>
        <p:nvSpPr>
          <p:cNvPr id="83" name="Freeform 38">
            <a:extLst>
              <a:ext uri="{FF2B5EF4-FFF2-40B4-BE49-F238E27FC236}">
                <a16:creationId xmlns:a16="http://schemas.microsoft.com/office/drawing/2014/main" id="{BC996855-ACFF-4C56-A88B-1A7733D767C4}"/>
              </a:ext>
            </a:extLst>
          </p:cNvPr>
          <p:cNvSpPr/>
          <p:nvPr userDrawn="1"/>
        </p:nvSpPr>
        <p:spPr bwMode="auto">
          <a:xfrm>
            <a:off x="4089400" y="3819790"/>
            <a:ext cx="225425" cy="215900"/>
          </a:xfrm>
          <a:custGeom>
            <a:gdLst>
              <a:gd name="T0" fmla="*/ 142 w 142"/>
              <a:gd name="T1" fmla="*/ 50 h 136"/>
              <a:gd name="T2" fmla="*/ 92 w 142"/>
              <a:gd name="T3" fmla="*/ 44 h 136"/>
              <a:gd name="T4" fmla="*/ 71 w 142"/>
              <a:gd name="T5" fmla="*/ 0 h 136"/>
              <a:gd name="T6" fmla="*/ 50 w 142"/>
              <a:gd name="T7" fmla="*/ 44 h 136"/>
              <a:gd name="T8" fmla="*/ 0 w 142"/>
              <a:gd name="T9" fmla="*/ 50 h 136"/>
              <a:gd name="T10" fmla="*/ 35 w 142"/>
              <a:gd name="T11" fmla="*/ 86 h 136"/>
              <a:gd name="T12" fmla="*/ 27 w 142"/>
              <a:gd name="T13" fmla="*/ 136 h 136"/>
              <a:gd name="T14" fmla="*/ 71 w 142"/>
              <a:gd name="T15" fmla="*/ 112 h 136"/>
              <a:gd name="T16" fmla="*/ 115 w 142"/>
              <a:gd name="T17" fmla="*/ 136 h 136"/>
              <a:gd name="T18" fmla="*/ 106 w 142"/>
              <a:gd name="T19" fmla="*/ 86 h 136"/>
              <a:gd name="T20" fmla="*/ 142 w 142"/>
              <a:gd name="T21" fmla="*/ 50 h 1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" h="136">
                <a:moveTo>
                  <a:pt x="142" y="50"/>
                </a:moveTo>
                <a:lnTo>
                  <a:pt x="92" y="44"/>
                </a:lnTo>
                <a:lnTo>
                  <a:pt x="71" y="0"/>
                </a:lnTo>
                <a:lnTo>
                  <a:pt x="50" y="44"/>
                </a:lnTo>
                <a:lnTo>
                  <a:pt x="0" y="50"/>
                </a:lnTo>
                <a:lnTo>
                  <a:pt x="35" y="86"/>
                </a:lnTo>
                <a:lnTo>
                  <a:pt x="27" y="136"/>
                </a:lnTo>
                <a:lnTo>
                  <a:pt x="71" y="112"/>
                </a:lnTo>
                <a:lnTo>
                  <a:pt x="115" y="136"/>
                </a:lnTo>
                <a:lnTo>
                  <a:pt x="106" y="86"/>
                </a:lnTo>
                <a:lnTo>
                  <a:pt x="142" y="50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9">
            <a:extLst>
              <a:ext uri="{FF2B5EF4-FFF2-40B4-BE49-F238E27FC236}">
                <a16:creationId xmlns:a16="http://schemas.microsoft.com/office/drawing/2014/main" id="{97C69CF7-0E4B-423F-A8F2-94B9473CCD5A}"/>
              </a:ext>
            </a:extLst>
          </p:cNvPr>
          <p:cNvSpPr/>
          <p:nvPr userDrawn="1"/>
        </p:nvSpPr>
        <p:spPr bwMode="auto">
          <a:xfrm>
            <a:off x="7886700" y="3819790"/>
            <a:ext cx="220663" cy="215900"/>
          </a:xfrm>
          <a:custGeom>
            <a:gdLst>
              <a:gd name="T0" fmla="*/ 139 w 139"/>
              <a:gd name="T1" fmla="*/ 50 h 136"/>
              <a:gd name="T2" fmla="*/ 92 w 139"/>
              <a:gd name="T3" fmla="*/ 44 h 136"/>
              <a:gd name="T4" fmla="*/ 68 w 139"/>
              <a:gd name="T5" fmla="*/ 0 h 136"/>
              <a:gd name="T6" fmla="*/ 47 w 139"/>
              <a:gd name="T7" fmla="*/ 44 h 136"/>
              <a:gd name="T8" fmla="*/ 0 w 139"/>
              <a:gd name="T9" fmla="*/ 50 h 136"/>
              <a:gd name="T10" fmla="*/ 35 w 139"/>
              <a:gd name="T11" fmla="*/ 86 h 136"/>
              <a:gd name="T12" fmla="*/ 27 w 139"/>
              <a:gd name="T13" fmla="*/ 136 h 136"/>
              <a:gd name="T14" fmla="*/ 68 w 139"/>
              <a:gd name="T15" fmla="*/ 112 h 136"/>
              <a:gd name="T16" fmla="*/ 112 w 139"/>
              <a:gd name="T17" fmla="*/ 136 h 136"/>
              <a:gd name="T18" fmla="*/ 103 w 139"/>
              <a:gd name="T19" fmla="*/ 86 h 136"/>
              <a:gd name="T20" fmla="*/ 139 w 139"/>
              <a:gd name="T21" fmla="*/ 50 h 13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9" h="136">
                <a:moveTo>
                  <a:pt x="139" y="50"/>
                </a:moveTo>
                <a:lnTo>
                  <a:pt x="92" y="44"/>
                </a:lnTo>
                <a:lnTo>
                  <a:pt x="68" y="0"/>
                </a:lnTo>
                <a:lnTo>
                  <a:pt x="47" y="44"/>
                </a:lnTo>
                <a:lnTo>
                  <a:pt x="0" y="50"/>
                </a:lnTo>
                <a:lnTo>
                  <a:pt x="35" y="86"/>
                </a:lnTo>
                <a:lnTo>
                  <a:pt x="27" y="136"/>
                </a:lnTo>
                <a:lnTo>
                  <a:pt x="68" y="112"/>
                </a:lnTo>
                <a:lnTo>
                  <a:pt x="112" y="136"/>
                </a:lnTo>
                <a:lnTo>
                  <a:pt x="103" y="86"/>
                </a:lnTo>
                <a:lnTo>
                  <a:pt x="139" y="50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val="267419510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val="648481237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4EAF9F-1238-4256-8685-38D88DE96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6CC3A6C9-2ED8-4AB1-B050-024D00D17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DA5466B-F143-4928-884D-7567C6661A6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id="{19A02F72-F69E-4980-A528-ADFA1B685D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id="{475949C6-99B5-48B7-937B-53274277AE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transition/>
  <p:timing/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3655307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Relationship Id="rId3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8.xml" /><Relationship Id="rId3" Type="http://schemas.openxmlformats.org/officeDocument/2006/relationships/image" Target="../media/image9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hemeOverride" Target="../theme/themeOverride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10.png" /><Relationship Id="rId6" Type="http://schemas.openxmlformats.org/officeDocument/2006/relationships/hyperlink" Target="http://office.msn.com.cn/" TargetMode="Ex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4.png" /><Relationship Id="rId5" Type="http://schemas.openxmlformats.org/officeDocument/2006/relationships/image" Target="../media/image10.png" /><Relationship Id="rId6" Type="http://schemas.openxmlformats.org/officeDocument/2006/relationships/hyperlink" Target="http://office.msn.com.cn/" TargetMode="Ex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1.png" /><Relationship Id="rId3" Type="http://schemas.microsoft.com/office/2007/relationships/hdphoto" Target="../media/image12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image" Target="../media/image13.jpeg" /><Relationship Id="rId6" Type="http://schemas.openxmlformats.org/officeDocument/2006/relationships/image" Target="../media/image14.jpeg" /><Relationship Id="rId7" Type="http://schemas.openxmlformats.org/officeDocument/2006/relationships/image" Target="../media/image15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microsoft.com/office/2007/relationships/hdphoto" Target="../media/image18.wdp" /><Relationship Id="rId5" Type="http://schemas.openxmlformats.org/officeDocument/2006/relationships/hyperlink" Target="http://www.officeplus.cn/Template/Home.shtml" TargetMode="Ex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9.jpeg" /><Relationship Id="rId3" Type="http://schemas.openxmlformats.org/officeDocument/2006/relationships/image" Target="../media/image10.png" /><Relationship Id="rId4" Type="http://schemas.openxmlformats.org/officeDocument/2006/relationships/hyperlink" Target="http://office.msn.com.cn/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.xml" /><Relationship Id="rId3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简约红色清新通用模板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val="22717418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E6A01B-A81D-47CB-BC11-9B0C738D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2E92B1-C063-4A4A-A1A2-144142A6C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4ce2cfff-9277-4056-aa68-25666f61a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3EC3CB6-F063-4010-8792-2FA300AA680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35842"/>
            <a:ext cx="10850563" cy="5009688"/>
            <a:chOff x="669925" y="1135842"/>
            <a:chExt cx="10850563" cy="5009688"/>
          </a:xfrm>
        </p:grpSpPr>
        <p:grpSp>
          <p:nvGrpSpPr>
            <p:cNvPr id="6" name="iSļi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985FFD00-5D57-4417-82F8-567F426FCB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925" y="2084069"/>
              <a:ext cx="10850563" cy="4061461"/>
              <a:chOff x="669925" y="2084069"/>
              <a:chExt cx="10850563" cy="4061461"/>
            </a:xfrm>
          </p:grpSpPr>
          <p:sp>
            <p:nvSpPr>
              <p:cNvPr id="20" name="îṩlíḍe">
                <a:extLst>
                  <a:ext uri="{FF2B5EF4-FFF2-40B4-BE49-F238E27FC236}">
                    <a16:creationId xmlns:a16="http://schemas.microsoft.com/office/drawing/2014/main" id="{D74AB256-7733-4643-B03C-5F3A9FC7F0AB}"/>
                  </a:ext>
                </a:extLst>
              </p:cNvPr>
              <p:cNvSpPr/>
              <p:nvPr/>
            </p:nvSpPr>
            <p:spPr bwMode="auto">
              <a:xfrm>
                <a:off x="669925" y="5265420"/>
                <a:ext cx="2709116" cy="88011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666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</a:t>
                </a:r>
              </a:p>
            </p:txBody>
          </p:sp>
          <p:sp>
            <p:nvSpPr>
              <p:cNvPr id="21" name="ïşḻïḍé">
                <a:extLst>
                  <a:ext uri="{FF2B5EF4-FFF2-40B4-BE49-F238E27FC236}">
                    <a16:creationId xmlns:a16="http://schemas.microsoft.com/office/drawing/2014/main" id="{F1F3F18E-102F-4C07-A2D8-A1143D13E761}"/>
                  </a:ext>
                </a:extLst>
              </p:cNvPr>
              <p:cNvSpPr/>
              <p:nvPr/>
            </p:nvSpPr>
            <p:spPr bwMode="auto">
              <a:xfrm>
                <a:off x="3379040" y="4867274"/>
                <a:ext cx="2755050" cy="12782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</a:t>
                </a:r>
              </a:p>
            </p:txBody>
          </p:sp>
          <p:sp>
            <p:nvSpPr>
              <p:cNvPr id="22" name="îş1íḍé">
                <a:extLst>
                  <a:ext uri="{FF2B5EF4-FFF2-40B4-BE49-F238E27FC236}">
                    <a16:creationId xmlns:a16="http://schemas.microsoft.com/office/drawing/2014/main" id="{3080CEC9-B2AC-446C-9479-13E8603E073B}"/>
                  </a:ext>
                </a:extLst>
              </p:cNvPr>
              <p:cNvSpPr/>
              <p:nvPr/>
            </p:nvSpPr>
            <p:spPr bwMode="auto">
              <a:xfrm>
                <a:off x="6134088" y="4554856"/>
                <a:ext cx="2752934" cy="159067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</a:t>
                </a:r>
              </a:p>
            </p:txBody>
          </p:sp>
          <p:sp>
            <p:nvSpPr>
              <p:cNvPr id="23" name="ïšḻíḑè">
                <a:extLst>
                  <a:ext uri="{FF2B5EF4-FFF2-40B4-BE49-F238E27FC236}">
                    <a16:creationId xmlns:a16="http://schemas.microsoft.com/office/drawing/2014/main" id="{79A2E0F5-2B58-4944-A5D9-E05303EDE208}"/>
                  </a:ext>
                </a:extLst>
              </p:cNvPr>
              <p:cNvSpPr/>
              <p:nvPr/>
            </p:nvSpPr>
            <p:spPr bwMode="auto">
              <a:xfrm>
                <a:off x="8887024" y="3907154"/>
                <a:ext cx="2633464" cy="2238376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$líḍé">
                <a:extLst>
                  <a:ext uri="{FF2B5EF4-FFF2-40B4-BE49-F238E27FC236}">
                    <a16:creationId xmlns:a16="http://schemas.microsoft.com/office/drawing/2014/main" id="{526C7354-C5BD-4002-B2DB-B86BEA5F4D98}"/>
                  </a:ext>
                </a:extLst>
              </p:cNvPr>
              <p:cNvSpPr/>
              <p:nvPr/>
            </p:nvSpPr>
            <p:spPr bwMode="auto">
              <a:xfrm flipH="1">
                <a:off x="9744007" y="2084069"/>
                <a:ext cx="0" cy="1821181"/>
              </a:xfrm>
              <a:prstGeom prst="lin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  <a:beve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ṧļîḍé">
                <a:extLst>
                  <a:ext uri="{FF2B5EF4-FFF2-40B4-BE49-F238E27FC236}">
                    <a16:creationId xmlns:a16="http://schemas.microsoft.com/office/drawing/2014/main" id="{450506C3-F93B-4CF8-8070-67BC8C920F17}"/>
                  </a:ext>
                </a:extLst>
              </p:cNvPr>
              <p:cNvSpPr/>
              <p:nvPr/>
            </p:nvSpPr>
            <p:spPr bwMode="auto">
              <a:xfrm>
                <a:off x="9744007" y="2084071"/>
                <a:ext cx="1246333" cy="910590"/>
              </a:xfrm>
              <a:prstGeom prst="flowChartPunchedTape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šľîḍé">
                <a:extLst>
                  <a:ext uri="{FF2B5EF4-FFF2-40B4-BE49-F238E27FC236}">
                    <a16:creationId xmlns:a16="http://schemas.microsoft.com/office/drawing/2014/main" id="{4E19BAE1-2240-4A93-97F5-3B0F16B9F1F4}"/>
                  </a:ext>
                </a:extLst>
              </p:cNvPr>
              <p:cNvSpPr/>
              <p:nvPr/>
            </p:nvSpPr>
            <p:spPr bwMode="auto">
              <a:xfrm>
                <a:off x="9906943" y="2193417"/>
                <a:ext cx="746952" cy="672464"/>
              </a:xfrm>
              <a:prstGeom prst="ellipse">
                <a:avLst/>
              </a:prstGeom>
              <a:noFill/>
              <a:ln w="12700">
                <a:noFill/>
                <a:bevel/>
              </a:ln>
            </p:spPr>
            <p:txBody>
              <a:bodyPr wrap="square" lIns="91440" tIns="45720" rIns="91440" bIns="45720" anchor="ctr">
                <a:normAutofit fontScale="85000"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04</a:t>
                </a:r>
              </a:p>
            </p:txBody>
          </p:sp>
        </p:grpSp>
        <p:sp>
          <p:nvSpPr>
            <p:cNvPr id="7" name="íśḷîďe">
              <a:extLst>
                <a:ext uri="{FF2B5EF4-FFF2-40B4-BE49-F238E27FC236}">
                  <a16:creationId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89163" y="1135842"/>
              <a:ext cx="5314438" cy="146805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/>
            </a:p>
            <a:p>
              <a:pPr>
                <a:lnSpc>
                  <a:spcPct val="150000"/>
                </a:lnSpc>
              </a:pPr>
              <a:endParaRPr 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8" name="îṩľïḍé">
              <a:extLst>
                <a:ext uri="{FF2B5EF4-FFF2-40B4-BE49-F238E27FC236}">
                  <a16:creationId xmlns:a16="http://schemas.microsoft.com/office/drawing/2014/main" id="{46A2E25F-7DD5-4576-B526-EDC52F34B70D}"/>
                </a:ext>
              </a:extLst>
            </p:cNvPr>
            <p:cNvGrpSpPr/>
            <p:nvPr/>
          </p:nvGrpSpPr>
          <p:grpSpPr>
            <a:xfrm>
              <a:off x="778968" y="3638086"/>
              <a:ext cx="2491029" cy="952345"/>
              <a:chOff x="1934303" y="3862055"/>
              <a:chExt cx="2491029" cy="952345"/>
            </a:xfrm>
          </p:grpSpPr>
          <p:sp>
            <p:nvSpPr>
              <p:cNvPr id="18" name="îšļîďè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19" name="iSḻïḍè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9" name="ïṧ1îdê">
              <a:extLst>
                <a:ext uri="{FF2B5EF4-FFF2-40B4-BE49-F238E27FC236}">
                  <a16:creationId xmlns:a16="http://schemas.microsoft.com/office/drawing/2014/main" id="{995A21B9-E10D-4C6D-B01C-8AA669C5CAFA}"/>
                </a:ext>
              </a:extLst>
            </p:cNvPr>
            <p:cNvGrpSpPr/>
            <p:nvPr/>
          </p:nvGrpSpPr>
          <p:grpSpPr>
            <a:xfrm>
              <a:off x="3511050" y="3223892"/>
              <a:ext cx="2491029" cy="952345"/>
              <a:chOff x="1934303" y="3862055"/>
              <a:chExt cx="2491029" cy="952345"/>
            </a:xfrm>
          </p:grpSpPr>
          <p:sp>
            <p:nvSpPr>
              <p:cNvPr id="16" name="ïṡļíḓé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17" name="işļíḑé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10" name="ïṧḷiḋé">
              <a:extLst>
                <a:ext uri="{FF2B5EF4-FFF2-40B4-BE49-F238E27FC236}">
                  <a16:creationId xmlns:a16="http://schemas.microsoft.com/office/drawing/2014/main" id="{8F47471D-53F6-4FC3-95CE-5E15223BCAC1}"/>
                </a:ext>
              </a:extLst>
            </p:cNvPr>
            <p:cNvGrpSpPr/>
            <p:nvPr/>
          </p:nvGrpSpPr>
          <p:grpSpPr>
            <a:xfrm>
              <a:off x="6243132" y="2791263"/>
              <a:ext cx="2491029" cy="952345"/>
              <a:chOff x="1934303" y="3862055"/>
              <a:chExt cx="2491029" cy="952345"/>
            </a:xfrm>
          </p:grpSpPr>
          <p:sp>
            <p:nvSpPr>
              <p:cNvPr id="14" name="iśļídè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15" name="îṩľiḑé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11" name="îşľíḍè">
              <a:extLst>
                <a:ext uri="{FF2B5EF4-FFF2-40B4-BE49-F238E27FC236}">
                  <a16:creationId xmlns:a16="http://schemas.microsoft.com/office/drawing/2014/main" id="{9D09748B-B406-4E4D-BA61-E00108369634}"/>
                </a:ext>
              </a:extLst>
            </p:cNvPr>
            <p:cNvGrpSpPr/>
            <p:nvPr/>
          </p:nvGrpSpPr>
          <p:grpSpPr>
            <a:xfrm>
              <a:off x="8958241" y="4518322"/>
              <a:ext cx="2491029" cy="952345"/>
              <a:chOff x="1934303" y="3862055"/>
              <a:chExt cx="2491029" cy="952345"/>
            </a:xfrm>
          </p:grpSpPr>
          <p:sp>
            <p:nvSpPr>
              <p:cNvPr id="12" name="iśḻiḑè">
                <a:extLst>
                  <a:ext uri="{FF2B5EF4-FFF2-40B4-BE49-F238E27FC236}">
                    <a16:creationId xmlns:a16="http://schemas.microsoft.com/office/drawing/2014/main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934303" y="4309763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13" name="ïsļiḑê">
                <a:extLst>
                  <a:ext uri="{FF2B5EF4-FFF2-40B4-BE49-F238E27FC236}">
                    <a16:creationId xmlns:a16="http://schemas.microsoft.com/office/drawing/2014/main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934303" y="3862055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val="2620756934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C51662-E288-41FC-8458-679DC5C12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415A92-40AF-49CB-9159-1C0F343C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f1f41b4a-117a-43cd-a554-f923c269f7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6EAC195-229D-4C17-AD93-C0B620EB3C4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íş1íḋè">
              <a:extLst>
                <a:ext uri="{FF2B5EF4-FFF2-40B4-BE49-F238E27FC236}">
                  <a16:creationId xmlns:a16="http://schemas.microsoft.com/office/drawing/2014/main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íṥḷïḋè">
                <a:extLst>
                  <a:ext uri="{FF2B5EF4-FFF2-40B4-BE49-F238E27FC236}">
                    <a16:creationId xmlns:a16="http://schemas.microsoft.com/office/drawing/2014/main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/>
                  <a:t>Text</a:t>
                </a:r>
                <a:endParaRPr lang="zh-CN" altLang="en-US" sz="2000" b="1"/>
              </a:p>
            </p:txBody>
          </p:sp>
          <p:sp>
            <p:nvSpPr>
              <p:cNvPr id="17" name="i$ḻïḓé">
                <a:extLst>
                  <a:ext uri="{FF2B5EF4-FFF2-40B4-BE49-F238E27FC236}">
                    <a16:creationId xmlns:a16="http://schemas.microsoft.com/office/drawing/2014/main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/>
                  <a:t>Text</a:t>
                </a:r>
                <a:endParaRPr lang="zh-CN" altLang="en-US" sz="2000" b="1"/>
              </a:p>
            </p:txBody>
          </p:sp>
          <p:sp>
            <p:nvSpPr>
              <p:cNvPr id="18" name="î$ḻïḍe">
                <a:extLst>
                  <a:ext uri="{FF2B5EF4-FFF2-40B4-BE49-F238E27FC236}">
                    <a16:creationId xmlns:a16="http://schemas.microsoft.com/office/drawing/2014/main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/>
                  <a:t>Text</a:t>
                </a:r>
                <a:endParaRPr lang="zh-CN" altLang="en-US" sz="2000" b="1"/>
              </a:p>
            </p:txBody>
          </p:sp>
          <p:sp>
            <p:nvSpPr>
              <p:cNvPr id="19" name="íŝlídê">
                <a:extLst>
                  <a:ext uri="{FF2B5EF4-FFF2-40B4-BE49-F238E27FC236}">
                    <a16:creationId xmlns:a16="http://schemas.microsoft.com/office/drawing/2014/main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/>
                  <a:t>Text</a:t>
                </a:r>
                <a:endParaRPr lang="zh-CN" altLang="en-US" sz="2000" b="1"/>
              </a:p>
            </p:txBody>
          </p:sp>
          <p:sp>
            <p:nvSpPr>
              <p:cNvPr id="20" name="íśḻidé">
                <a:extLst>
                  <a:ext uri="{FF2B5EF4-FFF2-40B4-BE49-F238E27FC236}">
                    <a16:creationId xmlns:a16="http://schemas.microsoft.com/office/drawing/2014/main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/>
                  <a:t>Text</a:t>
                </a:r>
                <a:endParaRPr lang="zh-CN" altLang="en-US" sz="2000" b="1"/>
              </a:p>
            </p:txBody>
          </p:sp>
        </p:grpSp>
        <p:grpSp>
          <p:nvGrpSpPr>
            <p:cNvPr id="7" name="îśḻídè">
              <a:extLst>
                <a:ext uri="{FF2B5EF4-FFF2-40B4-BE49-F238E27FC236}">
                  <a16:creationId xmlns:a16="http://schemas.microsoft.com/office/drawing/2014/main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îṡḻiḋé">
                <a:extLst>
                  <a:ext uri="{FF2B5EF4-FFF2-40B4-BE49-F238E27FC236}">
                    <a16:creationId xmlns:a16="http://schemas.microsoft.com/office/drawing/2014/main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ïSḷiḍe">
                <a:extLst>
                  <a:ext uri="{FF2B5EF4-FFF2-40B4-BE49-F238E27FC236}">
                    <a16:creationId xmlns:a16="http://schemas.microsoft.com/office/drawing/2014/main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íṩliḋe">
              <a:extLst>
                <a:ext uri="{FF2B5EF4-FFF2-40B4-BE49-F238E27FC236}">
                  <a16:creationId xmlns:a16="http://schemas.microsoft.com/office/drawing/2014/main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iS1idê">
                <a:extLst>
                  <a:ext uri="{FF2B5EF4-FFF2-40B4-BE49-F238E27FC236}">
                    <a16:creationId xmlns:a16="http://schemas.microsoft.com/office/drawing/2014/main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/>
                  <a:t>Text here</a:t>
                </a:r>
              </a:p>
            </p:txBody>
          </p:sp>
          <p:sp>
            <p:nvSpPr>
              <p:cNvPr id="12" name="îṣḷíḓe">
                <a:extLst>
                  <a:ext uri="{FF2B5EF4-FFF2-40B4-BE49-F238E27FC236}">
                    <a16:creationId xmlns:a16="http://schemas.microsoft.com/office/drawing/2014/main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/>
                  <a:t>Copy paste fonts. Choose the only option to retain text.…</a:t>
                </a:r>
                <a:r>
                  <a:rPr lang="de-DE" sz="1200"/>
                  <a:t>.</a:t>
                </a:r>
              </a:p>
            </p:txBody>
          </p:sp>
        </p:grpSp>
        <p:sp>
          <p:nvSpPr>
            <p:cNvPr id="9" name="isľïḍe">
              <a:extLst>
                <a:ext uri="{FF2B5EF4-FFF2-40B4-BE49-F238E27FC236}">
                  <a16:creationId xmlns:a16="http://schemas.microsoft.com/office/drawing/2014/main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/>
                <a:t>Copy paste fonts. Choose the only option to retain text.…</a:t>
              </a:r>
              <a:r>
                <a:rPr lang="de-DE" sz="120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D0E5D2A-A8E4-4EA6-9E27-FE17EF472ABA}"/>
                </a:ext>
              </a:extLst>
            </p:cNvPr>
            <p:cNvCxnSpPr/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139270190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4F341-6EEC-4A79-B04E-C53010E55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E2C1B5-7B44-4F51-86C9-E8B68C24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09a25323-f710-409c-8dfa-8572c7d748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ED43E1-66B9-4E03-92A0-96B792BF256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ísļîḓé">
              <a:extLst>
                <a:ext uri="{FF2B5EF4-FFF2-40B4-BE49-F238E27FC236}">
                  <a16:creationId xmlns:a16="http://schemas.microsoft.com/office/drawing/2014/main" id="{814BAEAE-1F53-4EAC-9940-97B66B25531E}"/>
                </a:ext>
              </a:extLst>
            </p:cNvPr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ïsļïḋê">
                <a:extLst>
                  <a:ext uri="{FF2B5EF4-FFF2-40B4-BE49-F238E27FC236}">
                    <a16:creationId xmlns:a16="http://schemas.microsoft.com/office/drawing/2014/main" id="{39D7EE8E-82EF-4E8A-A6FE-42515014DE3D}"/>
                  </a:ext>
                </a:extLst>
              </p:cNvPr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1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D403F11B-E1BC-44C4-BF6C-1BA25F3D0BF0}"/>
                  </a:ext>
                </a:extLst>
              </p:cNvPr>
              <p:cNvCxnSpPr/>
              <p:nvPr/>
            </p:nvCxnSpPr>
            <p:spPr>
              <a:xfrm flipH="1"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9517B807-3B17-4E14-A3CF-4CA9A1EF50FE}"/>
                </a:ext>
              </a:extLst>
            </p:cNvPr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ŝļíḓé">
              <a:extLst>
                <a:ext uri="{FF2B5EF4-FFF2-40B4-BE49-F238E27FC236}">
                  <a16:creationId xmlns:a16="http://schemas.microsoft.com/office/drawing/2014/main" id="{30AB72C0-FE27-4242-A242-AE551AEDE10D}"/>
                </a:ext>
              </a:extLst>
            </p:cNvPr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íṡļïḑé">
                <a:extLst>
                  <a:ext uri="{FF2B5EF4-FFF2-40B4-BE49-F238E27FC236}">
                    <a16:creationId xmlns:a16="http://schemas.microsoft.com/office/drawing/2014/main" id="{60E818EF-FA84-4498-99DD-8B3CF383C52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9" name="íṧļîḋê">
                <a:extLst>
                  <a:ext uri="{FF2B5EF4-FFF2-40B4-BE49-F238E27FC236}">
                    <a16:creationId xmlns:a16="http://schemas.microsoft.com/office/drawing/2014/main" id="{8D8DEE8C-0A29-4B99-A22A-8C85ABF0598C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/>
                  <a:t>Text here</a:t>
                </a:r>
              </a:p>
            </p:txBody>
          </p:sp>
        </p:grpSp>
        <p:grpSp>
          <p:nvGrpSpPr>
            <p:cNvPr id="9" name="ïşlïḑe">
              <a:extLst>
                <a:ext uri="{FF2B5EF4-FFF2-40B4-BE49-F238E27FC236}">
                  <a16:creationId xmlns:a16="http://schemas.microsoft.com/office/drawing/2014/main" id="{08144E19-E4AA-410B-8C4E-19A65024E202}"/>
                </a:ext>
              </a:extLst>
            </p:cNvPr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ś1îḍê">
                <a:extLst>
                  <a:ext uri="{FF2B5EF4-FFF2-40B4-BE49-F238E27FC236}">
                    <a16:creationId xmlns:a16="http://schemas.microsoft.com/office/drawing/2014/main" id="{6853D9C4-F732-459D-9EF4-0021BC162C1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id="{AA084D7C-F665-441B-8256-1FAE67FB2C0F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/>
                  <a:t>Text here</a:t>
                </a:r>
              </a:p>
            </p:txBody>
          </p:sp>
        </p:grpSp>
        <p:sp>
          <p:nvSpPr>
            <p:cNvPr id="10" name="ïṣḷîḋè">
              <a:extLst>
                <a:ext uri="{FF2B5EF4-FFF2-40B4-BE49-F238E27FC236}">
                  <a16:creationId xmlns:a16="http://schemas.microsoft.com/office/drawing/2014/main" id="{D4063B62-31E9-4C0D-B85D-B7A916AA2500}"/>
                </a:ext>
              </a:extLst>
            </p:cNvPr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ïṩḻíḍé">
              <a:extLst>
                <a:ext uri="{FF2B5EF4-FFF2-40B4-BE49-F238E27FC236}">
                  <a16:creationId xmlns:a16="http://schemas.microsoft.com/office/drawing/2014/main" id="{E57521AD-8CB3-4FB5-9B1C-ABF1EB452012}"/>
                </a:ext>
              </a:extLst>
            </p:cNvPr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ľîḍê">
                <a:extLst>
                  <a:ext uri="{FF2B5EF4-FFF2-40B4-BE49-F238E27FC236}">
                    <a16:creationId xmlns:a16="http://schemas.microsoft.com/office/drawing/2014/main" id="{21B84311-756E-4A96-A8D0-6E6A7C0AFC0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id="{578E5F0F-2EA3-459D-BC07-24D89C01C7EE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sp>
          <p:nvSpPr>
            <p:cNvPr id="12" name="íṧḻiḍè">
              <a:extLst>
                <a:ext uri="{FF2B5EF4-FFF2-40B4-BE49-F238E27FC236}">
                  <a16:creationId xmlns:a16="http://schemas.microsoft.com/office/drawing/2014/main" id="{6256C489-1AF7-4D4D-967E-FB40E1FC24BA}"/>
                </a:ext>
              </a:extLst>
            </p:cNvPr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îŝḷiḑé">
              <a:extLst>
                <a:ext uri="{FF2B5EF4-FFF2-40B4-BE49-F238E27FC236}">
                  <a16:creationId xmlns:a16="http://schemas.microsoft.com/office/drawing/2014/main" id="{3CFEC679-4C02-41B1-BB60-00116BEC77C2}"/>
                </a:ext>
              </a:extLst>
            </p:cNvPr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ïśḷîḋé">
                <a:extLst>
                  <a:ext uri="{FF2B5EF4-FFF2-40B4-BE49-F238E27FC236}">
                    <a16:creationId xmlns:a16="http://schemas.microsoft.com/office/drawing/2014/main" id="{1A3D5257-6DF5-4C2A-9CBF-3B04D0509CC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3" name="íṧliďe">
                <a:extLst>
                  <a:ext uri="{FF2B5EF4-FFF2-40B4-BE49-F238E27FC236}">
                    <a16:creationId xmlns:a16="http://schemas.microsoft.com/office/drawing/2014/main" id="{19D80866-4169-48F2-B131-5A3B03755E0B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sp>
          <p:nvSpPr>
            <p:cNvPr id="14" name="ïŝļiḋè">
              <a:extLst>
                <a:ext uri="{FF2B5EF4-FFF2-40B4-BE49-F238E27FC236}">
                  <a16:creationId xmlns:a16="http://schemas.microsoft.com/office/drawing/2014/main" id="{A5E6E005-C77B-43F5-B627-DF1C79EFBD68}"/>
                </a:ext>
              </a:extLst>
            </p:cNvPr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işḷïdè">
              <a:extLst>
                <a:ext uri="{FF2B5EF4-FFF2-40B4-BE49-F238E27FC236}">
                  <a16:creationId xmlns:a16="http://schemas.microsoft.com/office/drawing/2014/main" id="{2C75021C-315D-48BD-9778-A74B075712E4}"/>
                </a:ext>
              </a:extLst>
            </p:cNvPr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íşḻiḑè">
                <a:extLst>
                  <a:ext uri="{FF2B5EF4-FFF2-40B4-BE49-F238E27FC236}">
                    <a16:creationId xmlns:a16="http://schemas.microsoft.com/office/drawing/2014/main" id="{69A5BB10-5E22-4DAA-9CB5-53B174FCEBE5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1" name="ïṣḷíḍè">
                <a:extLst>
                  <a:ext uri="{FF2B5EF4-FFF2-40B4-BE49-F238E27FC236}">
                    <a16:creationId xmlns:a16="http://schemas.microsoft.com/office/drawing/2014/main" id="{A15FC823-EE16-4A68-842E-A32FD33DD282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sp>
          <p:nvSpPr>
            <p:cNvPr id="16" name="îṧ1íḓe">
              <a:extLst>
                <a:ext uri="{FF2B5EF4-FFF2-40B4-BE49-F238E27FC236}">
                  <a16:creationId xmlns:a16="http://schemas.microsoft.com/office/drawing/2014/main" id="{9DE5AE5C-A227-4C08-B449-EDE96651E6F0}"/>
                </a:ext>
              </a:extLst>
            </p:cNvPr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îş1îde">
              <a:extLst>
                <a:ext uri="{FF2B5EF4-FFF2-40B4-BE49-F238E27FC236}">
                  <a16:creationId xmlns:a16="http://schemas.microsoft.com/office/drawing/2014/main" id="{1A0BE5E6-A6E6-45B7-B459-1D862585A65E}"/>
                </a:ext>
              </a:extLst>
            </p:cNvPr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ïṣḷîdé">
                <a:extLst>
                  <a:ext uri="{FF2B5EF4-FFF2-40B4-BE49-F238E27FC236}">
                    <a16:creationId xmlns:a16="http://schemas.microsoft.com/office/drawing/2014/main" id="{D4E62188-E8C8-4FAB-9F24-B08DF83B82E4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19" name="îşlïďê">
                <a:extLst>
                  <a:ext uri="{FF2B5EF4-FFF2-40B4-BE49-F238E27FC236}">
                    <a16:creationId xmlns:a16="http://schemas.microsoft.com/office/drawing/2014/main" id="{8D04002E-834F-4FE6-B394-F9DE8185F074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</p:grpSp>
    </p:spTree>
    <p:extLst>
      <p:ext uri="{BB962C8B-B14F-4D97-AF65-F5344CB8AC3E}">
        <p14:creationId val="42648647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8FA75C-2F66-45FF-B7CA-64FF7F2ED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5168BA-2FB4-4D41-B5DE-21857D198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8ff344b9-70bb-4312-9f7e-ea122fc609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22DA91B-63C3-46B6-BDFF-DE75DE57992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24042"/>
            <a:ext cx="12192000" cy="5019583"/>
            <a:chOff x="0" y="1124042"/>
            <a:chExt cx="12192000" cy="5019583"/>
          </a:xfrm>
        </p:grpSpPr>
        <p:sp>
          <p:nvSpPr>
            <p:cNvPr id="6" name="íṡḷiḓe">
              <a:extLst>
                <a:ext uri="{FF2B5EF4-FFF2-40B4-BE49-F238E27FC236}">
                  <a16:creationId xmlns:a16="http://schemas.microsoft.com/office/drawing/2014/main" id="{CF789678-F38C-4FB3-8D8B-45F761CFEF35}"/>
                </a:ext>
              </a:extLst>
            </p:cNvPr>
            <p:cNvSpPr/>
            <p:nvPr/>
          </p:nvSpPr>
          <p:spPr>
            <a:xfrm>
              <a:off x="0" y="2865493"/>
              <a:ext cx="12192000" cy="1546114"/>
            </a:xfrm>
            <a:prstGeom prst="rect">
              <a:avLst/>
            </a:prstGeom>
            <a:blipFill>
              <a:blip r:embed="rId3"/>
              <a:stretch>
                <a:fillRect t="-214601" b="-21110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ŝľidé">
              <a:extLst>
                <a:ext uri="{FF2B5EF4-FFF2-40B4-BE49-F238E27FC236}">
                  <a16:creationId xmlns:a16="http://schemas.microsoft.com/office/drawing/2014/main" id="{C138A0F3-6AAE-4E0C-B127-C0B765B74C7F}"/>
                </a:ext>
              </a:extLst>
            </p:cNvPr>
            <p:cNvSpPr/>
            <p:nvPr/>
          </p:nvSpPr>
          <p:spPr>
            <a:xfrm>
              <a:off x="669925" y="2865493"/>
              <a:ext cx="10852150" cy="154611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şḷidê">
              <a:extLst>
                <a:ext uri="{FF2B5EF4-FFF2-40B4-BE49-F238E27FC236}">
                  <a16:creationId xmlns:a16="http://schemas.microsoft.com/office/drawing/2014/main" id="{3616F96E-89BF-4A3B-80F5-88D32C5B25F6}"/>
                </a:ext>
              </a:extLst>
            </p:cNvPr>
            <p:cNvSpPr/>
            <p:nvPr/>
          </p:nvSpPr>
          <p:spPr>
            <a:xfrm>
              <a:off x="4945698" y="2204864"/>
              <a:ext cx="1008112" cy="2664296"/>
            </a:xfrm>
            <a:prstGeom prst="parallelogram">
              <a:avLst>
                <a:gd name="adj" fmla="val 51498"/>
              </a:avLst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9" name="ïṥliďè">
              <a:extLst>
                <a:ext uri="{FF2B5EF4-FFF2-40B4-BE49-F238E27FC236}">
                  <a16:creationId xmlns:a16="http://schemas.microsoft.com/office/drawing/2014/main" id="{342ED414-5CCB-423A-A614-EE092D7B7F1F}"/>
                </a:ext>
              </a:extLst>
            </p:cNvPr>
            <p:cNvGrpSpPr/>
            <p:nvPr/>
          </p:nvGrpSpPr>
          <p:grpSpPr>
            <a:xfrm>
              <a:off x="5446503" y="2013885"/>
              <a:ext cx="504720" cy="504720"/>
              <a:chOff x="4792557" y="2249137"/>
              <a:chExt cx="648072" cy="648072"/>
            </a:xfrm>
          </p:grpSpPr>
          <p:sp>
            <p:nvSpPr>
              <p:cNvPr id="28" name="ï$1iḋê">
                <a:extLst>
                  <a:ext uri="{FF2B5EF4-FFF2-40B4-BE49-F238E27FC236}">
                    <a16:creationId xmlns:a16="http://schemas.microsoft.com/office/drawing/2014/main" id="{C41123EC-5739-498C-9E77-F7E25D9B92FC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Sḻiḋé">
                <a:extLst>
                  <a:ext uri="{FF2B5EF4-FFF2-40B4-BE49-F238E27FC236}">
                    <a16:creationId xmlns:a16="http://schemas.microsoft.com/office/drawing/2014/main" id="{7F124484-A361-4925-A09F-583D4355CAE9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5" h="6825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şḷïḑè">
              <a:extLst>
                <a:ext uri="{FF2B5EF4-FFF2-40B4-BE49-F238E27FC236}">
                  <a16:creationId xmlns:a16="http://schemas.microsoft.com/office/drawing/2014/main" id="{FB4992DA-8144-4805-9E47-521D70796798}"/>
                </a:ext>
              </a:extLst>
            </p:cNvPr>
            <p:cNvGrpSpPr/>
            <p:nvPr/>
          </p:nvGrpSpPr>
          <p:grpSpPr>
            <a:xfrm>
              <a:off x="4921055" y="4598101"/>
              <a:ext cx="504720" cy="504720"/>
              <a:chOff x="3909160" y="2249137"/>
              <a:chExt cx="648072" cy="648072"/>
            </a:xfrm>
          </p:grpSpPr>
          <p:sp>
            <p:nvSpPr>
              <p:cNvPr id="26" name="iṡľïdê">
                <a:extLst>
                  <a:ext uri="{FF2B5EF4-FFF2-40B4-BE49-F238E27FC236}">
                    <a16:creationId xmlns:a16="http://schemas.microsoft.com/office/drawing/2014/main" id="{DA7F9942-35F3-47DA-9B78-0D9A2039A0D8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ïṩḻîďê">
                <a:extLst>
                  <a:ext uri="{FF2B5EF4-FFF2-40B4-BE49-F238E27FC236}">
                    <a16:creationId xmlns:a16="http://schemas.microsoft.com/office/drawing/2014/main" id="{9EC9DD80-2C02-4D85-870A-78456F53AF8D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5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iSḻiḓe">
              <a:extLst>
                <a:ext uri="{FF2B5EF4-FFF2-40B4-BE49-F238E27FC236}">
                  <a16:creationId xmlns:a16="http://schemas.microsoft.com/office/drawing/2014/main" id="{7EF7DAEE-75EB-4445-A8C8-A1668433F131}"/>
                </a:ext>
              </a:extLst>
            </p:cNvPr>
            <p:cNvSpPr/>
            <p:nvPr/>
          </p:nvSpPr>
          <p:spPr>
            <a:xfrm>
              <a:off x="6151948" y="1759250"/>
              <a:ext cx="1365024" cy="3758600"/>
            </a:xfrm>
            <a:prstGeom prst="parallelogram">
              <a:avLst>
                <a:gd name="adj" fmla="val 6152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iṣḷíḑê">
              <a:extLst>
                <a:ext uri="{FF2B5EF4-FFF2-40B4-BE49-F238E27FC236}">
                  <a16:creationId xmlns:a16="http://schemas.microsoft.com/office/drawing/2014/main" id="{684E952C-BBA1-47A3-8F4F-0E8F9AEADABA}"/>
                </a:ext>
              </a:extLst>
            </p:cNvPr>
            <p:cNvGrpSpPr/>
            <p:nvPr/>
          </p:nvGrpSpPr>
          <p:grpSpPr>
            <a:xfrm>
              <a:off x="6993202" y="1507839"/>
              <a:ext cx="504720" cy="504720"/>
              <a:chOff x="5675954" y="2249137"/>
              <a:chExt cx="648072" cy="648072"/>
            </a:xfrm>
          </p:grpSpPr>
          <p:sp>
            <p:nvSpPr>
              <p:cNvPr id="24" name="íŝḻiḓê">
                <a:extLst>
                  <a:ext uri="{FF2B5EF4-FFF2-40B4-BE49-F238E27FC236}">
                    <a16:creationId xmlns:a16="http://schemas.microsoft.com/office/drawing/2014/main" id="{3A8EFD0A-0D1A-474E-889A-AC74E572E296}"/>
                  </a:ext>
                </a:extLst>
              </p:cNvPr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ṡ1ïdê">
                <a:extLst>
                  <a:ext uri="{FF2B5EF4-FFF2-40B4-BE49-F238E27FC236}">
                    <a16:creationId xmlns:a16="http://schemas.microsoft.com/office/drawing/2014/main" id="{C308B5DE-3B1F-45D8-BA9C-104C5C7D8EB3}"/>
                  </a:ext>
                </a:extLst>
              </p:cNvPr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ṣḻidê">
              <a:extLst>
                <a:ext uri="{FF2B5EF4-FFF2-40B4-BE49-F238E27FC236}">
                  <a16:creationId xmlns:a16="http://schemas.microsoft.com/office/drawing/2014/main" id="{7185795C-8C38-42B6-81D3-9C328290C5EC}"/>
                </a:ext>
              </a:extLst>
            </p:cNvPr>
            <p:cNvGrpSpPr/>
            <p:nvPr/>
          </p:nvGrpSpPr>
          <p:grpSpPr>
            <a:xfrm>
              <a:off x="6151948" y="5245491"/>
              <a:ext cx="504720" cy="504720"/>
              <a:chOff x="7442747" y="2249137"/>
              <a:chExt cx="648072" cy="648072"/>
            </a:xfrm>
          </p:grpSpPr>
          <p:sp>
            <p:nvSpPr>
              <p:cNvPr id="22" name="iṡľïďé">
                <a:extLst>
                  <a:ext uri="{FF2B5EF4-FFF2-40B4-BE49-F238E27FC236}">
                    <a16:creationId xmlns:a16="http://schemas.microsoft.com/office/drawing/2014/main" id="{81CC708E-A86D-455E-8A02-FF5B8CB95654}"/>
                  </a:ext>
                </a:extLst>
              </p:cNvPr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sḷïḋé">
                <a:extLst>
                  <a:ext uri="{FF2B5EF4-FFF2-40B4-BE49-F238E27FC236}">
                    <a16:creationId xmlns:a16="http://schemas.microsoft.com/office/drawing/2014/main" id="{10D943D8-7B41-46B2-8A86-ACCCF2F8C1D6}"/>
                  </a:ext>
                </a:extLst>
              </p:cNvPr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4" name="i$ľiḓe">
              <a:extLst>
                <a:ext uri="{FF2B5EF4-FFF2-40B4-BE49-F238E27FC236}">
                  <a16:creationId xmlns:a16="http://schemas.microsoft.com/office/drawing/2014/main" id="{069CFDDE-74EA-41EF-9450-9C8985D74175}"/>
                </a:ext>
              </a:extLst>
            </p:cNvPr>
            <p:cNvSpPr txBox="1"/>
            <p:nvPr/>
          </p:nvSpPr>
          <p:spPr>
            <a:xfrm>
              <a:off x="2522375" y="1865218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/>
                <a:t>Copy paste fonts. Choose the only option to retain text……</a:t>
              </a:r>
            </a:p>
          </p:txBody>
        </p:sp>
        <p:sp>
          <p:nvSpPr>
            <p:cNvPr id="15" name="ïṧlïḑé">
              <a:extLst>
                <a:ext uri="{FF2B5EF4-FFF2-40B4-BE49-F238E27FC236}">
                  <a16:creationId xmlns:a16="http://schemas.microsoft.com/office/drawing/2014/main" id="{37CB4E4E-0C92-4169-AD7E-88E079D33ABC}"/>
                </a:ext>
              </a:extLst>
            </p:cNvPr>
            <p:cNvSpPr/>
            <p:nvPr/>
          </p:nvSpPr>
          <p:spPr>
            <a:xfrm>
              <a:off x="2522375" y="1335778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6" name="ïSļîďé">
              <a:extLst>
                <a:ext uri="{FF2B5EF4-FFF2-40B4-BE49-F238E27FC236}">
                  <a16:creationId xmlns:a16="http://schemas.microsoft.com/office/drawing/2014/main" id="{3BA2DCAD-3164-4A6F-8FBD-D87193F7F8A7}"/>
                </a:ext>
              </a:extLst>
            </p:cNvPr>
            <p:cNvSpPr txBox="1"/>
            <p:nvPr/>
          </p:nvSpPr>
          <p:spPr>
            <a:xfrm>
              <a:off x="1863115" y="5206226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/>
                <a:t>Copy paste fonts. Choose the only option to retain text……</a:t>
              </a:r>
            </a:p>
          </p:txBody>
        </p:sp>
        <p:sp>
          <p:nvSpPr>
            <p:cNvPr id="17" name="ïṧliḍé">
              <a:extLst>
                <a:ext uri="{FF2B5EF4-FFF2-40B4-BE49-F238E27FC236}">
                  <a16:creationId xmlns:a16="http://schemas.microsoft.com/office/drawing/2014/main" id="{B66AE097-C3A7-4072-ACAE-E79CE353AEB4}"/>
                </a:ext>
              </a:extLst>
            </p:cNvPr>
            <p:cNvSpPr/>
            <p:nvPr/>
          </p:nvSpPr>
          <p:spPr>
            <a:xfrm>
              <a:off x="1863115" y="4676786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8" name="íṡ1ídé">
              <a:extLst>
                <a:ext uri="{FF2B5EF4-FFF2-40B4-BE49-F238E27FC236}">
                  <a16:creationId xmlns:a16="http://schemas.microsoft.com/office/drawing/2014/main" id="{B2B8314C-9618-4D90-A178-0BDCF41DCA29}"/>
                </a:ext>
              </a:extLst>
            </p:cNvPr>
            <p:cNvSpPr txBox="1"/>
            <p:nvPr/>
          </p:nvSpPr>
          <p:spPr>
            <a:xfrm>
              <a:off x="7522908" y="1653482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/>
                <a:t>Copy paste fonts. Choose the only option to retain text……</a:t>
              </a:r>
            </a:p>
          </p:txBody>
        </p:sp>
        <p:sp>
          <p:nvSpPr>
            <p:cNvPr id="19" name="íṣľidé">
              <a:extLst>
                <a:ext uri="{FF2B5EF4-FFF2-40B4-BE49-F238E27FC236}">
                  <a16:creationId xmlns:a16="http://schemas.microsoft.com/office/drawing/2014/main" id="{F4F6F6E2-B5E9-4065-A6A8-D3C9FF18E16F}"/>
                </a:ext>
              </a:extLst>
            </p:cNvPr>
            <p:cNvSpPr/>
            <p:nvPr/>
          </p:nvSpPr>
          <p:spPr>
            <a:xfrm>
              <a:off x="7522908" y="1124042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0" name="íşļïdè">
              <a:extLst>
                <a:ext uri="{FF2B5EF4-FFF2-40B4-BE49-F238E27FC236}">
                  <a16:creationId xmlns:a16="http://schemas.microsoft.com/office/drawing/2014/main" id="{845598E1-9948-42DB-B800-22B91660E295}"/>
                </a:ext>
              </a:extLst>
            </p:cNvPr>
            <p:cNvSpPr txBox="1"/>
            <p:nvPr/>
          </p:nvSpPr>
          <p:spPr>
            <a:xfrm>
              <a:off x="6760942" y="5520377"/>
              <a:ext cx="2799127" cy="623248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/>
                <a:t>Copy paste fonts. Choose the only option to retain text……</a:t>
              </a:r>
            </a:p>
          </p:txBody>
        </p:sp>
        <p:sp>
          <p:nvSpPr>
            <p:cNvPr id="21" name="îṡḷïdê">
              <a:extLst>
                <a:ext uri="{FF2B5EF4-FFF2-40B4-BE49-F238E27FC236}">
                  <a16:creationId xmlns:a16="http://schemas.microsoft.com/office/drawing/2014/main" id="{80EDF1AC-0378-4523-B747-6C7ECE9B185E}"/>
                </a:ext>
              </a:extLst>
            </p:cNvPr>
            <p:cNvSpPr/>
            <p:nvPr/>
          </p:nvSpPr>
          <p:spPr>
            <a:xfrm>
              <a:off x="6760942" y="4990937"/>
              <a:ext cx="2799127" cy="529440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</p:grpSp>
    </p:spTree>
    <p:extLst>
      <p:ext uri="{BB962C8B-B14F-4D97-AF65-F5344CB8AC3E}">
        <p14:creationId val="2499199588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420580040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B410C5-B6ED-44BB-88A9-56CB2347D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5B55C93-8A01-4495-A993-75AC345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8e2e458c-895f-4d37-9dfe-c2c1347eb3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600C6EB-7737-43A3-BB0E-8AB99CC6B6B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227567"/>
            <a:ext cx="10858500" cy="6423080"/>
            <a:chOff x="660400" y="1227567"/>
            <a:chExt cx="10858500" cy="6423080"/>
          </a:xfrm>
        </p:grpSpPr>
        <p:grpSp>
          <p:nvGrpSpPr>
            <p:cNvPr id="6" name="iṥlíḋè">
              <a:extLst>
                <a:ext uri="{FF2B5EF4-FFF2-40B4-BE49-F238E27FC236}">
                  <a16:creationId xmlns:a16="http://schemas.microsoft.com/office/drawing/2014/main" id="{8B65D684-C616-47F3-ABB0-53D210452860}"/>
                </a:ext>
              </a:extLst>
            </p:cNvPr>
            <p:cNvGrpSpPr/>
            <p:nvPr/>
          </p:nvGrpSpPr>
          <p:grpSpPr>
            <a:xfrm>
              <a:off x="4851066" y="3487848"/>
              <a:ext cx="2489868" cy="2646252"/>
              <a:chOff x="4972680" y="3324366"/>
              <a:chExt cx="2489868" cy="2646252"/>
            </a:xfrm>
          </p:grpSpPr>
          <p:grpSp>
            <p:nvGrpSpPr>
              <p:cNvPr id="18" name="ïšḷîďé">
                <a:extLst>
                  <a:ext uri="{FF2B5EF4-FFF2-40B4-BE49-F238E27FC236}">
                    <a16:creationId xmlns:a16="http://schemas.microsoft.com/office/drawing/2014/main" id="{5151932F-AD3C-46A4-B6DB-358A3A7AAA5F}"/>
                  </a:ext>
                </a:extLst>
              </p:cNvPr>
              <p:cNvGrpSpPr/>
              <p:nvPr/>
            </p:nvGrpSpPr>
            <p:grpSpPr>
              <a:xfrm>
                <a:off x="4972680" y="3324366"/>
                <a:ext cx="2489868" cy="2203166"/>
                <a:chOff x="4972680" y="3324366"/>
                <a:chExt cx="2489868" cy="2203166"/>
              </a:xfrm>
            </p:grpSpPr>
            <p:sp>
              <p:nvSpPr>
                <p:cNvPr id="65" name="iŝļidé">
                  <a:extLst>
                    <a:ext uri="{FF2B5EF4-FFF2-40B4-BE49-F238E27FC236}">
                      <a16:creationId xmlns:a16="http://schemas.microsoft.com/office/drawing/2014/main" id="{B9BAA2B6-EDD5-4249-B569-B2E466F599A2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6208415" y="4575433"/>
                  <a:ext cx="0" cy="722124"/>
                </a:xfrm>
                <a:prstGeom prst="line">
                  <a:avLst/>
                </a:prstGeom>
                <a:noFill/>
                <a:ln w="85725" cap="rnd">
                  <a:solidFill>
                    <a:srgbClr val="3F3A3C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ïṥḷiďè">
                  <a:extLst>
                    <a:ext uri="{FF2B5EF4-FFF2-40B4-BE49-F238E27FC236}">
                      <a16:creationId xmlns:a16="http://schemas.microsoft.com/office/drawing/2014/main" id="{D45802BB-FFF9-4908-8F63-AD0A8C0A240F}"/>
                    </a:ext>
                  </a:extLst>
                </p:cNvPr>
                <p:cNvSpPr/>
                <p:nvPr/>
              </p:nvSpPr>
              <p:spPr bwMode="auto">
                <a:xfrm>
                  <a:off x="5348306" y="3324366"/>
                  <a:ext cx="1747814" cy="1962458"/>
                </a:xfrm>
                <a:custGeom>
                  <a:gdLst>
                    <a:gd name="T0" fmla="*/ 668 w 668"/>
                    <a:gd name="T1" fmla="*/ 334 h 751"/>
                    <a:gd name="T2" fmla="*/ 334 w 668"/>
                    <a:gd name="T3" fmla="*/ 0 h 751"/>
                    <a:gd name="T4" fmla="*/ 0 w 668"/>
                    <a:gd name="T5" fmla="*/ 334 h 751"/>
                    <a:gd name="T6" fmla="*/ 193 w 668"/>
                    <a:gd name="T7" fmla="*/ 637 h 751"/>
                    <a:gd name="T8" fmla="*/ 193 w 668"/>
                    <a:gd name="T9" fmla="*/ 705 h 751"/>
                    <a:gd name="T10" fmla="*/ 251 w 668"/>
                    <a:gd name="T11" fmla="*/ 751 h 751"/>
                    <a:gd name="T12" fmla="*/ 415 w 668"/>
                    <a:gd name="T13" fmla="*/ 751 h 751"/>
                    <a:gd name="T14" fmla="*/ 473 w 668"/>
                    <a:gd name="T15" fmla="*/ 705 h 751"/>
                    <a:gd name="T16" fmla="*/ 473 w 668"/>
                    <a:gd name="T17" fmla="*/ 639 h 751"/>
                    <a:gd name="T18" fmla="*/ 668 w 668"/>
                    <a:gd name="T19" fmla="*/ 334 h 7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8" h="751">
                      <a:moveTo>
                        <a:pt x="668" y="334"/>
                      </a:moveTo>
                      <a:cubicBezTo>
                        <a:pt x="668" y="150"/>
                        <a:pt x="518" y="0"/>
                        <a:pt x="334" y="0"/>
                      </a:cubicBezTo>
                      <a:cubicBezTo>
                        <a:pt x="149" y="0"/>
                        <a:pt x="0" y="150"/>
                        <a:pt x="0" y="334"/>
                      </a:cubicBezTo>
                      <a:cubicBezTo>
                        <a:pt x="0" y="468"/>
                        <a:pt x="77" y="583"/>
                        <a:pt x="193" y="637"/>
                      </a:cubicBezTo>
                      <a:cubicBezTo>
                        <a:pt x="193" y="705"/>
                        <a:pt x="193" y="705"/>
                        <a:pt x="193" y="705"/>
                      </a:cubicBezTo>
                      <a:cubicBezTo>
                        <a:pt x="193" y="730"/>
                        <a:pt x="219" y="751"/>
                        <a:pt x="251" y="751"/>
                      </a:cubicBezTo>
                      <a:cubicBezTo>
                        <a:pt x="415" y="751"/>
                        <a:pt x="415" y="751"/>
                        <a:pt x="415" y="751"/>
                      </a:cubicBezTo>
                      <a:cubicBezTo>
                        <a:pt x="447" y="751"/>
                        <a:pt x="473" y="730"/>
                        <a:pt x="473" y="705"/>
                      </a:cubicBezTo>
                      <a:cubicBezTo>
                        <a:pt x="473" y="639"/>
                        <a:pt x="473" y="639"/>
                        <a:pt x="473" y="639"/>
                      </a:cubicBezTo>
                      <a:cubicBezTo>
                        <a:pt x="585" y="586"/>
                        <a:pt x="668" y="470"/>
                        <a:pt x="668" y="3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725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îṩ1ïḑé">
                  <a:extLst>
                    <a:ext uri="{FF2B5EF4-FFF2-40B4-BE49-F238E27FC236}">
                      <a16:creationId xmlns:a16="http://schemas.microsoft.com/office/drawing/2014/main" id="{4A2CE0B8-1772-4487-B8ED-66548430FBE7}"/>
                    </a:ext>
                  </a:extLst>
                </p:cNvPr>
                <p:cNvSpPr/>
                <p:nvPr/>
              </p:nvSpPr>
              <p:spPr bwMode="auto">
                <a:xfrm>
                  <a:off x="5993772" y="5305222"/>
                  <a:ext cx="453819" cy="222310"/>
                </a:xfrm>
                <a:custGeom>
                  <a:gdLst>
                    <a:gd name="T0" fmla="*/ 0 w 173"/>
                    <a:gd name="T1" fmla="*/ 0 h 85"/>
                    <a:gd name="T2" fmla="*/ 86 w 173"/>
                    <a:gd name="T3" fmla="*/ 85 h 85"/>
                    <a:gd name="T4" fmla="*/ 173 w 173"/>
                    <a:gd name="T5" fmla="*/ 0 h 85"/>
                    <a:gd name="T6" fmla="*/ 0 w 173"/>
                    <a:gd name="T7" fmla="*/ 0 h 8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3" h="85">
                      <a:moveTo>
                        <a:pt x="0" y="0"/>
                      </a:moveTo>
                      <a:cubicBezTo>
                        <a:pt x="0" y="47"/>
                        <a:pt x="39" y="85"/>
                        <a:pt x="86" y="85"/>
                      </a:cubicBezTo>
                      <a:cubicBezTo>
                        <a:pt x="133" y="85"/>
                        <a:pt x="172" y="47"/>
                        <a:pt x="17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ïsḷíḓè">
                  <a:extLst>
                    <a:ext uri="{FF2B5EF4-FFF2-40B4-BE49-F238E27FC236}">
                      <a16:creationId xmlns:a16="http://schemas.microsoft.com/office/drawing/2014/main" id="{5A7DC30D-131A-48C5-8D45-961A939EA37E}"/>
                    </a:ext>
                  </a:extLst>
                </p:cNvPr>
                <p:cNvSpPr/>
                <p:nvPr/>
              </p:nvSpPr>
              <p:spPr bwMode="auto">
                <a:xfrm flipV="1">
                  <a:off x="7054725" y="3413290"/>
                  <a:ext cx="151785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ïşḻiďê">
                  <a:extLst>
                    <a:ext uri="{FF2B5EF4-FFF2-40B4-BE49-F238E27FC236}">
                      <a16:creationId xmlns:a16="http://schemas.microsoft.com/office/drawing/2014/main" id="{797E1C31-C18A-4DD3-BF92-0A51EC441FA1}"/>
                    </a:ext>
                  </a:extLst>
                </p:cNvPr>
                <p:cNvSpPr/>
                <p:nvPr/>
              </p:nvSpPr>
              <p:spPr bwMode="auto">
                <a:xfrm flipV="1">
                  <a:off x="7226440" y="3776651"/>
                  <a:ext cx="170182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iṧḻïḑé">
                  <a:extLst>
                    <a:ext uri="{FF2B5EF4-FFF2-40B4-BE49-F238E27FC236}">
                      <a16:creationId xmlns:a16="http://schemas.microsoft.com/office/drawing/2014/main" id="{7BEA8C8D-5052-4F20-A580-5D1E3BA10DF6}"/>
                    </a:ext>
                  </a:extLst>
                </p:cNvPr>
                <p:cNvSpPr/>
                <p:nvPr/>
              </p:nvSpPr>
              <p:spPr bwMode="auto">
                <a:xfrm>
                  <a:off x="7289299" y="4159944"/>
                  <a:ext cx="173249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îśḻïḍé">
                  <a:extLst>
                    <a:ext uri="{FF2B5EF4-FFF2-40B4-BE49-F238E27FC236}">
                      <a16:creationId xmlns:a16="http://schemas.microsoft.com/office/drawing/2014/main" id="{48723E38-28F8-4EED-A6DB-066885DD6725}"/>
                    </a:ext>
                  </a:extLst>
                </p:cNvPr>
                <p:cNvSpPr/>
                <p:nvPr/>
              </p:nvSpPr>
              <p:spPr bwMode="auto">
                <a:xfrm>
                  <a:off x="7237171" y="4507973"/>
                  <a:ext cx="157917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íṣḷíḋè">
                  <a:extLst>
                    <a:ext uri="{FF2B5EF4-FFF2-40B4-BE49-F238E27FC236}">
                      <a16:creationId xmlns:a16="http://schemas.microsoft.com/office/drawing/2014/main" id="{4F41A452-4D92-44AE-8463-C5B9BD69132A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5231785" y="3413290"/>
                  <a:ext cx="150251" cy="8892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îṥļîḍè">
                  <a:extLst>
                    <a:ext uri="{FF2B5EF4-FFF2-40B4-BE49-F238E27FC236}">
                      <a16:creationId xmlns:a16="http://schemas.microsoft.com/office/drawing/2014/main" id="{94542175-317B-4699-94EA-A0E79143C1A4}"/>
                    </a:ext>
                  </a:extLst>
                </p:cNvPr>
                <p:cNvSpPr/>
                <p:nvPr/>
              </p:nvSpPr>
              <p:spPr bwMode="auto">
                <a:xfrm flipH="1" flipV="1">
                  <a:off x="5038606" y="3776651"/>
                  <a:ext cx="173249" cy="33730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ïṧḻiḍe">
                  <a:extLst>
                    <a:ext uri="{FF2B5EF4-FFF2-40B4-BE49-F238E27FC236}">
                      <a16:creationId xmlns:a16="http://schemas.microsoft.com/office/drawing/2014/main" id="{D21CE507-935F-4347-A29C-A9E8B35D7830}"/>
                    </a:ext>
                  </a:extLst>
                </p:cNvPr>
                <p:cNvSpPr/>
                <p:nvPr/>
              </p:nvSpPr>
              <p:spPr bwMode="auto">
                <a:xfrm flipH="1">
                  <a:off x="4972680" y="4159944"/>
                  <a:ext cx="176315" cy="21464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îṧḷiďe">
                  <a:extLst>
                    <a:ext uri="{FF2B5EF4-FFF2-40B4-BE49-F238E27FC236}">
                      <a16:creationId xmlns:a16="http://schemas.microsoft.com/office/drawing/2014/main" id="{BF3DF1E2-B346-4B75-A47E-F5F4E09FA83B}"/>
                    </a:ext>
                  </a:extLst>
                </p:cNvPr>
                <p:cNvSpPr/>
                <p:nvPr/>
              </p:nvSpPr>
              <p:spPr bwMode="auto">
                <a:xfrm flipH="1">
                  <a:off x="5041672" y="4507973"/>
                  <a:ext cx="156383" cy="75126"/>
                </a:xfrm>
                <a:prstGeom prst="line">
                  <a:avLst/>
                </a:prstGeom>
                <a:noFill/>
                <a:ln w="82550" cap="rnd">
                  <a:solidFill>
                    <a:schemeClr val="accent1"/>
                  </a:solidFill>
                  <a:prstDash val="solid"/>
                  <a:miter lim="800000"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ïṩḷíde">
                <a:extLst>
                  <a:ext uri="{FF2B5EF4-FFF2-40B4-BE49-F238E27FC236}">
                    <a16:creationId xmlns:a16="http://schemas.microsoft.com/office/drawing/2014/main" id="{A0F419C8-1B79-4CB2-B451-B2BC95372C7A}"/>
                  </a:ext>
                </a:extLst>
              </p:cNvPr>
              <p:cNvGrpSpPr/>
              <p:nvPr/>
            </p:nvGrpSpPr>
            <p:grpSpPr>
              <a:xfrm>
                <a:off x="5483225" y="3650932"/>
                <a:ext cx="1500973" cy="1053287"/>
                <a:chOff x="5483225" y="3650932"/>
                <a:chExt cx="1500973" cy="1053287"/>
              </a:xfrm>
            </p:grpSpPr>
            <p:sp>
              <p:nvSpPr>
                <p:cNvPr id="31" name="íŝḷíḋè">
                  <a:extLst>
                    <a:ext uri="{FF2B5EF4-FFF2-40B4-BE49-F238E27FC236}">
                      <a16:creationId xmlns:a16="http://schemas.microsoft.com/office/drawing/2014/main" id="{48D0478F-DEC5-44C8-A8F9-30732A4FAFE4}"/>
                    </a:ext>
                  </a:extLst>
                </p:cNvPr>
                <p:cNvSpPr/>
                <p:nvPr/>
              </p:nvSpPr>
              <p:spPr bwMode="auto">
                <a:xfrm>
                  <a:off x="6527314" y="4043424"/>
                  <a:ext cx="438486" cy="430821"/>
                </a:xfrm>
                <a:custGeom>
                  <a:gdLst>
                    <a:gd name="T0" fmla="*/ 85 w 167"/>
                    <a:gd name="T1" fmla="*/ 165 h 165"/>
                    <a:gd name="T2" fmla="*/ 63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0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4 w 167"/>
                    <a:gd name="T27" fmla="*/ 12 h 165"/>
                    <a:gd name="T28" fmla="*/ 155 w 167"/>
                    <a:gd name="T29" fmla="*/ 43 h 165"/>
                    <a:gd name="T30" fmla="*/ 163 w 167"/>
                    <a:gd name="T31" fmla="*/ 62 h 165"/>
                    <a:gd name="T32" fmla="*/ 163 w 167"/>
                    <a:gd name="T33" fmla="*/ 62 h 165"/>
                    <a:gd name="T34" fmla="*/ 163 w 167"/>
                    <a:gd name="T35" fmla="*/ 105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0" y="164"/>
                        <a:pt x="63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4" y="12"/>
                      </a:cubicBezTo>
                      <a:cubicBezTo>
                        <a:pt x="135" y="18"/>
                        <a:pt x="149" y="30"/>
                        <a:pt x="155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7" y="77"/>
                        <a:pt x="167" y="91"/>
                        <a:pt x="163" y="105"/>
                      </a:cubicBezTo>
                      <a:cubicBezTo>
                        <a:pt x="158" y="126"/>
                        <a:pt x="144" y="143"/>
                        <a:pt x="126" y="154"/>
                      </a:cubicBezTo>
                      <a:cubicBezTo>
                        <a:pt x="114" y="161"/>
                        <a:pt x="99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ïSḷiďe">
                  <a:extLst>
                    <a:ext uri="{FF2B5EF4-FFF2-40B4-BE49-F238E27FC236}">
                      <a16:creationId xmlns:a16="http://schemas.microsoft.com/office/drawing/2014/main" id="{3D633B0B-373D-413E-A97A-7A21A2DA2CA1}"/>
                    </a:ext>
                  </a:extLst>
                </p:cNvPr>
                <p:cNvSpPr/>
                <p:nvPr/>
              </p:nvSpPr>
              <p:spPr bwMode="auto">
                <a:xfrm>
                  <a:off x="6511982" y="4026558"/>
                  <a:ext cx="472216" cy="466084"/>
                </a:xfrm>
                <a:custGeom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4 w 180"/>
                    <a:gd name="T17" fmla="*/ 159 h 178"/>
                    <a:gd name="T18" fmla="*/ 34 w 180"/>
                    <a:gd name="T19" fmla="*/ 141 h 178"/>
                    <a:gd name="T20" fmla="*/ 12 w 180"/>
                    <a:gd name="T21" fmla="*/ 88 h 178"/>
                    <a:gd name="T22" fmla="*/ 34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2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5 w 180"/>
                    <a:gd name="T43" fmla="*/ 26 h 178"/>
                    <a:gd name="T44" fmla="*/ 0 w 180"/>
                    <a:gd name="T45" fmla="*/ 88 h 178"/>
                    <a:gd name="T46" fmla="*/ 25 w 180"/>
                    <a:gd name="T47" fmla="*/ 150 h 178"/>
                    <a:gd name="T48" fmla="*/ 60 w 180"/>
                    <a:gd name="T49" fmla="*/ 171 h 178"/>
                    <a:gd name="T50" fmla="*/ 62 w 180"/>
                    <a:gd name="T51" fmla="*/ 172 h 178"/>
                    <a:gd name="T52" fmla="*/ 66 w 180"/>
                    <a:gd name="T53" fmla="*/ 174 h 178"/>
                    <a:gd name="T54" fmla="*/ 67 w 180"/>
                    <a:gd name="T55" fmla="*/ 174 h 178"/>
                    <a:gd name="T56" fmla="*/ 68 w 180"/>
                    <a:gd name="T57" fmla="*/ 174 h 178"/>
                    <a:gd name="T58" fmla="*/ 91 w 180"/>
                    <a:gd name="T59" fmla="*/ 178 h 178"/>
                    <a:gd name="T60" fmla="*/ 135 w 180"/>
                    <a:gd name="T61" fmla="*/ 166 h 178"/>
                    <a:gd name="T62" fmla="*/ 176 w 180"/>
                    <a:gd name="T63" fmla="*/ 113 h 178"/>
                    <a:gd name="T64" fmla="*/ 176 w 180"/>
                    <a:gd name="T65" fmla="*/ 67 h 178"/>
                    <a:gd name="T66" fmla="*/ 175 w 180"/>
                    <a:gd name="T67" fmla="*/ 66 h 178"/>
                    <a:gd name="T68" fmla="*/ 175 w 180"/>
                    <a:gd name="T69" fmla="*/ 65 h 178"/>
                    <a:gd name="T70" fmla="*/ 167 w 180"/>
                    <a:gd name="T71" fmla="*/ 47 h 178"/>
                    <a:gd name="T72" fmla="*/ 167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7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5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4" y="159"/>
                      </a:cubicBezTo>
                      <a:cubicBezTo>
                        <a:pt x="53" y="156"/>
                        <a:pt x="43" y="149"/>
                        <a:pt x="34" y="141"/>
                      </a:cubicBezTo>
                      <a:cubicBezTo>
                        <a:pt x="20" y="127"/>
                        <a:pt x="12" y="108"/>
                        <a:pt x="12" y="88"/>
                      </a:cubicBezTo>
                      <a:cubicBezTo>
                        <a:pt x="12" y="68"/>
                        <a:pt x="20" y="49"/>
                        <a:pt x="34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1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5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2" y="172"/>
                        <a:pt x="62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4"/>
                        <a:pt x="68" y="174"/>
                        <a:pt x="68" y="174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6" y="178"/>
                        <a:pt x="122" y="173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5" y="66"/>
                        <a:pt x="175" y="66"/>
                        <a:pt x="175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ṡḷíḍè">
                  <a:extLst>
                    <a:ext uri="{FF2B5EF4-FFF2-40B4-BE49-F238E27FC236}">
                      <a16:creationId xmlns:a16="http://schemas.microsoft.com/office/drawing/2014/main" id="{2958E3E1-187B-49DA-BD8A-97D256F4BA43}"/>
                    </a:ext>
                  </a:extLst>
                </p:cNvPr>
                <p:cNvSpPr/>
                <p:nvPr/>
              </p:nvSpPr>
              <p:spPr bwMode="auto">
                <a:xfrm>
                  <a:off x="5973840" y="3980563"/>
                  <a:ext cx="436954" cy="430821"/>
                </a:xfrm>
                <a:custGeom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40 h 165"/>
                    <a:gd name="T10" fmla="*/ 0 w 167"/>
                    <a:gd name="T11" fmla="*/ 82 h 165"/>
                    <a:gd name="T12" fmla="*/ 24 w 167"/>
                    <a:gd name="T13" fmla="*/ 24 h 165"/>
                    <a:gd name="T14" fmla="*/ 24 w 167"/>
                    <a:gd name="T15" fmla="*/ 24 h 165"/>
                    <a:gd name="T16" fmla="*/ 40 w 167"/>
                    <a:gd name="T17" fmla="*/ 12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2 h 165"/>
                    <a:gd name="T28" fmla="*/ 156 w 167"/>
                    <a:gd name="T29" fmla="*/ 43 h 165"/>
                    <a:gd name="T30" fmla="*/ 163 w 167"/>
                    <a:gd name="T31" fmla="*/ 62 h 165"/>
                    <a:gd name="T32" fmla="*/ 164 w 167"/>
                    <a:gd name="T33" fmla="*/ 62 h 165"/>
                    <a:gd name="T34" fmla="*/ 164 w 167"/>
                    <a:gd name="T35" fmla="*/ 106 h 165"/>
                    <a:gd name="T36" fmla="*/ 126 w 167"/>
                    <a:gd name="T37" fmla="*/ 154 h 165"/>
                    <a:gd name="T38" fmla="*/ 85 w 167"/>
                    <a:gd name="T39" fmla="*/ 165 h 16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9"/>
                        <a:pt x="24" y="140"/>
                      </a:cubicBezTo>
                      <a:cubicBezTo>
                        <a:pt x="9" y="124"/>
                        <a:pt x="0" y="103"/>
                        <a:pt x="0" y="82"/>
                      </a:cubicBezTo>
                      <a:cubicBezTo>
                        <a:pt x="0" y="60"/>
                        <a:pt x="9" y="39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4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99" y="2"/>
                        <a:pt x="109" y="3"/>
                        <a:pt x="125" y="12"/>
                      </a:cubicBezTo>
                      <a:cubicBezTo>
                        <a:pt x="135" y="18"/>
                        <a:pt x="149" y="30"/>
                        <a:pt x="156" y="43"/>
                      </a:cubicBezTo>
                      <a:cubicBezTo>
                        <a:pt x="163" y="62"/>
                        <a:pt x="163" y="62"/>
                        <a:pt x="163" y="62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7"/>
                        <a:pt x="167" y="91"/>
                        <a:pt x="164" y="106"/>
                      </a:cubicBezTo>
                      <a:cubicBezTo>
                        <a:pt x="158" y="126"/>
                        <a:pt x="144" y="144"/>
                        <a:pt x="126" y="154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iṣľîḋê">
                  <a:extLst>
                    <a:ext uri="{FF2B5EF4-FFF2-40B4-BE49-F238E27FC236}">
                      <a16:creationId xmlns:a16="http://schemas.microsoft.com/office/drawing/2014/main" id="{4D53D51C-20F1-4D99-8771-23854200AA07}"/>
                    </a:ext>
                  </a:extLst>
                </p:cNvPr>
                <p:cNvSpPr/>
                <p:nvPr/>
              </p:nvSpPr>
              <p:spPr bwMode="auto">
                <a:xfrm>
                  <a:off x="5956975" y="3965231"/>
                  <a:ext cx="472216" cy="464551"/>
                </a:xfrm>
                <a:custGeom>
                  <a:gdLst>
                    <a:gd name="T0" fmla="*/ 88 w 180"/>
                    <a:gd name="T1" fmla="*/ 13 h 178"/>
                    <a:gd name="T2" fmla="*/ 127 w 180"/>
                    <a:gd name="T3" fmla="*/ 23 h 178"/>
                    <a:gd name="T4" fmla="*/ 156 w 180"/>
                    <a:gd name="T5" fmla="*/ 52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59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2 h 178"/>
                    <a:gd name="T36" fmla="*/ 42 w 180"/>
                    <a:gd name="T37" fmla="*/ 13 h 178"/>
                    <a:gd name="T38" fmla="*/ 27 w 180"/>
                    <a:gd name="T39" fmla="*/ 24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1 h 178"/>
                    <a:gd name="T50" fmla="*/ 66 w 180"/>
                    <a:gd name="T51" fmla="*/ 174 h 178"/>
                    <a:gd name="T52" fmla="*/ 67 w 180"/>
                    <a:gd name="T53" fmla="*/ 174 h 178"/>
                    <a:gd name="T54" fmla="*/ 68 w 180"/>
                    <a:gd name="T55" fmla="*/ 175 h 178"/>
                    <a:gd name="T56" fmla="*/ 91 w 180"/>
                    <a:gd name="T57" fmla="*/ 178 h 178"/>
                    <a:gd name="T58" fmla="*/ 135 w 180"/>
                    <a:gd name="T59" fmla="*/ 166 h 178"/>
                    <a:gd name="T60" fmla="*/ 176 w 180"/>
                    <a:gd name="T61" fmla="*/ 113 h 178"/>
                    <a:gd name="T62" fmla="*/ 176 w 180"/>
                    <a:gd name="T63" fmla="*/ 67 h 178"/>
                    <a:gd name="T64" fmla="*/ 176 w 180"/>
                    <a:gd name="T65" fmla="*/ 66 h 178"/>
                    <a:gd name="T66" fmla="*/ 175 w 180"/>
                    <a:gd name="T67" fmla="*/ 65 h 178"/>
                    <a:gd name="T68" fmla="*/ 173 w 180"/>
                    <a:gd name="T69" fmla="*/ 60 h 178"/>
                    <a:gd name="T70" fmla="*/ 168 w 180"/>
                    <a:gd name="T71" fmla="*/ 47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2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3"/>
                      </a:cubicBezTo>
                      <a:cubicBezTo>
                        <a:pt x="138" y="29"/>
                        <a:pt x="150" y="41"/>
                        <a:pt x="156" y="52"/>
                      </a:cubicBezTo>
                      <a:cubicBezTo>
                        <a:pt x="158" y="58"/>
                        <a:pt x="161" y="64"/>
                        <a:pt x="163" y="70"/>
                      </a:cubicBezTo>
                      <a:cubicBezTo>
                        <a:pt x="167" y="83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1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1"/>
                        <a:pt x="67" y="160"/>
                        <a:pt x="65" y="159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4"/>
                        <a:pt x="27" y="24"/>
                        <a:pt x="27" y="24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1"/>
                      </a:cubicBezTo>
                      <a:cubicBezTo>
                        <a:pt x="62" y="172"/>
                        <a:pt x="64" y="173"/>
                        <a:pt x="66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5" y="166"/>
                      </a:cubicBezTo>
                      <a:cubicBezTo>
                        <a:pt x="155" y="154"/>
                        <a:pt x="170" y="135"/>
                        <a:pt x="176" y="113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60"/>
                        <a:pt x="173" y="60"/>
                        <a:pt x="173" y="60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2"/>
                        <a:pt x="145" y="19"/>
                        <a:pt x="134" y="12"/>
                      </a:cubicBezTo>
                      <a:cubicBezTo>
                        <a:pt x="117" y="3"/>
                        <a:pt x="106" y="1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îṩḻîḋé">
                  <a:extLst>
                    <a:ext uri="{FF2B5EF4-FFF2-40B4-BE49-F238E27FC236}">
                      <a16:creationId xmlns:a16="http://schemas.microsoft.com/office/drawing/2014/main" id="{21768F7F-A583-4A3D-A377-90A57BC81E70}"/>
                    </a:ext>
                  </a:extLst>
                </p:cNvPr>
                <p:cNvSpPr/>
                <p:nvPr/>
              </p:nvSpPr>
              <p:spPr bwMode="auto">
                <a:xfrm>
                  <a:off x="5501623" y="4058755"/>
                  <a:ext cx="668462" cy="620934"/>
                </a:xfrm>
                <a:custGeom>
                  <a:gdLst>
                    <a:gd name="T0" fmla="*/ 185 w 255"/>
                    <a:gd name="T1" fmla="*/ 238 h 238"/>
                    <a:gd name="T2" fmla="*/ 135 w 255"/>
                    <a:gd name="T3" fmla="*/ 218 h 238"/>
                    <a:gd name="T4" fmla="*/ 125 w 255"/>
                    <a:gd name="T5" fmla="*/ 206 h 238"/>
                    <a:gd name="T6" fmla="*/ 91 w 255"/>
                    <a:gd name="T7" fmla="*/ 219 h 238"/>
                    <a:gd name="T8" fmla="*/ 36 w 255"/>
                    <a:gd name="T9" fmla="*/ 164 h 238"/>
                    <a:gd name="T10" fmla="*/ 41 w 255"/>
                    <a:gd name="T11" fmla="*/ 143 h 238"/>
                    <a:gd name="T12" fmla="*/ 24 w 255"/>
                    <a:gd name="T13" fmla="*/ 130 h 238"/>
                    <a:gd name="T14" fmla="*/ 6 w 255"/>
                    <a:gd name="T15" fmla="*/ 59 h 238"/>
                    <a:gd name="T16" fmla="*/ 56 w 255"/>
                    <a:gd name="T17" fmla="*/ 9 h 238"/>
                    <a:gd name="T18" fmla="*/ 72 w 255"/>
                    <a:gd name="T19" fmla="*/ 3 h 238"/>
                    <a:gd name="T20" fmla="*/ 98 w 255"/>
                    <a:gd name="T21" fmla="*/ 0 h 238"/>
                    <a:gd name="T22" fmla="*/ 133 w 255"/>
                    <a:gd name="T23" fmla="*/ 6 h 238"/>
                    <a:gd name="T24" fmla="*/ 142 w 255"/>
                    <a:gd name="T25" fmla="*/ 10 h 238"/>
                    <a:gd name="T26" fmla="*/ 156 w 255"/>
                    <a:gd name="T27" fmla="*/ 16 h 238"/>
                    <a:gd name="T28" fmla="*/ 177 w 255"/>
                    <a:gd name="T29" fmla="*/ 30 h 238"/>
                    <a:gd name="T30" fmla="*/ 180 w 255"/>
                    <a:gd name="T31" fmla="*/ 32 h 238"/>
                    <a:gd name="T32" fmla="*/ 208 w 255"/>
                    <a:gd name="T33" fmla="*/ 75 h 238"/>
                    <a:gd name="T34" fmla="*/ 217 w 255"/>
                    <a:gd name="T35" fmla="*/ 105 h 238"/>
                    <a:gd name="T36" fmla="*/ 234 w 255"/>
                    <a:gd name="T37" fmla="*/ 118 h 238"/>
                    <a:gd name="T38" fmla="*/ 255 w 255"/>
                    <a:gd name="T39" fmla="*/ 168 h 238"/>
                    <a:gd name="T40" fmla="*/ 234 w 255"/>
                    <a:gd name="T41" fmla="*/ 218 h 238"/>
                    <a:gd name="T42" fmla="*/ 185 w 255"/>
                    <a:gd name="T43" fmla="*/ 238 h 23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5" h="238">
                      <a:moveTo>
                        <a:pt x="185" y="238"/>
                      </a:moveTo>
                      <a:cubicBezTo>
                        <a:pt x="166" y="238"/>
                        <a:pt x="148" y="231"/>
                        <a:pt x="135" y="218"/>
                      </a:cubicBezTo>
                      <a:cubicBezTo>
                        <a:pt x="131" y="214"/>
                        <a:pt x="128" y="210"/>
                        <a:pt x="125" y="206"/>
                      </a:cubicBezTo>
                      <a:cubicBezTo>
                        <a:pt x="116" y="214"/>
                        <a:pt x="103" y="219"/>
                        <a:pt x="91" y="219"/>
                      </a:cubicBezTo>
                      <a:cubicBezTo>
                        <a:pt x="61" y="219"/>
                        <a:pt x="36" y="194"/>
                        <a:pt x="36" y="164"/>
                      </a:cubicBezTo>
                      <a:cubicBezTo>
                        <a:pt x="36" y="157"/>
                        <a:pt x="38" y="149"/>
                        <a:pt x="41" y="143"/>
                      </a:cubicBezTo>
                      <a:cubicBezTo>
                        <a:pt x="34" y="139"/>
                        <a:pt x="29" y="135"/>
                        <a:pt x="24" y="130"/>
                      </a:cubicBezTo>
                      <a:cubicBezTo>
                        <a:pt x="6" y="112"/>
                        <a:pt x="0" y="89"/>
                        <a:pt x="6" y="59"/>
                      </a:cubicBezTo>
                      <a:cubicBezTo>
                        <a:pt x="10" y="33"/>
                        <a:pt x="34" y="15"/>
                        <a:pt x="56" y="9"/>
                      </a:cubicBezTo>
                      <a:cubicBezTo>
                        <a:pt x="61" y="7"/>
                        <a:pt x="66" y="5"/>
                        <a:pt x="72" y="3"/>
                      </a:cubicBezTo>
                      <a:cubicBezTo>
                        <a:pt x="80" y="1"/>
                        <a:pt x="89" y="0"/>
                        <a:pt x="98" y="0"/>
                      </a:cubicBezTo>
                      <a:cubicBezTo>
                        <a:pt x="111" y="0"/>
                        <a:pt x="123" y="2"/>
                        <a:pt x="133" y="6"/>
                      </a:cubicBezTo>
                      <a:cubicBezTo>
                        <a:pt x="136" y="8"/>
                        <a:pt x="139" y="9"/>
                        <a:pt x="142" y="10"/>
                      </a:cubicBezTo>
                      <a:cubicBezTo>
                        <a:pt x="146" y="12"/>
                        <a:pt x="151" y="13"/>
                        <a:pt x="156" y="16"/>
                      </a:cubicBezTo>
                      <a:cubicBezTo>
                        <a:pt x="164" y="20"/>
                        <a:pt x="171" y="25"/>
                        <a:pt x="177" y="30"/>
                      </a:cubicBezTo>
                      <a:cubicBezTo>
                        <a:pt x="180" y="32"/>
                        <a:pt x="180" y="32"/>
                        <a:pt x="180" y="32"/>
                      </a:cubicBezTo>
                      <a:cubicBezTo>
                        <a:pt x="192" y="42"/>
                        <a:pt x="201" y="56"/>
                        <a:pt x="208" y="75"/>
                      </a:cubicBezTo>
                      <a:cubicBezTo>
                        <a:pt x="213" y="86"/>
                        <a:pt x="216" y="96"/>
                        <a:pt x="217" y="105"/>
                      </a:cubicBezTo>
                      <a:cubicBezTo>
                        <a:pt x="223" y="109"/>
                        <a:pt x="229" y="113"/>
                        <a:pt x="234" y="118"/>
                      </a:cubicBezTo>
                      <a:cubicBezTo>
                        <a:pt x="247" y="131"/>
                        <a:pt x="255" y="149"/>
                        <a:pt x="255" y="168"/>
                      </a:cubicBezTo>
                      <a:cubicBezTo>
                        <a:pt x="255" y="186"/>
                        <a:pt x="247" y="205"/>
                        <a:pt x="234" y="218"/>
                      </a:cubicBezTo>
                      <a:cubicBezTo>
                        <a:pt x="221" y="231"/>
                        <a:pt x="203" y="238"/>
                        <a:pt x="185" y="23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ïśḷîdé">
                  <a:extLst>
                    <a:ext uri="{FF2B5EF4-FFF2-40B4-BE49-F238E27FC236}">
                      <a16:creationId xmlns:a16="http://schemas.microsoft.com/office/drawing/2014/main" id="{F12EDD7A-C80A-4B67-B7F1-F522ECCE7D1C}"/>
                    </a:ext>
                  </a:extLst>
                </p:cNvPr>
                <p:cNvSpPr/>
                <p:nvPr/>
              </p:nvSpPr>
              <p:spPr bwMode="auto">
                <a:xfrm>
                  <a:off x="5483225" y="4043424"/>
                  <a:ext cx="702192" cy="654664"/>
                </a:xfrm>
                <a:custGeom>
                  <a:gdLst>
                    <a:gd name="T0" fmla="*/ 105 w 268"/>
                    <a:gd name="T1" fmla="*/ 13 h 251"/>
                    <a:gd name="T2" fmla="*/ 137 w 268"/>
                    <a:gd name="T3" fmla="*/ 18 h 251"/>
                    <a:gd name="T4" fmla="*/ 160 w 268"/>
                    <a:gd name="T5" fmla="*/ 28 h 251"/>
                    <a:gd name="T6" fmla="*/ 183 w 268"/>
                    <a:gd name="T7" fmla="*/ 43 h 251"/>
                    <a:gd name="T8" fmla="*/ 209 w 268"/>
                    <a:gd name="T9" fmla="*/ 83 h 251"/>
                    <a:gd name="T10" fmla="*/ 218 w 268"/>
                    <a:gd name="T11" fmla="*/ 116 h 251"/>
                    <a:gd name="T12" fmla="*/ 237 w 268"/>
                    <a:gd name="T13" fmla="*/ 129 h 251"/>
                    <a:gd name="T14" fmla="*/ 256 w 268"/>
                    <a:gd name="T15" fmla="*/ 174 h 251"/>
                    <a:gd name="T16" fmla="*/ 237 w 268"/>
                    <a:gd name="T17" fmla="*/ 219 h 251"/>
                    <a:gd name="T18" fmla="*/ 192 w 268"/>
                    <a:gd name="T19" fmla="*/ 238 h 251"/>
                    <a:gd name="T20" fmla="*/ 146 w 268"/>
                    <a:gd name="T21" fmla="*/ 219 h 251"/>
                    <a:gd name="T22" fmla="*/ 134 w 268"/>
                    <a:gd name="T23" fmla="*/ 202 h 251"/>
                    <a:gd name="T24" fmla="*/ 98 w 268"/>
                    <a:gd name="T25" fmla="*/ 218 h 251"/>
                    <a:gd name="T26" fmla="*/ 50 w 268"/>
                    <a:gd name="T27" fmla="*/ 170 h 251"/>
                    <a:gd name="T28" fmla="*/ 56 w 268"/>
                    <a:gd name="T29" fmla="*/ 146 h 251"/>
                    <a:gd name="T30" fmla="*/ 35 w 268"/>
                    <a:gd name="T31" fmla="*/ 131 h 251"/>
                    <a:gd name="T32" fmla="*/ 19 w 268"/>
                    <a:gd name="T33" fmla="*/ 66 h 251"/>
                    <a:gd name="T34" fmla="*/ 65 w 268"/>
                    <a:gd name="T35" fmla="*/ 21 h 251"/>
                    <a:gd name="T36" fmla="*/ 81 w 268"/>
                    <a:gd name="T37" fmla="*/ 16 h 251"/>
                    <a:gd name="T38" fmla="*/ 105 w 268"/>
                    <a:gd name="T39" fmla="*/ 13 h 251"/>
                    <a:gd name="T40" fmla="*/ 105 w 268"/>
                    <a:gd name="T41" fmla="*/ 0 h 251"/>
                    <a:gd name="T42" fmla="*/ 105 w 268"/>
                    <a:gd name="T43" fmla="*/ 0 h 251"/>
                    <a:gd name="T44" fmla="*/ 77 w 268"/>
                    <a:gd name="T45" fmla="*/ 3 h 251"/>
                    <a:gd name="T46" fmla="*/ 60 w 268"/>
                    <a:gd name="T47" fmla="*/ 9 h 251"/>
                    <a:gd name="T48" fmla="*/ 6 w 268"/>
                    <a:gd name="T49" fmla="*/ 64 h 251"/>
                    <a:gd name="T50" fmla="*/ 26 w 268"/>
                    <a:gd name="T51" fmla="*/ 141 h 251"/>
                    <a:gd name="T52" fmla="*/ 40 w 268"/>
                    <a:gd name="T53" fmla="*/ 151 h 251"/>
                    <a:gd name="T54" fmla="*/ 37 w 268"/>
                    <a:gd name="T55" fmla="*/ 170 h 251"/>
                    <a:gd name="T56" fmla="*/ 98 w 268"/>
                    <a:gd name="T57" fmla="*/ 231 h 251"/>
                    <a:gd name="T58" fmla="*/ 131 w 268"/>
                    <a:gd name="T59" fmla="*/ 221 h 251"/>
                    <a:gd name="T60" fmla="*/ 137 w 268"/>
                    <a:gd name="T61" fmla="*/ 228 h 251"/>
                    <a:gd name="T62" fmla="*/ 192 w 268"/>
                    <a:gd name="T63" fmla="*/ 251 h 251"/>
                    <a:gd name="T64" fmla="*/ 246 w 268"/>
                    <a:gd name="T65" fmla="*/ 228 h 251"/>
                    <a:gd name="T66" fmla="*/ 268 w 268"/>
                    <a:gd name="T67" fmla="*/ 174 h 251"/>
                    <a:gd name="T68" fmla="*/ 246 w 268"/>
                    <a:gd name="T69" fmla="*/ 120 h 251"/>
                    <a:gd name="T70" fmla="*/ 230 w 268"/>
                    <a:gd name="T71" fmla="*/ 107 h 251"/>
                    <a:gd name="T72" fmla="*/ 221 w 268"/>
                    <a:gd name="T73" fmla="*/ 78 h 251"/>
                    <a:gd name="T74" fmla="*/ 191 w 268"/>
                    <a:gd name="T75" fmla="*/ 33 h 251"/>
                    <a:gd name="T76" fmla="*/ 188 w 268"/>
                    <a:gd name="T77" fmla="*/ 31 h 251"/>
                    <a:gd name="T78" fmla="*/ 166 w 268"/>
                    <a:gd name="T79" fmla="*/ 16 h 251"/>
                    <a:gd name="T80" fmla="*/ 151 w 268"/>
                    <a:gd name="T81" fmla="*/ 10 h 251"/>
                    <a:gd name="T82" fmla="*/ 142 w 268"/>
                    <a:gd name="T83" fmla="*/ 6 h 251"/>
                    <a:gd name="T84" fmla="*/ 105 w 268"/>
                    <a:gd name="T85" fmla="*/ 0 h 2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68" h="251">
                      <a:moveTo>
                        <a:pt x="105" y="13"/>
                      </a:moveTo>
                      <a:cubicBezTo>
                        <a:pt x="116" y="13"/>
                        <a:pt x="128" y="14"/>
                        <a:pt x="137" y="18"/>
                      </a:cubicBezTo>
                      <a:cubicBezTo>
                        <a:pt x="145" y="22"/>
                        <a:pt x="152" y="24"/>
                        <a:pt x="160" y="28"/>
                      </a:cubicBezTo>
                      <a:cubicBezTo>
                        <a:pt x="169" y="32"/>
                        <a:pt x="175" y="37"/>
                        <a:pt x="183" y="43"/>
                      </a:cubicBezTo>
                      <a:cubicBezTo>
                        <a:pt x="195" y="53"/>
                        <a:pt x="203" y="68"/>
                        <a:pt x="209" y="83"/>
                      </a:cubicBezTo>
                      <a:cubicBezTo>
                        <a:pt x="214" y="94"/>
                        <a:pt x="217" y="105"/>
                        <a:pt x="218" y="116"/>
                      </a:cubicBezTo>
                      <a:cubicBezTo>
                        <a:pt x="225" y="119"/>
                        <a:pt x="231" y="123"/>
                        <a:pt x="237" y="129"/>
                      </a:cubicBezTo>
                      <a:cubicBezTo>
                        <a:pt x="249" y="141"/>
                        <a:pt x="256" y="157"/>
                        <a:pt x="256" y="174"/>
                      </a:cubicBezTo>
                      <a:cubicBezTo>
                        <a:pt x="256" y="191"/>
                        <a:pt x="249" y="207"/>
                        <a:pt x="237" y="219"/>
                      </a:cubicBezTo>
                      <a:cubicBezTo>
                        <a:pt x="225" y="231"/>
                        <a:pt x="208" y="238"/>
                        <a:pt x="192" y="238"/>
                      </a:cubicBezTo>
                      <a:cubicBezTo>
                        <a:pt x="175" y="238"/>
                        <a:pt x="158" y="231"/>
                        <a:pt x="146" y="219"/>
                      </a:cubicBezTo>
                      <a:cubicBezTo>
                        <a:pt x="141" y="214"/>
                        <a:pt x="137" y="208"/>
                        <a:pt x="134" y="202"/>
                      </a:cubicBezTo>
                      <a:cubicBezTo>
                        <a:pt x="125" y="212"/>
                        <a:pt x="112" y="218"/>
                        <a:pt x="98" y="218"/>
                      </a:cubicBezTo>
                      <a:cubicBezTo>
                        <a:pt x="71" y="218"/>
                        <a:pt x="50" y="196"/>
                        <a:pt x="50" y="170"/>
                      </a:cubicBezTo>
                      <a:cubicBezTo>
                        <a:pt x="50" y="161"/>
                        <a:pt x="52" y="153"/>
                        <a:pt x="56" y="146"/>
                      </a:cubicBezTo>
                      <a:cubicBezTo>
                        <a:pt x="48" y="142"/>
                        <a:pt x="41" y="137"/>
                        <a:pt x="35" y="131"/>
                      </a:cubicBezTo>
                      <a:cubicBezTo>
                        <a:pt x="17" y="113"/>
                        <a:pt x="15" y="91"/>
                        <a:pt x="19" y="66"/>
                      </a:cubicBezTo>
                      <a:cubicBezTo>
                        <a:pt x="23" y="44"/>
                        <a:pt x="43" y="27"/>
                        <a:pt x="65" y="21"/>
                      </a:cubicBezTo>
                      <a:cubicBezTo>
                        <a:pt x="70" y="19"/>
                        <a:pt x="75" y="17"/>
                        <a:pt x="81" y="16"/>
                      </a:cubicBezTo>
                      <a:cubicBezTo>
                        <a:pt x="88" y="14"/>
                        <a:pt x="97" y="13"/>
                        <a:pt x="105" y="13"/>
                      </a:cubicBezTo>
                      <a:moveTo>
                        <a:pt x="105" y="0"/>
                      </a:move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96" y="0"/>
                        <a:pt x="86" y="1"/>
                        <a:pt x="77" y="3"/>
                      </a:cubicBezTo>
                      <a:cubicBezTo>
                        <a:pt x="71" y="5"/>
                        <a:pt x="66" y="7"/>
                        <a:pt x="60" y="9"/>
                      </a:cubicBezTo>
                      <a:cubicBezTo>
                        <a:pt x="37" y="16"/>
                        <a:pt x="11" y="35"/>
                        <a:pt x="6" y="64"/>
                      </a:cubicBezTo>
                      <a:cubicBezTo>
                        <a:pt x="0" y="96"/>
                        <a:pt x="7" y="121"/>
                        <a:pt x="26" y="141"/>
                      </a:cubicBezTo>
                      <a:cubicBezTo>
                        <a:pt x="30" y="145"/>
                        <a:pt x="35" y="148"/>
                        <a:pt x="40" y="151"/>
                      </a:cubicBezTo>
                      <a:cubicBezTo>
                        <a:pt x="38" y="157"/>
                        <a:pt x="37" y="164"/>
                        <a:pt x="37" y="170"/>
                      </a:cubicBezTo>
                      <a:cubicBezTo>
                        <a:pt x="37" y="203"/>
                        <a:pt x="65" y="231"/>
                        <a:pt x="98" y="231"/>
                      </a:cubicBezTo>
                      <a:cubicBezTo>
                        <a:pt x="110" y="231"/>
                        <a:pt x="121" y="228"/>
                        <a:pt x="131" y="221"/>
                      </a:cubicBezTo>
                      <a:cubicBezTo>
                        <a:pt x="133" y="224"/>
                        <a:pt x="135" y="226"/>
                        <a:pt x="137" y="228"/>
                      </a:cubicBezTo>
                      <a:cubicBezTo>
                        <a:pt x="152" y="242"/>
                        <a:pt x="171" y="251"/>
                        <a:pt x="192" y="251"/>
                      </a:cubicBezTo>
                      <a:cubicBezTo>
                        <a:pt x="212" y="251"/>
                        <a:pt x="232" y="242"/>
                        <a:pt x="246" y="228"/>
                      </a:cubicBezTo>
                      <a:cubicBezTo>
                        <a:pt x="260" y="214"/>
                        <a:pt x="268" y="194"/>
                        <a:pt x="268" y="174"/>
                      </a:cubicBezTo>
                      <a:cubicBezTo>
                        <a:pt x="268" y="154"/>
                        <a:pt x="260" y="134"/>
                        <a:pt x="246" y="120"/>
                      </a:cubicBezTo>
                      <a:cubicBezTo>
                        <a:pt x="241" y="115"/>
                        <a:pt x="236" y="111"/>
                        <a:pt x="230" y="107"/>
                      </a:cubicBezTo>
                      <a:cubicBezTo>
                        <a:pt x="228" y="98"/>
                        <a:pt x="226" y="89"/>
                        <a:pt x="221" y="78"/>
                      </a:cubicBezTo>
                      <a:cubicBezTo>
                        <a:pt x="214" y="58"/>
                        <a:pt x="204" y="43"/>
                        <a:pt x="191" y="33"/>
                      </a:cubicBezTo>
                      <a:cubicBezTo>
                        <a:pt x="188" y="31"/>
                        <a:pt x="188" y="31"/>
                        <a:pt x="188" y="31"/>
                      </a:cubicBezTo>
                      <a:cubicBezTo>
                        <a:pt x="182" y="26"/>
                        <a:pt x="175" y="20"/>
                        <a:pt x="166" y="16"/>
                      </a:cubicBezTo>
                      <a:cubicBezTo>
                        <a:pt x="161" y="14"/>
                        <a:pt x="156" y="12"/>
                        <a:pt x="151" y="10"/>
                      </a:cubicBezTo>
                      <a:cubicBezTo>
                        <a:pt x="148" y="9"/>
                        <a:pt x="145" y="8"/>
                        <a:pt x="142" y="6"/>
                      </a:cubicBezTo>
                      <a:cubicBezTo>
                        <a:pt x="132" y="2"/>
                        <a:pt x="119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îsľiďè">
                  <a:extLst>
                    <a:ext uri="{FF2B5EF4-FFF2-40B4-BE49-F238E27FC236}">
                      <a16:creationId xmlns:a16="http://schemas.microsoft.com/office/drawing/2014/main" id="{E62E6120-1C95-4CF5-8582-BBA6D6B6D017}"/>
                    </a:ext>
                  </a:extLst>
                </p:cNvPr>
                <p:cNvSpPr/>
                <p:nvPr/>
              </p:nvSpPr>
              <p:spPr bwMode="auto">
                <a:xfrm>
                  <a:off x="6352533" y="3755187"/>
                  <a:ext cx="502880" cy="386359"/>
                </a:xfrm>
                <a:custGeom>
                  <a:gdLst>
                    <a:gd name="T0" fmla="*/ 132 w 192"/>
                    <a:gd name="T1" fmla="*/ 148 h 148"/>
                    <a:gd name="T2" fmla="*/ 90 w 192"/>
                    <a:gd name="T3" fmla="*/ 131 h 148"/>
                    <a:gd name="T4" fmla="*/ 80 w 192"/>
                    <a:gd name="T5" fmla="*/ 116 h 148"/>
                    <a:gd name="T6" fmla="*/ 76 w 192"/>
                    <a:gd name="T7" fmla="*/ 117 h 148"/>
                    <a:gd name="T8" fmla="*/ 60 w 192"/>
                    <a:gd name="T9" fmla="*/ 120 h 148"/>
                    <a:gd name="T10" fmla="*/ 44 w 192"/>
                    <a:gd name="T11" fmla="*/ 118 h 148"/>
                    <a:gd name="T12" fmla="*/ 18 w 192"/>
                    <a:gd name="T13" fmla="*/ 102 h 148"/>
                    <a:gd name="T14" fmla="*/ 3 w 192"/>
                    <a:gd name="T15" fmla="*/ 76 h 148"/>
                    <a:gd name="T16" fmla="*/ 2 w 192"/>
                    <a:gd name="T17" fmla="*/ 76 h 148"/>
                    <a:gd name="T18" fmla="*/ 2 w 192"/>
                    <a:gd name="T19" fmla="*/ 75 h 148"/>
                    <a:gd name="T20" fmla="*/ 2 w 192"/>
                    <a:gd name="T21" fmla="*/ 44 h 148"/>
                    <a:gd name="T22" fmla="*/ 18 w 192"/>
                    <a:gd name="T23" fmla="*/ 17 h 148"/>
                    <a:gd name="T24" fmla="*/ 60 w 192"/>
                    <a:gd name="T25" fmla="*/ 0 h 148"/>
                    <a:gd name="T26" fmla="*/ 76 w 192"/>
                    <a:gd name="T27" fmla="*/ 2 h 148"/>
                    <a:gd name="T28" fmla="*/ 114 w 192"/>
                    <a:gd name="T29" fmla="*/ 32 h 148"/>
                    <a:gd name="T30" fmla="*/ 132 w 192"/>
                    <a:gd name="T31" fmla="*/ 29 h 148"/>
                    <a:gd name="T32" fmla="*/ 174 w 192"/>
                    <a:gd name="T33" fmla="*/ 47 h 148"/>
                    <a:gd name="T34" fmla="*/ 192 w 192"/>
                    <a:gd name="T35" fmla="*/ 89 h 148"/>
                    <a:gd name="T36" fmla="*/ 174 w 192"/>
                    <a:gd name="T37" fmla="*/ 131 h 148"/>
                    <a:gd name="T38" fmla="*/ 132 w 192"/>
                    <a:gd name="T39" fmla="*/ 148 h 1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2" h="148">
                      <a:moveTo>
                        <a:pt x="132" y="148"/>
                      </a:moveTo>
                      <a:cubicBezTo>
                        <a:pt x="116" y="148"/>
                        <a:pt x="101" y="142"/>
                        <a:pt x="90" y="131"/>
                      </a:cubicBezTo>
                      <a:cubicBezTo>
                        <a:pt x="86" y="126"/>
                        <a:pt x="82" y="122"/>
                        <a:pt x="80" y="116"/>
                      </a:cubicBezTo>
                      <a:cubicBezTo>
                        <a:pt x="78" y="117"/>
                        <a:pt x="77" y="117"/>
                        <a:pt x="76" y="117"/>
                      </a:cubicBezTo>
                      <a:cubicBezTo>
                        <a:pt x="71" y="119"/>
                        <a:pt x="65" y="120"/>
                        <a:pt x="60" y="120"/>
                      </a:cubicBezTo>
                      <a:cubicBezTo>
                        <a:pt x="55" y="120"/>
                        <a:pt x="50" y="119"/>
                        <a:pt x="44" y="118"/>
                      </a:cubicBezTo>
                      <a:cubicBezTo>
                        <a:pt x="34" y="115"/>
                        <a:pt x="25" y="109"/>
                        <a:pt x="18" y="102"/>
                      </a:cubicBezTo>
                      <a:cubicBezTo>
                        <a:pt x="11" y="95"/>
                        <a:pt x="5" y="86"/>
                        <a:pt x="3" y="76"/>
                      </a:cubicBezTo>
                      <a:cubicBezTo>
                        <a:pt x="2" y="76"/>
                        <a:pt x="2" y="76"/>
                        <a:pt x="2" y="76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0" y="65"/>
                        <a:pt x="0" y="54"/>
                        <a:pt x="2" y="44"/>
                      </a:cubicBezTo>
                      <a:cubicBezTo>
                        <a:pt x="5" y="34"/>
                        <a:pt x="10" y="25"/>
                        <a:pt x="18" y="17"/>
                      </a:cubicBezTo>
                      <a:cubicBezTo>
                        <a:pt x="29" y="6"/>
                        <a:pt x="45" y="0"/>
                        <a:pt x="60" y="0"/>
                      </a:cubicBezTo>
                      <a:cubicBezTo>
                        <a:pt x="66" y="0"/>
                        <a:pt x="71" y="0"/>
                        <a:pt x="76" y="2"/>
                      </a:cubicBezTo>
                      <a:cubicBezTo>
                        <a:pt x="92" y="6"/>
                        <a:pt x="106" y="17"/>
                        <a:pt x="114" y="32"/>
                      </a:cubicBezTo>
                      <a:cubicBezTo>
                        <a:pt x="120" y="30"/>
                        <a:pt x="126" y="29"/>
                        <a:pt x="132" y="29"/>
                      </a:cubicBezTo>
                      <a:cubicBezTo>
                        <a:pt x="148" y="29"/>
                        <a:pt x="163" y="36"/>
                        <a:pt x="174" y="47"/>
                      </a:cubicBezTo>
                      <a:cubicBezTo>
                        <a:pt x="185" y="58"/>
                        <a:pt x="192" y="73"/>
                        <a:pt x="192" y="89"/>
                      </a:cubicBezTo>
                      <a:cubicBezTo>
                        <a:pt x="192" y="104"/>
                        <a:pt x="185" y="120"/>
                        <a:pt x="174" y="131"/>
                      </a:cubicBezTo>
                      <a:cubicBezTo>
                        <a:pt x="163" y="142"/>
                        <a:pt x="148" y="148"/>
                        <a:pt x="132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ṣḷïḍe">
                  <a:extLst>
                    <a:ext uri="{FF2B5EF4-FFF2-40B4-BE49-F238E27FC236}">
                      <a16:creationId xmlns:a16="http://schemas.microsoft.com/office/drawing/2014/main" id="{28A8ABB6-D48A-4585-BF6E-4DDF20872EE4}"/>
                    </a:ext>
                  </a:extLst>
                </p:cNvPr>
                <p:cNvSpPr/>
                <p:nvPr/>
              </p:nvSpPr>
              <p:spPr bwMode="auto">
                <a:xfrm>
                  <a:off x="6334135" y="3736789"/>
                  <a:ext cx="536610" cy="423155"/>
                </a:xfrm>
                <a:custGeom>
                  <a:gdLst>
                    <a:gd name="T0" fmla="*/ 67 w 205"/>
                    <a:gd name="T1" fmla="*/ 13 h 162"/>
                    <a:gd name="T2" fmla="*/ 81 w 205"/>
                    <a:gd name="T3" fmla="*/ 15 h 162"/>
                    <a:gd name="T4" fmla="*/ 117 w 205"/>
                    <a:gd name="T5" fmla="*/ 47 h 162"/>
                    <a:gd name="T6" fmla="*/ 139 w 205"/>
                    <a:gd name="T7" fmla="*/ 43 h 162"/>
                    <a:gd name="T8" fmla="*/ 177 w 205"/>
                    <a:gd name="T9" fmla="*/ 58 h 162"/>
                    <a:gd name="T10" fmla="*/ 192 w 205"/>
                    <a:gd name="T11" fmla="*/ 96 h 162"/>
                    <a:gd name="T12" fmla="*/ 177 w 205"/>
                    <a:gd name="T13" fmla="*/ 133 h 162"/>
                    <a:gd name="T14" fmla="*/ 139 w 205"/>
                    <a:gd name="T15" fmla="*/ 149 h 162"/>
                    <a:gd name="T16" fmla="*/ 102 w 205"/>
                    <a:gd name="T17" fmla="*/ 133 h 162"/>
                    <a:gd name="T18" fmla="*/ 90 w 205"/>
                    <a:gd name="T19" fmla="*/ 115 h 162"/>
                    <a:gd name="T20" fmla="*/ 81 w 205"/>
                    <a:gd name="T21" fmla="*/ 118 h 162"/>
                    <a:gd name="T22" fmla="*/ 67 w 205"/>
                    <a:gd name="T23" fmla="*/ 120 h 162"/>
                    <a:gd name="T24" fmla="*/ 53 w 205"/>
                    <a:gd name="T25" fmla="*/ 118 h 162"/>
                    <a:gd name="T26" fmla="*/ 29 w 205"/>
                    <a:gd name="T27" fmla="*/ 105 h 162"/>
                    <a:gd name="T28" fmla="*/ 16 w 205"/>
                    <a:gd name="T29" fmla="*/ 81 h 162"/>
                    <a:gd name="T30" fmla="*/ 16 w 205"/>
                    <a:gd name="T31" fmla="*/ 81 h 162"/>
                    <a:gd name="T32" fmla="*/ 16 w 205"/>
                    <a:gd name="T33" fmla="*/ 52 h 162"/>
                    <a:gd name="T34" fmla="*/ 29 w 205"/>
                    <a:gd name="T35" fmla="*/ 29 h 162"/>
                    <a:gd name="T36" fmla="*/ 67 w 205"/>
                    <a:gd name="T37" fmla="*/ 13 h 162"/>
                    <a:gd name="T38" fmla="*/ 67 w 205"/>
                    <a:gd name="T39" fmla="*/ 0 h 162"/>
                    <a:gd name="T40" fmla="*/ 67 w 205"/>
                    <a:gd name="T41" fmla="*/ 0 h 162"/>
                    <a:gd name="T42" fmla="*/ 20 w 205"/>
                    <a:gd name="T43" fmla="*/ 20 h 162"/>
                    <a:gd name="T44" fmla="*/ 3 w 205"/>
                    <a:gd name="T45" fmla="*/ 49 h 162"/>
                    <a:gd name="T46" fmla="*/ 3 w 205"/>
                    <a:gd name="T47" fmla="*/ 84 h 162"/>
                    <a:gd name="T48" fmla="*/ 3 w 205"/>
                    <a:gd name="T49" fmla="*/ 85 h 162"/>
                    <a:gd name="T50" fmla="*/ 3 w 205"/>
                    <a:gd name="T51" fmla="*/ 85 h 162"/>
                    <a:gd name="T52" fmla="*/ 20 w 205"/>
                    <a:gd name="T53" fmla="*/ 114 h 162"/>
                    <a:gd name="T54" fmla="*/ 50 w 205"/>
                    <a:gd name="T55" fmla="*/ 131 h 162"/>
                    <a:gd name="T56" fmla="*/ 67 w 205"/>
                    <a:gd name="T57" fmla="*/ 133 h 162"/>
                    <a:gd name="T58" fmla="*/ 83 w 205"/>
                    <a:gd name="T59" fmla="*/ 131 h 162"/>
                    <a:gd name="T60" fmla="*/ 92 w 205"/>
                    <a:gd name="T61" fmla="*/ 142 h 162"/>
                    <a:gd name="T62" fmla="*/ 139 w 205"/>
                    <a:gd name="T63" fmla="*/ 162 h 162"/>
                    <a:gd name="T64" fmla="*/ 186 w 205"/>
                    <a:gd name="T65" fmla="*/ 142 h 162"/>
                    <a:gd name="T66" fmla="*/ 205 w 205"/>
                    <a:gd name="T67" fmla="*/ 96 h 162"/>
                    <a:gd name="T68" fmla="*/ 186 w 205"/>
                    <a:gd name="T69" fmla="*/ 49 h 162"/>
                    <a:gd name="T70" fmla="*/ 139 w 205"/>
                    <a:gd name="T71" fmla="*/ 30 h 162"/>
                    <a:gd name="T72" fmla="*/ 124 w 205"/>
                    <a:gd name="T73" fmla="*/ 32 h 162"/>
                    <a:gd name="T74" fmla="*/ 85 w 205"/>
                    <a:gd name="T75" fmla="*/ 3 h 162"/>
                    <a:gd name="T76" fmla="*/ 67 w 205"/>
                    <a:gd name="T77" fmla="*/ 0 h 1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5" h="162">
                      <a:moveTo>
                        <a:pt x="67" y="13"/>
                      </a:moveTo>
                      <a:cubicBezTo>
                        <a:pt x="72" y="13"/>
                        <a:pt x="77" y="14"/>
                        <a:pt x="81" y="15"/>
                      </a:cubicBezTo>
                      <a:cubicBezTo>
                        <a:pt x="98" y="19"/>
                        <a:pt x="111" y="32"/>
                        <a:pt x="117" y="47"/>
                      </a:cubicBezTo>
                      <a:cubicBezTo>
                        <a:pt x="124" y="44"/>
                        <a:pt x="131" y="43"/>
                        <a:pt x="139" y="43"/>
                      </a:cubicBezTo>
                      <a:cubicBezTo>
                        <a:pt x="153" y="43"/>
                        <a:pt x="167" y="48"/>
                        <a:pt x="177" y="58"/>
                      </a:cubicBezTo>
                      <a:cubicBezTo>
                        <a:pt x="186" y="68"/>
                        <a:pt x="192" y="82"/>
                        <a:pt x="192" y="96"/>
                      </a:cubicBezTo>
                      <a:cubicBezTo>
                        <a:pt x="192" y="110"/>
                        <a:pt x="186" y="123"/>
                        <a:pt x="177" y="133"/>
                      </a:cubicBezTo>
                      <a:cubicBezTo>
                        <a:pt x="167" y="143"/>
                        <a:pt x="153" y="149"/>
                        <a:pt x="139" y="149"/>
                      </a:cubicBezTo>
                      <a:cubicBezTo>
                        <a:pt x="125" y="149"/>
                        <a:pt x="112" y="143"/>
                        <a:pt x="102" y="133"/>
                      </a:cubicBezTo>
                      <a:cubicBezTo>
                        <a:pt x="96" y="128"/>
                        <a:pt x="92" y="122"/>
                        <a:pt x="90" y="115"/>
                      </a:cubicBezTo>
                      <a:cubicBezTo>
                        <a:pt x="87" y="116"/>
                        <a:pt x="84" y="117"/>
                        <a:pt x="81" y="118"/>
                      </a:cubicBezTo>
                      <a:cubicBezTo>
                        <a:pt x="77" y="120"/>
                        <a:pt x="72" y="120"/>
                        <a:pt x="67" y="120"/>
                      </a:cubicBezTo>
                      <a:cubicBezTo>
                        <a:pt x="62" y="120"/>
                        <a:pt x="58" y="120"/>
                        <a:pt x="53" y="118"/>
                      </a:cubicBezTo>
                      <a:cubicBezTo>
                        <a:pt x="44" y="116"/>
                        <a:pt x="36" y="111"/>
                        <a:pt x="29" y="105"/>
                      </a:cubicBezTo>
                      <a:cubicBezTo>
                        <a:pt x="23" y="98"/>
                        <a:pt x="18" y="90"/>
                        <a:pt x="16" y="81"/>
                      </a:cubicBezTo>
                      <a:cubicBezTo>
                        <a:pt x="16" y="81"/>
                        <a:pt x="16" y="81"/>
                        <a:pt x="16" y="81"/>
                      </a:cubicBezTo>
                      <a:cubicBezTo>
                        <a:pt x="13" y="71"/>
                        <a:pt x="13" y="62"/>
                        <a:pt x="16" y="52"/>
                      </a:cubicBezTo>
                      <a:cubicBezTo>
                        <a:pt x="18" y="43"/>
                        <a:pt x="23" y="35"/>
                        <a:pt x="29" y="29"/>
                      </a:cubicBezTo>
                      <a:cubicBezTo>
                        <a:pt x="40" y="19"/>
                        <a:pt x="53" y="13"/>
                        <a:pt x="67" y="13"/>
                      </a:cubicBezTo>
                      <a:moveTo>
                        <a:pt x="67" y="0"/>
                      </a:move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0" y="0"/>
                        <a:pt x="33" y="7"/>
                        <a:pt x="20" y="20"/>
                      </a:cubicBezTo>
                      <a:cubicBezTo>
                        <a:pt x="12" y="28"/>
                        <a:pt x="6" y="38"/>
                        <a:pt x="3" y="49"/>
                      </a:cubicBezTo>
                      <a:cubicBezTo>
                        <a:pt x="0" y="61"/>
                        <a:pt x="0" y="72"/>
                        <a:pt x="3" y="84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3" y="85"/>
                        <a:pt x="3" y="85"/>
                        <a:pt x="3" y="85"/>
                      </a:cubicBezTo>
                      <a:cubicBezTo>
                        <a:pt x="7" y="96"/>
                        <a:pt x="12" y="106"/>
                        <a:pt x="20" y="114"/>
                      </a:cubicBezTo>
                      <a:cubicBezTo>
                        <a:pt x="29" y="122"/>
                        <a:pt x="38" y="128"/>
                        <a:pt x="50" y="131"/>
                      </a:cubicBezTo>
                      <a:cubicBezTo>
                        <a:pt x="55" y="132"/>
                        <a:pt x="61" y="133"/>
                        <a:pt x="67" y="133"/>
                      </a:cubicBezTo>
                      <a:cubicBezTo>
                        <a:pt x="73" y="133"/>
                        <a:pt x="78" y="132"/>
                        <a:pt x="83" y="131"/>
                      </a:cubicBezTo>
                      <a:cubicBezTo>
                        <a:pt x="86" y="135"/>
                        <a:pt x="89" y="139"/>
                        <a:pt x="92" y="142"/>
                      </a:cubicBezTo>
                      <a:cubicBezTo>
                        <a:pt x="105" y="155"/>
                        <a:pt x="122" y="162"/>
                        <a:pt x="139" y="162"/>
                      </a:cubicBezTo>
                      <a:cubicBezTo>
                        <a:pt x="156" y="162"/>
                        <a:pt x="173" y="155"/>
                        <a:pt x="186" y="142"/>
                      </a:cubicBezTo>
                      <a:cubicBezTo>
                        <a:pt x="198" y="130"/>
                        <a:pt x="205" y="113"/>
                        <a:pt x="205" y="96"/>
                      </a:cubicBezTo>
                      <a:cubicBezTo>
                        <a:pt x="205" y="78"/>
                        <a:pt x="198" y="61"/>
                        <a:pt x="186" y="49"/>
                      </a:cubicBezTo>
                      <a:cubicBezTo>
                        <a:pt x="173" y="37"/>
                        <a:pt x="156" y="30"/>
                        <a:pt x="139" y="30"/>
                      </a:cubicBezTo>
                      <a:cubicBezTo>
                        <a:pt x="134" y="30"/>
                        <a:pt x="129" y="30"/>
                        <a:pt x="124" y="32"/>
                      </a:cubicBezTo>
                      <a:cubicBezTo>
                        <a:pt x="115" y="18"/>
                        <a:pt x="101" y="7"/>
                        <a:pt x="85" y="3"/>
                      </a:cubicBezTo>
                      <a:cubicBezTo>
                        <a:pt x="79" y="1"/>
                        <a:pt x="73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Slíďè">
                  <a:extLst>
                    <a:ext uri="{FF2B5EF4-FFF2-40B4-BE49-F238E27FC236}">
                      <a16:creationId xmlns:a16="http://schemas.microsoft.com/office/drawing/2014/main" id="{421EAB2D-EC72-408D-886E-08760FDA5497}"/>
                    </a:ext>
                  </a:extLst>
                </p:cNvPr>
                <p:cNvSpPr/>
                <p:nvPr/>
              </p:nvSpPr>
              <p:spPr bwMode="auto">
                <a:xfrm>
                  <a:off x="6001437" y="3669330"/>
                  <a:ext cx="436954" cy="430821"/>
                </a:xfrm>
                <a:custGeom>
                  <a:gdLst>
                    <a:gd name="T0" fmla="*/ 85 w 167"/>
                    <a:gd name="T1" fmla="*/ 165 h 165"/>
                    <a:gd name="T2" fmla="*/ 64 w 167"/>
                    <a:gd name="T3" fmla="*/ 162 h 165"/>
                    <a:gd name="T4" fmla="*/ 63 w 167"/>
                    <a:gd name="T5" fmla="*/ 162 h 165"/>
                    <a:gd name="T6" fmla="*/ 56 w 167"/>
                    <a:gd name="T7" fmla="*/ 159 h 165"/>
                    <a:gd name="T8" fmla="*/ 24 w 167"/>
                    <a:gd name="T9" fmla="*/ 139 h 165"/>
                    <a:gd name="T10" fmla="*/ 0 w 167"/>
                    <a:gd name="T11" fmla="*/ 81 h 165"/>
                    <a:gd name="T12" fmla="*/ 24 w 167"/>
                    <a:gd name="T13" fmla="*/ 23 h 165"/>
                    <a:gd name="T14" fmla="*/ 24 w 167"/>
                    <a:gd name="T15" fmla="*/ 23 h 165"/>
                    <a:gd name="T16" fmla="*/ 40 w 167"/>
                    <a:gd name="T17" fmla="*/ 11 h 165"/>
                    <a:gd name="T18" fmla="*/ 41 w 167"/>
                    <a:gd name="T19" fmla="*/ 11 h 165"/>
                    <a:gd name="T20" fmla="*/ 82 w 167"/>
                    <a:gd name="T21" fmla="*/ 0 h 165"/>
                    <a:gd name="T22" fmla="*/ 82 w 167"/>
                    <a:gd name="T23" fmla="*/ 0 h 165"/>
                    <a:gd name="T24" fmla="*/ 82 w 167"/>
                    <a:gd name="T25" fmla="*/ 0 h 165"/>
                    <a:gd name="T26" fmla="*/ 125 w 167"/>
                    <a:gd name="T27" fmla="*/ 11 h 165"/>
                    <a:gd name="T28" fmla="*/ 156 w 167"/>
                    <a:gd name="T29" fmla="*/ 43 h 165"/>
                    <a:gd name="T30" fmla="*/ 163 w 167"/>
                    <a:gd name="T31" fmla="*/ 61 h 165"/>
                    <a:gd name="T32" fmla="*/ 164 w 167"/>
                    <a:gd name="T33" fmla="*/ 62 h 165"/>
                    <a:gd name="T34" fmla="*/ 164 w 167"/>
                    <a:gd name="T35" fmla="*/ 105 h 165"/>
                    <a:gd name="T36" fmla="*/ 126 w 167"/>
                    <a:gd name="T37" fmla="*/ 153 h 165"/>
                    <a:gd name="T38" fmla="*/ 85 w 167"/>
                    <a:gd name="T39" fmla="*/ 165 h 16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7" h="165">
                      <a:moveTo>
                        <a:pt x="85" y="165"/>
                      </a:moveTo>
                      <a:cubicBezTo>
                        <a:pt x="78" y="165"/>
                        <a:pt x="71" y="164"/>
                        <a:pt x="64" y="162"/>
                      </a:cubicBezTo>
                      <a:cubicBezTo>
                        <a:pt x="63" y="162"/>
                        <a:pt x="63" y="162"/>
                        <a:pt x="63" y="162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44" y="155"/>
                        <a:pt x="33" y="148"/>
                        <a:pt x="24" y="139"/>
                      </a:cubicBezTo>
                      <a:cubicBezTo>
                        <a:pt x="9" y="124"/>
                        <a:pt x="0" y="103"/>
                        <a:pt x="0" y="81"/>
                      </a:cubicBezTo>
                      <a:cubicBezTo>
                        <a:pt x="0" y="60"/>
                        <a:pt x="9" y="39"/>
                        <a:pt x="24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40" y="11"/>
                        <a:pt x="40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53" y="3"/>
                        <a:pt x="67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100" y="1"/>
                        <a:pt x="109" y="2"/>
                        <a:pt x="125" y="11"/>
                      </a:cubicBezTo>
                      <a:cubicBezTo>
                        <a:pt x="135" y="17"/>
                        <a:pt x="149" y="30"/>
                        <a:pt x="156" y="43"/>
                      </a:cubicBezTo>
                      <a:cubicBezTo>
                        <a:pt x="163" y="61"/>
                        <a:pt x="163" y="61"/>
                        <a:pt x="163" y="61"/>
                      </a:cubicBezTo>
                      <a:cubicBezTo>
                        <a:pt x="164" y="62"/>
                        <a:pt x="164" y="62"/>
                        <a:pt x="164" y="62"/>
                      </a:cubicBezTo>
                      <a:cubicBezTo>
                        <a:pt x="167" y="76"/>
                        <a:pt x="167" y="91"/>
                        <a:pt x="164" y="105"/>
                      </a:cubicBezTo>
                      <a:cubicBezTo>
                        <a:pt x="158" y="125"/>
                        <a:pt x="144" y="143"/>
                        <a:pt x="126" y="153"/>
                      </a:cubicBezTo>
                      <a:cubicBezTo>
                        <a:pt x="114" y="161"/>
                        <a:pt x="100" y="165"/>
                        <a:pt x="8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îŝļïḓé">
                  <a:extLst>
                    <a:ext uri="{FF2B5EF4-FFF2-40B4-BE49-F238E27FC236}">
                      <a16:creationId xmlns:a16="http://schemas.microsoft.com/office/drawing/2014/main" id="{4B8B7C71-FB21-42F4-9765-22C3ADEEB081}"/>
                    </a:ext>
                  </a:extLst>
                </p:cNvPr>
                <p:cNvSpPr/>
                <p:nvPr/>
              </p:nvSpPr>
              <p:spPr bwMode="auto">
                <a:xfrm>
                  <a:off x="5986105" y="3650932"/>
                  <a:ext cx="470683" cy="464551"/>
                </a:xfrm>
                <a:custGeom>
                  <a:gdLst>
                    <a:gd name="T0" fmla="*/ 88 w 180"/>
                    <a:gd name="T1" fmla="*/ 13 h 178"/>
                    <a:gd name="T2" fmla="*/ 127 w 180"/>
                    <a:gd name="T3" fmla="*/ 24 h 178"/>
                    <a:gd name="T4" fmla="*/ 156 w 180"/>
                    <a:gd name="T5" fmla="*/ 53 h 178"/>
                    <a:gd name="T6" fmla="*/ 163 w 180"/>
                    <a:gd name="T7" fmla="*/ 70 h 178"/>
                    <a:gd name="T8" fmla="*/ 163 w 180"/>
                    <a:gd name="T9" fmla="*/ 110 h 178"/>
                    <a:gd name="T10" fmla="*/ 129 w 180"/>
                    <a:gd name="T11" fmla="*/ 155 h 178"/>
                    <a:gd name="T12" fmla="*/ 91 w 180"/>
                    <a:gd name="T13" fmla="*/ 165 h 178"/>
                    <a:gd name="T14" fmla="*/ 71 w 180"/>
                    <a:gd name="T15" fmla="*/ 162 h 178"/>
                    <a:gd name="T16" fmla="*/ 65 w 180"/>
                    <a:gd name="T17" fmla="*/ 160 h 178"/>
                    <a:gd name="T18" fmla="*/ 35 w 180"/>
                    <a:gd name="T19" fmla="*/ 141 h 178"/>
                    <a:gd name="T20" fmla="*/ 13 w 180"/>
                    <a:gd name="T21" fmla="*/ 88 h 178"/>
                    <a:gd name="T22" fmla="*/ 35 w 180"/>
                    <a:gd name="T23" fmla="*/ 35 h 178"/>
                    <a:gd name="T24" fmla="*/ 50 w 180"/>
                    <a:gd name="T25" fmla="*/ 23 h 178"/>
                    <a:gd name="T26" fmla="*/ 88 w 180"/>
                    <a:gd name="T27" fmla="*/ 13 h 178"/>
                    <a:gd name="T28" fmla="*/ 88 w 180"/>
                    <a:gd name="T29" fmla="*/ 0 h 178"/>
                    <a:gd name="T30" fmla="*/ 88 w 180"/>
                    <a:gd name="T31" fmla="*/ 0 h 178"/>
                    <a:gd name="T32" fmla="*/ 43 w 180"/>
                    <a:gd name="T33" fmla="*/ 12 h 178"/>
                    <a:gd name="T34" fmla="*/ 43 w 180"/>
                    <a:gd name="T35" fmla="*/ 13 h 178"/>
                    <a:gd name="T36" fmla="*/ 42 w 180"/>
                    <a:gd name="T37" fmla="*/ 13 h 178"/>
                    <a:gd name="T38" fmla="*/ 27 w 180"/>
                    <a:gd name="T39" fmla="*/ 25 h 178"/>
                    <a:gd name="T40" fmla="*/ 26 w 180"/>
                    <a:gd name="T41" fmla="*/ 25 h 178"/>
                    <a:gd name="T42" fmla="*/ 26 w 180"/>
                    <a:gd name="T43" fmla="*/ 26 h 178"/>
                    <a:gd name="T44" fmla="*/ 0 w 180"/>
                    <a:gd name="T45" fmla="*/ 88 h 178"/>
                    <a:gd name="T46" fmla="*/ 26 w 180"/>
                    <a:gd name="T47" fmla="*/ 150 h 178"/>
                    <a:gd name="T48" fmla="*/ 60 w 180"/>
                    <a:gd name="T49" fmla="*/ 172 h 178"/>
                    <a:gd name="T50" fmla="*/ 66 w 180"/>
                    <a:gd name="T51" fmla="*/ 174 h 178"/>
                    <a:gd name="T52" fmla="*/ 66 w 180"/>
                    <a:gd name="T53" fmla="*/ 174 h 178"/>
                    <a:gd name="T54" fmla="*/ 67 w 180"/>
                    <a:gd name="T55" fmla="*/ 175 h 178"/>
                    <a:gd name="T56" fmla="*/ 68 w 180"/>
                    <a:gd name="T57" fmla="*/ 175 h 178"/>
                    <a:gd name="T58" fmla="*/ 91 w 180"/>
                    <a:gd name="T59" fmla="*/ 178 h 178"/>
                    <a:gd name="T60" fmla="*/ 136 w 180"/>
                    <a:gd name="T61" fmla="*/ 166 h 178"/>
                    <a:gd name="T62" fmla="*/ 176 w 180"/>
                    <a:gd name="T63" fmla="*/ 114 h 178"/>
                    <a:gd name="T64" fmla="*/ 176 w 180"/>
                    <a:gd name="T65" fmla="*/ 67 h 178"/>
                    <a:gd name="T66" fmla="*/ 176 w 180"/>
                    <a:gd name="T67" fmla="*/ 66 h 178"/>
                    <a:gd name="T68" fmla="*/ 175 w 180"/>
                    <a:gd name="T69" fmla="*/ 65 h 178"/>
                    <a:gd name="T70" fmla="*/ 168 w 180"/>
                    <a:gd name="T71" fmla="*/ 48 h 178"/>
                    <a:gd name="T72" fmla="*/ 168 w 180"/>
                    <a:gd name="T73" fmla="*/ 47 h 178"/>
                    <a:gd name="T74" fmla="*/ 167 w 180"/>
                    <a:gd name="T75" fmla="*/ 47 h 178"/>
                    <a:gd name="T76" fmla="*/ 134 w 180"/>
                    <a:gd name="T77" fmla="*/ 13 h 178"/>
                    <a:gd name="T78" fmla="*/ 89 w 180"/>
                    <a:gd name="T79" fmla="*/ 0 h 178"/>
                    <a:gd name="T80" fmla="*/ 88 w 180"/>
                    <a:gd name="T81" fmla="*/ 0 h 1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0" h="178">
                      <a:moveTo>
                        <a:pt x="88" y="13"/>
                      </a:moveTo>
                      <a:cubicBezTo>
                        <a:pt x="104" y="14"/>
                        <a:pt x="113" y="15"/>
                        <a:pt x="127" y="24"/>
                      </a:cubicBezTo>
                      <a:cubicBezTo>
                        <a:pt x="138" y="30"/>
                        <a:pt x="150" y="42"/>
                        <a:pt x="156" y="53"/>
                      </a:cubicBezTo>
                      <a:cubicBezTo>
                        <a:pt x="158" y="59"/>
                        <a:pt x="161" y="64"/>
                        <a:pt x="163" y="70"/>
                      </a:cubicBezTo>
                      <a:cubicBezTo>
                        <a:pt x="167" y="84"/>
                        <a:pt x="167" y="97"/>
                        <a:pt x="163" y="110"/>
                      </a:cubicBezTo>
                      <a:cubicBezTo>
                        <a:pt x="158" y="129"/>
                        <a:pt x="146" y="145"/>
                        <a:pt x="129" y="155"/>
                      </a:cubicBezTo>
                      <a:cubicBezTo>
                        <a:pt x="117" y="162"/>
                        <a:pt x="104" y="165"/>
                        <a:pt x="91" y="165"/>
                      </a:cubicBezTo>
                      <a:cubicBezTo>
                        <a:pt x="84" y="165"/>
                        <a:pt x="78" y="164"/>
                        <a:pt x="71" y="162"/>
                      </a:cubicBezTo>
                      <a:cubicBezTo>
                        <a:pt x="69" y="162"/>
                        <a:pt x="67" y="161"/>
                        <a:pt x="65" y="160"/>
                      </a:cubicBezTo>
                      <a:cubicBezTo>
                        <a:pt x="53" y="156"/>
                        <a:pt x="43" y="150"/>
                        <a:pt x="35" y="141"/>
                      </a:cubicBezTo>
                      <a:cubicBezTo>
                        <a:pt x="21" y="127"/>
                        <a:pt x="13" y="108"/>
                        <a:pt x="13" y="88"/>
                      </a:cubicBezTo>
                      <a:cubicBezTo>
                        <a:pt x="13" y="68"/>
                        <a:pt x="21" y="49"/>
                        <a:pt x="35" y="35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2" y="16"/>
                        <a:pt x="74" y="13"/>
                        <a:pt x="88" y="13"/>
                      </a:cubicBezTo>
                      <a:moveTo>
                        <a:pt x="88" y="0"/>
                      </a:move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2" y="0"/>
                        <a:pt x="57" y="4"/>
                        <a:pt x="43" y="12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6" y="25"/>
                        <a:pt x="26" y="25"/>
                        <a:pt x="26" y="25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9" y="42"/>
                        <a:pt x="0" y="65"/>
                        <a:pt x="0" y="88"/>
                      </a:cubicBezTo>
                      <a:cubicBezTo>
                        <a:pt x="0" y="111"/>
                        <a:pt x="9" y="134"/>
                        <a:pt x="26" y="150"/>
                      </a:cubicBezTo>
                      <a:cubicBezTo>
                        <a:pt x="35" y="160"/>
                        <a:pt x="47" y="167"/>
                        <a:pt x="60" y="172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6" y="174"/>
                        <a:pt x="66" y="174"/>
                        <a:pt x="66" y="174"/>
                      </a:cubicBezTo>
                      <a:cubicBezTo>
                        <a:pt x="67" y="175"/>
                        <a:pt x="67" y="175"/>
                        <a:pt x="67" y="175"/>
                      </a:cubicBezTo>
                      <a:cubicBezTo>
                        <a:pt x="68" y="175"/>
                        <a:pt x="68" y="175"/>
                        <a:pt x="68" y="175"/>
                      </a:cubicBezTo>
                      <a:cubicBezTo>
                        <a:pt x="75" y="177"/>
                        <a:pt x="83" y="178"/>
                        <a:pt x="91" y="178"/>
                      </a:cubicBezTo>
                      <a:cubicBezTo>
                        <a:pt x="107" y="178"/>
                        <a:pt x="122" y="174"/>
                        <a:pt x="136" y="166"/>
                      </a:cubicBezTo>
                      <a:cubicBezTo>
                        <a:pt x="155" y="155"/>
                        <a:pt x="170" y="135"/>
                        <a:pt x="176" y="114"/>
                      </a:cubicBezTo>
                      <a:cubicBezTo>
                        <a:pt x="180" y="98"/>
                        <a:pt x="180" y="82"/>
                        <a:pt x="176" y="67"/>
                      </a:cubicBezTo>
                      <a:cubicBezTo>
                        <a:pt x="176" y="66"/>
                        <a:pt x="176" y="66"/>
                        <a:pt x="176" y="66"/>
                      </a:cubicBezTo>
                      <a:cubicBezTo>
                        <a:pt x="175" y="65"/>
                        <a:pt x="175" y="65"/>
                        <a:pt x="175" y="65"/>
                      </a:cubicBezTo>
                      <a:cubicBezTo>
                        <a:pt x="173" y="59"/>
                        <a:pt x="170" y="53"/>
                        <a:pt x="168" y="48"/>
                      </a:cubicBezTo>
                      <a:cubicBezTo>
                        <a:pt x="168" y="47"/>
                        <a:pt x="168" y="47"/>
                        <a:pt x="168" y="47"/>
                      </a:cubicBezTo>
                      <a:cubicBezTo>
                        <a:pt x="167" y="47"/>
                        <a:pt x="167" y="47"/>
                        <a:pt x="167" y="47"/>
                      </a:cubicBezTo>
                      <a:cubicBezTo>
                        <a:pt x="160" y="33"/>
                        <a:pt x="145" y="19"/>
                        <a:pt x="134" y="13"/>
                      </a:cubicBezTo>
                      <a:cubicBezTo>
                        <a:pt x="117" y="3"/>
                        <a:pt x="107" y="2"/>
                        <a:pt x="89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íSḷïḋé">
                  <a:extLst>
                    <a:ext uri="{FF2B5EF4-FFF2-40B4-BE49-F238E27FC236}">
                      <a16:creationId xmlns:a16="http://schemas.microsoft.com/office/drawing/2014/main" id="{00A39F3C-66A6-4663-80C0-3AE1FA6053F6}"/>
                    </a:ext>
                  </a:extLst>
                </p:cNvPr>
                <p:cNvSpPr/>
                <p:nvPr/>
              </p:nvSpPr>
              <p:spPr bwMode="auto">
                <a:xfrm>
                  <a:off x="5674872" y="4167610"/>
                  <a:ext cx="544276" cy="387893"/>
                </a:xfrm>
                <a:custGeom>
                  <a:gdLst>
                    <a:gd name="T0" fmla="*/ 56 w 208"/>
                    <a:gd name="T1" fmla="*/ 148 h 148"/>
                    <a:gd name="T2" fmla="*/ 16 w 208"/>
                    <a:gd name="T3" fmla="*/ 130 h 148"/>
                    <a:gd name="T4" fmla="*/ 0 w 208"/>
                    <a:gd name="T5" fmla="*/ 89 h 148"/>
                    <a:gd name="T6" fmla="*/ 18 w 208"/>
                    <a:gd name="T7" fmla="*/ 49 h 148"/>
                    <a:gd name="T8" fmla="*/ 57 w 208"/>
                    <a:gd name="T9" fmla="*/ 34 h 148"/>
                    <a:gd name="T10" fmla="*/ 59 w 208"/>
                    <a:gd name="T11" fmla="*/ 34 h 148"/>
                    <a:gd name="T12" fmla="*/ 78 w 208"/>
                    <a:gd name="T13" fmla="*/ 38 h 148"/>
                    <a:gd name="T14" fmla="*/ 139 w 208"/>
                    <a:gd name="T15" fmla="*/ 0 h 148"/>
                    <a:gd name="T16" fmla="*/ 141 w 208"/>
                    <a:gd name="T17" fmla="*/ 0 h 148"/>
                    <a:gd name="T18" fmla="*/ 189 w 208"/>
                    <a:gd name="T19" fmla="*/ 21 h 148"/>
                    <a:gd name="T20" fmla="*/ 207 w 208"/>
                    <a:gd name="T21" fmla="*/ 70 h 148"/>
                    <a:gd name="T22" fmla="*/ 139 w 208"/>
                    <a:gd name="T23" fmla="*/ 136 h 148"/>
                    <a:gd name="T24" fmla="*/ 137 w 208"/>
                    <a:gd name="T25" fmla="*/ 136 h 148"/>
                    <a:gd name="T26" fmla="*/ 103 w 208"/>
                    <a:gd name="T27" fmla="*/ 126 h 148"/>
                    <a:gd name="T28" fmla="*/ 97 w 208"/>
                    <a:gd name="T29" fmla="*/ 133 h 148"/>
                    <a:gd name="T30" fmla="*/ 57 w 208"/>
                    <a:gd name="T31" fmla="*/ 148 h 148"/>
                    <a:gd name="T32" fmla="*/ 56 w 208"/>
                    <a:gd name="T33" fmla="*/ 148 h 14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8" h="148">
                      <a:moveTo>
                        <a:pt x="56" y="148"/>
                      </a:moveTo>
                      <a:cubicBezTo>
                        <a:pt x="41" y="148"/>
                        <a:pt x="26" y="141"/>
                        <a:pt x="16" y="130"/>
                      </a:cubicBezTo>
                      <a:cubicBezTo>
                        <a:pt x="5" y="119"/>
                        <a:pt x="0" y="105"/>
                        <a:pt x="0" y="89"/>
                      </a:cubicBezTo>
                      <a:cubicBezTo>
                        <a:pt x="1" y="74"/>
                        <a:pt x="7" y="60"/>
                        <a:pt x="18" y="49"/>
                      </a:cubicBezTo>
                      <a:cubicBezTo>
                        <a:pt x="29" y="40"/>
                        <a:pt x="43" y="34"/>
                        <a:pt x="57" y="34"/>
                      </a:cubicBezTo>
                      <a:cubicBezTo>
                        <a:pt x="58" y="34"/>
                        <a:pt x="59" y="34"/>
                        <a:pt x="59" y="34"/>
                      </a:cubicBezTo>
                      <a:cubicBezTo>
                        <a:pt x="66" y="34"/>
                        <a:pt x="72" y="35"/>
                        <a:pt x="78" y="38"/>
                      </a:cubicBezTo>
                      <a:cubicBezTo>
                        <a:pt x="90" y="15"/>
                        <a:pt x="113" y="0"/>
                        <a:pt x="139" y="0"/>
                      </a:cubicBezTo>
                      <a:cubicBezTo>
                        <a:pt x="140" y="0"/>
                        <a:pt x="141" y="0"/>
                        <a:pt x="141" y="0"/>
                      </a:cubicBezTo>
                      <a:cubicBezTo>
                        <a:pt x="159" y="0"/>
                        <a:pt x="176" y="8"/>
                        <a:pt x="189" y="21"/>
                      </a:cubicBezTo>
                      <a:cubicBezTo>
                        <a:pt x="201" y="35"/>
                        <a:pt x="208" y="52"/>
                        <a:pt x="207" y="70"/>
                      </a:cubicBezTo>
                      <a:cubicBezTo>
                        <a:pt x="206" y="106"/>
                        <a:pt x="176" y="136"/>
                        <a:pt x="139" y="136"/>
                      </a:cubicBezTo>
                      <a:cubicBezTo>
                        <a:pt x="138" y="136"/>
                        <a:pt x="138" y="136"/>
                        <a:pt x="137" y="136"/>
                      </a:cubicBezTo>
                      <a:cubicBezTo>
                        <a:pt x="125" y="136"/>
                        <a:pt x="113" y="132"/>
                        <a:pt x="103" y="126"/>
                      </a:cubicBezTo>
                      <a:cubicBezTo>
                        <a:pt x="101" y="128"/>
                        <a:pt x="99" y="131"/>
                        <a:pt x="97" y="133"/>
                      </a:cubicBezTo>
                      <a:cubicBezTo>
                        <a:pt x="86" y="143"/>
                        <a:pt x="72" y="148"/>
                        <a:pt x="57" y="148"/>
                      </a:cubicBezTo>
                      <a:cubicBezTo>
                        <a:pt x="57" y="148"/>
                        <a:pt x="56" y="148"/>
                        <a:pt x="56" y="14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íSliḓè">
                  <a:extLst>
                    <a:ext uri="{FF2B5EF4-FFF2-40B4-BE49-F238E27FC236}">
                      <a16:creationId xmlns:a16="http://schemas.microsoft.com/office/drawing/2014/main" id="{3451B40C-CC21-4385-A253-13B2C469CDE4}"/>
                    </a:ext>
                  </a:extLst>
                </p:cNvPr>
                <p:cNvSpPr/>
                <p:nvPr/>
              </p:nvSpPr>
              <p:spPr bwMode="auto">
                <a:xfrm>
                  <a:off x="5656474" y="4150745"/>
                  <a:ext cx="581072" cy="423155"/>
                </a:xfrm>
                <a:custGeom>
                  <a:gdLst>
                    <a:gd name="T0" fmla="*/ 146 w 222"/>
                    <a:gd name="T1" fmla="*/ 13 h 162"/>
                    <a:gd name="T2" fmla="*/ 148 w 222"/>
                    <a:gd name="T3" fmla="*/ 13 h 162"/>
                    <a:gd name="T4" fmla="*/ 208 w 222"/>
                    <a:gd name="T5" fmla="*/ 77 h 162"/>
                    <a:gd name="T6" fmla="*/ 146 w 222"/>
                    <a:gd name="T7" fmla="*/ 137 h 162"/>
                    <a:gd name="T8" fmla="*/ 144 w 222"/>
                    <a:gd name="T9" fmla="*/ 137 h 162"/>
                    <a:gd name="T10" fmla="*/ 108 w 222"/>
                    <a:gd name="T11" fmla="*/ 124 h 162"/>
                    <a:gd name="T12" fmla="*/ 99 w 222"/>
                    <a:gd name="T13" fmla="*/ 135 h 162"/>
                    <a:gd name="T14" fmla="*/ 64 w 222"/>
                    <a:gd name="T15" fmla="*/ 149 h 162"/>
                    <a:gd name="T16" fmla="*/ 63 w 222"/>
                    <a:gd name="T17" fmla="*/ 149 h 162"/>
                    <a:gd name="T18" fmla="*/ 27 w 222"/>
                    <a:gd name="T19" fmla="*/ 133 h 162"/>
                    <a:gd name="T20" fmla="*/ 14 w 222"/>
                    <a:gd name="T21" fmla="*/ 97 h 162"/>
                    <a:gd name="T22" fmla="*/ 30 w 222"/>
                    <a:gd name="T23" fmla="*/ 61 h 162"/>
                    <a:gd name="T24" fmla="*/ 64 w 222"/>
                    <a:gd name="T25" fmla="*/ 47 h 162"/>
                    <a:gd name="T26" fmla="*/ 66 w 222"/>
                    <a:gd name="T27" fmla="*/ 47 h 162"/>
                    <a:gd name="T28" fmla="*/ 88 w 222"/>
                    <a:gd name="T29" fmla="*/ 53 h 162"/>
                    <a:gd name="T30" fmla="*/ 146 w 222"/>
                    <a:gd name="T31" fmla="*/ 13 h 162"/>
                    <a:gd name="T32" fmla="*/ 146 w 222"/>
                    <a:gd name="T33" fmla="*/ 0 h 162"/>
                    <a:gd name="T34" fmla="*/ 146 w 222"/>
                    <a:gd name="T35" fmla="*/ 0 h 162"/>
                    <a:gd name="T36" fmla="*/ 82 w 222"/>
                    <a:gd name="T37" fmla="*/ 37 h 162"/>
                    <a:gd name="T38" fmla="*/ 66 w 222"/>
                    <a:gd name="T39" fmla="*/ 34 h 162"/>
                    <a:gd name="T40" fmla="*/ 64 w 222"/>
                    <a:gd name="T41" fmla="*/ 34 h 162"/>
                    <a:gd name="T42" fmla="*/ 21 w 222"/>
                    <a:gd name="T43" fmla="*/ 52 h 162"/>
                    <a:gd name="T44" fmla="*/ 1 w 222"/>
                    <a:gd name="T45" fmla="*/ 96 h 162"/>
                    <a:gd name="T46" fmla="*/ 18 w 222"/>
                    <a:gd name="T47" fmla="*/ 142 h 162"/>
                    <a:gd name="T48" fmla="*/ 62 w 222"/>
                    <a:gd name="T49" fmla="*/ 162 h 162"/>
                    <a:gd name="T50" fmla="*/ 64 w 222"/>
                    <a:gd name="T51" fmla="*/ 162 h 162"/>
                    <a:gd name="T52" fmla="*/ 108 w 222"/>
                    <a:gd name="T53" fmla="*/ 145 h 162"/>
                    <a:gd name="T54" fmla="*/ 112 w 222"/>
                    <a:gd name="T55" fmla="*/ 141 h 162"/>
                    <a:gd name="T56" fmla="*/ 144 w 222"/>
                    <a:gd name="T57" fmla="*/ 150 h 162"/>
                    <a:gd name="T58" fmla="*/ 146 w 222"/>
                    <a:gd name="T59" fmla="*/ 150 h 162"/>
                    <a:gd name="T60" fmla="*/ 221 w 222"/>
                    <a:gd name="T61" fmla="*/ 77 h 162"/>
                    <a:gd name="T62" fmla="*/ 148 w 222"/>
                    <a:gd name="T63" fmla="*/ 0 h 162"/>
                    <a:gd name="T64" fmla="*/ 146 w 222"/>
                    <a:gd name="T65" fmla="*/ 0 h 1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21" h="162">
                      <a:moveTo>
                        <a:pt x="146" y="13"/>
                      </a:moveTo>
                      <a:cubicBezTo>
                        <a:pt x="147" y="13"/>
                        <a:pt x="147" y="13"/>
                        <a:pt x="148" y="13"/>
                      </a:cubicBezTo>
                      <a:cubicBezTo>
                        <a:pt x="182" y="14"/>
                        <a:pt x="209" y="43"/>
                        <a:pt x="208" y="77"/>
                      </a:cubicBezTo>
                      <a:cubicBezTo>
                        <a:pt x="207" y="110"/>
                        <a:pt x="179" y="137"/>
                        <a:pt x="146" y="137"/>
                      </a:cubicBezTo>
                      <a:cubicBezTo>
                        <a:pt x="146" y="137"/>
                        <a:pt x="145" y="137"/>
                        <a:pt x="144" y="137"/>
                      </a:cubicBezTo>
                      <a:cubicBezTo>
                        <a:pt x="131" y="136"/>
                        <a:pt x="118" y="131"/>
                        <a:pt x="108" y="124"/>
                      </a:cubicBezTo>
                      <a:cubicBezTo>
                        <a:pt x="106" y="128"/>
                        <a:pt x="103" y="132"/>
                        <a:pt x="99" y="135"/>
                      </a:cubicBezTo>
                      <a:cubicBezTo>
                        <a:pt x="90" y="144"/>
                        <a:pt x="77" y="149"/>
                        <a:pt x="64" y="149"/>
                      </a:cubicBezTo>
                      <a:cubicBezTo>
                        <a:pt x="64" y="149"/>
                        <a:pt x="63" y="149"/>
                        <a:pt x="63" y="149"/>
                      </a:cubicBezTo>
                      <a:cubicBezTo>
                        <a:pt x="49" y="149"/>
                        <a:pt x="37" y="143"/>
                        <a:pt x="27" y="133"/>
                      </a:cubicBezTo>
                      <a:cubicBezTo>
                        <a:pt x="18" y="123"/>
                        <a:pt x="13" y="110"/>
                        <a:pt x="14" y="97"/>
                      </a:cubicBezTo>
                      <a:cubicBezTo>
                        <a:pt x="14" y="83"/>
                        <a:pt x="20" y="70"/>
                        <a:pt x="30" y="61"/>
                      </a:cubicBezTo>
                      <a:cubicBezTo>
                        <a:pt x="39" y="52"/>
                        <a:pt x="52" y="47"/>
                        <a:pt x="64" y="47"/>
                      </a:cubicBezTo>
                      <a:cubicBezTo>
                        <a:pt x="65" y="47"/>
                        <a:pt x="65" y="47"/>
                        <a:pt x="66" y="47"/>
                      </a:cubicBezTo>
                      <a:cubicBezTo>
                        <a:pt x="74" y="48"/>
                        <a:pt x="81" y="50"/>
                        <a:pt x="88" y="53"/>
                      </a:cubicBezTo>
                      <a:cubicBezTo>
                        <a:pt x="97" y="30"/>
                        <a:pt x="120" y="13"/>
                        <a:pt x="146" y="13"/>
                      </a:cubicBezTo>
                      <a:moveTo>
                        <a:pt x="146" y="0"/>
                      </a:move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20" y="0"/>
                        <a:pt x="95" y="15"/>
                        <a:pt x="82" y="37"/>
                      </a:cubicBezTo>
                      <a:cubicBezTo>
                        <a:pt x="77" y="35"/>
                        <a:pt x="72" y="35"/>
                        <a:pt x="66" y="34"/>
                      </a:cubicBezTo>
                      <a:cubicBezTo>
                        <a:pt x="66" y="34"/>
                        <a:pt x="65" y="34"/>
                        <a:pt x="64" y="34"/>
                      </a:cubicBezTo>
                      <a:cubicBezTo>
                        <a:pt x="48" y="34"/>
                        <a:pt x="33" y="41"/>
                        <a:pt x="21" y="52"/>
                      </a:cubicBezTo>
                      <a:cubicBezTo>
                        <a:pt x="8" y="63"/>
                        <a:pt x="1" y="79"/>
                        <a:pt x="1" y="96"/>
                      </a:cubicBezTo>
                      <a:cubicBezTo>
                        <a:pt x="0" y="113"/>
                        <a:pt x="6" y="130"/>
                        <a:pt x="18" y="142"/>
                      </a:cubicBezTo>
                      <a:cubicBezTo>
                        <a:pt x="29" y="154"/>
                        <a:pt x="46" y="161"/>
                        <a:pt x="62" y="162"/>
                      </a:cubicBezTo>
                      <a:cubicBezTo>
                        <a:pt x="63" y="162"/>
                        <a:pt x="64" y="162"/>
                        <a:pt x="64" y="162"/>
                      </a:cubicBezTo>
                      <a:cubicBezTo>
                        <a:pt x="81" y="162"/>
                        <a:pt x="96" y="156"/>
                        <a:pt x="108" y="145"/>
                      </a:cubicBezTo>
                      <a:cubicBezTo>
                        <a:pt x="109" y="143"/>
                        <a:pt x="111" y="142"/>
                        <a:pt x="112" y="141"/>
                      </a:cubicBezTo>
                      <a:cubicBezTo>
                        <a:pt x="122" y="146"/>
                        <a:pt x="133" y="149"/>
                        <a:pt x="144" y="150"/>
                      </a:cubicBezTo>
                      <a:cubicBezTo>
                        <a:pt x="145" y="150"/>
                        <a:pt x="145" y="150"/>
                        <a:pt x="146" y="150"/>
                      </a:cubicBezTo>
                      <a:cubicBezTo>
                        <a:pt x="186" y="150"/>
                        <a:pt x="220" y="117"/>
                        <a:pt x="221" y="77"/>
                      </a:cubicBezTo>
                      <a:cubicBezTo>
                        <a:pt x="222" y="37"/>
                        <a:pt x="189" y="1"/>
                        <a:pt x="148" y="0"/>
                      </a:cubicBezTo>
                      <a:cubicBezTo>
                        <a:pt x="148" y="0"/>
                        <a:pt x="147" y="0"/>
                        <a:pt x="1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išḷiďé">
                  <a:extLst>
                    <a:ext uri="{FF2B5EF4-FFF2-40B4-BE49-F238E27FC236}">
                      <a16:creationId xmlns:a16="http://schemas.microsoft.com/office/drawing/2014/main" id="{D5432B44-3D2B-4532-87DD-B9DC14895C17}"/>
                    </a:ext>
                  </a:extLst>
                </p:cNvPr>
                <p:cNvSpPr/>
                <p:nvPr/>
              </p:nvSpPr>
              <p:spPr bwMode="auto">
                <a:xfrm>
                  <a:off x="5549152" y="3779718"/>
                  <a:ext cx="518211" cy="406291"/>
                </a:xfrm>
                <a:custGeom>
                  <a:gdLst>
                    <a:gd name="T0" fmla="*/ 64 w 198"/>
                    <a:gd name="T1" fmla="*/ 156 h 156"/>
                    <a:gd name="T2" fmla="*/ 44 w 198"/>
                    <a:gd name="T3" fmla="*/ 153 h 156"/>
                    <a:gd name="T4" fmla="*/ 8 w 198"/>
                    <a:gd name="T5" fmla="*/ 121 h 156"/>
                    <a:gd name="T6" fmla="*/ 5 w 198"/>
                    <a:gd name="T7" fmla="*/ 74 h 156"/>
                    <a:gd name="T8" fmla="*/ 37 w 198"/>
                    <a:gd name="T9" fmla="*/ 39 h 156"/>
                    <a:gd name="T10" fmla="*/ 64 w 198"/>
                    <a:gd name="T11" fmla="*/ 32 h 156"/>
                    <a:gd name="T12" fmla="*/ 84 w 198"/>
                    <a:gd name="T13" fmla="*/ 36 h 156"/>
                    <a:gd name="T14" fmla="*/ 84 w 198"/>
                    <a:gd name="T15" fmla="*/ 36 h 156"/>
                    <a:gd name="T16" fmla="*/ 113 w 198"/>
                    <a:gd name="T17" fmla="*/ 6 h 156"/>
                    <a:gd name="T18" fmla="*/ 138 w 198"/>
                    <a:gd name="T19" fmla="*/ 0 h 156"/>
                    <a:gd name="T20" fmla="*/ 157 w 198"/>
                    <a:gd name="T21" fmla="*/ 3 h 156"/>
                    <a:gd name="T22" fmla="*/ 191 w 198"/>
                    <a:gd name="T23" fmla="*/ 33 h 156"/>
                    <a:gd name="T24" fmla="*/ 193 w 198"/>
                    <a:gd name="T25" fmla="*/ 77 h 156"/>
                    <a:gd name="T26" fmla="*/ 164 w 198"/>
                    <a:gd name="T27" fmla="*/ 111 h 156"/>
                    <a:gd name="T28" fmla="*/ 138 w 198"/>
                    <a:gd name="T29" fmla="*/ 116 h 156"/>
                    <a:gd name="T30" fmla="*/ 122 w 198"/>
                    <a:gd name="T31" fmla="*/ 114 h 156"/>
                    <a:gd name="T32" fmla="*/ 122 w 198"/>
                    <a:gd name="T33" fmla="*/ 114 h 156"/>
                    <a:gd name="T34" fmla="*/ 91 w 198"/>
                    <a:gd name="T35" fmla="*/ 150 h 156"/>
                    <a:gd name="T36" fmla="*/ 64 w 198"/>
                    <a:gd name="T37" fmla="*/ 156 h 1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8" h="156">
                      <a:moveTo>
                        <a:pt x="64" y="156"/>
                      </a:moveTo>
                      <a:cubicBezTo>
                        <a:pt x="57" y="156"/>
                        <a:pt x="50" y="155"/>
                        <a:pt x="44" y="153"/>
                      </a:cubicBezTo>
                      <a:cubicBezTo>
                        <a:pt x="28" y="147"/>
                        <a:pt x="15" y="136"/>
                        <a:pt x="8" y="121"/>
                      </a:cubicBezTo>
                      <a:cubicBezTo>
                        <a:pt x="1" y="107"/>
                        <a:pt x="0" y="89"/>
                        <a:pt x="5" y="74"/>
                      </a:cubicBezTo>
                      <a:cubicBezTo>
                        <a:pt x="11" y="59"/>
                        <a:pt x="22" y="46"/>
                        <a:pt x="37" y="39"/>
                      </a:cubicBezTo>
                      <a:cubicBezTo>
                        <a:pt x="45" y="34"/>
                        <a:pt x="54" y="32"/>
                        <a:pt x="64" y="32"/>
                      </a:cubicBezTo>
                      <a:cubicBezTo>
                        <a:pt x="71" y="32"/>
                        <a:pt x="78" y="33"/>
                        <a:pt x="84" y="36"/>
                      </a:cubicBezTo>
                      <a:cubicBezTo>
                        <a:pt x="84" y="36"/>
                        <a:pt x="84" y="36"/>
                        <a:pt x="84" y="36"/>
                      </a:cubicBezTo>
                      <a:cubicBezTo>
                        <a:pt x="90" y="23"/>
                        <a:pt x="100" y="12"/>
                        <a:pt x="113" y="6"/>
                      </a:cubicBezTo>
                      <a:cubicBezTo>
                        <a:pt x="120" y="2"/>
                        <a:pt x="129" y="0"/>
                        <a:pt x="138" y="0"/>
                      </a:cubicBezTo>
                      <a:cubicBezTo>
                        <a:pt x="145" y="0"/>
                        <a:pt x="151" y="1"/>
                        <a:pt x="157" y="3"/>
                      </a:cubicBezTo>
                      <a:cubicBezTo>
                        <a:pt x="172" y="8"/>
                        <a:pt x="184" y="19"/>
                        <a:pt x="191" y="33"/>
                      </a:cubicBezTo>
                      <a:cubicBezTo>
                        <a:pt x="197" y="46"/>
                        <a:pt x="198" y="63"/>
                        <a:pt x="193" y="77"/>
                      </a:cubicBezTo>
                      <a:cubicBezTo>
                        <a:pt x="188" y="92"/>
                        <a:pt x="177" y="104"/>
                        <a:pt x="164" y="111"/>
                      </a:cubicBezTo>
                      <a:cubicBezTo>
                        <a:pt x="156" y="114"/>
                        <a:pt x="147" y="116"/>
                        <a:pt x="138" y="116"/>
                      </a:cubicBezTo>
                      <a:cubicBezTo>
                        <a:pt x="133" y="116"/>
                        <a:pt x="127" y="116"/>
                        <a:pt x="122" y="114"/>
                      </a:cubicBezTo>
                      <a:cubicBezTo>
                        <a:pt x="122" y="114"/>
                        <a:pt x="122" y="114"/>
                        <a:pt x="122" y="114"/>
                      </a:cubicBezTo>
                      <a:cubicBezTo>
                        <a:pt x="117" y="130"/>
                        <a:pt x="105" y="143"/>
                        <a:pt x="91" y="150"/>
                      </a:cubicBezTo>
                      <a:cubicBezTo>
                        <a:pt x="82" y="154"/>
                        <a:pt x="73" y="156"/>
                        <a:pt x="64" y="15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iṧ1ïḍe">
                  <a:extLst>
                    <a:ext uri="{FF2B5EF4-FFF2-40B4-BE49-F238E27FC236}">
                      <a16:creationId xmlns:a16="http://schemas.microsoft.com/office/drawing/2014/main" id="{7664ED58-E45B-4C77-8C50-4C1E90372776}"/>
                    </a:ext>
                  </a:extLst>
                </p:cNvPr>
                <p:cNvSpPr/>
                <p:nvPr/>
              </p:nvSpPr>
              <p:spPr bwMode="auto">
                <a:xfrm>
                  <a:off x="5530754" y="3761320"/>
                  <a:ext cx="555007" cy="441553"/>
                </a:xfrm>
                <a:custGeom>
                  <a:gdLst>
                    <a:gd name="T0" fmla="*/ 145 w 212"/>
                    <a:gd name="T1" fmla="*/ 13 h 169"/>
                    <a:gd name="T2" fmla="*/ 162 w 212"/>
                    <a:gd name="T3" fmla="*/ 16 h 169"/>
                    <a:gd name="T4" fmla="*/ 192 w 212"/>
                    <a:gd name="T5" fmla="*/ 42 h 169"/>
                    <a:gd name="T6" fmla="*/ 194 w 212"/>
                    <a:gd name="T7" fmla="*/ 82 h 169"/>
                    <a:gd name="T8" fmla="*/ 168 w 212"/>
                    <a:gd name="T9" fmla="*/ 112 h 169"/>
                    <a:gd name="T10" fmla="*/ 145 w 212"/>
                    <a:gd name="T11" fmla="*/ 117 h 169"/>
                    <a:gd name="T12" fmla="*/ 128 w 212"/>
                    <a:gd name="T13" fmla="*/ 114 h 169"/>
                    <a:gd name="T14" fmla="*/ 125 w 212"/>
                    <a:gd name="T15" fmla="*/ 113 h 169"/>
                    <a:gd name="T16" fmla="*/ 123 w 212"/>
                    <a:gd name="T17" fmla="*/ 119 h 169"/>
                    <a:gd name="T18" fmla="*/ 95 w 212"/>
                    <a:gd name="T19" fmla="*/ 151 h 169"/>
                    <a:gd name="T20" fmla="*/ 71 w 212"/>
                    <a:gd name="T21" fmla="*/ 157 h 169"/>
                    <a:gd name="T22" fmla="*/ 53 w 212"/>
                    <a:gd name="T23" fmla="*/ 154 h 169"/>
                    <a:gd name="T24" fmla="*/ 21 w 212"/>
                    <a:gd name="T25" fmla="*/ 125 h 169"/>
                    <a:gd name="T26" fmla="*/ 18 w 212"/>
                    <a:gd name="T27" fmla="*/ 83 h 169"/>
                    <a:gd name="T28" fmla="*/ 47 w 212"/>
                    <a:gd name="T29" fmla="*/ 51 h 169"/>
                    <a:gd name="T30" fmla="*/ 71 w 212"/>
                    <a:gd name="T31" fmla="*/ 46 h 169"/>
                    <a:gd name="T32" fmla="*/ 89 w 212"/>
                    <a:gd name="T33" fmla="*/ 49 h 169"/>
                    <a:gd name="T34" fmla="*/ 95 w 212"/>
                    <a:gd name="T35" fmla="*/ 51 h 169"/>
                    <a:gd name="T36" fmla="*/ 96 w 212"/>
                    <a:gd name="T37" fmla="*/ 48 h 169"/>
                    <a:gd name="T38" fmla="*/ 122 w 212"/>
                    <a:gd name="T39" fmla="*/ 18 h 169"/>
                    <a:gd name="T40" fmla="*/ 145 w 212"/>
                    <a:gd name="T41" fmla="*/ 13 h 169"/>
                    <a:gd name="T42" fmla="*/ 145 w 212"/>
                    <a:gd name="T43" fmla="*/ 0 h 169"/>
                    <a:gd name="T44" fmla="*/ 117 w 212"/>
                    <a:gd name="T45" fmla="*/ 7 h 169"/>
                    <a:gd name="T46" fmla="*/ 88 w 212"/>
                    <a:gd name="T47" fmla="*/ 35 h 169"/>
                    <a:gd name="T48" fmla="*/ 71 w 212"/>
                    <a:gd name="T49" fmla="*/ 33 h 169"/>
                    <a:gd name="T50" fmla="*/ 41 w 212"/>
                    <a:gd name="T51" fmla="*/ 40 h 169"/>
                    <a:gd name="T52" fmla="*/ 6 w 212"/>
                    <a:gd name="T53" fmla="*/ 79 h 169"/>
                    <a:gd name="T54" fmla="*/ 9 w 212"/>
                    <a:gd name="T55" fmla="*/ 131 h 169"/>
                    <a:gd name="T56" fmla="*/ 48 w 212"/>
                    <a:gd name="T57" fmla="*/ 166 h 169"/>
                    <a:gd name="T58" fmla="*/ 71 w 212"/>
                    <a:gd name="T59" fmla="*/ 169 h 169"/>
                    <a:gd name="T60" fmla="*/ 101 w 212"/>
                    <a:gd name="T61" fmla="*/ 163 h 169"/>
                    <a:gd name="T62" fmla="*/ 133 w 212"/>
                    <a:gd name="T63" fmla="*/ 129 h 169"/>
                    <a:gd name="T64" fmla="*/ 145 w 212"/>
                    <a:gd name="T65" fmla="*/ 130 h 169"/>
                    <a:gd name="T66" fmla="*/ 173 w 212"/>
                    <a:gd name="T67" fmla="*/ 123 h 169"/>
                    <a:gd name="T68" fmla="*/ 206 w 212"/>
                    <a:gd name="T69" fmla="*/ 86 h 169"/>
                    <a:gd name="T70" fmla="*/ 203 w 212"/>
                    <a:gd name="T71" fmla="*/ 37 h 169"/>
                    <a:gd name="T72" fmla="*/ 166 w 212"/>
                    <a:gd name="T73" fmla="*/ 4 h 169"/>
                    <a:gd name="T74" fmla="*/ 145 w 212"/>
                    <a:gd name="T75" fmla="*/ 0 h 169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1" h="169">
                      <a:moveTo>
                        <a:pt x="145" y="13"/>
                      </a:moveTo>
                      <a:cubicBezTo>
                        <a:pt x="151" y="13"/>
                        <a:pt x="157" y="14"/>
                        <a:pt x="162" y="16"/>
                      </a:cubicBezTo>
                      <a:cubicBezTo>
                        <a:pt x="175" y="21"/>
                        <a:pt x="186" y="30"/>
                        <a:pt x="192" y="42"/>
                      </a:cubicBezTo>
                      <a:cubicBezTo>
                        <a:pt x="198" y="55"/>
                        <a:pt x="199" y="69"/>
                        <a:pt x="194" y="82"/>
                      </a:cubicBezTo>
                      <a:cubicBezTo>
                        <a:pt x="190" y="95"/>
                        <a:pt x="180" y="106"/>
                        <a:pt x="168" y="112"/>
                      </a:cubicBezTo>
                      <a:cubicBezTo>
                        <a:pt x="161" y="115"/>
                        <a:pt x="153" y="117"/>
                        <a:pt x="145" y="117"/>
                      </a:cubicBezTo>
                      <a:cubicBezTo>
                        <a:pt x="139" y="117"/>
                        <a:pt x="134" y="116"/>
                        <a:pt x="128" y="114"/>
                      </a:cubicBezTo>
                      <a:cubicBezTo>
                        <a:pt x="127" y="114"/>
                        <a:pt x="126" y="113"/>
                        <a:pt x="125" y="113"/>
                      </a:cubicBezTo>
                      <a:cubicBezTo>
                        <a:pt x="124" y="115"/>
                        <a:pt x="124" y="117"/>
                        <a:pt x="123" y="119"/>
                      </a:cubicBezTo>
                      <a:cubicBezTo>
                        <a:pt x="118" y="133"/>
                        <a:pt x="108" y="145"/>
                        <a:pt x="95" y="151"/>
                      </a:cubicBezTo>
                      <a:cubicBezTo>
                        <a:pt x="87" y="155"/>
                        <a:pt x="79" y="157"/>
                        <a:pt x="71" y="157"/>
                      </a:cubicBezTo>
                      <a:cubicBezTo>
                        <a:pt x="65" y="157"/>
                        <a:pt x="58" y="156"/>
                        <a:pt x="53" y="154"/>
                      </a:cubicBezTo>
                      <a:cubicBezTo>
                        <a:pt x="39" y="149"/>
                        <a:pt x="27" y="139"/>
                        <a:pt x="21" y="125"/>
                      </a:cubicBezTo>
                      <a:cubicBezTo>
                        <a:pt x="15" y="112"/>
                        <a:pt x="14" y="97"/>
                        <a:pt x="18" y="83"/>
                      </a:cubicBezTo>
                      <a:cubicBezTo>
                        <a:pt x="23" y="69"/>
                        <a:pt x="33" y="58"/>
                        <a:pt x="47" y="51"/>
                      </a:cubicBezTo>
                      <a:cubicBezTo>
                        <a:pt x="54" y="48"/>
                        <a:pt x="62" y="46"/>
                        <a:pt x="71" y="46"/>
                      </a:cubicBezTo>
                      <a:cubicBezTo>
                        <a:pt x="77" y="46"/>
                        <a:pt x="83" y="47"/>
                        <a:pt x="89" y="49"/>
                      </a:cubicBezTo>
                      <a:cubicBezTo>
                        <a:pt x="91" y="50"/>
                        <a:pt x="93" y="50"/>
                        <a:pt x="95" y="51"/>
                      </a:cubicBezTo>
                      <a:cubicBezTo>
                        <a:pt x="95" y="50"/>
                        <a:pt x="96" y="49"/>
                        <a:pt x="96" y="48"/>
                      </a:cubicBezTo>
                      <a:cubicBezTo>
                        <a:pt x="101" y="35"/>
                        <a:pt x="110" y="24"/>
                        <a:pt x="122" y="18"/>
                      </a:cubicBezTo>
                      <a:cubicBezTo>
                        <a:pt x="130" y="15"/>
                        <a:pt x="137" y="13"/>
                        <a:pt x="145" y="13"/>
                      </a:cubicBezTo>
                      <a:moveTo>
                        <a:pt x="145" y="0"/>
                      </a:moveTo>
                      <a:cubicBezTo>
                        <a:pt x="135" y="0"/>
                        <a:pt x="126" y="3"/>
                        <a:pt x="117" y="7"/>
                      </a:cubicBezTo>
                      <a:cubicBezTo>
                        <a:pt x="104" y="13"/>
                        <a:pt x="94" y="23"/>
                        <a:pt x="88" y="35"/>
                      </a:cubicBezTo>
                      <a:cubicBezTo>
                        <a:pt x="82" y="34"/>
                        <a:pt x="77" y="33"/>
                        <a:pt x="71" y="33"/>
                      </a:cubicBezTo>
                      <a:cubicBezTo>
                        <a:pt x="60" y="33"/>
                        <a:pt x="50" y="35"/>
                        <a:pt x="41" y="40"/>
                      </a:cubicBezTo>
                      <a:cubicBezTo>
                        <a:pt x="25" y="48"/>
                        <a:pt x="12" y="62"/>
                        <a:pt x="6" y="79"/>
                      </a:cubicBezTo>
                      <a:cubicBezTo>
                        <a:pt x="0" y="96"/>
                        <a:pt x="1" y="115"/>
                        <a:pt x="9" y="131"/>
                      </a:cubicBezTo>
                      <a:cubicBezTo>
                        <a:pt x="17" y="147"/>
                        <a:pt x="31" y="160"/>
                        <a:pt x="48" y="166"/>
                      </a:cubicBezTo>
                      <a:cubicBezTo>
                        <a:pt x="56" y="168"/>
                        <a:pt x="63" y="169"/>
                        <a:pt x="71" y="169"/>
                      </a:cubicBezTo>
                      <a:cubicBezTo>
                        <a:pt x="81" y="169"/>
                        <a:pt x="91" y="167"/>
                        <a:pt x="101" y="163"/>
                      </a:cubicBezTo>
                      <a:cubicBezTo>
                        <a:pt x="115" y="156"/>
                        <a:pt x="127" y="143"/>
                        <a:pt x="133" y="129"/>
                      </a:cubicBezTo>
                      <a:cubicBezTo>
                        <a:pt x="137" y="129"/>
                        <a:pt x="141" y="130"/>
                        <a:pt x="145" y="130"/>
                      </a:cubicBezTo>
                      <a:cubicBezTo>
                        <a:pt x="155" y="130"/>
                        <a:pt x="165" y="128"/>
                        <a:pt x="173" y="123"/>
                      </a:cubicBezTo>
                      <a:cubicBezTo>
                        <a:pt x="189" y="116"/>
                        <a:pt x="201" y="102"/>
                        <a:pt x="206" y="86"/>
                      </a:cubicBezTo>
                      <a:cubicBezTo>
                        <a:pt x="212" y="70"/>
                        <a:pt x="211" y="52"/>
                        <a:pt x="203" y="37"/>
                      </a:cubicBezTo>
                      <a:cubicBezTo>
                        <a:pt x="196" y="21"/>
                        <a:pt x="182" y="9"/>
                        <a:pt x="166" y="4"/>
                      </a:cubicBezTo>
                      <a:cubicBezTo>
                        <a:pt x="159" y="2"/>
                        <a:pt x="15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íṣľíďè">
                  <a:extLst>
                    <a:ext uri="{FF2B5EF4-FFF2-40B4-BE49-F238E27FC236}">
                      <a16:creationId xmlns:a16="http://schemas.microsoft.com/office/drawing/2014/main" id="{9B8F0020-85D2-4904-997D-04A50CB38097}"/>
                    </a:ext>
                  </a:extLst>
                </p:cNvPr>
                <p:cNvSpPr/>
                <p:nvPr/>
              </p:nvSpPr>
              <p:spPr bwMode="auto">
                <a:xfrm>
                  <a:off x="6075029" y="4256534"/>
                  <a:ext cx="780384" cy="432354"/>
                </a:xfrm>
                <a:custGeom>
                  <a:gdLst>
                    <a:gd name="T0" fmla="*/ 175 w 298"/>
                    <a:gd name="T1" fmla="*/ 165 h 165"/>
                    <a:gd name="T2" fmla="*/ 141 w 298"/>
                    <a:gd name="T3" fmla="*/ 152 h 165"/>
                    <a:gd name="T4" fmla="*/ 127 w 298"/>
                    <a:gd name="T5" fmla="*/ 142 h 165"/>
                    <a:gd name="T6" fmla="*/ 117 w 298"/>
                    <a:gd name="T7" fmla="*/ 148 h 165"/>
                    <a:gd name="T8" fmla="*/ 93 w 298"/>
                    <a:gd name="T9" fmla="*/ 157 h 165"/>
                    <a:gd name="T10" fmla="*/ 92 w 298"/>
                    <a:gd name="T11" fmla="*/ 157 h 165"/>
                    <a:gd name="T12" fmla="*/ 78 w 298"/>
                    <a:gd name="T13" fmla="*/ 159 h 165"/>
                    <a:gd name="T14" fmla="*/ 52 w 298"/>
                    <a:gd name="T15" fmla="*/ 154 h 165"/>
                    <a:gd name="T16" fmla="*/ 51 w 298"/>
                    <a:gd name="T17" fmla="*/ 154 h 165"/>
                    <a:gd name="T18" fmla="*/ 35 w 298"/>
                    <a:gd name="T19" fmla="*/ 145 h 165"/>
                    <a:gd name="T20" fmla="*/ 34 w 298"/>
                    <a:gd name="T21" fmla="*/ 145 h 165"/>
                    <a:gd name="T22" fmla="*/ 9 w 298"/>
                    <a:gd name="T23" fmla="*/ 116 h 165"/>
                    <a:gd name="T24" fmla="*/ 9 w 298"/>
                    <a:gd name="T25" fmla="*/ 115 h 165"/>
                    <a:gd name="T26" fmla="*/ 2 w 298"/>
                    <a:gd name="T27" fmla="*/ 75 h 165"/>
                    <a:gd name="T28" fmla="*/ 2 w 298"/>
                    <a:gd name="T29" fmla="*/ 75 h 165"/>
                    <a:gd name="T30" fmla="*/ 7 w 298"/>
                    <a:gd name="T31" fmla="*/ 55 h 165"/>
                    <a:gd name="T32" fmla="*/ 15 w 298"/>
                    <a:gd name="T33" fmla="*/ 40 h 165"/>
                    <a:gd name="T34" fmla="*/ 17 w 298"/>
                    <a:gd name="T35" fmla="*/ 36 h 165"/>
                    <a:gd name="T36" fmla="*/ 30 w 298"/>
                    <a:gd name="T37" fmla="*/ 22 h 165"/>
                    <a:gd name="T38" fmla="*/ 30 w 298"/>
                    <a:gd name="T39" fmla="*/ 22 h 165"/>
                    <a:gd name="T40" fmla="*/ 65 w 298"/>
                    <a:gd name="T41" fmla="*/ 5 h 165"/>
                    <a:gd name="T42" fmla="*/ 66 w 298"/>
                    <a:gd name="T43" fmla="*/ 5 h 165"/>
                    <a:gd name="T44" fmla="*/ 86 w 298"/>
                    <a:gd name="T45" fmla="*/ 4 h 165"/>
                    <a:gd name="T46" fmla="*/ 86 w 298"/>
                    <a:gd name="T47" fmla="*/ 4 h 165"/>
                    <a:gd name="T48" fmla="*/ 124 w 298"/>
                    <a:gd name="T49" fmla="*/ 18 h 165"/>
                    <a:gd name="T50" fmla="*/ 125 w 298"/>
                    <a:gd name="T51" fmla="*/ 18 h 165"/>
                    <a:gd name="T52" fmla="*/ 125 w 298"/>
                    <a:gd name="T53" fmla="*/ 19 h 165"/>
                    <a:gd name="T54" fmla="*/ 129 w 298"/>
                    <a:gd name="T55" fmla="*/ 22 h 165"/>
                    <a:gd name="T56" fmla="*/ 158 w 298"/>
                    <a:gd name="T57" fmla="*/ 10 h 165"/>
                    <a:gd name="T58" fmla="*/ 161 w 298"/>
                    <a:gd name="T59" fmla="*/ 10 h 165"/>
                    <a:gd name="T60" fmla="*/ 187 w 298"/>
                    <a:gd name="T61" fmla="*/ 22 h 165"/>
                    <a:gd name="T62" fmla="*/ 195 w 298"/>
                    <a:gd name="T63" fmla="*/ 15 h 165"/>
                    <a:gd name="T64" fmla="*/ 235 w 298"/>
                    <a:gd name="T65" fmla="*/ 0 h 165"/>
                    <a:gd name="T66" fmla="*/ 240 w 298"/>
                    <a:gd name="T67" fmla="*/ 0 h 165"/>
                    <a:gd name="T68" fmla="*/ 282 w 298"/>
                    <a:gd name="T69" fmla="*/ 22 h 165"/>
                    <a:gd name="T70" fmla="*/ 282 w 298"/>
                    <a:gd name="T71" fmla="*/ 22 h 165"/>
                    <a:gd name="T72" fmla="*/ 291 w 298"/>
                    <a:gd name="T73" fmla="*/ 35 h 165"/>
                    <a:gd name="T74" fmla="*/ 291 w 298"/>
                    <a:gd name="T75" fmla="*/ 35 h 165"/>
                    <a:gd name="T76" fmla="*/ 297 w 298"/>
                    <a:gd name="T77" fmla="*/ 67 h 165"/>
                    <a:gd name="T78" fmla="*/ 297 w 298"/>
                    <a:gd name="T79" fmla="*/ 67 h 165"/>
                    <a:gd name="T80" fmla="*/ 296 w 298"/>
                    <a:gd name="T81" fmla="*/ 69 h 165"/>
                    <a:gd name="T82" fmla="*/ 293 w 298"/>
                    <a:gd name="T83" fmla="*/ 84 h 165"/>
                    <a:gd name="T84" fmla="*/ 293 w 298"/>
                    <a:gd name="T85" fmla="*/ 85 h 165"/>
                    <a:gd name="T86" fmla="*/ 275 w 298"/>
                    <a:gd name="T87" fmla="*/ 111 h 165"/>
                    <a:gd name="T88" fmla="*/ 235 w 298"/>
                    <a:gd name="T89" fmla="*/ 125 h 165"/>
                    <a:gd name="T90" fmla="*/ 232 w 298"/>
                    <a:gd name="T91" fmla="*/ 125 h 165"/>
                    <a:gd name="T92" fmla="*/ 199 w 298"/>
                    <a:gd name="T93" fmla="*/ 160 h 165"/>
                    <a:gd name="T94" fmla="*/ 175 w 298"/>
                    <a:gd name="T95" fmla="*/ 165 h 16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98" h="165">
                      <a:moveTo>
                        <a:pt x="175" y="165"/>
                      </a:moveTo>
                      <a:cubicBezTo>
                        <a:pt x="163" y="165"/>
                        <a:pt x="151" y="160"/>
                        <a:pt x="141" y="152"/>
                      </a:cubicBezTo>
                      <a:cubicBezTo>
                        <a:pt x="136" y="149"/>
                        <a:pt x="131" y="146"/>
                        <a:pt x="127" y="142"/>
                      </a:cubicBezTo>
                      <a:cubicBezTo>
                        <a:pt x="124" y="144"/>
                        <a:pt x="121" y="146"/>
                        <a:pt x="117" y="148"/>
                      </a:cubicBezTo>
                      <a:cubicBezTo>
                        <a:pt x="110" y="152"/>
                        <a:pt x="104" y="154"/>
                        <a:pt x="93" y="157"/>
                      </a:cubicBezTo>
                      <a:cubicBezTo>
                        <a:pt x="92" y="157"/>
                        <a:pt x="92" y="157"/>
                        <a:pt x="92" y="157"/>
                      </a:cubicBezTo>
                      <a:cubicBezTo>
                        <a:pt x="87" y="158"/>
                        <a:pt x="83" y="159"/>
                        <a:pt x="78" y="159"/>
                      </a:cubicBezTo>
                      <a:cubicBezTo>
                        <a:pt x="69" y="159"/>
                        <a:pt x="60" y="157"/>
                        <a:pt x="52" y="154"/>
                      </a:cubicBezTo>
                      <a:cubicBezTo>
                        <a:pt x="51" y="154"/>
                        <a:pt x="51" y="154"/>
                        <a:pt x="51" y="154"/>
                      </a:cubicBezTo>
                      <a:cubicBezTo>
                        <a:pt x="35" y="145"/>
                        <a:pt x="35" y="145"/>
                        <a:pt x="35" y="145"/>
                      </a:cubicBezTo>
                      <a:cubicBezTo>
                        <a:pt x="34" y="145"/>
                        <a:pt x="34" y="145"/>
                        <a:pt x="34" y="145"/>
                      </a:cubicBezTo>
                      <a:cubicBezTo>
                        <a:pt x="24" y="137"/>
                        <a:pt x="15" y="127"/>
                        <a:pt x="9" y="116"/>
                      </a:cubicBezTo>
                      <a:cubicBezTo>
                        <a:pt x="9" y="115"/>
                        <a:pt x="9" y="115"/>
                        <a:pt x="9" y="115"/>
                      </a:cubicBezTo>
                      <a:cubicBezTo>
                        <a:pt x="4" y="103"/>
                        <a:pt x="0" y="89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3" y="67"/>
                        <a:pt x="7" y="55"/>
                        <a:pt x="7" y="55"/>
                      </a:cubicBezTo>
                      <a:cubicBezTo>
                        <a:pt x="9" y="49"/>
                        <a:pt x="12" y="45"/>
                        <a:pt x="15" y="40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40" y="13"/>
                        <a:pt x="52" y="8"/>
                        <a:pt x="65" y="5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100" y="5"/>
                        <a:pt x="112" y="10"/>
                        <a:pt x="124" y="1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19"/>
                        <a:pt x="125" y="19"/>
                        <a:pt x="125" y="19"/>
                      </a:cubicBezTo>
                      <a:cubicBezTo>
                        <a:pt x="129" y="22"/>
                        <a:pt x="129" y="22"/>
                        <a:pt x="129" y="22"/>
                      </a:cubicBezTo>
                      <a:cubicBezTo>
                        <a:pt x="137" y="14"/>
                        <a:pt x="147" y="10"/>
                        <a:pt x="158" y="10"/>
                      </a:cubicBezTo>
                      <a:cubicBezTo>
                        <a:pt x="159" y="10"/>
                        <a:pt x="160" y="10"/>
                        <a:pt x="161" y="10"/>
                      </a:cubicBezTo>
                      <a:cubicBezTo>
                        <a:pt x="171" y="10"/>
                        <a:pt x="180" y="15"/>
                        <a:pt x="187" y="22"/>
                      </a:cubicBezTo>
                      <a:cubicBezTo>
                        <a:pt x="189" y="19"/>
                        <a:pt x="192" y="17"/>
                        <a:pt x="195" y="15"/>
                      </a:cubicBezTo>
                      <a:cubicBezTo>
                        <a:pt x="206" y="5"/>
                        <a:pt x="220" y="0"/>
                        <a:pt x="235" y="0"/>
                      </a:cubicBezTo>
                      <a:cubicBezTo>
                        <a:pt x="236" y="0"/>
                        <a:pt x="238" y="0"/>
                        <a:pt x="240" y="0"/>
                      </a:cubicBezTo>
                      <a:cubicBezTo>
                        <a:pt x="256" y="1"/>
                        <a:pt x="272" y="9"/>
                        <a:pt x="282" y="22"/>
                      </a:cubicBezTo>
                      <a:cubicBezTo>
                        <a:pt x="282" y="22"/>
                        <a:pt x="282" y="22"/>
                        <a:pt x="282" y="22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1" y="35"/>
                        <a:pt x="291" y="35"/>
                        <a:pt x="291" y="35"/>
                      </a:cubicBezTo>
                      <a:cubicBezTo>
                        <a:pt x="296" y="45"/>
                        <a:pt x="298" y="56"/>
                        <a:pt x="297" y="67"/>
                      </a:cubicBezTo>
                      <a:cubicBezTo>
                        <a:pt x="297" y="67"/>
                        <a:pt x="297" y="67"/>
                        <a:pt x="297" y="67"/>
                      </a:cubicBezTo>
                      <a:cubicBezTo>
                        <a:pt x="296" y="69"/>
                        <a:pt x="296" y="69"/>
                        <a:pt x="296" y="69"/>
                      </a:cubicBezTo>
                      <a:cubicBezTo>
                        <a:pt x="293" y="84"/>
                        <a:pt x="293" y="84"/>
                        <a:pt x="293" y="84"/>
                      </a:cubicBezTo>
                      <a:cubicBezTo>
                        <a:pt x="293" y="85"/>
                        <a:pt x="293" y="85"/>
                        <a:pt x="293" y="85"/>
                      </a:cubicBezTo>
                      <a:cubicBezTo>
                        <a:pt x="289" y="95"/>
                        <a:pt x="283" y="104"/>
                        <a:pt x="275" y="111"/>
                      </a:cubicBezTo>
                      <a:cubicBezTo>
                        <a:pt x="263" y="120"/>
                        <a:pt x="249" y="125"/>
                        <a:pt x="235" y="125"/>
                      </a:cubicBezTo>
                      <a:cubicBezTo>
                        <a:pt x="234" y="125"/>
                        <a:pt x="233" y="125"/>
                        <a:pt x="232" y="125"/>
                      </a:cubicBezTo>
                      <a:cubicBezTo>
                        <a:pt x="226" y="141"/>
                        <a:pt x="214" y="153"/>
                        <a:pt x="199" y="160"/>
                      </a:cubicBezTo>
                      <a:cubicBezTo>
                        <a:pt x="191" y="163"/>
                        <a:pt x="183" y="165"/>
                        <a:pt x="175" y="165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ïŝlîḓê">
                  <a:extLst>
                    <a:ext uri="{FF2B5EF4-FFF2-40B4-BE49-F238E27FC236}">
                      <a16:creationId xmlns:a16="http://schemas.microsoft.com/office/drawing/2014/main" id="{79FF11CB-1735-4F77-90B1-3F1BF3335481}"/>
                    </a:ext>
                  </a:extLst>
                </p:cNvPr>
                <p:cNvSpPr/>
                <p:nvPr/>
              </p:nvSpPr>
              <p:spPr bwMode="auto">
                <a:xfrm>
                  <a:off x="6056631" y="4238135"/>
                  <a:ext cx="814114" cy="466084"/>
                </a:xfrm>
                <a:custGeom>
                  <a:gdLst>
                    <a:gd name="T0" fmla="*/ 246 w 311"/>
                    <a:gd name="T1" fmla="*/ 13 h 178"/>
                    <a:gd name="T2" fmla="*/ 292 w 311"/>
                    <a:gd name="T3" fmla="*/ 45 h 178"/>
                    <a:gd name="T4" fmla="*/ 297 w 311"/>
                    <a:gd name="T5" fmla="*/ 75 h 178"/>
                    <a:gd name="T6" fmla="*/ 277 w 311"/>
                    <a:gd name="T7" fmla="*/ 113 h 178"/>
                    <a:gd name="T8" fmla="*/ 237 w 311"/>
                    <a:gd name="T9" fmla="*/ 126 h 178"/>
                    <a:gd name="T10" fmla="*/ 203 w 311"/>
                    <a:gd name="T11" fmla="*/ 161 h 178"/>
                    <a:gd name="T12" fmla="*/ 152 w 311"/>
                    <a:gd name="T13" fmla="*/ 154 h 178"/>
                    <a:gd name="T14" fmla="*/ 132 w 311"/>
                    <a:gd name="T15" fmla="*/ 142 h 178"/>
                    <a:gd name="T16" fmla="*/ 98 w 311"/>
                    <a:gd name="T17" fmla="*/ 158 h 178"/>
                    <a:gd name="T18" fmla="*/ 61 w 311"/>
                    <a:gd name="T19" fmla="*/ 155 h 178"/>
                    <a:gd name="T20" fmla="*/ 22 w 311"/>
                    <a:gd name="T21" fmla="*/ 120 h 178"/>
                    <a:gd name="T22" fmla="*/ 16 w 311"/>
                    <a:gd name="T23" fmla="*/ 84 h 178"/>
                    <a:gd name="T24" fmla="*/ 29 w 311"/>
                    <a:gd name="T25" fmla="*/ 47 h 178"/>
                    <a:gd name="T26" fmla="*/ 74 w 311"/>
                    <a:gd name="T27" fmla="*/ 18 h 178"/>
                    <a:gd name="T28" fmla="*/ 127 w 311"/>
                    <a:gd name="T29" fmla="*/ 30 h 178"/>
                    <a:gd name="T30" fmla="*/ 137 w 311"/>
                    <a:gd name="T31" fmla="*/ 39 h 178"/>
                    <a:gd name="T32" fmla="*/ 168 w 311"/>
                    <a:gd name="T33" fmla="*/ 23 h 178"/>
                    <a:gd name="T34" fmla="*/ 206 w 311"/>
                    <a:gd name="T35" fmla="*/ 26 h 178"/>
                    <a:gd name="T36" fmla="*/ 242 w 311"/>
                    <a:gd name="T37" fmla="*/ 0 h 178"/>
                    <a:gd name="T38" fmla="*/ 197 w 311"/>
                    <a:gd name="T39" fmla="*/ 17 h 178"/>
                    <a:gd name="T40" fmla="*/ 169 w 311"/>
                    <a:gd name="T41" fmla="*/ 10 h 178"/>
                    <a:gd name="T42" fmla="*/ 136 w 311"/>
                    <a:gd name="T43" fmla="*/ 21 h 178"/>
                    <a:gd name="T44" fmla="*/ 135 w 311"/>
                    <a:gd name="T45" fmla="*/ 20 h 178"/>
                    <a:gd name="T46" fmla="*/ 94 w 311"/>
                    <a:gd name="T47" fmla="*/ 5 h 178"/>
                    <a:gd name="T48" fmla="*/ 92 w 311"/>
                    <a:gd name="T49" fmla="*/ 5 h 178"/>
                    <a:gd name="T50" fmla="*/ 73 w 311"/>
                    <a:gd name="T51" fmla="*/ 5 h 178"/>
                    <a:gd name="T52" fmla="*/ 71 w 311"/>
                    <a:gd name="T53" fmla="*/ 6 h 178"/>
                    <a:gd name="T54" fmla="*/ 32 w 311"/>
                    <a:gd name="T55" fmla="*/ 25 h 178"/>
                    <a:gd name="T56" fmla="*/ 25 w 311"/>
                    <a:gd name="T57" fmla="*/ 32 h 178"/>
                    <a:gd name="T58" fmla="*/ 18 w 311"/>
                    <a:gd name="T59" fmla="*/ 40 h 178"/>
                    <a:gd name="T60" fmla="*/ 16 w 311"/>
                    <a:gd name="T61" fmla="*/ 43 h 178"/>
                    <a:gd name="T62" fmla="*/ 4 w 311"/>
                    <a:gd name="T63" fmla="*/ 74 h 178"/>
                    <a:gd name="T64" fmla="*/ 10 w 311"/>
                    <a:gd name="T65" fmla="*/ 125 h 178"/>
                    <a:gd name="T66" fmla="*/ 11 w 311"/>
                    <a:gd name="T67" fmla="*/ 125 h 178"/>
                    <a:gd name="T68" fmla="*/ 38 w 311"/>
                    <a:gd name="T69" fmla="*/ 158 h 178"/>
                    <a:gd name="T70" fmla="*/ 55 w 311"/>
                    <a:gd name="T71" fmla="*/ 166 h 178"/>
                    <a:gd name="T72" fmla="*/ 56 w 311"/>
                    <a:gd name="T73" fmla="*/ 167 h 178"/>
                    <a:gd name="T74" fmla="*/ 85 w 311"/>
                    <a:gd name="T75" fmla="*/ 172 h 178"/>
                    <a:gd name="T76" fmla="*/ 101 w 311"/>
                    <a:gd name="T77" fmla="*/ 171 h 178"/>
                    <a:gd name="T78" fmla="*/ 128 w 311"/>
                    <a:gd name="T79" fmla="*/ 160 h 178"/>
                    <a:gd name="T80" fmla="*/ 145 w 311"/>
                    <a:gd name="T81" fmla="*/ 165 h 178"/>
                    <a:gd name="T82" fmla="*/ 208 w 311"/>
                    <a:gd name="T83" fmla="*/ 173 h 178"/>
                    <a:gd name="T84" fmla="*/ 286 w 311"/>
                    <a:gd name="T85" fmla="*/ 123 h 178"/>
                    <a:gd name="T86" fmla="*/ 306 w 311"/>
                    <a:gd name="T87" fmla="*/ 93 h 178"/>
                    <a:gd name="T88" fmla="*/ 307 w 311"/>
                    <a:gd name="T89" fmla="*/ 91 h 178"/>
                    <a:gd name="T90" fmla="*/ 310 w 311"/>
                    <a:gd name="T91" fmla="*/ 77 h 178"/>
                    <a:gd name="T92" fmla="*/ 310 w 311"/>
                    <a:gd name="T93" fmla="*/ 75 h 178"/>
                    <a:gd name="T94" fmla="*/ 304 w 311"/>
                    <a:gd name="T95" fmla="*/ 39 h 178"/>
                    <a:gd name="T96" fmla="*/ 303 w 311"/>
                    <a:gd name="T97" fmla="*/ 38 h 178"/>
                    <a:gd name="T98" fmla="*/ 295 w 311"/>
                    <a:gd name="T99" fmla="*/ 26 h 178"/>
                    <a:gd name="T100" fmla="*/ 294 w 311"/>
                    <a:gd name="T101" fmla="*/ 25 h 178"/>
                    <a:gd name="T102" fmla="*/ 242 w 311"/>
                    <a:gd name="T103" fmla="*/ 0 h 17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1" h="178">
                      <a:moveTo>
                        <a:pt x="242" y="13"/>
                      </a:moveTo>
                      <a:cubicBezTo>
                        <a:pt x="243" y="13"/>
                        <a:pt x="245" y="13"/>
                        <a:pt x="246" y="13"/>
                      </a:cubicBezTo>
                      <a:cubicBezTo>
                        <a:pt x="261" y="15"/>
                        <a:pt x="275" y="22"/>
                        <a:pt x="284" y="33"/>
                      </a:cubicBezTo>
                      <a:cubicBezTo>
                        <a:pt x="287" y="37"/>
                        <a:pt x="289" y="41"/>
                        <a:pt x="292" y="45"/>
                      </a:cubicBezTo>
                      <a:cubicBezTo>
                        <a:pt x="296" y="54"/>
                        <a:pt x="298" y="64"/>
                        <a:pt x="297" y="74"/>
                      </a:cubicBezTo>
                      <a:cubicBezTo>
                        <a:pt x="297" y="74"/>
                        <a:pt x="297" y="75"/>
                        <a:pt x="297" y="75"/>
                      </a:cubicBezTo>
                      <a:cubicBezTo>
                        <a:pt x="296" y="80"/>
                        <a:pt x="295" y="85"/>
                        <a:pt x="294" y="90"/>
                      </a:cubicBezTo>
                      <a:cubicBezTo>
                        <a:pt x="290" y="99"/>
                        <a:pt x="285" y="107"/>
                        <a:pt x="277" y="113"/>
                      </a:cubicBezTo>
                      <a:cubicBezTo>
                        <a:pt x="267" y="121"/>
                        <a:pt x="255" y="126"/>
                        <a:pt x="242" y="126"/>
                      </a:cubicBezTo>
                      <a:cubicBezTo>
                        <a:pt x="240" y="126"/>
                        <a:pt x="239" y="126"/>
                        <a:pt x="237" y="126"/>
                      </a:cubicBezTo>
                      <a:cubicBezTo>
                        <a:pt x="236" y="126"/>
                        <a:pt x="235" y="126"/>
                        <a:pt x="234" y="125"/>
                      </a:cubicBezTo>
                      <a:cubicBezTo>
                        <a:pt x="230" y="141"/>
                        <a:pt x="219" y="154"/>
                        <a:pt x="203" y="161"/>
                      </a:cubicBezTo>
                      <a:cubicBezTo>
                        <a:pt x="196" y="164"/>
                        <a:pt x="189" y="165"/>
                        <a:pt x="182" y="165"/>
                      </a:cubicBezTo>
                      <a:cubicBezTo>
                        <a:pt x="171" y="165"/>
                        <a:pt x="160" y="161"/>
                        <a:pt x="152" y="154"/>
                      </a:cubicBezTo>
                      <a:cubicBezTo>
                        <a:pt x="145" y="150"/>
                        <a:pt x="139" y="145"/>
                        <a:pt x="134" y="140"/>
                      </a:cubicBezTo>
                      <a:cubicBezTo>
                        <a:pt x="133" y="141"/>
                        <a:pt x="133" y="141"/>
                        <a:pt x="132" y="142"/>
                      </a:cubicBezTo>
                      <a:cubicBezTo>
                        <a:pt x="129" y="145"/>
                        <a:pt x="125" y="147"/>
                        <a:pt x="121" y="149"/>
                      </a:cubicBezTo>
                      <a:cubicBezTo>
                        <a:pt x="114" y="154"/>
                        <a:pt x="109" y="155"/>
                        <a:pt x="98" y="158"/>
                      </a:cubicBezTo>
                      <a:cubicBezTo>
                        <a:pt x="94" y="159"/>
                        <a:pt x="89" y="159"/>
                        <a:pt x="85" y="159"/>
                      </a:cubicBezTo>
                      <a:cubicBezTo>
                        <a:pt x="77" y="159"/>
                        <a:pt x="69" y="158"/>
                        <a:pt x="61" y="155"/>
                      </a:cubicBezTo>
                      <a:cubicBezTo>
                        <a:pt x="56" y="152"/>
                        <a:pt x="50" y="149"/>
                        <a:pt x="45" y="147"/>
                      </a:cubicBezTo>
                      <a:cubicBezTo>
                        <a:pt x="35" y="140"/>
                        <a:pt x="28" y="131"/>
                        <a:pt x="22" y="120"/>
                      </a:cubicBezTo>
                      <a:cubicBezTo>
                        <a:pt x="18" y="109"/>
                        <a:pt x="13" y="95"/>
                        <a:pt x="16" y="83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5" y="84"/>
                        <a:pt x="18" y="69"/>
                        <a:pt x="20" y="64"/>
                      </a:cubicBezTo>
                      <a:cubicBezTo>
                        <a:pt x="22" y="58"/>
                        <a:pt x="26" y="53"/>
                        <a:pt x="29" y="47"/>
                      </a:cubicBezTo>
                      <a:cubicBezTo>
                        <a:pt x="33" y="43"/>
                        <a:pt x="37" y="38"/>
                        <a:pt x="41" y="34"/>
                      </a:cubicBezTo>
                      <a:cubicBezTo>
                        <a:pt x="50" y="26"/>
                        <a:pt x="61" y="21"/>
                        <a:pt x="74" y="18"/>
                      </a:cubicBezTo>
                      <a:cubicBezTo>
                        <a:pt x="80" y="18"/>
                        <a:pt x="86" y="18"/>
                        <a:pt x="92" y="17"/>
                      </a:cubicBezTo>
                      <a:cubicBezTo>
                        <a:pt x="105" y="18"/>
                        <a:pt x="117" y="23"/>
                        <a:pt x="127" y="30"/>
                      </a:cubicBezTo>
                      <a:cubicBezTo>
                        <a:pt x="127" y="30"/>
                        <a:pt x="127" y="30"/>
                        <a:pt x="127" y="30"/>
                      </a:cubicBezTo>
                      <a:cubicBezTo>
                        <a:pt x="130" y="33"/>
                        <a:pt x="134" y="36"/>
                        <a:pt x="137" y="39"/>
                      </a:cubicBezTo>
                      <a:cubicBezTo>
                        <a:pt x="143" y="29"/>
                        <a:pt x="154" y="23"/>
                        <a:pt x="165" y="23"/>
                      </a:cubicBezTo>
                      <a:cubicBezTo>
                        <a:pt x="166" y="23"/>
                        <a:pt x="167" y="23"/>
                        <a:pt x="168" y="23"/>
                      </a:cubicBezTo>
                      <a:cubicBezTo>
                        <a:pt x="179" y="24"/>
                        <a:pt x="189" y="31"/>
                        <a:pt x="194" y="40"/>
                      </a:cubicBezTo>
                      <a:cubicBezTo>
                        <a:pt x="197" y="35"/>
                        <a:pt x="201" y="30"/>
                        <a:pt x="206" y="26"/>
                      </a:cubicBezTo>
                      <a:cubicBezTo>
                        <a:pt x="216" y="18"/>
                        <a:pt x="229" y="13"/>
                        <a:pt x="242" y="13"/>
                      </a:cubicBezTo>
                      <a:moveTo>
                        <a:pt x="242" y="0"/>
                      </a:move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26" y="0"/>
                        <a:pt x="210" y="6"/>
                        <a:pt x="197" y="17"/>
                      </a:cubicBezTo>
                      <a:cubicBezTo>
                        <a:pt x="196" y="18"/>
                        <a:pt x="195" y="19"/>
                        <a:pt x="194" y="20"/>
                      </a:cubicBezTo>
                      <a:cubicBezTo>
                        <a:pt x="187" y="14"/>
                        <a:pt x="178" y="11"/>
                        <a:pt x="169" y="10"/>
                      </a:cubicBezTo>
                      <a:cubicBezTo>
                        <a:pt x="168" y="10"/>
                        <a:pt x="167" y="10"/>
                        <a:pt x="165" y="10"/>
                      </a:cubicBezTo>
                      <a:cubicBezTo>
                        <a:pt x="155" y="10"/>
                        <a:pt x="144" y="14"/>
                        <a:pt x="136" y="21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20"/>
                        <a:pt x="135" y="20"/>
                        <a:pt x="135" y="20"/>
                      </a:cubicBezTo>
                      <a:cubicBezTo>
                        <a:pt x="135" y="19"/>
                        <a:pt x="135" y="19"/>
                        <a:pt x="135" y="19"/>
                      </a:cubicBezTo>
                      <a:cubicBezTo>
                        <a:pt x="122" y="11"/>
                        <a:pt x="108" y="6"/>
                        <a:pt x="94" y="5"/>
                      </a:cubicBezTo>
                      <a:cubicBezTo>
                        <a:pt x="93" y="4"/>
                        <a:pt x="93" y="4"/>
                        <a:pt x="93" y="4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0" y="5"/>
                        <a:pt x="90" y="5"/>
                        <a:pt x="90" y="5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57" y="8"/>
                        <a:pt x="44" y="15"/>
                        <a:pt x="33" y="24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1" y="25"/>
                        <a:pt x="31" y="25"/>
                        <a:pt x="31" y="25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7" y="42"/>
                        <a:pt x="17" y="43"/>
                        <a:pt x="16" y="43"/>
                      </a:cubicBezTo>
                      <a:cubicBezTo>
                        <a:pt x="13" y="48"/>
                        <a:pt x="10" y="54"/>
                        <a:pt x="8" y="60"/>
                      </a:cubicBezTo>
                      <a:cubicBezTo>
                        <a:pt x="7" y="61"/>
                        <a:pt x="6" y="64"/>
                        <a:pt x="4" y="74"/>
                      </a:cubicBezTo>
                      <a:cubicBezTo>
                        <a:pt x="4" y="77"/>
                        <a:pt x="3" y="79"/>
                        <a:pt x="3" y="81"/>
                      </a:cubicBezTo>
                      <a:cubicBezTo>
                        <a:pt x="0" y="97"/>
                        <a:pt x="5" y="112"/>
                        <a:pt x="10" y="125"/>
                      </a:cubicBezTo>
                      <a:cubicBezTo>
                        <a:pt x="10" y="125"/>
                        <a:pt x="10" y="125"/>
                        <a:pt x="10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7" y="138"/>
                        <a:pt x="26" y="149"/>
                        <a:pt x="38" y="157"/>
                      </a:cubicBezTo>
                      <a:cubicBezTo>
                        <a:pt x="38" y="158"/>
                        <a:pt x="38" y="158"/>
                        <a:pt x="38" y="158"/>
                      </a:cubicBezTo>
                      <a:cubicBezTo>
                        <a:pt x="39" y="158"/>
                        <a:pt x="39" y="158"/>
                        <a:pt x="39" y="158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6" y="167"/>
                        <a:pt x="56" y="167"/>
                        <a:pt x="56" y="167"/>
                      </a:cubicBezTo>
                      <a:cubicBezTo>
                        <a:pt x="57" y="167"/>
                        <a:pt x="57" y="167"/>
                        <a:pt x="57" y="167"/>
                      </a:cubicBezTo>
                      <a:cubicBezTo>
                        <a:pt x="66" y="171"/>
                        <a:pt x="75" y="172"/>
                        <a:pt x="85" y="172"/>
                      </a:cubicBezTo>
                      <a:cubicBezTo>
                        <a:pt x="90" y="172"/>
                        <a:pt x="95" y="172"/>
                        <a:pt x="100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01" y="171"/>
                        <a:pt x="101" y="171"/>
                        <a:pt x="101" y="171"/>
                      </a:cubicBezTo>
                      <a:cubicBezTo>
                        <a:pt x="112" y="168"/>
                        <a:pt x="119" y="166"/>
                        <a:pt x="128" y="160"/>
                      </a:cubicBezTo>
                      <a:cubicBezTo>
                        <a:pt x="130" y="159"/>
                        <a:pt x="131" y="158"/>
                        <a:pt x="133" y="157"/>
                      </a:cubicBezTo>
                      <a:cubicBezTo>
                        <a:pt x="137" y="160"/>
                        <a:pt x="141" y="162"/>
                        <a:pt x="145" y="165"/>
                      </a:cubicBezTo>
                      <a:cubicBezTo>
                        <a:pt x="155" y="173"/>
                        <a:pt x="168" y="178"/>
                        <a:pt x="182" y="178"/>
                      </a:cubicBezTo>
                      <a:cubicBezTo>
                        <a:pt x="191" y="178"/>
                        <a:pt x="200" y="176"/>
                        <a:pt x="208" y="173"/>
                      </a:cubicBezTo>
                      <a:cubicBezTo>
                        <a:pt x="224" y="166"/>
                        <a:pt x="236" y="154"/>
                        <a:pt x="243" y="139"/>
                      </a:cubicBezTo>
                      <a:cubicBezTo>
                        <a:pt x="259" y="139"/>
                        <a:pt x="274" y="133"/>
                        <a:pt x="286" y="123"/>
                      </a:cubicBezTo>
                      <a:cubicBezTo>
                        <a:pt x="295" y="115"/>
                        <a:pt x="302" y="105"/>
                        <a:pt x="306" y="94"/>
                      </a:cubicBezTo>
                      <a:cubicBezTo>
                        <a:pt x="306" y="93"/>
                        <a:pt x="306" y="93"/>
                        <a:pt x="306" y="93"/>
                      </a:cubicBezTo>
                      <a:cubicBezTo>
                        <a:pt x="306" y="92"/>
                        <a:pt x="306" y="92"/>
                        <a:pt x="306" y="92"/>
                      </a:cubicBezTo>
                      <a:cubicBezTo>
                        <a:pt x="307" y="91"/>
                        <a:pt x="307" y="91"/>
                        <a:pt x="307" y="91"/>
                      </a:cubicBezTo>
                      <a:cubicBezTo>
                        <a:pt x="308" y="87"/>
                        <a:pt x="309" y="82"/>
                        <a:pt x="309" y="78"/>
                      </a:cubicBezTo>
                      <a:cubicBezTo>
                        <a:pt x="310" y="77"/>
                        <a:pt x="310" y="77"/>
                        <a:pt x="310" y="77"/>
                      </a:cubicBezTo>
                      <a:cubicBezTo>
                        <a:pt x="310" y="76"/>
                        <a:pt x="310" y="76"/>
                        <a:pt x="310" y="76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11" y="62"/>
                        <a:pt x="309" y="50"/>
                        <a:pt x="304" y="39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303" y="38"/>
                        <a:pt x="303" y="38"/>
                        <a:pt x="303" y="38"/>
                      </a:cubicBezTo>
                      <a:cubicBezTo>
                        <a:pt x="302" y="36"/>
                        <a:pt x="302" y="36"/>
                        <a:pt x="302" y="36"/>
                      </a:cubicBezTo>
                      <a:cubicBezTo>
                        <a:pt x="299" y="33"/>
                        <a:pt x="297" y="29"/>
                        <a:pt x="295" y="26"/>
                      </a:cubicBezTo>
                      <a:cubicBezTo>
                        <a:pt x="295" y="25"/>
                        <a:pt x="295" y="25"/>
                        <a:pt x="295" y="25"/>
                      </a:cubicBezTo>
                      <a:cubicBezTo>
                        <a:pt x="294" y="25"/>
                        <a:pt x="294" y="25"/>
                        <a:pt x="294" y="25"/>
                      </a:cubicBezTo>
                      <a:cubicBezTo>
                        <a:pt x="282" y="11"/>
                        <a:pt x="265" y="2"/>
                        <a:pt x="247" y="1"/>
                      </a:cubicBezTo>
                      <a:cubicBezTo>
                        <a:pt x="246" y="0"/>
                        <a:pt x="244" y="0"/>
                        <a:pt x="2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îŝľiḑè">
                  <a:extLst>
                    <a:ext uri="{FF2B5EF4-FFF2-40B4-BE49-F238E27FC236}">
                      <a16:creationId xmlns:a16="http://schemas.microsoft.com/office/drawing/2014/main" id="{5AAFE7F4-8448-4C47-9545-EF1C9DDA0CCA}"/>
                    </a:ext>
                  </a:extLst>
                </p:cNvPr>
                <p:cNvSpPr/>
                <p:nvPr/>
              </p:nvSpPr>
              <p:spPr bwMode="auto">
                <a:xfrm>
                  <a:off x="6022901" y="3857909"/>
                  <a:ext cx="725190" cy="568807"/>
                </a:xfrm>
                <a:custGeom>
                  <a:gdLst>
                    <a:gd name="T0" fmla="*/ 198 w 277"/>
                    <a:gd name="T1" fmla="*/ 218 h 218"/>
                    <a:gd name="T2" fmla="*/ 164 w 277"/>
                    <a:gd name="T3" fmla="*/ 210 h 218"/>
                    <a:gd name="T4" fmla="*/ 164 w 277"/>
                    <a:gd name="T5" fmla="*/ 210 h 218"/>
                    <a:gd name="T6" fmla="*/ 147 w 277"/>
                    <a:gd name="T7" fmla="*/ 199 h 218"/>
                    <a:gd name="T8" fmla="*/ 147 w 277"/>
                    <a:gd name="T9" fmla="*/ 198 h 218"/>
                    <a:gd name="T10" fmla="*/ 125 w 277"/>
                    <a:gd name="T11" fmla="*/ 165 h 218"/>
                    <a:gd name="T12" fmla="*/ 124 w 277"/>
                    <a:gd name="T13" fmla="*/ 164 h 218"/>
                    <a:gd name="T14" fmla="*/ 124 w 277"/>
                    <a:gd name="T15" fmla="*/ 163 h 218"/>
                    <a:gd name="T16" fmla="*/ 123 w 277"/>
                    <a:gd name="T17" fmla="*/ 158 h 218"/>
                    <a:gd name="T18" fmla="*/ 116 w 277"/>
                    <a:gd name="T19" fmla="*/ 159 h 218"/>
                    <a:gd name="T20" fmla="*/ 90 w 277"/>
                    <a:gd name="T21" fmla="*/ 149 h 218"/>
                    <a:gd name="T22" fmla="*/ 77 w 277"/>
                    <a:gd name="T23" fmla="*/ 124 h 218"/>
                    <a:gd name="T24" fmla="*/ 66 w 277"/>
                    <a:gd name="T25" fmla="*/ 125 h 218"/>
                    <a:gd name="T26" fmla="*/ 62 w 277"/>
                    <a:gd name="T27" fmla="*/ 125 h 218"/>
                    <a:gd name="T28" fmla="*/ 21 w 277"/>
                    <a:gd name="T29" fmla="*/ 110 h 218"/>
                    <a:gd name="T30" fmla="*/ 0 w 277"/>
                    <a:gd name="T31" fmla="*/ 67 h 218"/>
                    <a:gd name="T32" fmla="*/ 0 w 277"/>
                    <a:gd name="T33" fmla="*/ 67 h 218"/>
                    <a:gd name="T34" fmla="*/ 1 w 277"/>
                    <a:gd name="T35" fmla="*/ 52 h 218"/>
                    <a:gd name="T36" fmla="*/ 1 w 277"/>
                    <a:gd name="T37" fmla="*/ 51 h 218"/>
                    <a:gd name="T38" fmla="*/ 15 w 277"/>
                    <a:gd name="T39" fmla="*/ 22 h 218"/>
                    <a:gd name="T40" fmla="*/ 16 w 277"/>
                    <a:gd name="T41" fmla="*/ 22 h 218"/>
                    <a:gd name="T42" fmla="*/ 17 w 277"/>
                    <a:gd name="T43" fmla="*/ 21 h 218"/>
                    <a:gd name="T44" fmla="*/ 29 w 277"/>
                    <a:gd name="T45" fmla="*/ 10 h 218"/>
                    <a:gd name="T46" fmla="*/ 29 w 277"/>
                    <a:gd name="T47" fmla="*/ 10 h 218"/>
                    <a:gd name="T48" fmla="*/ 59 w 277"/>
                    <a:gd name="T49" fmla="*/ 0 h 218"/>
                    <a:gd name="T50" fmla="*/ 63 w 277"/>
                    <a:gd name="T51" fmla="*/ 0 h 218"/>
                    <a:gd name="T52" fmla="*/ 102 w 277"/>
                    <a:gd name="T53" fmla="*/ 14 h 218"/>
                    <a:gd name="T54" fmla="*/ 135 w 277"/>
                    <a:gd name="T55" fmla="*/ 4 h 218"/>
                    <a:gd name="T56" fmla="*/ 149 w 277"/>
                    <a:gd name="T57" fmla="*/ 6 h 218"/>
                    <a:gd name="T58" fmla="*/ 191 w 277"/>
                    <a:gd name="T59" fmla="*/ 46 h 218"/>
                    <a:gd name="T60" fmla="*/ 196 w 277"/>
                    <a:gd name="T61" fmla="*/ 63 h 218"/>
                    <a:gd name="T62" fmla="*/ 198 w 277"/>
                    <a:gd name="T63" fmla="*/ 63 h 218"/>
                    <a:gd name="T64" fmla="*/ 208 w 277"/>
                    <a:gd name="T65" fmla="*/ 64 h 218"/>
                    <a:gd name="T66" fmla="*/ 233 w 277"/>
                    <a:gd name="T67" fmla="*/ 71 h 218"/>
                    <a:gd name="T68" fmla="*/ 234 w 277"/>
                    <a:gd name="T69" fmla="*/ 71 h 218"/>
                    <a:gd name="T70" fmla="*/ 264 w 277"/>
                    <a:gd name="T71" fmla="*/ 98 h 218"/>
                    <a:gd name="T72" fmla="*/ 264 w 277"/>
                    <a:gd name="T73" fmla="*/ 98 h 218"/>
                    <a:gd name="T74" fmla="*/ 272 w 277"/>
                    <a:gd name="T75" fmla="*/ 116 h 218"/>
                    <a:gd name="T76" fmla="*/ 272 w 277"/>
                    <a:gd name="T77" fmla="*/ 116 h 218"/>
                    <a:gd name="T78" fmla="*/ 275 w 277"/>
                    <a:gd name="T79" fmla="*/ 154 h 218"/>
                    <a:gd name="T80" fmla="*/ 275 w 277"/>
                    <a:gd name="T81" fmla="*/ 155 h 218"/>
                    <a:gd name="T82" fmla="*/ 257 w 277"/>
                    <a:gd name="T83" fmla="*/ 191 h 218"/>
                    <a:gd name="T84" fmla="*/ 251 w 277"/>
                    <a:gd name="T85" fmla="*/ 196 h 218"/>
                    <a:gd name="T86" fmla="*/ 241 w 277"/>
                    <a:gd name="T87" fmla="*/ 204 h 218"/>
                    <a:gd name="T88" fmla="*/ 226 w 277"/>
                    <a:gd name="T89" fmla="*/ 212 h 218"/>
                    <a:gd name="T90" fmla="*/ 222 w 277"/>
                    <a:gd name="T91" fmla="*/ 214 h 218"/>
                    <a:gd name="T92" fmla="*/ 203 w 277"/>
                    <a:gd name="T93" fmla="*/ 217 h 218"/>
                    <a:gd name="T94" fmla="*/ 203 w 277"/>
                    <a:gd name="T95" fmla="*/ 217 h 218"/>
                    <a:gd name="T96" fmla="*/ 198 w 277"/>
                    <a:gd name="T97" fmla="*/ 218 h 2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7" h="218">
                      <a:moveTo>
                        <a:pt x="198" y="218"/>
                      </a:moveTo>
                      <a:cubicBezTo>
                        <a:pt x="186" y="218"/>
                        <a:pt x="175" y="215"/>
                        <a:pt x="164" y="210"/>
                      </a:cubicBezTo>
                      <a:cubicBezTo>
                        <a:pt x="164" y="210"/>
                        <a:pt x="164" y="210"/>
                        <a:pt x="164" y="210"/>
                      </a:cubicBez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147" y="198"/>
                        <a:pt x="147" y="198"/>
                        <a:pt x="147" y="198"/>
                      </a:cubicBezTo>
                      <a:cubicBezTo>
                        <a:pt x="137" y="189"/>
                        <a:pt x="129" y="178"/>
                        <a:pt x="125" y="165"/>
                      </a:cubicBezTo>
                      <a:cubicBezTo>
                        <a:pt x="124" y="164"/>
                        <a:pt x="124" y="164"/>
                        <a:pt x="124" y="164"/>
                      </a:cubicBezTo>
                      <a:cubicBezTo>
                        <a:pt x="124" y="163"/>
                        <a:pt x="124" y="163"/>
                        <a:pt x="124" y="163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1" y="158"/>
                        <a:pt x="118" y="159"/>
                        <a:pt x="116" y="159"/>
                      </a:cubicBezTo>
                      <a:cubicBezTo>
                        <a:pt x="106" y="159"/>
                        <a:pt x="97" y="155"/>
                        <a:pt x="90" y="149"/>
                      </a:cubicBezTo>
                      <a:cubicBezTo>
                        <a:pt x="82" y="142"/>
                        <a:pt x="78" y="133"/>
                        <a:pt x="77" y="124"/>
                      </a:cubicBezTo>
                      <a:cubicBezTo>
                        <a:pt x="73" y="124"/>
                        <a:pt x="70" y="125"/>
                        <a:pt x="66" y="125"/>
                      </a:cubicBezTo>
                      <a:cubicBezTo>
                        <a:pt x="65" y="125"/>
                        <a:pt x="63" y="125"/>
                        <a:pt x="62" y="125"/>
                      </a:cubicBezTo>
                      <a:cubicBezTo>
                        <a:pt x="47" y="125"/>
                        <a:pt x="32" y="120"/>
                        <a:pt x="21" y="110"/>
                      </a:cubicBezTo>
                      <a:cubicBezTo>
                        <a:pt x="9" y="99"/>
                        <a:pt x="1" y="83"/>
                        <a:pt x="0" y="67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1" y="52"/>
                        <a:pt x="1" y="52"/>
                        <a:pt x="1" y="52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3" y="40"/>
                        <a:pt x="8" y="31"/>
                        <a:pt x="15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8" y="4"/>
                        <a:pt x="48" y="1"/>
                        <a:pt x="59" y="0"/>
                      </a:cubicBezTo>
                      <a:cubicBezTo>
                        <a:pt x="60" y="0"/>
                        <a:pt x="62" y="0"/>
                        <a:pt x="63" y="0"/>
                      </a:cubicBezTo>
                      <a:cubicBezTo>
                        <a:pt x="77" y="0"/>
                        <a:pt x="91" y="5"/>
                        <a:pt x="102" y="14"/>
                      </a:cubicBezTo>
                      <a:cubicBezTo>
                        <a:pt x="112" y="8"/>
                        <a:pt x="123" y="4"/>
                        <a:pt x="135" y="4"/>
                      </a:cubicBezTo>
                      <a:cubicBezTo>
                        <a:pt x="140" y="4"/>
                        <a:pt x="144" y="5"/>
                        <a:pt x="149" y="6"/>
                      </a:cubicBezTo>
                      <a:cubicBezTo>
                        <a:pt x="170" y="11"/>
                        <a:pt x="186" y="27"/>
                        <a:pt x="191" y="46"/>
                      </a:cubicBezTo>
                      <a:cubicBezTo>
                        <a:pt x="193" y="52"/>
                        <a:pt x="195" y="58"/>
                        <a:pt x="196" y="63"/>
                      </a:cubicBezTo>
                      <a:cubicBezTo>
                        <a:pt x="197" y="63"/>
                        <a:pt x="197" y="63"/>
                        <a:pt x="198" y="63"/>
                      </a:cubicBezTo>
                      <a:cubicBezTo>
                        <a:pt x="201" y="63"/>
                        <a:pt x="204" y="64"/>
                        <a:pt x="208" y="64"/>
                      </a:cubicBezTo>
                      <a:cubicBezTo>
                        <a:pt x="216" y="65"/>
                        <a:pt x="223" y="67"/>
                        <a:pt x="233" y="71"/>
                      </a:cubicBezTo>
                      <a:cubicBezTo>
                        <a:pt x="234" y="71"/>
                        <a:pt x="234" y="71"/>
                        <a:pt x="234" y="71"/>
                      </a:cubicBezTo>
                      <a:cubicBezTo>
                        <a:pt x="246" y="78"/>
                        <a:pt x="256" y="87"/>
                        <a:pt x="264" y="98"/>
                      </a:cubicBezTo>
                      <a:cubicBezTo>
                        <a:pt x="264" y="98"/>
                        <a:pt x="264" y="98"/>
                        <a:pt x="264" y="98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2" y="116"/>
                        <a:pt x="272" y="116"/>
                        <a:pt x="272" y="116"/>
                      </a:cubicBezTo>
                      <a:cubicBezTo>
                        <a:pt x="277" y="128"/>
                        <a:pt x="277" y="141"/>
                        <a:pt x="275" y="154"/>
                      </a:cubicBezTo>
                      <a:cubicBezTo>
                        <a:pt x="275" y="155"/>
                        <a:pt x="275" y="155"/>
                        <a:pt x="275" y="155"/>
                      </a:cubicBezTo>
                      <a:cubicBezTo>
                        <a:pt x="272" y="167"/>
                        <a:pt x="267" y="182"/>
                        <a:pt x="257" y="191"/>
                      </a:cubicBezTo>
                      <a:cubicBezTo>
                        <a:pt x="255" y="192"/>
                        <a:pt x="254" y="194"/>
                        <a:pt x="251" y="196"/>
                      </a:cubicBezTo>
                      <a:cubicBezTo>
                        <a:pt x="247" y="200"/>
                        <a:pt x="243" y="203"/>
                        <a:pt x="241" y="204"/>
                      </a:cubicBezTo>
                      <a:cubicBezTo>
                        <a:pt x="236" y="208"/>
                        <a:pt x="231" y="210"/>
                        <a:pt x="226" y="212"/>
                      </a:cubicBezTo>
                      <a:cubicBezTo>
                        <a:pt x="222" y="214"/>
                        <a:pt x="222" y="214"/>
                        <a:pt x="222" y="214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3" y="217"/>
                        <a:pt x="203" y="217"/>
                        <a:pt x="203" y="217"/>
                      </a:cubicBezTo>
                      <a:cubicBezTo>
                        <a:pt x="201" y="217"/>
                        <a:pt x="199" y="218"/>
                        <a:pt x="198" y="21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ï$lïḋe">
                  <a:extLst>
                    <a:ext uri="{FF2B5EF4-FFF2-40B4-BE49-F238E27FC236}">
                      <a16:creationId xmlns:a16="http://schemas.microsoft.com/office/drawing/2014/main" id="{948FF0B7-7F1F-47B2-A7C9-527FD3D51AC3}"/>
                    </a:ext>
                  </a:extLst>
                </p:cNvPr>
                <p:cNvSpPr/>
                <p:nvPr/>
              </p:nvSpPr>
              <p:spPr bwMode="auto">
                <a:xfrm>
                  <a:off x="6007569" y="3841045"/>
                  <a:ext cx="758920" cy="601003"/>
                </a:xfrm>
                <a:custGeom>
                  <a:gdLst>
                    <a:gd name="T0" fmla="*/ 106 w 290"/>
                    <a:gd name="T1" fmla="*/ 26 h 230"/>
                    <a:gd name="T2" fmla="*/ 141 w 290"/>
                    <a:gd name="T3" fmla="*/ 17 h 230"/>
                    <a:gd name="T4" fmla="*/ 191 w 290"/>
                    <a:gd name="T5" fmla="*/ 54 h 230"/>
                    <a:gd name="T6" fmla="*/ 199 w 290"/>
                    <a:gd name="T7" fmla="*/ 76 h 230"/>
                    <a:gd name="T8" fmla="*/ 213 w 290"/>
                    <a:gd name="T9" fmla="*/ 77 h 230"/>
                    <a:gd name="T10" fmla="*/ 264 w 290"/>
                    <a:gd name="T11" fmla="*/ 108 h 230"/>
                    <a:gd name="T12" fmla="*/ 275 w 290"/>
                    <a:gd name="T13" fmla="*/ 159 h 230"/>
                    <a:gd name="T14" fmla="*/ 259 w 290"/>
                    <a:gd name="T15" fmla="*/ 192 h 230"/>
                    <a:gd name="T16" fmla="*/ 226 w 290"/>
                    <a:gd name="T17" fmla="*/ 214 h 230"/>
                    <a:gd name="T18" fmla="*/ 204 w 290"/>
                    <a:gd name="T19" fmla="*/ 217 h 230"/>
                    <a:gd name="T20" fmla="*/ 157 w 290"/>
                    <a:gd name="T21" fmla="*/ 200 h 230"/>
                    <a:gd name="T22" fmla="*/ 137 w 290"/>
                    <a:gd name="T23" fmla="*/ 169 h 230"/>
                    <a:gd name="T24" fmla="*/ 122 w 290"/>
                    <a:gd name="T25" fmla="*/ 158 h 230"/>
                    <a:gd name="T26" fmla="*/ 89 w 290"/>
                    <a:gd name="T27" fmla="*/ 121 h 230"/>
                    <a:gd name="T28" fmla="*/ 68 w 290"/>
                    <a:gd name="T29" fmla="*/ 125 h 230"/>
                    <a:gd name="T30" fmla="*/ 13 w 290"/>
                    <a:gd name="T31" fmla="*/ 73 h 230"/>
                    <a:gd name="T32" fmla="*/ 26 w 290"/>
                    <a:gd name="T33" fmla="*/ 32 h 230"/>
                    <a:gd name="T34" fmla="*/ 39 w 290"/>
                    <a:gd name="T35" fmla="*/ 22 h 230"/>
                    <a:gd name="T36" fmla="*/ 69 w 290"/>
                    <a:gd name="T37" fmla="*/ 12 h 230"/>
                    <a:gd name="T38" fmla="*/ 65 w 290"/>
                    <a:gd name="T39" fmla="*/ 0 h 230"/>
                    <a:gd name="T40" fmla="*/ 31 w 290"/>
                    <a:gd name="T41" fmla="*/ 11 h 230"/>
                    <a:gd name="T42" fmla="*/ 23 w 290"/>
                    <a:gd name="T43" fmla="*/ 18 h 230"/>
                    <a:gd name="T44" fmla="*/ 19 w 290"/>
                    <a:gd name="T45" fmla="*/ 22 h 230"/>
                    <a:gd name="T46" fmla="*/ 18 w 290"/>
                    <a:gd name="T47" fmla="*/ 22 h 230"/>
                    <a:gd name="T48" fmla="*/ 17 w 290"/>
                    <a:gd name="T49" fmla="*/ 23 h 230"/>
                    <a:gd name="T50" fmla="*/ 1 w 290"/>
                    <a:gd name="T51" fmla="*/ 56 h 230"/>
                    <a:gd name="T52" fmla="*/ 1 w 290"/>
                    <a:gd name="T53" fmla="*/ 58 h 230"/>
                    <a:gd name="T54" fmla="*/ 0 w 290"/>
                    <a:gd name="T55" fmla="*/ 72 h 230"/>
                    <a:gd name="T56" fmla="*/ 0 w 290"/>
                    <a:gd name="T57" fmla="*/ 74 h 230"/>
                    <a:gd name="T58" fmla="*/ 68 w 290"/>
                    <a:gd name="T59" fmla="*/ 138 h 230"/>
                    <a:gd name="T60" fmla="*/ 78 w 290"/>
                    <a:gd name="T61" fmla="*/ 137 h 230"/>
                    <a:gd name="T62" fmla="*/ 122 w 290"/>
                    <a:gd name="T63" fmla="*/ 171 h 230"/>
                    <a:gd name="T64" fmla="*/ 124 w 290"/>
                    <a:gd name="T65" fmla="*/ 172 h 230"/>
                    <a:gd name="T66" fmla="*/ 149 w 290"/>
                    <a:gd name="T67" fmla="*/ 209 h 230"/>
                    <a:gd name="T68" fmla="*/ 150 w 290"/>
                    <a:gd name="T69" fmla="*/ 210 h 230"/>
                    <a:gd name="T70" fmla="*/ 166 w 290"/>
                    <a:gd name="T71" fmla="*/ 221 h 230"/>
                    <a:gd name="T72" fmla="*/ 167 w 290"/>
                    <a:gd name="T73" fmla="*/ 222 h 230"/>
                    <a:gd name="T74" fmla="*/ 209 w 290"/>
                    <a:gd name="T75" fmla="*/ 230 h 230"/>
                    <a:gd name="T76" fmla="*/ 211 w 290"/>
                    <a:gd name="T77" fmla="*/ 230 h 230"/>
                    <a:gd name="T78" fmla="*/ 229 w 290"/>
                    <a:gd name="T79" fmla="*/ 226 h 230"/>
                    <a:gd name="T80" fmla="*/ 231 w 290"/>
                    <a:gd name="T81" fmla="*/ 225 h 230"/>
                    <a:gd name="T82" fmla="*/ 250 w 290"/>
                    <a:gd name="T83" fmla="*/ 216 h 230"/>
                    <a:gd name="T84" fmla="*/ 267 w 290"/>
                    <a:gd name="T85" fmla="*/ 202 h 230"/>
                    <a:gd name="T86" fmla="*/ 287 w 290"/>
                    <a:gd name="T87" fmla="*/ 162 h 230"/>
                    <a:gd name="T88" fmla="*/ 287 w 290"/>
                    <a:gd name="T89" fmla="*/ 162 h 230"/>
                    <a:gd name="T90" fmla="*/ 284 w 290"/>
                    <a:gd name="T91" fmla="*/ 119 h 230"/>
                    <a:gd name="T92" fmla="*/ 282 w 290"/>
                    <a:gd name="T93" fmla="*/ 114 h 230"/>
                    <a:gd name="T94" fmla="*/ 276 w 290"/>
                    <a:gd name="T95" fmla="*/ 101 h 230"/>
                    <a:gd name="T96" fmla="*/ 242 w 290"/>
                    <a:gd name="T97" fmla="*/ 72 h 230"/>
                    <a:gd name="T98" fmla="*/ 241 w 290"/>
                    <a:gd name="T99" fmla="*/ 71 h 230"/>
                    <a:gd name="T100" fmla="*/ 208 w 290"/>
                    <a:gd name="T101" fmla="*/ 63 h 230"/>
                    <a:gd name="T102" fmla="*/ 157 w 290"/>
                    <a:gd name="T103" fmla="*/ 6 h 230"/>
                    <a:gd name="T104" fmla="*/ 109 w 290"/>
                    <a:gd name="T105" fmla="*/ 12 h 23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90" h="230">
                      <a:moveTo>
                        <a:pt x="69" y="12"/>
                      </a:moveTo>
                      <a:cubicBezTo>
                        <a:pt x="82" y="12"/>
                        <a:pt x="96" y="17"/>
                        <a:pt x="106" y="26"/>
                      </a:cubicBezTo>
                      <a:cubicBezTo>
                        <a:pt x="106" y="27"/>
                        <a:pt x="107" y="28"/>
                        <a:pt x="108" y="28"/>
                      </a:cubicBezTo>
                      <a:cubicBezTo>
                        <a:pt x="117" y="21"/>
                        <a:pt x="129" y="17"/>
                        <a:pt x="141" y="17"/>
                      </a:cubicBezTo>
                      <a:cubicBezTo>
                        <a:pt x="145" y="17"/>
                        <a:pt x="149" y="17"/>
                        <a:pt x="154" y="18"/>
                      </a:cubicBezTo>
                      <a:cubicBezTo>
                        <a:pt x="173" y="23"/>
                        <a:pt x="187" y="37"/>
                        <a:pt x="191" y="54"/>
                      </a:cubicBezTo>
                      <a:cubicBezTo>
                        <a:pt x="194" y="61"/>
                        <a:pt x="196" y="69"/>
                        <a:pt x="197" y="76"/>
                      </a:cubicBezTo>
                      <a:cubicBezTo>
                        <a:pt x="198" y="76"/>
                        <a:pt x="199" y="76"/>
                        <a:pt x="199" y="76"/>
                      </a:cubicBezTo>
                      <a:cubicBezTo>
                        <a:pt x="201" y="76"/>
                        <a:pt x="202" y="76"/>
                        <a:pt x="204" y="76"/>
                      </a:cubicBezTo>
                      <a:cubicBezTo>
                        <a:pt x="207" y="76"/>
                        <a:pt x="210" y="76"/>
                        <a:pt x="213" y="77"/>
                      </a:cubicBezTo>
                      <a:cubicBezTo>
                        <a:pt x="221" y="77"/>
                        <a:pt x="226" y="79"/>
                        <a:pt x="237" y="83"/>
                      </a:cubicBezTo>
                      <a:cubicBezTo>
                        <a:pt x="248" y="89"/>
                        <a:pt x="257" y="97"/>
                        <a:pt x="264" y="108"/>
                      </a:cubicBezTo>
                      <a:cubicBezTo>
                        <a:pt x="267" y="113"/>
                        <a:pt x="270" y="118"/>
                        <a:pt x="272" y="124"/>
                      </a:cubicBezTo>
                      <a:cubicBezTo>
                        <a:pt x="276" y="135"/>
                        <a:pt x="277" y="147"/>
                        <a:pt x="275" y="159"/>
                      </a:cubicBezTo>
                      <a:cubicBezTo>
                        <a:pt x="272" y="170"/>
                        <a:pt x="267" y="184"/>
                        <a:pt x="258" y="192"/>
                      </a:cubicBezTo>
                      <a:cubicBezTo>
                        <a:pt x="259" y="192"/>
                        <a:pt x="259" y="192"/>
                        <a:pt x="259" y="192"/>
                      </a:cubicBezTo>
                      <a:cubicBezTo>
                        <a:pt x="259" y="192"/>
                        <a:pt x="248" y="202"/>
                        <a:pt x="243" y="205"/>
                      </a:cubicBezTo>
                      <a:cubicBezTo>
                        <a:pt x="238" y="209"/>
                        <a:pt x="232" y="211"/>
                        <a:pt x="226" y="214"/>
                      </a:cubicBezTo>
                      <a:cubicBezTo>
                        <a:pt x="220" y="215"/>
                        <a:pt x="214" y="216"/>
                        <a:pt x="208" y="217"/>
                      </a:cubicBezTo>
                      <a:cubicBezTo>
                        <a:pt x="207" y="217"/>
                        <a:pt x="205" y="217"/>
                        <a:pt x="204" y="217"/>
                      </a:cubicBezTo>
                      <a:cubicBezTo>
                        <a:pt x="193" y="217"/>
                        <a:pt x="183" y="215"/>
                        <a:pt x="173" y="210"/>
                      </a:cubicBezTo>
                      <a:cubicBezTo>
                        <a:pt x="168" y="207"/>
                        <a:pt x="162" y="203"/>
                        <a:pt x="157" y="200"/>
                      </a:cubicBezTo>
                      <a:cubicBezTo>
                        <a:pt x="148" y="191"/>
                        <a:pt x="141" y="181"/>
                        <a:pt x="137" y="169"/>
                      </a:cubicBezTo>
                      <a:cubicBezTo>
                        <a:pt x="137" y="169"/>
                        <a:pt x="137" y="169"/>
                        <a:pt x="137" y="169"/>
                      </a:cubicBezTo>
                      <a:cubicBezTo>
                        <a:pt x="136" y="164"/>
                        <a:pt x="135" y="160"/>
                        <a:pt x="134" y="156"/>
                      </a:cubicBezTo>
                      <a:cubicBezTo>
                        <a:pt x="130" y="157"/>
                        <a:pt x="126" y="158"/>
                        <a:pt x="122" y="158"/>
                      </a:cubicBezTo>
                      <a:cubicBezTo>
                        <a:pt x="114" y="158"/>
                        <a:pt x="106" y="155"/>
                        <a:pt x="100" y="150"/>
                      </a:cubicBezTo>
                      <a:cubicBezTo>
                        <a:pt x="91" y="142"/>
                        <a:pt x="88" y="131"/>
                        <a:pt x="89" y="121"/>
                      </a:cubicBezTo>
                      <a:cubicBezTo>
                        <a:pt x="84" y="123"/>
                        <a:pt x="78" y="124"/>
                        <a:pt x="72" y="125"/>
                      </a:cubicBezTo>
                      <a:cubicBezTo>
                        <a:pt x="70" y="125"/>
                        <a:pt x="69" y="125"/>
                        <a:pt x="68" y="125"/>
                      </a:cubicBezTo>
                      <a:cubicBezTo>
                        <a:pt x="55" y="125"/>
                        <a:pt x="41" y="120"/>
                        <a:pt x="31" y="111"/>
                      </a:cubicBezTo>
                      <a:cubicBezTo>
                        <a:pt x="20" y="101"/>
                        <a:pt x="13" y="87"/>
                        <a:pt x="13" y="73"/>
                      </a:cubicBezTo>
                      <a:cubicBezTo>
                        <a:pt x="13" y="68"/>
                        <a:pt x="13" y="63"/>
                        <a:pt x="13" y="58"/>
                      </a:cubicBezTo>
                      <a:cubicBezTo>
                        <a:pt x="15" y="49"/>
                        <a:pt x="20" y="40"/>
                        <a:pt x="26" y="32"/>
                      </a:cubicBezTo>
                      <a:cubicBezTo>
                        <a:pt x="27" y="32"/>
                        <a:pt x="27" y="32"/>
                        <a:pt x="27" y="31"/>
                      </a:cubicBezTo>
                      <a:cubicBezTo>
                        <a:pt x="31" y="28"/>
                        <a:pt x="35" y="25"/>
                        <a:pt x="39" y="22"/>
                      </a:cubicBezTo>
                      <a:cubicBezTo>
                        <a:pt x="47" y="16"/>
                        <a:pt x="56" y="13"/>
                        <a:pt x="66" y="13"/>
                      </a:cubicBezTo>
                      <a:cubicBezTo>
                        <a:pt x="67" y="13"/>
                        <a:pt x="68" y="12"/>
                        <a:pt x="69" y="12"/>
                      </a:cubicBezTo>
                      <a:moveTo>
                        <a:pt x="69" y="0"/>
                      </a:moveTo>
                      <a:cubicBezTo>
                        <a:pt x="68" y="0"/>
                        <a:pt x="66" y="0"/>
                        <a:pt x="65" y="0"/>
                      </a:cubicBezTo>
                      <a:cubicBezTo>
                        <a:pt x="53" y="1"/>
                        <a:pt x="42" y="4"/>
                        <a:pt x="32" y="11"/>
                      </a:cubicBezTo>
                      <a:cubicBezTo>
                        <a:pt x="31" y="11"/>
                        <a:pt x="31" y="11"/>
                        <a:pt x="31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9" y="33"/>
                        <a:pt x="3" y="44"/>
                        <a:pt x="1" y="56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92"/>
                        <a:pt x="9" y="109"/>
                        <a:pt x="23" y="121"/>
                      </a:cubicBezTo>
                      <a:cubicBezTo>
                        <a:pt x="35" y="132"/>
                        <a:pt x="51" y="138"/>
                        <a:pt x="68" y="138"/>
                      </a:cubicBezTo>
                      <a:cubicBezTo>
                        <a:pt x="70" y="138"/>
                        <a:pt x="71" y="138"/>
                        <a:pt x="72" y="138"/>
                      </a:cubicBezTo>
                      <a:cubicBezTo>
                        <a:pt x="74" y="137"/>
                        <a:pt x="76" y="137"/>
                        <a:pt x="78" y="137"/>
                      </a:cubicBezTo>
                      <a:cubicBezTo>
                        <a:pt x="80" y="146"/>
                        <a:pt x="85" y="154"/>
                        <a:pt x="91" y="160"/>
                      </a:cubicBezTo>
                      <a:cubicBezTo>
                        <a:pt x="100" y="167"/>
                        <a:pt x="111" y="171"/>
                        <a:pt x="122" y="171"/>
                      </a:cubicBezTo>
                      <a:cubicBezTo>
                        <a:pt x="123" y="171"/>
                        <a:pt x="123" y="171"/>
                        <a:pt x="124" y="171"/>
                      </a:cubicBezTo>
                      <a:cubicBezTo>
                        <a:pt x="124" y="172"/>
                        <a:pt x="124" y="172"/>
                        <a:pt x="124" y="172"/>
                      </a:cubicBezTo>
                      <a:cubicBezTo>
                        <a:pt x="125" y="174"/>
                        <a:pt x="125" y="174"/>
                        <a:pt x="125" y="174"/>
                      </a:cubicBezTo>
                      <a:cubicBezTo>
                        <a:pt x="130" y="188"/>
                        <a:pt x="138" y="199"/>
                        <a:pt x="149" y="209"/>
                      </a:cubicBezTo>
                      <a:cubicBezTo>
                        <a:pt x="149" y="210"/>
                        <a:pt x="149" y="210"/>
                        <a:pt x="149" y="210"/>
                      </a:cubicBezTo>
                      <a:cubicBezTo>
                        <a:pt x="150" y="210"/>
                        <a:pt x="150" y="210"/>
                        <a:pt x="150" y="210"/>
                      </a:cubicBezTo>
                      <a:cubicBezTo>
                        <a:pt x="158" y="215"/>
                        <a:pt x="158" y="215"/>
                        <a:pt x="158" y="215"/>
                      </a:cubicBezTo>
                      <a:cubicBezTo>
                        <a:pt x="166" y="221"/>
                        <a:pt x="166" y="221"/>
                        <a:pt x="166" y="221"/>
                      </a:cubicBezTo>
                      <a:cubicBezTo>
                        <a:pt x="167" y="221"/>
                        <a:pt x="167" y="221"/>
                        <a:pt x="167" y="221"/>
                      </a:cubicBezTo>
                      <a:cubicBezTo>
                        <a:pt x="167" y="222"/>
                        <a:pt x="167" y="222"/>
                        <a:pt x="167" y="222"/>
                      </a:cubicBezTo>
                      <a:cubicBezTo>
                        <a:pt x="179" y="227"/>
                        <a:pt x="191" y="230"/>
                        <a:pt x="204" y="230"/>
                      </a:cubicBezTo>
                      <a:cubicBezTo>
                        <a:pt x="206" y="230"/>
                        <a:pt x="207" y="230"/>
                        <a:pt x="209" y="230"/>
                      </a:cubicBezTo>
                      <a:cubicBezTo>
                        <a:pt x="210" y="230"/>
                        <a:pt x="210" y="230"/>
                        <a:pt x="210" y="230"/>
                      </a:cubicBezTo>
                      <a:cubicBezTo>
                        <a:pt x="211" y="230"/>
                        <a:pt x="211" y="230"/>
                        <a:pt x="211" y="230"/>
                      </a:cubicBezTo>
                      <a:cubicBezTo>
                        <a:pt x="213" y="229"/>
                        <a:pt x="213" y="229"/>
                        <a:pt x="213" y="229"/>
                      </a:cubicBezTo>
                      <a:cubicBezTo>
                        <a:pt x="229" y="226"/>
                        <a:pt x="229" y="226"/>
                        <a:pt x="229" y="226"/>
                      </a:cubicBezTo>
                      <a:cubicBezTo>
                        <a:pt x="230" y="226"/>
                        <a:pt x="230" y="226"/>
                        <a:pt x="230" y="226"/>
                      </a:cubicBezTo>
                      <a:cubicBezTo>
                        <a:pt x="231" y="225"/>
                        <a:pt x="231" y="225"/>
                        <a:pt x="231" y="225"/>
                      </a:cubicBezTo>
                      <a:cubicBezTo>
                        <a:pt x="232" y="225"/>
                        <a:pt x="233" y="225"/>
                        <a:pt x="234" y="224"/>
                      </a:cubicBezTo>
                      <a:cubicBezTo>
                        <a:pt x="239" y="222"/>
                        <a:pt x="245" y="219"/>
                        <a:pt x="250" y="216"/>
                      </a:cubicBezTo>
                      <a:cubicBezTo>
                        <a:pt x="251" y="215"/>
                        <a:pt x="254" y="213"/>
                        <a:pt x="261" y="207"/>
                      </a:cubicBezTo>
                      <a:cubicBezTo>
                        <a:pt x="264" y="205"/>
                        <a:pt x="265" y="203"/>
                        <a:pt x="267" y="202"/>
                      </a:cubicBezTo>
                      <a:cubicBezTo>
                        <a:pt x="267" y="202"/>
                        <a:pt x="267" y="202"/>
                        <a:pt x="267" y="202"/>
                      </a:cubicBezTo>
                      <a:cubicBezTo>
                        <a:pt x="278" y="191"/>
                        <a:pt x="284" y="175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87" y="162"/>
                        <a:pt x="287" y="162"/>
                        <a:pt x="287" y="162"/>
                      </a:cubicBezTo>
                      <a:cubicBezTo>
                        <a:pt x="290" y="148"/>
                        <a:pt x="289" y="134"/>
                        <a:pt x="285" y="120"/>
                      </a:cubicBezTo>
                      <a:cubicBezTo>
                        <a:pt x="284" y="119"/>
                        <a:pt x="284" y="119"/>
                        <a:pt x="284" y="119"/>
                      </a:cubicBezTo>
                      <a:cubicBezTo>
                        <a:pt x="284" y="118"/>
                        <a:pt x="284" y="118"/>
                        <a:pt x="284" y="118"/>
                      </a:cubicBezTo>
                      <a:cubicBezTo>
                        <a:pt x="282" y="114"/>
                        <a:pt x="282" y="114"/>
                        <a:pt x="282" y="114"/>
                      </a:cubicBezTo>
                      <a:cubicBezTo>
                        <a:pt x="276" y="102"/>
                        <a:pt x="276" y="102"/>
                        <a:pt x="276" y="102"/>
                      </a:cubicBezTo>
                      <a:cubicBezTo>
                        <a:pt x="276" y="101"/>
                        <a:pt x="276" y="101"/>
                        <a:pt x="276" y="101"/>
                      </a:cubicBezTo>
                      <a:cubicBezTo>
                        <a:pt x="275" y="101"/>
                        <a:pt x="275" y="101"/>
                        <a:pt x="275" y="101"/>
                      </a:cubicBezTo>
                      <a:cubicBezTo>
                        <a:pt x="267" y="88"/>
                        <a:pt x="256" y="78"/>
                        <a:pt x="242" y="72"/>
                      </a:cubicBezTo>
                      <a:cubicBezTo>
                        <a:pt x="242" y="71"/>
                        <a:pt x="242" y="71"/>
                        <a:pt x="242" y="71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31" y="67"/>
                        <a:pt x="224" y="65"/>
                        <a:pt x="214" y="64"/>
                      </a:cubicBezTo>
                      <a:cubicBezTo>
                        <a:pt x="212" y="63"/>
                        <a:pt x="210" y="63"/>
                        <a:pt x="208" y="63"/>
                      </a:cubicBezTo>
                      <a:cubicBezTo>
                        <a:pt x="206" y="59"/>
                        <a:pt x="205" y="54"/>
                        <a:pt x="203" y="50"/>
                      </a:cubicBezTo>
                      <a:cubicBezTo>
                        <a:pt x="198" y="28"/>
                        <a:pt x="180" y="11"/>
                        <a:pt x="157" y="6"/>
                      </a:cubicBezTo>
                      <a:cubicBezTo>
                        <a:pt x="152" y="5"/>
                        <a:pt x="146" y="4"/>
                        <a:pt x="141" y="4"/>
                      </a:cubicBezTo>
                      <a:cubicBezTo>
                        <a:pt x="130" y="4"/>
                        <a:pt x="119" y="7"/>
                        <a:pt x="109" y="12"/>
                      </a:cubicBezTo>
                      <a:cubicBezTo>
                        <a:pt x="97" y="4"/>
                        <a:pt x="83" y="0"/>
                        <a:pt x="6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îṣḷïďe">
                  <a:extLst>
                    <a:ext uri="{FF2B5EF4-FFF2-40B4-BE49-F238E27FC236}">
                      <a16:creationId xmlns:a16="http://schemas.microsoft.com/office/drawing/2014/main" id="{8C361B63-840B-4A89-91E1-0DEC9A674DAB}"/>
                    </a:ext>
                  </a:extLst>
                </p:cNvPr>
                <p:cNvSpPr/>
                <p:nvPr/>
              </p:nvSpPr>
              <p:spPr bwMode="auto">
                <a:xfrm>
                  <a:off x="6019835" y="4095551"/>
                  <a:ext cx="487548" cy="355695"/>
                </a:xfrm>
                <a:custGeom>
                  <a:gdLst>
                    <a:gd name="T0" fmla="*/ 118 w 186"/>
                    <a:gd name="T1" fmla="*/ 136 h 136"/>
                    <a:gd name="T2" fmla="*/ 101 w 186"/>
                    <a:gd name="T3" fmla="*/ 133 h 136"/>
                    <a:gd name="T4" fmla="*/ 74 w 186"/>
                    <a:gd name="T5" fmla="*/ 114 h 136"/>
                    <a:gd name="T6" fmla="*/ 40 w 186"/>
                    <a:gd name="T7" fmla="*/ 133 h 136"/>
                    <a:gd name="T8" fmla="*/ 12 w 186"/>
                    <a:gd name="T9" fmla="*/ 121 h 136"/>
                    <a:gd name="T10" fmla="*/ 0 w 186"/>
                    <a:gd name="T11" fmla="*/ 93 h 136"/>
                    <a:gd name="T12" fmla="*/ 3 w 186"/>
                    <a:gd name="T13" fmla="*/ 69 h 136"/>
                    <a:gd name="T14" fmla="*/ 10 w 186"/>
                    <a:gd name="T15" fmla="*/ 48 h 136"/>
                    <a:gd name="T16" fmla="*/ 12 w 186"/>
                    <a:gd name="T17" fmla="*/ 43 h 136"/>
                    <a:gd name="T18" fmla="*/ 18 w 186"/>
                    <a:gd name="T19" fmla="*/ 32 h 136"/>
                    <a:gd name="T20" fmla="*/ 31 w 186"/>
                    <a:gd name="T21" fmla="*/ 16 h 136"/>
                    <a:gd name="T22" fmla="*/ 68 w 186"/>
                    <a:gd name="T23" fmla="*/ 0 h 136"/>
                    <a:gd name="T24" fmla="*/ 77 w 186"/>
                    <a:gd name="T25" fmla="*/ 1 h 136"/>
                    <a:gd name="T26" fmla="*/ 88 w 186"/>
                    <a:gd name="T27" fmla="*/ 5 h 136"/>
                    <a:gd name="T28" fmla="*/ 95 w 186"/>
                    <a:gd name="T29" fmla="*/ 8 h 136"/>
                    <a:gd name="T30" fmla="*/ 110 w 186"/>
                    <a:gd name="T31" fmla="*/ 20 h 136"/>
                    <a:gd name="T32" fmla="*/ 120 w 186"/>
                    <a:gd name="T33" fmla="*/ 33 h 136"/>
                    <a:gd name="T34" fmla="*/ 121 w 186"/>
                    <a:gd name="T35" fmla="*/ 29 h 136"/>
                    <a:gd name="T36" fmla="*/ 142 w 186"/>
                    <a:gd name="T37" fmla="*/ 3 h 136"/>
                    <a:gd name="T38" fmla="*/ 152 w 186"/>
                    <a:gd name="T39" fmla="*/ 1 h 136"/>
                    <a:gd name="T40" fmla="*/ 173 w 186"/>
                    <a:gd name="T41" fmla="*/ 11 h 136"/>
                    <a:gd name="T42" fmla="*/ 181 w 186"/>
                    <a:gd name="T43" fmla="*/ 29 h 136"/>
                    <a:gd name="T44" fmla="*/ 182 w 186"/>
                    <a:gd name="T45" fmla="*/ 31 h 136"/>
                    <a:gd name="T46" fmla="*/ 184 w 186"/>
                    <a:gd name="T47" fmla="*/ 70 h 136"/>
                    <a:gd name="T48" fmla="*/ 146 w 186"/>
                    <a:gd name="T49" fmla="*/ 128 h 136"/>
                    <a:gd name="T50" fmla="*/ 118 w 186"/>
                    <a:gd name="T51" fmla="*/ 136 h 13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6" h="136">
                      <a:moveTo>
                        <a:pt x="118" y="136"/>
                      </a:moveTo>
                      <a:cubicBezTo>
                        <a:pt x="112" y="136"/>
                        <a:pt x="106" y="135"/>
                        <a:pt x="101" y="133"/>
                      </a:cubicBezTo>
                      <a:cubicBezTo>
                        <a:pt x="91" y="130"/>
                        <a:pt x="82" y="124"/>
                        <a:pt x="74" y="114"/>
                      </a:cubicBezTo>
                      <a:cubicBezTo>
                        <a:pt x="66" y="126"/>
                        <a:pt x="54" y="133"/>
                        <a:pt x="40" y="133"/>
                      </a:cubicBezTo>
                      <a:cubicBezTo>
                        <a:pt x="30" y="133"/>
                        <a:pt x="19" y="128"/>
                        <a:pt x="12" y="121"/>
                      </a:cubicBezTo>
                      <a:cubicBezTo>
                        <a:pt x="4" y="113"/>
                        <a:pt x="0" y="103"/>
                        <a:pt x="0" y="93"/>
                      </a:cubicBezTo>
                      <a:cubicBezTo>
                        <a:pt x="0" y="85"/>
                        <a:pt x="2" y="77"/>
                        <a:pt x="3" y="69"/>
                      </a:cubicBezTo>
                      <a:cubicBezTo>
                        <a:pt x="4" y="61"/>
                        <a:pt x="7" y="55"/>
                        <a:pt x="10" y="48"/>
                      </a:cubicBezTo>
                      <a:cubicBezTo>
                        <a:pt x="10" y="48"/>
                        <a:pt x="12" y="44"/>
                        <a:pt x="12" y="43"/>
                      </a:cubicBezTo>
                      <a:cubicBezTo>
                        <a:pt x="13" y="40"/>
                        <a:pt x="15" y="36"/>
                        <a:pt x="18" y="32"/>
                      </a:cubicBezTo>
                      <a:cubicBezTo>
                        <a:pt x="21" y="25"/>
                        <a:pt x="27" y="20"/>
                        <a:pt x="31" y="16"/>
                      </a:cubicBezTo>
                      <a:cubicBezTo>
                        <a:pt x="42" y="5"/>
                        <a:pt x="53" y="0"/>
                        <a:pt x="68" y="0"/>
                      </a:cubicBezTo>
                      <a:cubicBezTo>
                        <a:pt x="70" y="0"/>
                        <a:pt x="73" y="1"/>
                        <a:pt x="77" y="1"/>
                      </a:cubicBezTo>
                      <a:cubicBezTo>
                        <a:pt x="80" y="1"/>
                        <a:pt x="84" y="3"/>
                        <a:pt x="88" y="5"/>
                      </a:cubicBezTo>
                      <a:cubicBezTo>
                        <a:pt x="90" y="6"/>
                        <a:pt x="93" y="7"/>
                        <a:pt x="95" y="8"/>
                      </a:cubicBezTo>
                      <a:cubicBezTo>
                        <a:pt x="100" y="11"/>
                        <a:pt x="105" y="16"/>
                        <a:pt x="110" y="20"/>
                      </a:cubicBezTo>
                      <a:cubicBezTo>
                        <a:pt x="114" y="24"/>
                        <a:pt x="117" y="28"/>
                        <a:pt x="120" y="33"/>
                      </a:cubicBezTo>
                      <a:cubicBezTo>
                        <a:pt x="120" y="32"/>
                        <a:pt x="121" y="29"/>
                        <a:pt x="121" y="29"/>
                      </a:cubicBezTo>
                      <a:cubicBezTo>
                        <a:pt x="125" y="19"/>
                        <a:pt x="130" y="8"/>
                        <a:pt x="142" y="3"/>
                      </a:cubicBezTo>
                      <a:cubicBezTo>
                        <a:pt x="145" y="2"/>
                        <a:pt x="148" y="1"/>
                        <a:pt x="152" y="1"/>
                      </a:cubicBezTo>
                      <a:cubicBezTo>
                        <a:pt x="160" y="1"/>
                        <a:pt x="169" y="5"/>
                        <a:pt x="173" y="11"/>
                      </a:cubicBezTo>
                      <a:cubicBezTo>
                        <a:pt x="178" y="17"/>
                        <a:pt x="180" y="24"/>
                        <a:pt x="181" y="29"/>
                      </a:cubicBezTo>
                      <a:cubicBezTo>
                        <a:pt x="182" y="30"/>
                        <a:pt x="182" y="31"/>
                        <a:pt x="182" y="31"/>
                      </a:cubicBezTo>
                      <a:cubicBezTo>
                        <a:pt x="186" y="41"/>
                        <a:pt x="186" y="54"/>
                        <a:pt x="184" y="70"/>
                      </a:cubicBezTo>
                      <a:cubicBezTo>
                        <a:pt x="181" y="94"/>
                        <a:pt x="167" y="116"/>
                        <a:pt x="146" y="128"/>
                      </a:cubicBezTo>
                      <a:cubicBezTo>
                        <a:pt x="138" y="133"/>
                        <a:pt x="128" y="136"/>
                        <a:pt x="118" y="136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îṣḷîḑé">
                  <a:extLst>
                    <a:ext uri="{FF2B5EF4-FFF2-40B4-BE49-F238E27FC236}">
                      <a16:creationId xmlns:a16="http://schemas.microsoft.com/office/drawing/2014/main" id="{D9818F91-815C-4DD2-98BD-935D7AD4DACF}"/>
                    </a:ext>
                  </a:extLst>
                </p:cNvPr>
                <p:cNvSpPr/>
                <p:nvPr/>
              </p:nvSpPr>
              <p:spPr bwMode="auto">
                <a:xfrm>
                  <a:off x="6036700" y="4107816"/>
                  <a:ext cx="455352" cy="332698"/>
                </a:xfrm>
                <a:custGeom>
                  <a:gdLst>
                    <a:gd name="T0" fmla="*/ 1 w 174"/>
                    <a:gd name="T1" fmla="*/ 88 h 127"/>
                    <a:gd name="T2" fmla="*/ 34 w 174"/>
                    <a:gd name="T3" fmla="*/ 121 h 127"/>
                    <a:gd name="T4" fmla="*/ 66 w 174"/>
                    <a:gd name="T5" fmla="*/ 97 h 127"/>
                    <a:gd name="T6" fmla="*/ 97 w 174"/>
                    <a:gd name="T7" fmla="*/ 122 h 127"/>
                    <a:gd name="T8" fmla="*/ 137 w 174"/>
                    <a:gd name="T9" fmla="*/ 118 h 127"/>
                    <a:gd name="T10" fmla="*/ 172 w 174"/>
                    <a:gd name="T11" fmla="*/ 64 h 127"/>
                    <a:gd name="T12" fmla="*/ 170 w 174"/>
                    <a:gd name="T13" fmla="*/ 29 h 127"/>
                    <a:gd name="T14" fmla="*/ 162 w 174"/>
                    <a:gd name="T15" fmla="*/ 10 h 127"/>
                    <a:gd name="T16" fmla="*/ 139 w 174"/>
                    <a:gd name="T17" fmla="*/ 4 h 127"/>
                    <a:gd name="T18" fmla="*/ 121 w 174"/>
                    <a:gd name="T19" fmla="*/ 26 h 127"/>
                    <a:gd name="T20" fmla="*/ 119 w 174"/>
                    <a:gd name="T21" fmla="*/ 33 h 127"/>
                    <a:gd name="T22" fmla="*/ 118 w 174"/>
                    <a:gd name="T23" fmla="*/ 34 h 127"/>
                    <a:gd name="T24" fmla="*/ 115 w 174"/>
                    <a:gd name="T25" fmla="*/ 43 h 127"/>
                    <a:gd name="T26" fmla="*/ 99 w 174"/>
                    <a:gd name="T27" fmla="*/ 20 h 127"/>
                    <a:gd name="T28" fmla="*/ 86 w 174"/>
                    <a:gd name="T29" fmla="*/ 9 h 127"/>
                    <a:gd name="T30" fmla="*/ 79 w 174"/>
                    <a:gd name="T31" fmla="*/ 5 h 127"/>
                    <a:gd name="T32" fmla="*/ 70 w 174"/>
                    <a:gd name="T33" fmla="*/ 2 h 127"/>
                    <a:gd name="T34" fmla="*/ 30 w 174"/>
                    <a:gd name="T35" fmla="*/ 16 h 127"/>
                    <a:gd name="T36" fmla="*/ 17 w 174"/>
                    <a:gd name="T37" fmla="*/ 31 h 127"/>
                    <a:gd name="T38" fmla="*/ 14 w 174"/>
                    <a:gd name="T39" fmla="*/ 36 h 127"/>
                    <a:gd name="T40" fmla="*/ 11 w 174"/>
                    <a:gd name="T41" fmla="*/ 43 h 127"/>
                    <a:gd name="T42" fmla="*/ 3 w 174"/>
                    <a:gd name="T43" fmla="*/ 65 h 127"/>
                    <a:gd name="T44" fmla="*/ 1 w 174"/>
                    <a:gd name="T45" fmla="*/ 88 h 1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4" h="127">
                      <a:moveTo>
                        <a:pt x="1" y="88"/>
                      </a:moveTo>
                      <a:cubicBezTo>
                        <a:pt x="0" y="106"/>
                        <a:pt x="16" y="121"/>
                        <a:pt x="34" y="121"/>
                      </a:cubicBezTo>
                      <a:cubicBezTo>
                        <a:pt x="50" y="121"/>
                        <a:pt x="62" y="111"/>
                        <a:pt x="66" y="97"/>
                      </a:cubicBezTo>
                      <a:cubicBezTo>
                        <a:pt x="74" y="108"/>
                        <a:pt x="84" y="117"/>
                        <a:pt x="97" y="122"/>
                      </a:cubicBezTo>
                      <a:cubicBezTo>
                        <a:pt x="110" y="127"/>
                        <a:pt x="126" y="125"/>
                        <a:pt x="137" y="118"/>
                      </a:cubicBezTo>
                      <a:cubicBezTo>
                        <a:pt x="156" y="106"/>
                        <a:pt x="169" y="86"/>
                        <a:pt x="172" y="64"/>
                      </a:cubicBezTo>
                      <a:cubicBezTo>
                        <a:pt x="173" y="53"/>
                        <a:pt x="174" y="39"/>
                        <a:pt x="170" y="29"/>
                      </a:cubicBezTo>
                      <a:cubicBezTo>
                        <a:pt x="169" y="25"/>
                        <a:pt x="167" y="16"/>
                        <a:pt x="162" y="10"/>
                      </a:cubicBezTo>
                      <a:cubicBezTo>
                        <a:pt x="157" y="4"/>
                        <a:pt x="146" y="1"/>
                        <a:pt x="139" y="4"/>
                      </a:cubicBezTo>
                      <a:cubicBezTo>
                        <a:pt x="129" y="8"/>
                        <a:pt x="125" y="17"/>
                        <a:pt x="121" y="26"/>
                      </a:cubicBezTo>
                      <a:cubicBezTo>
                        <a:pt x="120" y="28"/>
                        <a:pt x="119" y="31"/>
                        <a:pt x="119" y="33"/>
                      </a:cubicBezTo>
                      <a:cubicBezTo>
                        <a:pt x="119" y="33"/>
                        <a:pt x="118" y="34"/>
                        <a:pt x="118" y="34"/>
                      </a:cubicBezTo>
                      <a:cubicBezTo>
                        <a:pt x="117" y="37"/>
                        <a:pt x="116" y="40"/>
                        <a:pt x="115" y="43"/>
                      </a:cubicBezTo>
                      <a:cubicBezTo>
                        <a:pt x="111" y="35"/>
                        <a:pt x="106" y="26"/>
                        <a:pt x="99" y="20"/>
                      </a:cubicBezTo>
                      <a:cubicBezTo>
                        <a:pt x="95" y="16"/>
                        <a:pt x="91" y="12"/>
                        <a:pt x="86" y="9"/>
                      </a:cubicBezTo>
                      <a:cubicBezTo>
                        <a:pt x="84" y="8"/>
                        <a:pt x="81" y="7"/>
                        <a:pt x="79" y="5"/>
                      </a:cubicBezTo>
                      <a:cubicBezTo>
                        <a:pt x="76" y="4"/>
                        <a:pt x="73" y="3"/>
                        <a:pt x="70" y="2"/>
                      </a:cubicBezTo>
                      <a:cubicBezTo>
                        <a:pt x="52" y="0"/>
                        <a:pt x="40" y="5"/>
                        <a:pt x="30" y="16"/>
                      </a:cubicBezTo>
                      <a:cubicBezTo>
                        <a:pt x="25" y="20"/>
                        <a:pt x="20" y="25"/>
                        <a:pt x="17" y="31"/>
                      </a:cubicBezTo>
                      <a:cubicBezTo>
                        <a:pt x="19" y="27"/>
                        <a:pt x="8" y="49"/>
                        <a:pt x="14" y="36"/>
                      </a:cubicBezTo>
                      <a:cubicBezTo>
                        <a:pt x="13" y="38"/>
                        <a:pt x="12" y="41"/>
                        <a:pt x="11" y="43"/>
                      </a:cubicBezTo>
                      <a:cubicBezTo>
                        <a:pt x="8" y="50"/>
                        <a:pt x="5" y="57"/>
                        <a:pt x="3" y="65"/>
                      </a:cubicBezTo>
                      <a:cubicBezTo>
                        <a:pt x="2" y="73"/>
                        <a:pt x="1" y="80"/>
                        <a:pt x="1" y="88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íš1îḋe">
                  <a:extLst>
                    <a:ext uri="{FF2B5EF4-FFF2-40B4-BE49-F238E27FC236}">
                      <a16:creationId xmlns:a16="http://schemas.microsoft.com/office/drawing/2014/main" id="{8D832A2E-D2AA-4BAA-A940-25D257605814}"/>
                    </a:ext>
                  </a:extLst>
                </p:cNvPr>
                <p:cNvSpPr/>
                <p:nvPr/>
              </p:nvSpPr>
              <p:spPr bwMode="auto">
                <a:xfrm>
                  <a:off x="6004503" y="4080220"/>
                  <a:ext cx="521278" cy="387893"/>
                </a:xfrm>
                <a:custGeom>
                  <a:gdLst>
                    <a:gd name="T0" fmla="*/ 74 w 199"/>
                    <a:gd name="T1" fmla="*/ 13 h 149"/>
                    <a:gd name="T2" fmla="*/ 82 w 199"/>
                    <a:gd name="T3" fmla="*/ 13 h 149"/>
                    <a:gd name="T4" fmla="*/ 91 w 199"/>
                    <a:gd name="T5" fmla="*/ 16 h 149"/>
                    <a:gd name="T6" fmla="*/ 98 w 199"/>
                    <a:gd name="T7" fmla="*/ 20 h 149"/>
                    <a:gd name="T8" fmla="*/ 111 w 199"/>
                    <a:gd name="T9" fmla="*/ 31 h 149"/>
                    <a:gd name="T10" fmla="*/ 127 w 199"/>
                    <a:gd name="T11" fmla="*/ 54 h 149"/>
                    <a:gd name="T12" fmla="*/ 130 w 199"/>
                    <a:gd name="T13" fmla="*/ 45 h 149"/>
                    <a:gd name="T14" fmla="*/ 131 w 199"/>
                    <a:gd name="T15" fmla="*/ 44 h 149"/>
                    <a:gd name="T16" fmla="*/ 133 w 199"/>
                    <a:gd name="T17" fmla="*/ 37 h 149"/>
                    <a:gd name="T18" fmla="*/ 151 w 199"/>
                    <a:gd name="T19" fmla="*/ 15 h 149"/>
                    <a:gd name="T20" fmla="*/ 158 w 199"/>
                    <a:gd name="T21" fmla="*/ 14 h 149"/>
                    <a:gd name="T22" fmla="*/ 174 w 199"/>
                    <a:gd name="T23" fmla="*/ 21 h 149"/>
                    <a:gd name="T24" fmla="*/ 182 w 199"/>
                    <a:gd name="T25" fmla="*/ 40 h 149"/>
                    <a:gd name="T26" fmla="*/ 184 w 199"/>
                    <a:gd name="T27" fmla="*/ 75 h 149"/>
                    <a:gd name="T28" fmla="*/ 149 w 199"/>
                    <a:gd name="T29" fmla="*/ 129 h 149"/>
                    <a:gd name="T30" fmla="*/ 124 w 199"/>
                    <a:gd name="T31" fmla="*/ 136 h 149"/>
                    <a:gd name="T32" fmla="*/ 109 w 199"/>
                    <a:gd name="T33" fmla="*/ 133 h 149"/>
                    <a:gd name="T34" fmla="*/ 78 w 199"/>
                    <a:gd name="T35" fmla="*/ 108 h 149"/>
                    <a:gd name="T36" fmla="*/ 46 w 199"/>
                    <a:gd name="T37" fmla="*/ 132 h 149"/>
                    <a:gd name="T38" fmla="*/ 13 w 199"/>
                    <a:gd name="T39" fmla="*/ 99 h 149"/>
                    <a:gd name="T40" fmla="*/ 15 w 199"/>
                    <a:gd name="T41" fmla="*/ 76 h 149"/>
                    <a:gd name="T42" fmla="*/ 23 w 199"/>
                    <a:gd name="T43" fmla="*/ 54 h 149"/>
                    <a:gd name="T44" fmla="*/ 26 w 199"/>
                    <a:gd name="T45" fmla="*/ 47 h 149"/>
                    <a:gd name="T46" fmla="*/ 24 w 199"/>
                    <a:gd name="T47" fmla="*/ 52 h 149"/>
                    <a:gd name="T48" fmla="*/ 29 w 199"/>
                    <a:gd name="T49" fmla="*/ 42 h 149"/>
                    <a:gd name="T50" fmla="*/ 29 w 199"/>
                    <a:gd name="T51" fmla="*/ 42 h 149"/>
                    <a:gd name="T52" fmla="*/ 42 w 199"/>
                    <a:gd name="T53" fmla="*/ 27 h 149"/>
                    <a:gd name="T54" fmla="*/ 74 w 199"/>
                    <a:gd name="T55" fmla="*/ 13 h 149"/>
                    <a:gd name="T56" fmla="*/ 74 w 199"/>
                    <a:gd name="T57" fmla="*/ 0 h 149"/>
                    <a:gd name="T58" fmla="*/ 74 w 199"/>
                    <a:gd name="T59" fmla="*/ 0 h 149"/>
                    <a:gd name="T60" fmla="*/ 34 w 199"/>
                    <a:gd name="T61" fmla="*/ 16 h 149"/>
                    <a:gd name="T62" fmla="*/ 34 w 199"/>
                    <a:gd name="T63" fmla="*/ 16 h 149"/>
                    <a:gd name="T64" fmla="*/ 33 w 199"/>
                    <a:gd name="T65" fmla="*/ 17 h 149"/>
                    <a:gd name="T66" fmla="*/ 33 w 199"/>
                    <a:gd name="T67" fmla="*/ 18 h 149"/>
                    <a:gd name="T68" fmla="*/ 18 w 199"/>
                    <a:gd name="T69" fmla="*/ 36 h 149"/>
                    <a:gd name="T70" fmla="*/ 18 w 199"/>
                    <a:gd name="T71" fmla="*/ 36 h 149"/>
                    <a:gd name="T72" fmla="*/ 15 w 199"/>
                    <a:gd name="T73" fmla="*/ 41 h 149"/>
                    <a:gd name="T74" fmla="*/ 12 w 199"/>
                    <a:gd name="T75" fmla="*/ 48 h 149"/>
                    <a:gd name="T76" fmla="*/ 12 w 199"/>
                    <a:gd name="T77" fmla="*/ 48 h 149"/>
                    <a:gd name="T78" fmla="*/ 10 w 199"/>
                    <a:gd name="T79" fmla="*/ 52 h 149"/>
                    <a:gd name="T80" fmla="*/ 2 w 199"/>
                    <a:gd name="T81" fmla="*/ 74 h 149"/>
                    <a:gd name="T82" fmla="*/ 0 w 199"/>
                    <a:gd name="T83" fmla="*/ 99 h 149"/>
                    <a:gd name="T84" fmla="*/ 13 w 199"/>
                    <a:gd name="T85" fmla="*/ 131 h 149"/>
                    <a:gd name="T86" fmla="*/ 46 w 199"/>
                    <a:gd name="T87" fmla="*/ 145 h 149"/>
                    <a:gd name="T88" fmla="*/ 80 w 199"/>
                    <a:gd name="T89" fmla="*/ 130 h 149"/>
                    <a:gd name="T90" fmla="*/ 105 w 199"/>
                    <a:gd name="T91" fmla="*/ 145 h 149"/>
                    <a:gd name="T92" fmla="*/ 124 w 199"/>
                    <a:gd name="T93" fmla="*/ 149 h 149"/>
                    <a:gd name="T94" fmla="*/ 156 w 199"/>
                    <a:gd name="T95" fmla="*/ 140 h 149"/>
                    <a:gd name="T96" fmla="*/ 196 w 199"/>
                    <a:gd name="T97" fmla="*/ 77 h 149"/>
                    <a:gd name="T98" fmla="*/ 194 w 199"/>
                    <a:gd name="T99" fmla="*/ 35 h 149"/>
                    <a:gd name="T100" fmla="*/ 193 w 199"/>
                    <a:gd name="T101" fmla="*/ 33 h 149"/>
                    <a:gd name="T102" fmla="*/ 184 w 199"/>
                    <a:gd name="T103" fmla="*/ 13 h 149"/>
                    <a:gd name="T104" fmla="*/ 158 w 199"/>
                    <a:gd name="T105" fmla="*/ 1 h 149"/>
                    <a:gd name="T106" fmla="*/ 145 w 199"/>
                    <a:gd name="T107" fmla="*/ 3 h 149"/>
                    <a:gd name="T108" fmla="*/ 124 w 199"/>
                    <a:gd name="T109" fmla="*/ 26 h 149"/>
                    <a:gd name="T110" fmla="*/ 120 w 199"/>
                    <a:gd name="T111" fmla="*/ 22 h 149"/>
                    <a:gd name="T112" fmla="*/ 104 w 199"/>
                    <a:gd name="T113" fmla="*/ 9 h 149"/>
                    <a:gd name="T114" fmla="*/ 97 w 199"/>
                    <a:gd name="T115" fmla="*/ 5 h 149"/>
                    <a:gd name="T116" fmla="*/ 83 w 199"/>
                    <a:gd name="T117" fmla="*/ 1 h 149"/>
                    <a:gd name="T118" fmla="*/ 74 w 199"/>
                    <a:gd name="T119" fmla="*/ 0 h 149"/>
                    <a:gd name="T120" fmla="*/ 74 w 199"/>
                    <a:gd name="T121" fmla="*/ 0 h 149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9" h="149">
                      <a:moveTo>
                        <a:pt x="74" y="13"/>
                      </a:moveTo>
                      <a:cubicBezTo>
                        <a:pt x="76" y="13"/>
                        <a:pt x="79" y="13"/>
                        <a:pt x="82" y="13"/>
                      </a:cubicBezTo>
                      <a:cubicBezTo>
                        <a:pt x="85" y="14"/>
                        <a:pt x="88" y="15"/>
                        <a:pt x="91" y="16"/>
                      </a:cubicBezTo>
                      <a:cubicBezTo>
                        <a:pt x="93" y="18"/>
                        <a:pt x="96" y="19"/>
                        <a:pt x="98" y="20"/>
                      </a:cubicBezTo>
                      <a:cubicBezTo>
                        <a:pt x="103" y="23"/>
                        <a:pt x="107" y="27"/>
                        <a:pt x="111" y="31"/>
                      </a:cubicBezTo>
                      <a:cubicBezTo>
                        <a:pt x="118" y="37"/>
                        <a:pt x="123" y="46"/>
                        <a:pt x="127" y="54"/>
                      </a:cubicBezTo>
                      <a:cubicBezTo>
                        <a:pt x="128" y="51"/>
                        <a:pt x="129" y="48"/>
                        <a:pt x="130" y="45"/>
                      </a:cubicBezTo>
                      <a:cubicBezTo>
                        <a:pt x="130" y="45"/>
                        <a:pt x="131" y="44"/>
                        <a:pt x="131" y="44"/>
                      </a:cubicBezTo>
                      <a:cubicBezTo>
                        <a:pt x="131" y="42"/>
                        <a:pt x="132" y="39"/>
                        <a:pt x="133" y="37"/>
                      </a:cubicBezTo>
                      <a:cubicBezTo>
                        <a:pt x="137" y="28"/>
                        <a:pt x="141" y="19"/>
                        <a:pt x="151" y="15"/>
                      </a:cubicBezTo>
                      <a:cubicBezTo>
                        <a:pt x="153" y="14"/>
                        <a:pt x="155" y="14"/>
                        <a:pt x="158" y="14"/>
                      </a:cubicBezTo>
                      <a:cubicBezTo>
                        <a:pt x="164" y="14"/>
                        <a:pt x="171" y="16"/>
                        <a:pt x="174" y="21"/>
                      </a:cubicBezTo>
                      <a:cubicBezTo>
                        <a:pt x="179" y="27"/>
                        <a:pt x="181" y="36"/>
                        <a:pt x="182" y="40"/>
                      </a:cubicBezTo>
                      <a:cubicBezTo>
                        <a:pt x="186" y="50"/>
                        <a:pt x="185" y="64"/>
                        <a:pt x="184" y="75"/>
                      </a:cubicBezTo>
                      <a:cubicBezTo>
                        <a:pt x="181" y="97"/>
                        <a:pt x="168" y="117"/>
                        <a:pt x="149" y="129"/>
                      </a:cubicBezTo>
                      <a:cubicBezTo>
                        <a:pt x="142" y="133"/>
                        <a:pt x="133" y="136"/>
                        <a:pt x="124" y="136"/>
                      </a:cubicBezTo>
                      <a:cubicBezTo>
                        <a:pt x="119" y="136"/>
                        <a:pt x="114" y="135"/>
                        <a:pt x="109" y="133"/>
                      </a:cubicBezTo>
                      <a:cubicBezTo>
                        <a:pt x="96" y="128"/>
                        <a:pt x="86" y="119"/>
                        <a:pt x="78" y="108"/>
                      </a:cubicBezTo>
                      <a:cubicBezTo>
                        <a:pt x="74" y="122"/>
                        <a:pt x="62" y="132"/>
                        <a:pt x="46" y="132"/>
                      </a:cubicBezTo>
                      <a:cubicBezTo>
                        <a:pt x="28" y="132"/>
                        <a:pt x="12" y="117"/>
                        <a:pt x="13" y="99"/>
                      </a:cubicBezTo>
                      <a:cubicBezTo>
                        <a:pt x="13" y="91"/>
                        <a:pt x="14" y="84"/>
                        <a:pt x="15" y="76"/>
                      </a:cubicBezTo>
                      <a:cubicBezTo>
                        <a:pt x="17" y="68"/>
                        <a:pt x="20" y="61"/>
                        <a:pt x="23" y="54"/>
                      </a:cubicBezTo>
                      <a:cubicBezTo>
                        <a:pt x="24" y="52"/>
                        <a:pt x="25" y="49"/>
                        <a:pt x="26" y="47"/>
                      </a:cubicBezTo>
                      <a:cubicBezTo>
                        <a:pt x="25" y="50"/>
                        <a:pt x="24" y="52"/>
                        <a:pt x="24" y="52"/>
                      </a:cubicBezTo>
                      <a:cubicBezTo>
                        <a:pt x="24" y="5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32" y="36"/>
                        <a:pt x="37" y="31"/>
                        <a:pt x="42" y="27"/>
                      </a:cubicBezTo>
                      <a:cubicBezTo>
                        <a:pt x="51" y="18"/>
                        <a:pt x="60" y="13"/>
                        <a:pt x="74" y="13"/>
                      </a:cubicBezTo>
                      <a:moveTo>
                        <a:pt x="74" y="0"/>
                      </a:move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58" y="0"/>
                        <a:pt x="46" y="5"/>
                        <a:pt x="34" y="16"/>
                      </a:cubicBezTo>
                      <a:cubicBezTo>
                        <a:pt x="34" y="16"/>
                        <a:pt x="34" y="16"/>
                        <a:pt x="34" y="16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17"/>
                        <a:pt x="33" y="17"/>
                        <a:pt x="33" y="18"/>
                      </a:cubicBezTo>
                      <a:cubicBezTo>
                        <a:pt x="28" y="22"/>
                        <a:pt x="22" y="27"/>
                        <a:pt x="18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7" y="37"/>
                        <a:pt x="16" y="38"/>
                        <a:pt x="15" y="41"/>
                      </a:cubicBezTo>
                      <a:cubicBezTo>
                        <a:pt x="14" y="43"/>
                        <a:pt x="13" y="46"/>
                        <a:pt x="12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1" y="49"/>
                        <a:pt x="11" y="51"/>
                        <a:pt x="10" y="52"/>
                      </a:cubicBezTo>
                      <a:cubicBezTo>
                        <a:pt x="7" y="58"/>
                        <a:pt x="4" y="66"/>
                        <a:pt x="2" y="74"/>
                      </a:cubicBezTo>
                      <a:cubicBezTo>
                        <a:pt x="1" y="82"/>
                        <a:pt x="0" y="90"/>
                        <a:pt x="0" y="99"/>
                      </a:cubicBezTo>
                      <a:cubicBezTo>
                        <a:pt x="0" y="111"/>
                        <a:pt x="4" y="122"/>
                        <a:pt x="13" y="131"/>
                      </a:cubicBezTo>
                      <a:cubicBezTo>
                        <a:pt x="22" y="140"/>
                        <a:pt x="34" y="145"/>
                        <a:pt x="46" y="145"/>
                      </a:cubicBezTo>
                      <a:cubicBezTo>
                        <a:pt x="59" y="145"/>
                        <a:pt x="72" y="140"/>
                        <a:pt x="80" y="130"/>
                      </a:cubicBezTo>
                      <a:cubicBezTo>
                        <a:pt x="87" y="136"/>
                        <a:pt x="95" y="142"/>
                        <a:pt x="105" y="145"/>
                      </a:cubicBezTo>
                      <a:cubicBezTo>
                        <a:pt x="111" y="148"/>
                        <a:pt x="117" y="149"/>
                        <a:pt x="124" y="149"/>
                      </a:cubicBezTo>
                      <a:cubicBezTo>
                        <a:pt x="135" y="149"/>
                        <a:pt x="147" y="145"/>
                        <a:pt x="156" y="140"/>
                      </a:cubicBezTo>
                      <a:cubicBezTo>
                        <a:pt x="178" y="126"/>
                        <a:pt x="193" y="103"/>
                        <a:pt x="196" y="77"/>
                      </a:cubicBezTo>
                      <a:cubicBezTo>
                        <a:pt x="199" y="59"/>
                        <a:pt x="198" y="46"/>
                        <a:pt x="194" y="35"/>
                      </a:cubicBezTo>
                      <a:cubicBezTo>
                        <a:pt x="194" y="34"/>
                        <a:pt x="194" y="34"/>
                        <a:pt x="193" y="33"/>
                      </a:cubicBezTo>
                      <a:cubicBezTo>
                        <a:pt x="192" y="28"/>
                        <a:pt x="189" y="20"/>
                        <a:pt x="184" y="13"/>
                      </a:cubicBezTo>
                      <a:cubicBezTo>
                        <a:pt x="178" y="5"/>
                        <a:pt x="168" y="1"/>
                        <a:pt x="158" y="1"/>
                      </a:cubicBezTo>
                      <a:cubicBezTo>
                        <a:pt x="153" y="1"/>
                        <a:pt x="149" y="2"/>
                        <a:pt x="145" y="3"/>
                      </a:cubicBezTo>
                      <a:cubicBezTo>
                        <a:pt x="134" y="8"/>
                        <a:pt x="128" y="18"/>
                        <a:pt x="124" y="26"/>
                      </a:cubicBezTo>
                      <a:cubicBezTo>
                        <a:pt x="123" y="24"/>
                        <a:pt x="122" y="23"/>
                        <a:pt x="120" y="22"/>
                      </a:cubicBezTo>
                      <a:cubicBezTo>
                        <a:pt x="116" y="17"/>
                        <a:pt x="110" y="12"/>
                        <a:pt x="104" y="9"/>
                      </a:cubicBezTo>
                      <a:cubicBezTo>
                        <a:pt x="102" y="8"/>
                        <a:pt x="99" y="6"/>
                        <a:pt x="97" y="5"/>
                      </a:cubicBezTo>
                      <a:cubicBezTo>
                        <a:pt x="93" y="3"/>
                        <a:pt x="88" y="1"/>
                        <a:pt x="83" y="1"/>
                      </a:cubicBezTo>
                      <a:cubicBezTo>
                        <a:pt x="80" y="0"/>
                        <a:pt x="77" y="0"/>
                        <a:pt x="74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ïṡ1ïḑè">
                  <a:extLst>
                    <a:ext uri="{FF2B5EF4-FFF2-40B4-BE49-F238E27FC236}">
                      <a16:creationId xmlns:a16="http://schemas.microsoft.com/office/drawing/2014/main" id="{4904E935-357D-40F8-A25E-FDDD1DEDB856}"/>
                    </a:ext>
                  </a:extLst>
                </p:cNvPr>
                <p:cNvSpPr/>
                <p:nvPr/>
              </p:nvSpPr>
              <p:spPr bwMode="auto">
                <a:xfrm>
                  <a:off x="6415392" y="4504907"/>
                  <a:ext cx="237642" cy="173248"/>
                </a:xfrm>
                <a:custGeom>
                  <a:gdLst>
                    <a:gd name="T0" fmla="*/ 86 w 91"/>
                    <a:gd name="T1" fmla="*/ 0 h 66"/>
                    <a:gd name="T2" fmla="*/ 91 w 91"/>
                    <a:gd name="T3" fmla="*/ 20 h 66"/>
                    <a:gd name="T4" fmla="*/ 45 w 91"/>
                    <a:gd name="T5" fmla="*/ 66 h 66"/>
                    <a:gd name="T6" fmla="*/ 0 w 91"/>
                    <a:gd name="T7" fmla="*/ 20 h 66"/>
                    <a:gd name="T8" fmla="*/ 1 w 91"/>
                    <a:gd name="T9" fmla="*/ 11 h 6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66">
                      <a:moveTo>
                        <a:pt x="86" y="0"/>
                      </a:moveTo>
                      <a:cubicBezTo>
                        <a:pt x="89" y="6"/>
                        <a:pt x="91" y="13"/>
                        <a:pt x="91" y="20"/>
                      </a:cubicBezTo>
                      <a:cubicBezTo>
                        <a:pt x="91" y="45"/>
                        <a:pt x="70" y="66"/>
                        <a:pt x="45" y="66"/>
                      </a:cubicBezTo>
                      <a:cubicBezTo>
                        <a:pt x="20" y="66"/>
                        <a:pt x="0" y="45"/>
                        <a:pt x="0" y="20"/>
                      </a:cubicBezTo>
                      <a:cubicBezTo>
                        <a:pt x="0" y="17"/>
                        <a:pt x="0" y="14"/>
                        <a:pt x="1" y="1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işlîde">
                  <a:extLst>
                    <a:ext uri="{FF2B5EF4-FFF2-40B4-BE49-F238E27FC236}">
                      <a16:creationId xmlns:a16="http://schemas.microsoft.com/office/drawing/2014/main" id="{0B590FE2-C53B-4C23-9567-47E6B81A0235}"/>
                    </a:ext>
                  </a:extLst>
                </p:cNvPr>
                <p:cNvSpPr/>
                <p:nvPr/>
              </p:nvSpPr>
              <p:spPr bwMode="auto">
                <a:xfrm>
                  <a:off x="5582882" y="4371522"/>
                  <a:ext cx="262173" cy="272904"/>
                </a:xfrm>
                <a:custGeom>
                  <a:gdLst>
                    <a:gd name="T0" fmla="*/ 100 w 100"/>
                    <a:gd name="T1" fmla="*/ 72 h 104"/>
                    <a:gd name="T2" fmla="*/ 22 w 100"/>
                    <a:gd name="T3" fmla="*/ 82 h 104"/>
                    <a:gd name="T4" fmla="*/ 26 w 100"/>
                    <a:gd name="T5" fmla="*/ 6 h 104"/>
                    <a:gd name="T6" fmla="*/ 37 w 100"/>
                    <a:gd name="T7" fmla="*/ 0 h 10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0" h="104">
                      <a:moveTo>
                        <a:pt x="100" y="72"/>
                      </a:moveTo>
                      <a:cubicBezTo>
                        <a:pt x="83" y="99"/>
                        <a:pt x="45" y="104"/>
                        <a:pt x="22" y="82"/>
                      </a:cubicBezTo>
                      <a:cubicBezTo>
                        <a:pt x="0" y="61"/>
                        <a:pt x="2" y="24"/>
                        <a:pt x="26" y="6"/>
                      </a:cubicBezTo>
                      <a:cubicBezTo>
                        <a:pt x="30" y="3"/>
                        <a:pt x="33" y="1"/>
                        <a:pt x="37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ïṡlíďè">
                  <a:extLst>
                    <a:ext uri="{FF2B5EF4-FFF2-40B4-BE49-F238E27FC236}">
                      <a16:creationId xmlns:a16="http://schemas.microsoft.com/office/drawing/2014/main" id="{33D7F071-3D70-43E9-841E-E858743D8E28}"/>
                    </a:ext>
                  </a:extLst>
                </p:cNvPr>
                <p:cNvSpPr/>
                <p:nvPr/>
              </p:nvSpPr>
              <p:spPr bwMode="auto">
                <a:xfrm>
                  <a:off x="5538419" y="3873241"/>
                  <a:ext cx="259106" cy="248374"/>
                </a:xfrm>
                <a:custGeom>
                  <a:gdLst>
                    <a:gd name="T0" fmla="*/ 16 w 99"/>
                    <a:gd name="T1" fmla="*/ 95 h 95"/>
                    <a:gd name="T2" fmla="*/ 22 w 99"/>
                    <a:gd name="T3" fmla="*/ 21 h 95"/>
                    <a:gd name="T4" fmla="*/ 99 w 99"/>
                    <a:gd name="T5" fmla="*/ 20 h 9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9" h="95">
                      <a:moveTo>
                        <a:pt x="16" y="95"/>
                      </a:moveTo>
                      <a:cubicBezTo>
                        <a:pt x="0" y="73"/>
                        <a:pt x="1" y="40"/>
                        <a:pt x="22" y="21"/>
                      </a:cubicBezTo>
                      <a:cubicBezTo>
                        <a:pt x="43" y="1"/>
                        <a:pt x="78" y="0"/>
                        <a:pt x="99" y="2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îSḷíde">
                  <a:extLst>
                    <a:ext uri="{FF2B5EF4-FFF2-40B4-BE49-F238E27FC236}">
                      <a16:creationId xmlns:a16="http://schemas.microsoft.com/office/drawing/2014/main" id="{84540EA2-B5FA-4CD4-883A-B2C6122850CB}"/>
                    </a:ext>
                  </a:extLst>
                </p:cNvPr>
                <p:cNvSpPr/>
                <p:nvPr/>
              </p:nvSpPr>
              <p:spPr bwMode="auto">
                <a:xfrm>
                  <a:off x="6507383" y="4163011"/>
                  <a:ext cx="96590" cy="32197"/>
                </a:xfrm>
                <a:custGeom>
                  <a:gdLst>
                    <a:gd name="T0" fmla="*/ 0 w 37"/>
                    <a:gd name="T1" fmla="*/ 9 h 12"/>
                    <a:gd name="T2" fmla="*/ 37 w 37"/>
                    <a:gd name="T3" fmla="*/ 12 h 1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7" h="12">
                      <a:moveTo>
                        <a:pt x="0" y="9"/>
                      </a:moveTo>
                      <a:cubicBezTo>
                        <a:pt x="11" y="0"/>
                        <a:pt x="26" y="4"/>
                        <a:pt x="37" y="1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iS1îḓé">
                  <a:extLst>
                    <a:ext uri="{FF2B5EF4-FFF2-40B4-BE49-F238E27FC236}">
                      <a16:creationId xmlns:a16="http://schemas.microsoft.com/office/drawing/2014/main" id="{7C07228B-A519-442C-AAE6-E545401E632C}"/>
                    </a:ext>
                  </a:extLst>
                </p:cNvPr>
                <p:cNvSpPr/>
                <p:nvPr/>
              </p:nvSpPr>
              <p:spPr bwMode="auto">
                <a:xfrm>
                  <a:off x="5742332" y="3939168"/>
                  <a:ext cx="542742" cy="394025"/>
                </a:xfrm>
                <a:custGeom>
                  <a:gdLst>
                    <a:gd name="T0" fmla="*/ 69 w 207"/>
                    <a:gd name="T1" fmla="*/ 151 h 151"/>
                    <a:gd name="T2" fmla="*/ 0 w 207"/>
                    <a:gd name="T3" fmla="*/ 83 h 151"/>
                    <a:gd name="T4" fmla="*/ 69 w 207"/>
                    <a:gd name="T5" fmla="*/ 15 h 151"/>
                    <a:gd name="T6" fmla="*/ 103 w 207"/>
                    <a:gd name="T7" fmla="*/ 24 h 151"/>
                    <a:gd name="T8" fmla="*/ 109 w 207"/>
                    <a:gd name="T9" fmla="*/ 17 h 151"/>
                    <a:gd name="T10" fmla="*/ 150 w 207"/>
                    <a:gd name="T11" fmla="*/ 0 h 151"/>
                    <a:gd name="T12" fmla="*/ 150 w 207"/>
                    <a:gd name="T13" fmla="*/ 0 h 151"/>
                    <a:gd name="T14" fmla="*/ 190 w 207"/>
                    <a:gd name="T15" fmla="*/ 17 h 151"/>
                    <a:gd name="T16" fmla="*/ 207 w 207"/>
                    <a:gd name="T17" fmla="*/ 57 h 151"/>
                    <a:gd name="T18" fmla="*/ 190 w 207"/>
                    <a:gd name="T19" fmla="*/ 98 h 151"/>
                    <a:gd name="T20" fmla="*/ 150 w 207"/>
                    <a:gd name="T21" fmla="*/ 115 h 151"/>
                    <a:gd name="T22" fmla="*/ 131 w 207"/>
                    <a:gd name="T23" fmla="*/ 111 h 151"/>
                    <a:gd name="T24" fmla="*/ 69 w 207"/>
                    <a:gd name="T25" fmla="*/ 151 h 1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6" h="151">
                      <a:moveTo>
                        <a:pt x="69" y="151"/>
                      </a:moveTo>
                      <a:cubicBezTo>
                        <a:pt x="32" y="151"/>
                        <a:pt x="0" y="120"/>
                        <a:pt x="0" y="83"/>
                      </a:cubicBezTo>
                      <a:cubicBezTo>
                        <a:pt x="0" y="46"/>
                        <a:pt x="32" y="15"/>
                        <a:pt x="69" y="15"/>
                      </a:cubicBezTo>
                      <a:cubicBezTo>
                        <a:pt x="81" y="15"/>
                        <a:pt x="92" y="18"/>
                        <a:pt x="103" y="24"/>
                      </a:cubicBezTo>
                      <a:cubicBezTo>
                        <a:pt x="105" y="22"/>
                        <a:pt x="107" y="19"/>
                        <a:pt x="109" y="17"/>
                      </a:cubicBezTo>
                      <a:cubicBezTo>
                        <a:pt x="120" y="6"/>
                        <a:pt x="135" y="0"/>
                        <a:pt x="150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65" y="0"/>
                        <a:pt x="179" y="6"/>
                        <a:pt x="190" y="17"/>
                      </a:cubicBezTo>
                      <a:cubicBezTo>
                        <a:pt x="201" y="27"/>
                        <a:pt x="207" y="42"/>
                        <a:pt x="207" y="57"/>
                      </a:cubicBezTo>
                      <a:cubicBezTo>
                        <a:pt x="207" y="72"/>
                        <a:pt x="201" y="87"/>
                        <a:pt x="190" y="98"/>
                      </a:cubicBezTo>
                      <a:cubicBezTo>
                        <a:pt x="179" y="108"/>
                        <a:pt x="165" y="115"/>
                        <a:pt x="150" y="115"/>
                      </a:cubicBezTo>
                      <a:cubicBezTo>
                        <a:pt x="143" y="115"/>
                        <a:pt x="137" y="113"/>
                        <a:pt x="131" y="111"/>
                      </a:cubicBezTo>
                      <a:cubicBezTo>
                        <a:pt x="119" y="136"/>
                        <a:pt x="95" y="151"/>
                        <a:pt x="69" y="151"/>
                      </a:cubicBez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íS1iďê">
                  <a:extLst>
                    <a:ext uri="{FF2B5EF4-FFF2-40B4-BE49-F238E27FC236}">
                      <a16:creationId xmlns:a16="http://schemas.microsoft.com/office/drawing/2014/main" id="{637DB89C-3437-4DF9-B21F-C506D4DFEA89}"/>
                    </a:ext>
                  </a:extLst>
                </p:cNvPr>
                <p:cNvSpPr/>
                <p:nvPr/>
              </p:nvSpPr>
              <p:spPr bwMode="auto">
                <a:xfrm>
                  <a:off x="5727000" y="3922302"/>
                  <a:ext cx="573406" cy="429287"/>
                </a:xfrm>
                <a:custGeom>
                  <a:gdLst>
                    <a:gd name="T0" fmla="*/ 156 w 219"/>
                    <a:gd name="T1" fmla="*/ 12 h 164"/>
                    <a:gd name="T2" fmla="*/ 192 w 219"/>
                    <a:gd name="T3" fmla="*/ 27 h 164"/>
                    <a:gd name="T4" fmla="*/ 206 w 219"/>
                    <a:gd name="T5" fmla="*/ 63 h 164"/>
                    <a:gd name="T6" fmla="*/ 192 w 219"/>
                    <a:gd name="T7" fmla="*/ 99 h 164"/>
                    <a:gd name="T8" fmla="*/ 156 w 219"/>
                    <a:gd name="T9" fmla="*/ 114 h 164"/>
                    <a:gd name="T10" fmla="*/ 133 w 219"/>
                    <a:gd name="T11" fmla="*/ 109 h 164"/>
                    <a:gd name="T12" fmla="*/ 75 w 219"/>
                    <a:gd name="T13" fmla="*/ 151 h 164"/>
                    <a:gd name="T14" fmla="*/ 13 w 219"/>
                    <a:gd name="T15" fmla="*/ 89 h 164"/>
                    <a:gd name="T16" fmla="*/ 75 w 219"/>
                    <a:gd name="T17" fmla="*/ 27 h 164"/>
                    <a:gd name="T18" fmla="*/ 111 w 219"/>
                    <a:gd name="T19" fmla="*/ 39 h 164"/>
                    <a:gd name="T20" fmla="*/ 120 w 219"/>
                    <a:gd name="T21" fmla="*/ 27 h 164"/>
                    <a:gd name="T22" fmla="*/ 156 w 219"/>
                    <a:gd name="T23" fmla="*/ 12 h 164"/>
                    <a:gd name="T24" fmla="*/ 156 w 219"/>
                    <a:gd name="T25" fmla="*/ 0 h 164"/>
                    <a:gd name="T26" fmla="*/ 111 w 219"/>
                    <a:gd name="T27" fmla="*/ 18 h 164"/>
                    <a:gd name="T28" fmla="*/ 107 w 219"/>
                    <a:gd name="T29" fmla="*/ 22 h 164"/>
                    <a:gd name="T30" fmla="*/ 75 w 219"/>
                    <a:gd name="T31" fmla="*/ 14 h 164"/>
                    <a:gd name="T32" fmla="*/ 0 w 219"/>
                    <a:gd name="T33" fmla="*/ 89 h 164"/>
                    <a:gd name="T34" fmla="*/ 75 w 219"/>
                    <a:gd name="T35" fmla="*/ 164 h 164"/>
                    <a:gd name="T36" fmla="*/ 140 w 219"/>
                    <a:gd name="T37" fmla="*/ 125 h 164"/>
                    <a:gd name="T38" fmla="*/ 156 w 219"/>
                    <a:gd name="T39" fmla="*/ 127 h 164"/>
                    <a:gd name="T40" fmla="*/ 201 w 219"/>
                    <a:gd name="T41" fmla="*/ 108 h 164"/>
                    <a:gd name="T42" fmla="*/ 219 w 219"/>
                    <a:gd name="T43" fmla="*/ 63 h 164"/>
                    <a:gd name="T44" fmla="*/ 201 w 219"/>
                    <a:gd name="T45" fmla="*/ 18 h 164"/>
                    <a:gd name="T46" fmla="*/ 156 w 219"/>
                    <a:gd name="T47" fmla="*/ 0 h 16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9" h="164">
                      <a:moveTo>
                        <a:pt x="156" y="12"/>
                      </a:moveTo>
                      <a:cubicBezTo>
                        <a:pt x="169" y="12"/>
                        <a:pt x="182" y="18"/>
                        <a:pt x="192" y="27"/>
                      </a:cubicBezTo>
                      <a:cubicBezTo>
                        <a:pt x="201" y="37"/>
                        <a:pt x="206" y="50"/>
                        <a:pt x="206" y="63"/>
                      </a:cubicBezTo>
                      <a:cubicBezTo>
                        <a:pt x="206" y="77"/>
                        <a:pt x="201" y="90"/>
                        <a:pt x="192" y="99"/>
                      </a:cubicBezTo>
                      <a:cubicBezTo>
                        <a:pt x="182" y="109"/>
                        <a:pt x="169" y="114"/>
                        <a:pt x="156" y="114"/>
                      </a:cubicBezTo>
                      <a:cubicBezTo>
                        <a:pt x="148" y="114"/>
                        <a:pt x="140" y="112"/>
                        <a:pt x="133" y="109"/>
                      </a:cubicBezTo>
                      <a:cubicBezTo>
                        <a:pt x="125" y="133"/>
                        <a:pt x="101" y="151"/>
                        <a:pt x="75" y="151"/>
                      </a:cubicBezTo>
                      <a:cubicBezTo>
                        <a:pt x="41" y="151"/>
                        <a:pt x="13" y="123"/>
                        <a:pt x="13" y="89"/>
                      </a:cubicBezTo>
                      <a:cubicBezTo>
                        <a:pt x="13" y="55"/>
                        <a:pt x="41" y="27"/>
                        <a:pt x="75" y="27"/>
                      </a:cubicBezTo>
                      <a:cubicBezTo>
                        <a:pt x="88" y="27"/>
                        <a:pt x="101" y="32"/>
                        <a:pt x="111" y="39"/>
                      </a:cubicBezTo>
                      <a:cubicBezTo>
                        <a:pt x="113" y="35"/>
                        <a:pt x="116" y="31"/>
                        <a:pt x="120" y="27"/>
                      </a:cubicBezTo>
                      <a:cubicBezTo>
                        <a:pt x="129" y="18"/>
                        <a:pt x="142" y="12"/>
                        <a:pt x="156" y="12"/>
                      </a:cubicBezTo>
                      <a:moveTo>
                        <a:pt x="156" y="0"/>
                      </a:moveTo>
                      <a:cubicBezTo>
                        <a:pt x="139" y="0"/>
                        <a:pt x="122" y="6"/>
                        <a:pt x="111" y="18"/>
                      </a:cubicBezTo>
                      <a:cubicBezTo>
                        <a:pt x="109" y="19"/>
                        <a:pt x="108" y="21"/>
                        <a:pt x="107" y="22"/>
                      </a:cubicBezTo>
                      <a:cubicBezTo>
                        <a:pt x="97" y="17"/>
                        <a:pt x="86" y="14"/>
                        <a:pt x="75" y="14"/>
                      </a:cubicBezTo>
                      <a:cubicBezTo>
                        <a:pt x="34" y="14"/>
                        <a:pt x="0" y="49"/>
                        <a:pt x="0" y="89"/>
                      </a:cubicBezTo>
                      <a:cubicBezTo>
                        <a:pt x="0" y="130"/>
                        <a:pt x="34" y="164"/>
                        <a:pt x="75" y="164"/>
                      </a:cubicBezTo>
                      <a:cubicBezTo>
                        <a:pt x="102" y="164"/>
                        <a:pt x="127" y="149"/>
                        <a:pt x="140" y="125"/>
                      </a:cubicBezTo>
                      <a:cubicBezTo>
                        <a:pt x="145" y="126"/>
                        <a:pt x="150" y="127"/>
                        <a:pt x="156" y="127"/>
                      </a:cubicBezTo>
                      <a:cubicBezTo>
                        <a:pt x="172" y="127"/>
                        <a:pt x="189" y="120"/>
                        <a:pt x="201" y="108"/>
                      </a:cubicBezTo>
                      <a:cubicBezTo>
                        <a:pt x="213" y="97"/>
                        <a:pt x="219" y="80"/>
                        <a:pt x="219" y="63"/>
                      </a:cubicBezTo>
                      <a:cubicBezTo>
                        <a:pt x="219" y="47"/>
                        <a:pt x="213" y="30"/>
                        <a:pt x="201" y="18"/>
                      </a:cubicBezTo>
                      <a:cubicBezTo>
                        <a:pt x="189" y="6"/>
                        <a:pt x="172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ïṣ1íḓê">
                  <a:extLst>
                    <a:ext uri="{FF2B5EF4-FFF2-40B4-BE49-F238E27FC236}">
                      <a16:creationId xmlns:a16="http://schemas.microsoft.com/office/drawing/2014/main" id="{7EC7926D-BA1E-4AD2-9BC3-7DBB220AAA46}"/>
                    </a:ext>
                  </a:extLst>
                </p:cNvPr>
                <p:cNvSpPr/>
                <p:nvPr/>
              </p:nvSpPr>
              <p:spPr bwMode="auto">
                <a:xfrm>
                  <a:off x="5904847" y="4095551"/>
                  <a:ext cx="173249" cy="133386"/>
                </a:xfrm>
                <a:custGeom>
                  <a:gdLst>
                    <a:gd name="T0" fmla="*/ 66 w 66"/>
                    <a:gd name="T1" fmla="*/ 51 h 51"/>
                    <a:gd name="T2" fmla="*/ 0 w 66"/>
                    <a:gd name="T3" fmla="*/ 14 h 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51">
                      <a:moveTo>
                        <a:pt x="66" y="51"/>
                      </a:moveTo>
                      <a:cubicBezTo>
                        <a:pt x="66" y="51"/>
                        <a:pt x="42" y="0"/>
                        <a:pt x="0" y="1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îşļîḑe">
                  <a:extLst>
                    <a:ext uri="{FF2B5EF4-FFF2-40B4-BE49-F238E27FC236}">
                      <a16:creationId xmlns:a16="http://schemas.microsoft.com/office/drawing/2014/main" id="{8F61D9E6-3598-4E6C-8993-9902A07FF0A3}"/>
                    </a:ext>
                  </a:extLst>
                </p:cNvPr>
                <p:cNvSpPr/>
                <p:nvPr/>
              </p:nvSpPr>
              <p:spPr bwMode="auto">
                <a:xfrm>
                  <a:off x="6745024" y="4196740"/>
                  <a:ext cx="78192" cy="81259"/>
                </a:xfrm>
                <a:custGeom>
                  <a:gdLst>
                    <a:gd name="T0" fmla="*/ 30 w 30"/>
                    <a:gd name="T1" fmla="*/ 0 h 31"/>
                    <a:gd name="T2" fmla="*/ 0 w 30"/>
                    <a:gd name="T3" fmla="*/ 31 h 3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0" h="31">
                      <a:moveTo>
                        <a:pt x="30" y="0"/>
                      </a:moveTo>
                      <a:cubicBezTo>
                        <a:pt x="30" y="0"/>
                        <a:pt x="24" y="16"/>
                        <a:pt x="0" y="3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íSḻïde">
                  <a:extLst>
                    <a:ext uri="{FF2B5EF4-FFF2-40B4-BE49-F238E27FC236}">
                      <a16:creationId xmlns:a16="http://schemas.microsoft.com/office/drawing/2014/main" id="{17DF4D00-164A-41BB-A0A6-778E3C8A6406}"/>
                    </a:ext>
                  </a:extLst>
                </p:cNvPr>
                <p:cNvSpPr/>
                <p:nvPr/>
              </p:nvSpPr>
              <p:spPr bwMode="auto">
                <a:xfrm>
                  <a:off x="6619304" y="3799649"/>
                  <a:ext cx="50595" cy="148718"/>
                </a:xfrm>
                <a:custGeom>
                  <a:gdLst>
                    <a:gd name="T0" fmla="*/ 0 w 19"/>
                    <a:gd name="T1" fmla="*/ 0 h 57"/>
                    <a:gd name="T2" fmla="*/ 9 w 19"/>
                    <a:gd name="T3" fmla="*/ 57 h 5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9" h="57">
                      <a:moveTo>
                        <a:pt x="0" y="0"/>
                      </a:moveTo>
                      <a:cubicBezTo>
                        <a:pt x="16" y="14"/>
                        <a:pt x="19" y="40"/>
                        <a:pt x="9" y="57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íŝľïḓè">
                  <a:extLst>
                    <a:ext uri="{FF2B5EF4-FFF2-40B4-BE49-F238E27FC236}">
                      <a16:creationId xmlns:a16="http://schemas.microsoft.com/office/drawing/2014/main" id="{96E1D229-E329-4C64-97B1-9139DDDBFF9E}"/>
                    </a:ext>
                  </a:extLst>
                </p:cNvPr>
                <p:cNvSpPr/>
                <p:nvPr/>
              </p:nvSpPr>
              <p:spPr bwMode="auto">
                <a:xfrm>
                  <a:off x="6318803" y="4159944"/>
                  <a:ext cx="39862" cy="133386"/>
                </a:xfrm>
                <a:custGeom>
                  <a:gdLst>
                    <a:gd name="T0" fmla="*/ 0 w 15"/>
                    <a:gd name="T1" fmla="*/ 0 h 51"/>
                    <a:gd name="T2" fmla="*/ 12 w 15"/>
                    <a:gd name="T3" fmla="*/ 51 h 5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" h="51">
                      <a:moveTo>
                        <a:pt x="0" y="0"/>
                      </a:moveTo>
                      <a:cubicBezTo>
                        <a:pt x="9" y="11"/>
                        <a:pt x="15" y="36"/>
                        <a:pt x="12" y="51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iṩlîḋe">
                  <a:extLst>
                    <a:ext uri="{FF2B5EF4-FFF2-40B4-BE49-F238E27FC236}">
                      <a16:creationId xmlns:a16="http://schemas.microsoft.com/office/drawing/2014/main" id="{F642B45E-EC11-4C62-9C54-D7E107111FB7}"/>
                    </a:ext>
                  </a:extLst>
                </p:cNvPr>
                <p:cNvSpPr/>
                <p:nvPr/>
              </p:nvSpPr>
              <p:spPr bwMode="auto">
                <a:xfrm>
                  <a:off x="6171619" y="4304062"/>
                  <a:ext cx="52128" cy="104255"/>
                </a:xfrm>
                <a:custGeom>
                  <a:gdLst>
                    <a:gd name="T0" fmla="*/ 20 w 20"/>
                    <a:gd name="T1" fmla="*/ 40 h 40"/>
                    <a:gd name="T2" fmla="*/ 0 w 20"/>
                    <a:gd name="T3" fmla="*/ 0 h 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0" h="40">
                      <a:moveTo>
                        <a:pt x="20" y="40"/>
                      </a:moveTo>
                      <a:cubicBezTo>
                        <a:pt x="20" y="40"/>
                        <a:pt x="2" y="26"/>
                        <a:pt x="0" y="0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iṧľíḍè">
                  <a:extLst>
                    <a:ext uri="{FF2B5EF4-FFF2-40B4-BE49-F238E27FC236}">
                      <a16:creationId xmlns:a16="http://schemas.microsoft.com/office/drawing/2014/main" id="{70BF9E13-E53A-4E83-9F83-0BAD27E4BE3A}"/>
                    </a:ext>
                  </a:extLst>
                </p:cNvPr>
                <p:cNvSpPr/>
                <p:nvPr/>
              </p:nvSpPr>
              <p:spPr bwMode="auto">
                <a:xfrm>
                  <a:off x="6248277" y="4423649"/>
                  <a:ext cx="306634" cy="154851"/>
                </a:xfrm>
                <a:custGeom>
                  <a:gdLst>
                    <a:gd name="T0" fmla="*/ 117 w 117"/>
                    <a:gd name="T1" fmla="*/ 0 h 59"/>
                    <a:gd name="T2" fmla="*/ 0 w 117"/>
                    <a:gd name="T3" fmla="*/ 44 h 59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17" h="59">
                      <a:moveTo>
                        <a:pt x="117" y="0"/>
                      </a:moveTo>
                      <a:cubicBezTo>
                        <a:pt x="117" y="0"/>
                        <a:pt x="64" y="59"/>
                        <a:pt x="0" y="44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i$lïḑe">
                  <a:extLst>
                    <a:ext uri="{FF2B5EF4-FFF2-40B4-BE49-F238E27FC236}">
                      <a16:creationId xmlns:a16="http://schemas.microsoft.com/office/drawing/2014/main" id="{7D1C28F4-4F35-49F4-85F8-D3CD01F695E3}"/>
                    </a:ext>
                  </a:extLst>
                </p:cNvPr>
                <p:cNvSpPr/>
                <p:nvPr/>
              </p:nvSpPr>
              <p:spPr bwMode="auto">
                <a:xfrm>
                  <a:off x="6206882" y="3786096"/>
                  <a:ext cx="41396" cy="56728"/>
                </a:xfrm>
                <a:custGeom>
                  <a:gdLst>
                    <a:gd name="T0" fmla="*/ 0 w 16"/>
                    <a:gd name="T1" fmla="*/ 0 h 22"/>
                    <a:gd name="T2" fmla="*/ 16 w 16"/>
                    <a:gd name="T3" fmla="*/ 22 h 2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6" h="22">
                      <a:moveTo>
                        <a:pt x="0" y="0"/>
                      </a:moveTo>
                      <a:cubicBezTo>
                        <a:pt x="0" y="0"/>
                        <a:pt x="12" y="11"/>
                        <a:pt x="16" y="22"/>
                      </a:cubicBezTo>
                    </a:path>
                  </a:pathLst>
                </a:custGeom>
                <a:noFill/>
                <a:ln w="34925" cap="rnd">
                  <a:solidFill>
                    <a:srgbClr val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0" name="ísľíḑè">
                <a:extLst>
                  <a:ext uri="{FF2B5EF4-FFF2-40B4-BE49-F238E27FC236}">
                    <a16:creationId xmlns:a16="http://schemas.microsoft.com/office/drawing/2014/main" id="{4D970B26-1BC9-45AB-9FF3-3C7A68B58294}"/>
                  </a:ext>
                </a:extLst>
              </p:cNvPr>
              <p:cNvGrpSpPr/>
              <p:nvPr/>
            </p:nvGrpSpPr>
            <p:grpSpPr>
              <a:xfrm>
                <a:off x="5211855" y="5740643"/>
                <a:ext cx="1996187" cy="229975"/>
                <a:chOff x="5211855" y="5740643"/>
                <a:chExt cx="1996187" cy="229975"/>
              </a:xfrm>
            </p:grpSpPr>
            <p:sp>
              <p:nvSpPr>
                <p:cNvPr id="21" name="îṥľïḍé">
                  <a:extLst>
                    <a:ext uri="{FF2B5EF4-FFF2-40B4-BE49-F238E27FC236}">
                      <a16:creationId xmlns:a16="http://schemas.microsoft.com/office/drawing/2014/main" id="{BF6DE062-8BC1-4C6A-9974-6FF3C44037C7}"/>
                    </a:ext>
                  </a:extLst>
                </p:cNvPr>
                <p:cNvSpPr/>
                <p:nvPr/>
              </p:nvSpPr>
              <p:spPr bwMode="auto">
                <a:xfrm>
                  <a:off x="5211855" y="5746775"/>
                  <a:ext cx="26064" cy="219244"/>
                </a:xfrm>
                <a:prstGeom prst="rect">
                  <a:avLst/>
                </a:pr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îṩ1ïďè">
                  <a:extLst>
                    <a:ext uri="{FF2B5EF4-FFF2-40B4-BE49-F238E27FC236}">
                      <a16:creationId xmlns:a16="http://schemas.microsoft.com/office/drawing/2014/main" id="{36B6A9CC-1F84-47B1-BB9E-24C144D1E167}"/>
                    </a:ext>
                  </a:extLst>
                </p:cNvPr>
                <p:cNvSpPr/>
                <p:nvPr/>
              </p:nvSpPr>
              <p:spPr bwMode="auto">
                <a:xfrm>
                  <a:off x="5316110" y="5743709"/>
                  <a:ext cx="180914" cy="225376"/>
                </a:xfrm>
                <a:custGeom>
                  <a:gdLst>
                    <a:gd name="T0" fmla="*/ 0 w 69"/>
                    <a:gd name="T1" fmla="*/ 2 h 86"/>
                    <a:gd name="T2" fmla="*/ 23 w 69"/>
                    <a:gd name="T3" fmla="*/ 0 h 86"/>
                    <a:gd name="T4" fmla="*/ 57 w 69"/>
                    <a:gd name="T5" fmla="*/ 11 h 86"/>
                    <a:gd name="T6" fmla="*/ 69 w 69"/>
                    <a:gd name="T7" fmla="*/ 41 h 86"/>
                    <a:gd name="T8" fmla="*/ 57 w 69"/>
                    <a:gd name="T9" fmla="*/ 74 h 86"/>
                    <a:gd name="T10" fmla="*/ 19 w 69"/>
                    <a:gd name="T11" fmla="*/ 86 h 86"/>
                    <a:gd name="T12" fmla="*/ 0 w 69"/>
                    <a:gd name="T13" fmla="*/ 85 h 86"/>
                    <a:gd name="T14" fmla="*/ 0 w 69"/>
                    <a:gd name="T15" fmla="*/ 2 h 86"/>
                    <a:gd name="T16" fmla="*/ 11 w 69"/>
                    <a:gd name="T17" fmla="*/ 77 h 86"/>
                    <a:gd name="T18" fmla="*/ 22 w 69"/>
                    <a:gd name="T19" fmla="*/ 77 h 86"/>
                    <a:gd name="T20" fmla="*/ 58 w 69"/>
                    <a:gd name="T21" fmla="*/ 41 h 86"/>
                    <a:gd name="T22" fmla="*/ 23 w 69"/>
                    <a:gd name="T23" fmla="*/ 9 h 86"/>
                    <a:gd name="T24" fmla="*/ 11 w 69"/>
                    <a:gd name="T25" fmla="*/ 10 h 86"/>
                    <a:gd name="T26" fmla="*/ 11 w 69"/>
                    <a:gd name="T27" fmla="*/ 77 h 8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" h="86">
                      <a:moveTo>
                        <a:pt x="0" y="2"/>
                      </a:moveTo>
                      <a:cubicBezTo>
                        <a:pt x="6" y="1"/>
                        <a:pt x="14" y="0"/>
                        <a:pt x="23" y="0"/>
                      </a:cubicBezTo>
                      <a:cubicBezTo>
                        <a:pt x="39" y="0"/>
                        <a:pt x="50" y="4"/>
                        <a:pt x="57" y="11"/>
                      </a:cubicBezTo>
                      <a:cubicBezTo>
                        <a:pt x="65" y="17"/>
                        <a:pt x="69" y="27"/>
                        <a:pt x="69" y="41"/>
                      </a:cubicBezTo>
                      <a:cubicBezTo>
                        <a:pt x="69" y="55"/>
                        <a:pt x="65" y="66"/>
                        <a:pt x="57" y="74"/>
                      </a:cubicBezTo>
                      <a:cubicBezTo>
                        <a:pt x="49" y="82"/>
                        <a:pt x="36" y="86"/>
                        <a:pt x="19" y="86"/>
                      </a:cubicBezTo>
                      <a:cubicBezTo>
                        <a:pt x="12" y="86"/>
                        <a:pt x="5" y="86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77"/>
                      </a:moveTo>
                      <a:cubicBezTo>
                        <a:pt x="13" y="77"/>
                        <a:pt x="17" y="77"/>
                        <a:pt x="22" y="77"/>
                      </a:cubicBezTo>
                      <a:cubicBezTo>
                        <a:pt x="45" y="77"/>
                        <a:pt x="58" y="64"/>
                        <a:pt x="58" y="41"/>
                      </a:cubicBezTo>
                      <a:cubicBezTo>
                        <a:pt x="58" y="21"/>
                        <a:pt x="46" y="9"/>
                        <a:pt x="23" y="9"/>
                      </a:cubicBezTo>
                      <a:cubicBezTo>
                        <a:pt x="18" y="9"/>
                        <a:pt x="13" y="9"/>
                        <a:pt x="11" y="10"/>
                      </a:cubicBezTo>
                      <a:lnTo>
                        <a:pt x="11" y="77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îšḷîḋè">
                  <a:extLst>
                    <a:ext uri="{FF2B5EF4-FFF2-40B4-BE49-F238E27FC236}">
                      <a16:creationId xmlns:a16="http://schemas.microsoft.com/office/drawing/2014/main" id="{FA1DD667-25C8-4B84-B03D-1DBCB63ECD49}"/>
                    </a:ext>
                  </a:extLst>
                </p:cNvPr>
                <p:cNvSpPr/>
                <p:nvPr/>
              </p:nvSpPr>
              <p:spPr bwMode="auto">
                <a:xfrm>
                  <a:off x="5559884" y="5746775"/>
                  <a:ext cx="125720" cy="219244"/>
                </a:xfrm>
                <a:custGeom>
                  <a:gdLst>
                    <a:gd name="T0" fmla="*/ 75 w 82"/>
                    <a:gd name="T1" fmla="*/ 76 h 143"/>
                    <a:gd name="T2" fmla="*/ 19 w 82"/>
                    <a:gd name="T3" fmla="*/ 76 h 143"/>
                    <a:gd name="T4" fmla="*/ 19 w 82"/>
                    <a:gd name="T5" fmla="*/ 128 h 143"/>
                    <a:gd name="T6" fmla="*/ 82 w 82"/>
                    <a:gd name="T7" fmla="*/ 128 h 143"/>
                    <a:gd name="T8" fmla="*/ 82 w 82"/>
                    <a:gd name="T9" fmla="*/ 143 h 143"/>
                    <a:gd name="T10" fmla="*/ 0 w 82"/>
                    <a:gd name="T11" fmla="*/ 143 h 143"/>
                    <a:gd name="T12" fmla="*/ 0 w 82"/>
                    <a:gd name="T13" fmla="*/ 0 h 143"/>
                    <a:gd name="T14" fmla="*/ 78 w 82"/>
                    <a:gd name="T15" fmla="*/ 0 h 143"/>
                    <a:gd name="T16" fmla="*/ 78 w 82"/>
                    <a:gd name="T17" fmla="*/ 15 h 143"/>
                    <a:gd name="T18" fmla="*/ 19 w 82"/>
                    <a:gd name="T19" fmla="*/ 15 h 143"/>
                    <a:gd name="T20" fmla="*/ 19 w 82"/>
                    <a:gd name="T21" fmla="*/ 61 h 143"/>
                    <a:gd name="T22" fmla="*/ 75 w 82"/>
                    <a:gd name="T23" fmla="*/ 61 h 143"/>
                    <a:gd name="T24" fmla="*/ 75 w 82"/>
                    <a:gd name="T25" fmla="*/ 76 h 14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2" h="143">
                      <a:moveTo>
                        <a:pt x="75" y="76"/>
                      </a:moveTo>
                      <a:lnTo>
                        <a:pt x="19" y="76"/>
                      </a:lnTo>
                      <a:lnTo>
                        <a:pt x="19" y="128"/>
                      </a:lnTo>
                      <a:lnTo>
                        <a:pt x="82" y="128"/>
                      </a:lnTo>
                      <a:lnTo>
                        <a:pt x="82" y="143"/>
                      </a:lnTo>
                      <a:lnTo>
                        <a:pt x="0" y="143"/>
                      </a:ln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"/>
                      </a:lnTo>
                      <a:lnTo>
                        <a:pt x="19" y="15"/>
                      </a:lnTo>
                      <a:lnTo>
                        <a:pt x="19" y="61"/>
                      </a:lnTo>
                      <a:lnTo>
                        <a:pt x="75" y="61"/>
                      </a:lnTo>
                      <a:lnTo>
                        <a:pt x="75" y="76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îsḷíḍê">
                  <a:extLst>
                    <a:ext uri="{FF2B5EF4-FFF2-40B4-BE49-F238E27FC236}">
                      <a16:creationId xmlns:a16="http://schemas.microsoft.com/office/drawing/2014/main" id="{18D320D7-289F-4C6B-B8AC-5BE9AEAAF64F}"/>
                    </a:ext>
                  </a:extLst>
                </p:cNvPr>
                <p:cNvSpPr/>
                <p:nvPr/>
              </p:nvSpPr>
              <p:spPr bwMode="auto">
                <a:xfrm>
                  <a:off x="5733132" y="5746775"/>
                  <a:ext cx="182448" cy="219244"/>
                </a:xfrm>
                <a:custGeom>
                  <a:gdLst>
                    <a:gd name="T0" fmla="*/ 20 w 70"/>
                    <a:gd name="T1" fmla="*/ 58 h 84"/>
                    <a:gd name="T2" fmla="*/ 11 w 70"/>
                    <a:gd name="T3" fmla="*/ 84 h 84"/>
                    <a:gd name="T4" fmla="*/ 0 w 70"/>
                    <a:gd name="T5" fmla="*/ 84 h 84"/>
                    <a:gd name="T6" fmla="*/ 28 w 70"/>
                    <a:gd name="T7" fmla="*/ 0 h 84"/>
                    <a:gd name="T8" fmla="*/ 42 w 70"/>
                    <a:gd name="T9" fmla="*/ 0 h 84"/>
                    <a:gd name="T10" fmla="*/ 70 w 70"/>
                    <a:gd name="T11" fmla="*/ 84 h 84"/>
                    <a:gd name="T12" fmla="*/ 59 w 70"/>
                    <a:gd name="T13" fmla="*/ 84 h 84"/>
                    <a:gd name="T14" fmla="*/ 50 w 70"/>
                    <a:gd name="T15" fmla="*/ 58 h 84"/>
                    <a:gd name="T16" fmla="*/ 20 w 70"/>
                    <a:gd name="T17" fmla="*/ 58 h 84"/>
                    <a:gd name="T18" fmla="*/ 47 w 70"/>
                    <a:gd name="T19" fmla="*/ 49 h 84"/>
                    <a:gd name="T20" fmla="*/ 39 w 70"/>
                    <a:gd name="T21" fmla="*/ 25 h 84"/>
                    <a:gd name="T22" fmla="*/ 35 w 70"/>
                    <a:gd name="T23" fmla="*/ 9 h 84"/>
                    <a:gd name="T24" fmla="*/ 35 w 70"/>
                    <a:gd name="T25" fmla="*/ 9 h 84"/>
                    <a:gd name="T26" fmla="*/ 30 w 70"/>
                    <a:gd name="T27" fmla="*/ 25 h 84"/>
                    <a:gd name="T28" fmla="*/ 22 w 70"/>
                    <a:gd name="T29" fmla="*/ 49 h 84"/>
                    <a:gd name="T30" fmla="*/ 47 w 70"/>
                    <a:gd name="T31" fmla="*/ 49 h 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0" h="84">
                      <a:moveTo>
                        <a:pt x="20" y="58"/>
                      </a:moveTo>
                      <a:cubicBezTo>
                        <a:pt x="11" y="84"/>
                        <a:pt x="11" y="84"/>
                        <a:pt x="11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70" y="84"/>
                        <a:pt x="70" y="84"/>
                        <a:pt x="70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0" y="58"/>
                        <a:pt x="50" y="58"/>
                        <a:pt x="50" y="58"/>
                      </a:cubicBezTo>
                      <a:lnTo>
                        <a:pt x="20" y="58"/>
                      </a:lnTo>
                      <a:close/>
                      <a:moveTo>
                        <a:pt x="47" y="49"/>
                      </a:move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37" y="19"/>
                        <a:pt x="36" y="14"/>
                        <a:pt x="35" y="9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3" y="14"/>
                        <a:pt x="32" y="19"/>
                        <a:pt x="30" y="25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lnTo>
                        <a:pt x="47" y="49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šļîḓê">
                  <a:extLst>
                    <a:ext uri="{FF2B5EF4-FFF2-40B4-BE49-F238E27FC236}">
                      <a16:creationId xmlns:a16="http://schemas.microsoft.com/office/drawing/2014/main" id="{A3144AA6-B37F-4C9C-8D21-3A137EB179E6}"/>
                    </a:ext>
                  </a:extLst>
                </p:cNvPr>
                <p:cNvSpPr/>
                <p:nvPr/>
              </p:nvSpPr>
              <p:spPr bwMode="auto">
                <a:xfrm>
                  <a:off x="5964640" y="5740643"/>
                  <a:ext cx="134919" cy="229975"/>
                </a:xfrm>
                <a:custGeom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rgbClr val="3F3A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ïṡ1íḋè">
                  <a:extLst>
                    <a:ext uri="{FF2B5EF4-FFF2-40B4-BE49-F238E27FC236}">
                      <a16:creationId xmlns:a16="http://schemas.microsoft.com/office/drawing/2014/main" id="{F2EB06EE-5414-42F6-BDAD-56BF6FCD3DB4}"/>
                    </a:ext>
                  </a:extLst>
                </p:cNvPr>
                <p:cNvSpPr/>
                <p:nvPr/>
              </p:nvSpPr>
              <p:spPr bwMode="auto">
                <a:xfrm>
                  <a:off x="6153221" y="5740643"/>
                  <a:ext cx="133386" cy="229975"/>
                </a:xfrm>
                <a:custGeom>
                  <a:gdLst>
                    <a:gd name="T0" fmla="*/ 2 w 51"/>
                    <a:gd name="T1" fmla="*/ 73 h 88"/>
                    <a:gd name="T2" fmla="*/ 22 w 51"/>
                    <a:gd name="T3" fmla="*/ 78 h 88"/>
                    <a:gd name="T4" fmla="*/ 40 w 51"/>
                    <a:gd name="T5" fmla="*/ 64 h 88"/>
                    <a:gd name="T6" fmla="*/ 24 w 51"/>
                    <a:gd name="T7" fmla="*/ 47 h 88"/>
                    <a:gd name="T8" fmla="*/ 1 w 51"/>
                    <a:gd name="T9" fmla="*/ 23 h 88"/>
                    <a:gd name="T10" fmla="*/ 29 w 51"/>
                    <a:gd name="T11" fmla="*/ 0 h 88"/>
                    <a:gd name="T12" fmla="*/ 47 w 51"/>
                    <a:gd name="T13" fmla="*/ 4 h 88"/>
                    <a:gd name="T14" fmla="*/ 44 w 51"/>
                    <a:gd name="T15" fmla="*/ 13 h 88"/>
                    <a:gd name="T16" fmla="*/ 28 w 51"/>
                    <a:gd name="T17" fmla="*/ 9 h 88"/>
                    <a:gd name="T18" fmla="*/ 12 w 51"/>
                    <a:gd name="T19" fmla="*/ 22 h 88"/>
                    <a:gd name="T20" fmla="*/ 29 w 51"/>
                    <a:gd name="T21" fmla="*/ 38 h 88"/>
                    <a:gd name="T22" fmla="*/ 51 w 51"/>
                    <a:gd name="T23" fmla="*/ 63 h 88"/>
                    <a:gd name="T24" fmla="*/ 21 w 51"/>
                    <a:gd name="T25" fmla="*/ 88 h 88"/>
                    <a:gd name="T26" fmla="*/ 0 w 51"/>
                    <a:gd name="T27" fmla="*/ 82 h 88"/>
                    <a:gd name="T28" fmla="*/ 2 w 51"/>
                    <a:gd name="T29" fmla="*/ 73 h 8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" h="88">
                      <a:moveTo>
                        <a:pt x="2" y="73"/>
                      </a:moveTo>
                      <a:cubicBezTo>
                        <a:pt x="7" y="76"/>
                        <a:pt x="14" y="78"/>
                        <a:pt x="22" y="78"/>
                      </a:cubicBezTo>
                      <a:cubicBezTo>
                        <a:pt x="33" y="78"/>
                        <a:pt x="40" y="73"/>
                        <a:pt x="40" y="64"/>
                      </a:cubicBezTo>
                      <a:cubicBezTo>
                        <a:pt x="40" y="56"/>
                        <a:pt x="35" y="52"/>
                        <a:pt x="24" y="47"/>
                      </a:cubicBezTo>
                      <a:cubicBezTo>
                        <a:pt x="10" y="42"/>
                        <a:pt x="1" y="35"/>
                        <a:pt x="1" y="23"/>
                      </a:cubicBezTo>
                      <a:cubicBezTo>
                        <a:pt x="1" y="10"/>
                        <a:pt x="12" y="0"/>
                        <a:pt x="29" y="0"/>
                      </a:cubicBezTo>
                      <a:cubicBezTo>
                        <a:pt x="37" y="0"/>
                        <a:pt x="44" y="2"/>
                        <a:pt x="47" y="4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2" y="12"/>
                        <a:pt x="36" y="9"/>
                        <a:pt x="28" y="9"/>
                      </a:cubicBezTo>
                      <a:cubicBezTo>
                        <a:pt x="17" y="9"/>
                        <a:pt x="12" y="16"/>
                        <a:pt x="12" y="22"/>
                      </a:cubicBezTo>
                      <a:cubicBezTo>
                        <a:pt x="12" y="30"/>
                        <a:pt x="18" y="34"/>
                        <a:pt x="29" y="38"/>
                      </a:cubicBezTo>
                      <a:cubicBezTo>
                        <a:pt x="44" y="44"/>
                        <a:pt x="51" y="51"/>
                        <a:pt x="51" y="63"/>
                      </a:cubicBezTo>
                      <a:cubicBezTo>
                        <a:pt x="51" y="76"/>
                        <a:pt x="41" y="88"/>
                        <a:pt x="21" y="88"/>
                      </a:cubicBezTo>
                      <a:cubicBezTo>
                        <a:pt x="13" y="88"/>
                        <a:pt x="4" y="85"/>
                        <a:pt x="0" y="82"/>
                      </a:cubicBezTo>
                      <a:lnTo>
                        <a:pt x="2" y="7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iś1îďê">
                  <a:extLst>
                    <a:ext uri="{FF2B5EF4-FFF2-40B4-BE49-F238E27FC236}">
                      <a16:creationId xmlns:a16="http://schemas.microsoft.com/office/drawing/2014/main" id="{CCC7FBFD-1C9C-4DFF-98EE-AC9C99DE9E30}"/>
                    </a:ext>
                  </a:extLst>
                </p:cNvPr>
                <p:cNvSpPr/>
                <p:nvPr/>
              </p:nvSpPr>
              <p:spPr bwMode="auto">
                <a:xfrm>
                  <a:off x="6326468" y="5746775"/>
                  <a:ext cx="165583" cy="219244"/>
                </a:xfrm>
                <a:custGeom>
                  <a:gdLst>
                    <a:gd name="T0" fmla="*/ 44 w 108"/>
                    <a:gd name="T1" fmla="*/ 15 h 143"/>
                    <a:gd name="T2" fmla="*/ 0 w 108"/>
                    <a:gd name="T3" fmla="*/ 15 h 143"/>
                    <a:gd name="T4" fmla="*/ 0 w 108"/>
                    <a:gd name="T5" fmla="*/ 0 h 143"/>
                    <a:gd name="T6" fmla="*/ 108 w 108"/>
                    <a:gd name="T7" fmla="*/ 0 h 143"/>
                    <a:gd name="T8" fmla="*/ 108 w 108"/>
                    <a:gd name="T9" fmla="*/ 15 h 143"/>
                    <a:gd name="T10" fmla="*/ 63 w 108"/>
                    <a:gd name="T11" fmla="*/ 15 h 143"/>
                    <a:gd name="T12" fmla="*/ 63 w 108"/>
                    <a:gd name="T13" fmla="*/ 143 h 143"/>
                    <a:gd name="T14" fmla="*/ 44 w 108"/>
                    <a:gd name="T15" fmla="*/ 143 h 143"/>
                    <a:gd name="T16" fmla="*/ 44 w 108"/>
                    <a:gd name="T17" fmla="*/ 15 h 14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143">
                      <a:moveTo>
                        <a:pt x="44" y="15"/>
                      </a:move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108" y="0"/>
                      </a:lnTo>
                      <a:lnTo>
                        <a:pt x="108" y="15"/>
                      </a:lnTo>
                      <a:lnTo>
                        <a:pt x="63" y="15"/>
                      </a:lnTo>
                      <a:lnTo>
                        <a:pt x="63" y="143"/>
                      </a:lnTo>
                      <a:lnTo>
                        <a:pt x="44" y="143"/>
                      </a:lnTo>
                      <a:lnTo>
                        <a:pt x="44" y="1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iśḻiďé">
                  <a:extLst>
                    <a:ext uri="{FF2B5EF4-FFF2-40B4-BE49-F238E27FC236}">
                      <a16:creationId xmlns:a16="http://schemas.microsoft.com/office/drawing/2014/main" id="{E1B4FFD5-0F9A-42EE-A112-046F9BE87D9E}"/>
                    </a:ext>
                  </a:extLst>
                </p:cNvPr>
                <p:cNvSpPr/>
                <p:nvPr/>
              </p:nvSpPr>
              <p:spPr bwMode="auto">
                <a:xfrm>
                  <a:off x="6519648" y="5740643"/>
                  <a:ext cx="202379" cy="229975"/>
                </a:xfrm>
                <a:custGeom>
                  <a:gdLst>
                    <a:gd name="T0" fmla="*/ 77 w 77"/>
                    <a:gd name="T1" fmla="*/ 43 h 88"/>
                    <a:gd name="T2" fmla="*/ 38 w 77"/>
                    <a:gd name="T3" fmla="*/ 88 h 88"/>
                    <a:gd name="T4" fmla="*/ 0 w 77"/>
                    <a:gd name="T5" fmla="*/ 45 h 88"/>
                    <a:gd name="T6" fmla="*/ 39 w 77"/>
                    <a:gd name="T7" fmla="*/ 0 h 88"/>
                    <a:gd name="T8" fmla="*/ 77 w 77"/>
                    <a:gd name="T9" fmla="*/ 43 h 88"/>
                    <a:gd name="T10" fmla="*/ 11 w 77"/>
                    <a:gd name="T11" fmla="*/ 44 h 88"/>
                    <a:gd name="T12" fmla="*/ 38 w 77"/>
                    <a:gd name="T13" fmla="*/ 79 h 88"/>
                    <a:gd name="T14" fmla="*/ 66 w 77"/>
                    <a:gd name="T15" fmla="*/ 44 h 88"/>
                    <a:gd name="T16" fmla="*/ 39 w 77"/>
                    <a:gd name="T17" fmla="*/ 9 h 88"/>
                    <a:gd name="T18" fmla="*/ 11 w 77"/>
                    <a:gd name="T19" fmla="*/ 44 h 8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" h="88">
                      <a:moveTo>
                        <a:pt x="77" y="43"/>
                      </a:moveTo>
                      <a:cubicBezTo>
                        <a:pt x="77" y="72"/>
                        <a:pt x="59" y="88"/>
                        <a:pt x="38" y="88"/>
                      </a:cubicBezTo>
                      <a:cubicBezTo>
                        <a:pt x="15" y="88"/>
                        <a:pt x="0" y="70"/>
                        <a:pt x="0" y="45"/>
                      </a:cubicBezTo>
                      <a:cubicBezTo>
                        <a:pt x="0" y="18"/>
                        <a:pt x="16" y="0"/>
                        <a:pt x="39" y="0"/>
                      </a:cubicBezTo>
                      <a:cubicBezTo>
                        <a:pt x="62" y="0"/>
                        <a:pt x="77" y="18"/>
                        <a:pt x="77" y="43"/>
                      </a:cubicBezTo>
                      <a:close/>
                      <a:moveTo>
                        <a:pt x="11" y="44"/>
                      </a:moveTo>
                      <a:cubicBezTo>
                        <a:pt x="11" y="63"/>
                        <a:pt x="21" y="79"/>
                        <a:pt x="38" y="79"/>
                      </a:cubicBezTo>
                      <a:cubicBezTo>
                        <a:pt x="56" y="79"/>
                        <a:pt x="66" y="63"/>
                        <a:pt x="66" y="44"/>
                      </a:cubicBezTo>
                      <a:cubicBezTo>
                        <a:pt x="66" y="27"/>
                        <a:pt x="57" y="9"/>
                        <a:pt x="39" y="9"/>
                      </a:cubicBezTo>
                      <a:cubicBezTo>
                        <a:pt x="21" y="9"/>
                        <a:pt x="11" y="26"/>
                        <a:pt x="11" y="4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ṩḻïdè">
                  <a:extLst>
                    <a:ext uri="{FF2B5EF4-FFF2-40B4-BE49-F238E27FC236}">
                      <a16:creationId xmlns:a16="http://schemas.microsoft.com/office/drawing/2014/main" id="{D74B7F6A-1D94-4C97-B619-14CDC01B3BE0}"/>
                    </a:ext>
                  </a:extLst>
                </p:cNvPr>
                <p:cNvSpPr/>
                <p:nvPr/>
              </p:nvSpPr>
              <p:spPr bwMode="auto">
                <a:xfrm>
                  <a:off x="6784887" y="5743709"/>
                  <a:ext cx="144118" cy="222310"/>
                </a:xfrm>
                <a:custGeom>
                  <a:gdLst>
                    <a:gd name="T0" fmla="*/ 0 w 55"/>
                    <a:gd name="T1" fmla="*/ 2 h 85"/>
                    <a:gd name="T2" fmla="*/ 21 w 55"/>
                    <a:gd name="T3" fmla="*/ 0 h 85"/>
                    <a:gd name="T4" fmla="*/ 46 w 55"/>
                    <a:gd name="T5" fmla="*/ 7 h 85"/>
                    <a:gd name="T6" fmla="*/ 52 w 55"/>
                    <a:gd name="T7" fmla="*/ 23 h 85"/>
                    <a:gd name="T8" fmla="*/ 36 w 55"/>
                    <a:gd name="T9" fmla="*/ 45 h 85"/>
                    <a:gd name="T10" fmla="*/ 36 w 55"/>
                    <a:gd name="T11" fmla="*/ 45 h 85"/>
                    <a:gd name="T12" fmla="*/ 49 w 55"/>
                    <a:gd name="T13" fmla="*/ 62 h 85"/>
                    <a:gd name="T14" fmla="*/ 55 w 55"/>
                    <a:gd name="T15" fmla="*/ 85 h 85"/>
                    <a:gd name="T16" fmla="*/ 44 w 55"/>
                    <a:gd name="T17" fmla="*/ 85 h 85"/>
                    <a:gd name="T18" fmla="*/ 39 w 55"/>
                    <a:gd name="T19" fmla="*/ 65 h 85"/>
                    <a:gd name="T20" fmla="*/ 22 w 55"/>
                    <a:gd name="T21" fmla="*/ 49 h 85"/>
                    <a:gd name="T22" fmla="*/ 11 w 55"/>
                    <a:gd name="T23" fmla="*/ 49 h 85"/>
                    <a:gd name="T24" fmla="*/ 11 w 55"/>
                    <a:gd name="T25" fmla="*/ 85 h 85"/>
                    <a:gd name="T26" fmla="*/ 0 w 55"/>
                    <a:gd name="T27" fmla="*/ 85 h 85"/>
                    <a:gd name="T28" fmla="*/ 0 w 55"/>
                    <a:gd name="T29" fmla="*/ 2 h 85"/>
                    <a:gd name="T30" fmla="*/ 11 w 55"/>
                    <a:gd name="T31" fmla="*/ 40 h 85"/>
                    <a:gd name="T32" fmla="*/ 22 w 55"/>
                    <a:gd name="T33" fmla="*/ 40 h 85"/>
                    <a:gd name="T34" fmla="*/ 42 w 55"/>
                    <a:gd name="T35" fmla="*/ 24 h 85"/>
                    <a:gd name="T36" fmla="*/ 22 w 55"/>
                    <a:gd name="T37" fmla="*/ 8 h 85"/>
                    <a:gd name="T38" fmla="*/ 11 w 55"/>
                    <a:gd name="T39" fmla="*/ 9 h 85"/>
                    <a:gd name="T40" fmla="*/ 11 w 55"/>
                    <a:gd name="T41" fmla="*/ 40 h 8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5" h="85">
                      <a:moveTo>
                        <a:pt x="0" y="2"/>
                      </a:moveTo>
                      <a:cubicBezTo>
                        <a:pt x="6" y="1"/>
                        <a:pt x="14" y="0"/>
                        <a:pt x="21" y="0"/>
                      </a:cubicBezTo>
                      <a:cubicBezTo>
                        <a:pt x="33" y="0"/>
                        <a:pt x="41" y="2"/>
                        <a:pt x="46" y="7"/>
                      </a:cubicBezTo>
                      <a:cubicBezTo>
                        <a:pt x="50" y="11"/>
                        <a:pt x="52" y="16"/>
                        <a:pt x="52" y="23"/>
                      </a:cubicBezTo>
                      <a:cubicBezTo>
                        <a:pt x="52" y="34"/>
                        <a:pt x="45" y="42"/>
                        <a:pt x="36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43" y="47"/>
                        <a:pt x="47" y="53"/>
                        <a:pt x="49" y="62"/>
                      </a:cubicBezTo>
                      <a:cubicBezTo>
                        <a:pt x="52" y="74"/>
                        <a:pt x="54" y="82"/>
                        <a:pt x="55" y="85"/>
                      </a:cubicBezTo>
                      <a:cubicBezTo>
                        <a:pt x="44" y="85"/>
                        <a:pt x="44" y="85"/>
                        <a:pt x="44" y="85"/>
                      </a:cubicBezTo>
                      <a:cubicBezTo>
                        <a:pt x="43" y="83"/>
                        <a:pt x="41" y="76"/>
                        <a:pt x="39" y="65"/>
                      </a:cubicBezTo>
                      <a:cubicBezTo>
                        <a:pt x="36" y="53"/>
                        <a:pt x="31" y="49"/>
                        <a:pt x="22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85"/>
                        <a:pt x="11" y="85"/>
                        <a:pt x="11" y="85"/>
                      </a:cubicBezTo>
                      <a:cubicBezTo>
                        <a:pt x="0" y="85"/>
                        <a:pt x="0" y="85"/>
                        <a:pt x="0" y="85"/>
                      </a:cubicBezTo>
                      <a:lnTo>
                        <a:pt x="0" y="2"/>
                      </a:lnTo>
                      <a:close/>
                      <a:moveTo>
                        <a:pt x="11" y="40"/>
                      </a:move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34" y="40"/>
                        <a:pt x="42" y="34"/>
                        <a:pt x="42" y="24"/>
                      </a:cubicBezTo>
                      <a:cubicBezTo>
                        <a:pt x="42" y="13"/>
                        <a:pt x="34" y="9"/>
                        <a:pt x="22" y="8"/>
                      </a:cubicBezTo>
                      <a:cubicBezTo>
                        <a:pt x="17" y="8"/>
                        <a:pt x="13" y="9"/>
                        <a:pt x="11" y="9"/>
                      </a:cubicBezTo>
                      <a:lnTo>
                        <a:pt x="11" y="4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í$1îdé">
                  <a:extLst>
                    <a:ext uri="{FF2B5EF4-FFF2-40B4-BE49-F238E27FC236}">
                      <a16:creationId xmlns:a16="http://schemas.microsoft.com/office/drawing/2014/main" id="{AE2B6E2A-3C62-4769-B97D-630633C64800}"/>
                    </a:ext>
                  </a:extLst>
                </p:cNvPr>
                <p:cNvSpPr/>
                <p:nvPr/>
              </p:nvSpPr>
              <p:spPr bwMode="auto">
                <a:xfrm>
                  <a:off x="6984199" y="5746775"/>
                  <a:ext cx="223843" cy="219244"/>
                </a:xfrm>
                <a:custGeom>
                  <a:gdLst>
                    <a:gd name="T0" fmla="*/ 73 w 86"/>
                    <a:gd name="T1" fmla="*/ 47 h 84"/>
                    <a:gd name="T2" fmla="*/ 72 w 86"/>
                    <a:gd name="T3" fmla="*/ 11 h 84"/>
                    <a:gd name="T4" fmla="*/ 72 w 86"/>
                    <a:gd name="T5" fmla="*/ 11 h 84"/>
                    <a:gd name="T6" fmla="*/ 61 w 86"/>
                    <a:gd name="T7" fmla="*/ 43 h 84"/>
                    <a:gd name="T8" fmla="*/ 46 w 86"/>
                    <a:gd name="T9" fmla="*/ 84 h 84"/>
                    <a:gd name="T10" fmla="*/ 38 w 86"/>
                    <a:gd name="T11" fmla="*/ 84 h 84"/>
                    <a:gd name="T12" fmla="*/ 24 w 86"/>
                    <a:gd name="T13" fmla="*/ 43 h 84"/>
                    <a:gd name="T14" fmla="*/ 14 w 86"/>
                    <a:gd name="T15" fmla="*/ 11 h 84"/>
                    <a:gd name="T16" fmla="*/ 14 w 86"/>
                    <a:gd name="T17" fmla="*/ 11 h 84"/>
                    <a:gd name="T18" fmla="*/ 12 w 86"/>
                    <a:gd name="T19" fmla="*/ 48 h 84"/>
                    <a:gd name="T20" fmla="*/ 10 w 86"/>
                    <a:gd name="T21" fmla="*/ 84 h 84"/>
                    <a:gd name="T22" fmla="*/ 0 w 86"/>
                    <a:gd name="T23" fmla="*/ 84 h 84"/>
                    <a:gd name="T24" fmla="*/ 6 w 86"/>
                    <a:gd name="T25" fmla="*/ 0 h 84"/>
                    <a:gd name="T26" fmla="*/ 19 w 86"/>
                    <a:gd name="T27" fmla="*/ 0 h 84"/>
                    <a:gd name="T28" fmla="*/ 34 w 86"/>
                    <a:gd name="T29" fmla="*/ 41 h 84"/>
                    <a:gd name="T30" fmla="*/ 42 w 86"/>
                    <a:gd name="T31" fmla="*/ 69 h 84"/>
                    <a:gd name="T32" fmla="*/ 43 w 86"/>
                    <a:gd name="T33" fmla="*/ 69 h 84"/>
                    <a:gd name="T34" fmla="*/ 52 w 86"/>
                    <a:gd name="T35" fmla="*/ 41 h 84"/>
                    <a:gd name="T36" fmla="*/ 67 w 86"/>
                    <a:gd name="T37" fmla="*/ 0 h 84"/>
                    <a:gd name="T38" fmla="*/ 81 w 86"/>
                    <a:gd name="T39" fmla="*/ 0 h 84"/>
                    <a:gd name="T40" fmla="*/ 86 w 86"/>
                    <a:gd name="T41" fmla="*/ 84 h 84"/>
                    <a:gd name="T42" fmla="*/ 75 w 86"/>
                    <a:gd name="T43" fmla="*/ 84 h 84"/>
                    <a:gd name="T44" fmla="*/ 73 w 86"/>
                    <a:gd name="T45" fmla="*/ 47 h 8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6" h="84">
                      <a:moveTo>
                        <a:pt x="73" y="47"/>
                      </a:moveTo>
                      <a:cubicBezTo>
                        <a:pt x="73" y="35"/>
                        <a:pt x="72" y="21"/>
                        <a:pt x="72" y="11"/>
                      </a:cubicBezTo>
                      <a:cubicBezTo>
                        <a:pt x="72" y="11"/>
                        <a:pt x="72" y="11"/>
                        <a:pt x="72" y="11"/>
                      </a:cubicBezTo>
                      <a:cubicBezTo>
                        <a:pt x="69" y="20"/>
                        <a:pt x="65" y="31"/>
                        <a:pt x="61" y="43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38" y="84"/>
                        <a:pt x="38" y="84"/>
                        <a:pt x="38" y="84"/>
                      </a:cubicBez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20" y="32"/>
                        <a:pt x="17" y="21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21"/>
                        <a:pt x="13" y="35"/>
                        <a:pt x="12" y="48"/>
                      </a:cubicBezTo>
                      <a:cubicBezTo>
                        <a:pt x="10" y="84"/>
                        <a:pt x="10" y="84"/>
                        <a:pt x="10" y="84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7" y="51"/>
                        <a:pt x="40" y="60"/>
                        <a:pt x="42" y="69"/>
                      </a:cubicBezTo>
                      <a:cubicBezTo>
                        <a:pt x="43" y="69"/>
                        <a:pt x="43" y="69"/>
                        <a:pt x="43" y="69"/>
                      </a:cubicBezTo>
                      <a:cubicBezTo>
                        <a:pt x="45" y="61"/>
                        <a:pt x="48" y="51"/>
                        <a:pt x="52" y="41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86" y="84"/>
                        <a:pt x="86" y="84"/>
                        <a:pt x="86" y="84"/>
                      </a:cubicBezTo>
                      <a:cubicBezTo>
                        <a:pt x="75" y="84"/>
                        <a:pt x="75" y="84"/>
                        <a:pt x="75" y="84"/>
                      </a:cubicBezTo>
                      <a:lnTo>
                        <a:pt x="73" y="4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sḷiďé">
              <a:extLst>
                <a:ext uri="{FF2B5EF4-FFF2-40B4-BE49-F238E27FC236}">
                  <a16:creationId xmlns:a16="http://schemas.microsoft.com/office/drawing/2014/main" id="{03F11055-6CF7-4252-B7B8-07D48BE66BB4}"/>
                </a:ext>
              </a:extLst>
            </p:cNvPr>
            <p:cNvSpPr/>
            <p:nvPr/>
          </p:nvSpPr>
          <p:spPr>
            <a:xfrm>
              <a:off x="2987559" y="1433765"/>
              <a:ext cx="6216883" cy="6216882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śļíḑe">
              <a:extLst>
                <a:ext uri="{FF2B5EF4-FFF2-40B4-BE49-F238E27FC236}">
                  <a16:creationId xmlns:a16="http://schemas.microsoft.com/office/drawing/2014/main" id="{C2512062-0261-4BA3-B918-533C54D97DFA}"/>
                </a:ext>
              </a:extLst>
            </p:cNvPr>
            <p:cNvSpPr/>
            <p:nvPr/>
          </p:nvSpPr>
          <p:spPr>
            <a:xfrm>
              <a:off x="3298193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  <p:sp>
          <p:nvSpPr>
            <p:cNvPr id="9" name="í$lïḍe">
              <a:extLst>
                <a:ext uri="{FF2B5EF4-FFF2-40B4-BE49-F238E27FC236}">
                  <a16:creationId xmlns:a16="http://schemas.microsoft.com/office/drawing/2014/main" id="{135533D2-7C81-4E36-A0A7-C269679293D6}"/>
                </a:ext>
              </a:extLst>
            </p:cNvPr>
            <p:cNvSpPr/>
            <p:nvPr/>
          </p:nvSpPr>
          <p:spPr>
            <a:xfrm>
              <a:off x="8473201" y="2619952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10" name="ïṣ1ide">
              <a:extLst>
                <a:ext uri="{FF2B5EF4-FFF2-40B4-BE49-F238E27FC236}">
                  <a16:creationId xmlns:a16="http://schemas.microsoft.com/office/drawing/2014/main" id="{A2835928-A54D-4D28-8E0E-2FF1F8185C8A}"/>
                </a:ext>
              </a:extLst>
            </p:cNvPr>
            <p:cNvSpPr/>
            <p:nvPr/>
          </p:nvSpPr>
          <p:spPr>
            <a:xfrm>
              <a:off x="5935017" y="1227567"/>
              <a:ext cx="445185" cy="445185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  <p:sp>
          <p:nvSpPr>
            <p:cNvPr id="11" name="ïSlîďe">
              <a:extLst>
                <a:ext uri="{FF2B5EF4-FFF2-40B4-BE49-F238E27FC236}">
                  <a16:creationId xmlns:a16="http://schemas.microsoft.com/office/drawing/2014/main" id="{4ECBEBCA-300E-41EE-ADCA-5F559A92B1EF}"/>
                </a:ext>
              </a:extLst>
            </p:cNvPr>
            <p:cNvSpPr txBox="1"/>
            <p:nvPr/>
          </p:nvSpPr>
          <p:spPr bwMode="auto">
            <a:xfrm>
              <a:off x="660400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ṡ1íḍé">
              <a:extLst>
                <a:ext uri="{FF2B5EF4-FFF2-40B4-BE49-F238E27FC236}">
                  <a16:creationId xmlns:a16="http://schemas.microsoft.com/office/drawing/2014/main" id="{2815D8FD-19A8-44EB-BEE2-092EA5E653A6}"/>
                </a:ext>
              </a:extLst>
            </p:cNvPr>
            <p:cNvSpPr/>
            <p:nvPr/>
          </p:nvSpPr>
          <p:spPr bwMode="auto">
            <a:xfrm>
              <a:off x="660400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ṧľíďé">
              <a:extLst>
                <a:ext uri="{FF2B5EF4-FFF2-40B4-BE49-F238E27FC236}">
                  <a16:creationId xmlns:a16="http://schemas.microsoft.com/office/drawing/2014/main" id="{51C8EA85-2673-494C-9F60-13421389124F}"/>
                </a:ext>
              </a:extLst>
            </p:cNvPr>
            <p:cNvSpPr txBox="1"/>
            <p:nvPr/>
          </p:nvSpPr>
          <p:spPr bwMode="auto">
            <a:xfrm>
              <a:off x="8341871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ïSḷïḑê">
              <a:extLst>
                <a:ext uri="{FF2B5EF4-FFF2-40B4-BE49-F238E27FC236}">
                  <a16:creationId xmlns:a16="http://schemas.microsoft.com/office/drawing/2014/main" id="{C0A04C29-F8CB-4DFA-B8BD-2386BB2B0E99}"/>
                </a:ext>
              </a:extLst>
            </p:cNvPr>
            <p:cNvSpPr/>
            <p:nvPr/>
          </p:nvSpPr>
          <p:spPr bwMode="auto">
            <a:xfrm>
              <a:off x="8341871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5" name="íṡļîďè">
              <a:extLst>
                <a:ext uri="{FF2B5EF4-FFF2-40B4-BE49-F238E27FC236}">
                  <a16:creationId xmlns:a16="http://schemas.microsoft.com/office/drawing/2014/main" id="{7BD96061-C5A8-43C9-BACD-E08B3CC7A73D}"/>
                </a:ext>
              </a:extLst>
            </p:cNvPr>
            <p:cNvGrpSpPr/>
            <p:nvPr/>
          </p:nvGrpSpPr>
          <p:grpSpPr>
            <a:xfrm>
              <a:off x="4637185" y="1718911"/>
              <a:ext cx="3040848" cy="1391187"/>
              <a:chOff x="1137914" y="4323816"/>
              <a:chExt cx="2687394" cy="1308761"/>
            </a:xfrm>
          </p:grpSpPr>
          <p:sp>
            <p:nvSpPr>
              <p:cNvPr id="16" name="iṩḷïḓé">
                <a:extLst>
                  <a:ext uri="{FF2B5EF4-FFF2-40B4-BE49-F238E27FC236}">
                    <a16:creationId xmlns:a16="http://schemas.microsoft.com/office/drawing/2014/main" id="{5BB34514-611A-42C6-8841-5E222F06C394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îs1îḋê">
                <a:extLst>
                  <a:ext uri="{FF2B5EF4-FFF2-40B4-BE49-F238E27FC236}">
                    <a16:creationId xmlns:a16="http://schemas.microsoft.com/office/drawing/2014/main" id="{D0515163-53B6-4502-A7B0-2B313BFCEEF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val="401776183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FC0079-CC26-47B9-84D3-FBA40150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FBBB51-FB9C-4DDC-99AB-85C16CC04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2a7189c7-f532-4f9b-a27f-bf7d8855f7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E59430C-A21C-42B9-8E24-19D07E20AC5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93205" y="1395686"/>
            <a:ext cx="9863506" cy="4747939"/>
            <a:chOff x="1093204" y="1395686"/>
            <a:chExt cx="9863508" cy="4747940"/>
          </a:xfrm>
        </p:grpSpPr>
        <p:grpSp>
          <p:nvGrpSpPr>
            <p:cNvPr id="6" name="íšľíḑê">
              <a:extLst>
                <a:ext uri="{FF2B5EF4-FFF2-40B4-BE49-F238E27FC236}">
                  <a16:creationId xmlns:a16="http://schemas.microsoft.com/office/drawing/2014/main" id="{BA41AD52-0566-4E42-A16D-CBD4F157E085}"/>
                </a:ext>
              </a:extLst>
            </p:cNvPr>
            <p:cNvGrpSpPr/>
            <p:nvPr/>
          </p:nvGrpSpPr>
          <p:grpSpPr>
            <a:xfrm>
              <a:off x="6347568" y="1852781"/>
              <a:ext cx="4609144" cy="4290845"/>
              <a:chOff x="657328" y="1160748"/>
              <a:chExt cx="4609144" cy="4290845"/>
            </a:xfrm>
          </p:grpSpPr>
          <p:grpSp>
            <p:nvGrpSpPr>
              <p:cNvPr id="42" name="îṧ1iďé">
                <a:extLst>
                  <a:ext uri="{FF2B5EF4-FFF2-40B4-BE49-F238E27FC236}">
                    <a16:creationId xmlns:a16="http://schemas.microsoft.com/office/drawing/2014/main" id="{E02DA1DD-54BE-4669-BF93-3C148E150BBA}"/>
                  </a:ext>
                </a:extLst>
              </p:cNvPr>
              <p:cNvGrpSpPr/>
              <p:nvPr/>
            </p:nvGrpSpPr>
            <p:grpSpPr>
              <a:xfrm>
                <a:off x="2501014" y="1160748"/>
                <a:ext cx="2765458" cy="4290845"/>
                <a:chOff x="0" y="-2"/>
                <a:chExt cx="4163591" cy="6460164"/>
              </a:xfrm>
            </p:grpSpPr>
            <p:sp>
              <p:nvSpPr>
                <p:cNvPr id="46" name="iśḻîḍê">
                  <a:extLst>
                    <a:ext uri="{FF2B5EF4-FFF2-40B4-BE49-F238E27FC236}">
                      <a16:creationId xmlns:a16="http://schemas.microsoft.com/office/drawing/2014/main" id="{59EFE294-385D-47E0-B393-E787A81C55F8}"/>
                    </a:ext>
                  </a:extLst>
                </p:cNvPr>
                <p:cNvSpPr/>
                <p:nvPr/>
              </p:nvSpPr>
              <p:spPr>
                <a:xfrm>
                  <a:off x="1139158" y="4469317"/>
                  <a:ext cx="943220" cy="484075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24" y="0"/>
                      </a:moveTo>
                      <a:lnTo>
                        <a:pt x="21600" y="15846"/>
                      </a:lnTo>
                      <a:lnTo>
                        <a:pt x="20378" y="21600"/>
                      </a:lnTo>
                      <a:lnTo>
                        <a:pt x="0" y="5754"/>
                      </a:lnTo>
                      <a:lnTo>
                        <a:pt x="1224" y="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s1îďè">
                  <a:extLst>
                    <a:ext uri="{FF2B5EF4-FFF2-40B4-BE49-F238E27FC236}">
                      <a16:creationId xmlns:a16="http://schemas.microsoft.com/office/drawing/2014/main" id="{9601A038-A368-4514-8A99-D45089D2AD8D}"/>
                    </a:ext>
                  </a:extLst>
                </p:cNvPr>
                <p:cNvSpPr/>
                <p:nvPr/>
              </p:nvSpPr>
              <p:spPr>
                <a:xfrm>
                  <a:off x="1915284" y="2008322"/>
                  <a:ext cx="2248307" cy="3496350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34" h="21550" extrusionOk="0">
                      <a:moveTo>
                        <a:pt x="11254" y="67"/>
                      </a:moveTo>
                      <a:cubicBezTo>
                        <a:pt x="11071" y="-3"/>
                        <a:pt x="10858" y="-17"/>
                        <a:pt x="10656" y="20"/>
                      </a:cubicBezTo>
                      <a:cubicBezTo>
                        <a:pt x="10464" y="55"/>
                        <a:pt x="10300" y="137"/>
                        <a:pt x="10194" y="254"/>
                      </a:cubicBezTo>
                      <a:lnTo>
                        <a:pt x="8109" y="3875"/>
                      </a:lnTo>
                      <a:lnTo>
                        <a:pt x="7176" y="5456"/>
                      </a:lnTo>
                      <a:cubicBezTo>
                        <a:pt x="7103" y="5581"/>
                        <a:pt x="7102" y="5721"/>
                        <a:pt x="7177" y="5846"/>
                      </a:cubicBezTo>
                      <a:cubicBezTo>
                        <a:pt x="7251" y="5970"/>
                        <a:pt x="7395" y="6064"/>
                        <a:pt x="7570" y="6119"/>
                      </a:cubicBezTo>
                      <a:cubicBezTo>
                        <a:pt x="10920" y="7188"/>
                        <a:pt x="13178" y="9266"/>
                        <a:pt x="12905" y="11409"/>
                      </a:cubicBezTo>
                      <a:cubicBezTo>
                        <a:pt x="12494" y="14637"/>
                        <a:pt x="7535" y="17067"/>
                        <a:pt x="1914" y="15520"/>
                      </a:cubicBezTo>
                      <a:cubicBezTo>
                        <a:pt x="-761" y="17028"/>
                        <a:pt x="-607" y="19921"/>
                        <a:pt x="2221" y="21284"/>
                      </a:cubicBezTo>
                      <a:cubicBezTo>
                        <a:pt x="2409" y="21374"/>
                        <a:pt x="2601" y="21469"/>
                        <a:pt x="2822" y="21507"/>
                      </a:cubicBezTo>
                      <a:cubicBezTo>
                        <a:pt x="3269" y="21583"/>
                        <a:pt x="3716" y="21553"/>
                        <a:pt x="4142" y="21468"/>
                      </a:cubicBezTo>
                      <a:lnTo>
                        <a:pt x="4142" y="19800"/>
                      </a:lnTo>
                      <a:cubicBezTo>
                        <a:pt x="4142" y="18267"/>
                        <a:pt x="5918" y="17020"/>
                        <a:pt x="8101" y="17020"/>
                      </a:cubicBezTo>
                      <a:cubicBezTo>
                        <a:pt x="9656" y="17020"/>
                        <a:pt x="11039" y="17674"/>
                        <a:pt x="11623" y="18686"/>
                      </a:cubicBezTo>
                      <a:lnTo>
                        <a:pt x="11913" y="19186"/>
                      </a:lnTo>
                      <a:cubicBezTo>
                        <a:pt x="15756" y="18135"/>
                        <a:pt x="18714" y="15564"/>
                        <a:pt x="19489" y="12619"/>
                      </a:cubicBezTo>
                      <a:cubicBezTo>
                        <a:pt x="20839" y="7495"/>
                        <a:pt x="16410" y="2035"/>
                        <a:pt x="11254" y="67"/>
                      </a:cubicBezTo>
                      <a:close/>
                    </a:path>
                  </a:pathLst>
                </a:custGeom>
                <a:solidFill>
                  <a:schemeClr val="tx1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ḻîḋé">
                  <a:extLst>
                    <a:ext uri="{FF2B5EF4-FFF2-40B4-BE49-F238E27FC236}">
                      <a16:creationId xmlns:a16="http://schemas.microsoft.com/office/drawing/2014/main" id="{9B720912-1128-4F3E-9214-8A8E5046B962}"/>
                    </a:ext>
                  </a:extLst>
                </p:cNvPr>
                <p:cNvSpPr/>
                <p:nvPr/>
              </p:nvSpPr>
              <p:spPr>
                <a:xfrm rot="1760229">
                  <a:off x="808418" y="4254496"/>
                  <a:ext cx="1110794" cy="357159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49" extrusionOk="0">
                      <a:moveTo>
                        <a:pt x="21100" y="1054"/>
                      </a:moveTo>
                      <a:cubicBezTo>
                        <a:pt x="17598" y="-328"/>
                        <a:pt x="14054" y="-351"/>
                        <a:pt x="10550" y="985"/>
                      </a:cubicBezTo>
                      <a:cubicBezTo>
                        <a:pt x="6929" y="2366"/>
                        <a:pt x="3382" y="5187"/>
                        <a:pt x="0" y="9377"/>
                      </a:cubicBezTo>
                      <a:lnTo>
                        <a:pt x="501" y="21249"/>
                      </a:lnTo>
                      <a:lnTo>
                        <a:pt x="21600" y="12932"/>
                      </a:lnTo>
                      <a:lnTo>
                        <a:pt x="21100" y="1054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ŝļïḓe">
                  <a:extLst>
                    <a:ext uri="{FF2B5EF4-FFF2-40B4-BE49-F238E27FC236}">
                      <a16:creationId xmlns:a16="http://schemas.microsoft.com/office/drawing/2014/main" id="{AFBAA811-9D37-4098-83FC-AE3E88B69ECF}"/>
                    </a:ext>
                  </a:extLst>
                </p:cNvPr>
                <p:cNvSpPr/>
                <p:nvPr/>
              </p:nvSpPr>
              <p:spPr>
                <a:xfrm>
                  <a:off x="0" y="4816348"/>
                  <a:ext cx="3998943" cy="1643814"/>
                </a:xfrm>
                <a:custGeom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3" extrusionOk="0">
                      <a:moveTo>
                        <a:pt x="15199" y="3"/>
                      </a:moveTo>
                      <a:cubicBezTo>
                        <a:pt x="14021" y="111"/>
                        <a:pt x="13113" y="2547"/>
                        <a:pt x="13187" y="5398"/>
                      </a:cubicBezTo>
                      <a:lnTo>
                        <a:pt x="13187" y="12894"/>
                      </a:lnTo>
                      <a:lnTo>
                        <a:pt x="1892" y="12894"/>
                      </a:lnTo>
                      <a:cubicBezTo>
                        <a:pt x="846" y="12894"/>
                        <a:pt x="0" y="14952"/>
                        <a:pt x="0" y="17487"/>
                      </a:cubicBezTo>
                      <a:lnTo>
                        <a:pt x="0" y="21523"/>
                      </a:lnTo>
                      <a:lnTo>
                        <a:pt x="21600" y="21523"/>
                      </a:lnTo>
                      <a:cubicBezTo>
                        <a:pt x="21600" y="21523"/>
                        <a:pt x="21600" y="17487"/>
                        <a:pt x="21600" y="17487"/>
                      </a:cubicBezTo>
                      <a:cubicBezTo>
                        <a:pt x="21600" y="14952"/>
                        <a:pt x="20751" y="12894"/>
                        <a:pt x="19705" y="12894"/>
                      </a:cubicBezTo>
                      <a:lnTo>
                        <a:pt x="18966" y="12894"/>
                      </a:lnTo>
                      <a:lnTo>
                        <a:pt x="17168" y="3211"/>
                      </a:lnTo>
                      <a:cubicBezTo>
                        <a:pt x="16870" y="1218"/>
                        <a:pt x="16073" y="-77"/>
                        <a:pt x="15199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iSľidé">
                  <a:extLst>
                    <a:ext uri="{FF2B5EF4-FFF2-40B4-BE49-F238E27FC236}">
                      <a16:creationId xmlns:a16="http://schemas.microsoft.com/office/drawing/2014/main" id="{1E41E113-90E0-4D9C-84C6-932D36C3C903}"/>
                    </a:ext>
                  </a:extLst>
                </p:cNvPr>
                <p:cNvGrpSpPr/>
                <p:nvPr/>
              </p:nvGrpSpPr>
              <p:grpSpPr>
                <a:xfrm>
                  <a:off x="1520294" y="-2"/>
                  <a:ext cx="1897261" cy="3650009"/>
                  <a:chOff x="33877" y="-1"/>
                  <a:chExt cx="1897261" cy="3650008"/>
                </a:xfrm>
              </p:grpSpPr>
              <p:sp>
                <p:nvSpPr>
                  <p:cNvPr id="52" name="îṣḷïḍe">
                    <a:extLst>
                      <a:ext uri="{FF2B5EF4-FFF2-40B4-BE49-F238E27FC236}">
                        <a16:creationId xmlns:a16="http://schemas.microsoft.com/office/drawing/2014/main" id="{71577CD4-A293-4A54-9603-95605B5215E5}"/>
                      </a:ext>
                    </a:extLst>
                  </p:cNvPr>
                  <p:cNvSpPr/>
                  <p:nvPr/>
                </p:nvSpPr>
                <p:spPr>
                  <a:xfrm rot="1362301">
                    <a:off x="416811" y="1071358"/>
                    <a:ext cx="819350" cy="2324224"/>
                  </a:xfrm>
                  <a:prstGeom prst="roundRect">
                    <a:avLst>
                      <a:gd name="adj" fmla="val 28940"/>
                    </a:avLst>
                  </a:pr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ṥlïḍè">
                    <a:extLst>
                      <a:ext uri="{FF2B5EF4-FFF2-40B4-BE49-F238E27FC236}">
                        <a16:creationId xmlns:a16="http://schemas.microsoft.com/office/drawing/2014/main" id="{A452B0C4-1F06-4A4D-842C-E1B11C468D96}"/>
                      </a:ext>
                    </a:extLst>
                  </p:cNvPr>
                  <p:cNvSpPr/>
                  <p:nvPr/>
                </p:nvSpPr>
                <p:spPr>
                  <a:xfrm>
                    <a:off x="33877" y="3144457"/>
                    <a:ext cx="646511" cy="505550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249" y="0"/>
                        </a:moveTo>
                        <a:lnTo>
                          <a:pt x="0" y="13174"/>
                        </a:lnTo>
                        <a:lnTo>
                          <a:pt x="15905" y="21600"/>
                        </a:lnTo>
                        <a:lnTo>
                          <a:pt x="21600" y="10251"/>
                        </a:lnTo>
                        <a:cubicBezTo>
                          <a:pt x="21600" y="10251"/>
                          <a:pt x="2249" y="0"/>
                          <a:pt x="2249" y="0"/>
                        </a:cubicBezTo>
                        <a:close/>
                      </a:path>
                    </a:pathLst>
                  </a:custGeom>
                  <a:solidFill>
                    <a:srgbClr val="DCDEE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$1íḓè">
                    <a:extLst>
                      <a:ext uri="{FF2B5EF4-FFF2-40B4-BE49-F238E27FC236}">
                        <a16:creationId xmlns:a16="http://schemas.microsoft.com/office/drawing/2014/main" id="{05EEAB70-6045-41C8-9C1D-C35AF2943052}"/>
                      </a:ext>
                    </a:extLst>
                  </p:cNvPr>
                  <p:cNvSpPr/>
                  <p:nvPr/>
                </p:nvSpPr>
                <p:spPr>
                  <a:xfrm>
                    <a:off x="1342609" y="173888"/>
                    <a:ext cx="481590" cy="402450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8453"/>
                        </a:moveTo>
                        <a:lnTo>
                          <a:pt x="4547" y="0"/>
                        </a:lnTo>
                        <a:lnTo>
                          <a:pt x="0" y="13147"/>
                        </a:lnTo>
                        <a:lnTo>
                          <a:pt x="17048" y="21600"/>
                        </a:lnTo>
                        <a:cubicBezTo>
                          <a:pt x="17048" y="21600"/>
                          <a:pt x="21600" y="8453"/>
                          <a:pt x="21600" y="8453"/>
                        </a:cubicBezTo>
                        <a:close/>
                      </a:path>
                    </a:pathLst>
                  </a:cu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ṡļide">
                    <a:extLst>
                      <a:ext uri="{FF2B5EF4-FFF2-40B4-BE49-F238E27FC236}">
                        <a16:creationId xmlns:a16="http://schemas.microsoft.com/office/drawing/2014/main" id="{5F097C35-9875-421F-8C2A-336B39F4CA0A}"/>
                      </a:ext>
                    </a:extLst>
                  </p:cNvPr>
                  <p:cNvSpPr/>
                  <p:nvPr/>
                </p:nvSpPr>
                <p:spPr>
                  <a:xfrm>
                    <a:off x="1026448" y="363585"/>
                    <a:ext cx="770287" cy="879292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54" y="0"/>
                        </a:moveTo>
                        <a:lnTo>
                          <a:pt x="0" y="16612"/>
                        </a:lnTo>
                        <a:lnTo>
                          <a:pt x="13746" y="21600"/>
                        </a:lnTo>
                        <a:lnTo>
                          <a:pt x="21600" y="4988"/>
                        </a:lnTo>
                        <a:cubicBezTo>
                          <a:pt x="21600" y="4988"/>
                          <a:pt x="7854" y="0"/>
                          <a:pt x="7854" y="0"/>
                        </a:cubicBezTo>
                        <a:close/>
                      </a:path>
                    </a:pathLst>
                  </a:custGeom>
                  <a:solidFill>
                    <a:srgbClr val="A6AAA9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sḷîḍé">
                    <a:extLst>
                      <a:ext uri="{FF2B5EF4-FFF2-40B4-BE49-F238E27FC236}">
                        <a16:creationId xmlns:a16="http://schemas.microsoft.com/office/drawing/2014/main" id="{D3A10A26-4D38-488A-B8B0-F8618F8DDE86}"/>
                      </a:ext>
                    </a:extLst>
                  </p:cNvPr>
                  <p:cNvSpPr/>
                  <p:nvPr/>
                </p:nvSpPr>
                <p:spPr>
                  <a:xfrm>
                    <a:off x="1374225" y="-1"/>
                    <a:ext cx="556913" cy="395919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22" h="21070" extrusionOk="0">
                        <a:moveTo>
                          <a:pt x="21008" y="13226"/>
                        </a:moveTo>
                        <a:cubicBezTo>
                          <a:pt x="21600" y="11226"/>
                          <a:pt x="20922" y="8932"/>
                          <a:pt x="19488" y="8104"/>
                        </a:cubicBezTo>
                        <a:lnTo>
                          <a:pt x="5998" y="300"/>
                        </a:lnTo>
                        <a:cubicBezTo>
                          <a:pt x="4564" y="-530"/>
                          <a:pt x="2920" y="420"/>
                          <a:pt x="2328" y="2420"/>
                        </a:cubicBezTo>
                        <a:lnTo>
                          <a:pt x="0" y="10264"/>
                        </a:lnTo>
                        <a:lnTo>
                          <a:pt x="18679" y="21070"/>
                        </a:lnTo>
                        <a:cubicBezTo>
                          <a:pt x="18679" y="21070"/>
                          <a:pt x="21008" y="13226"/>
                          <a:pt x="21008" y="13226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1" name="í$ľîḋê">
                  <a:extLst>
                    <a:ext uri="{FF2B5EF4-FFF2-40B4-BE49-F238E27FC236}">
                      <a16:creationId xmlns:a16="http://schemas.microsoft.com/office/drawing/2014/main" id="{FD262BB8-489D-43A5-8583-58650763EC05}"/>
                    </a:ext>
                  </a:extLst>
                </p:cNvPr>
                <p:cNvSpPr/>
                <p:nvPr/>
              </p:nvSpPr>
              <p:spPr>
                <a:xfrm>
                  <a:off x="2358675" y="1999170"/>
                  <a:ext cx="826284" cy="826284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ïṩḷïḍè">
                <a:extLst>
                  <a:ext uri="{FF2B5EF4-FFF2-40B4-BE49-F238E27FC236}">
                    <a16:creationId xmlns:a16="http://schemas.microsoft.com/office/drawing/2014/main" id="{054342CD-4885-4B35-92FA-8F26A26FAB79}"/>
                  </a:ext>
                </a:extLst>
              </p:cNvPr>
              <p:cNvSpPr/>
              <p:nvPr/>
            </p:nvSpPr>
            <p:spPr>
              <a:xfrm rot="1055828" flipH="1">
                <a:off x="1103862" y="2418036"/>
                <a:ext cx="2287024" cy="1465282"/>
              </a:xfrm>
              <a:custGeom>
                <a:gdLst>
                  <a:gd name="connsiteX0" fmla="*/ 2287024 w 2287024"/>
                  <a:gd name="connsiteY0" fmla="*/ 1460653 h 1465282"/>
                  <a:gd name="connsiteX1" fmla="*/ 2285051 w 2287024"/>
                  <a:gd name="connsiteY1" fmla="*/ 1461929 h 1465282"/>
                  <a:gd name="connsiteX2" fmla="*/ 2286750 w 2287024"/>
                  <a:gd name="connsiteY2" fmla="*/ 1465282 h 1465282"/>
                  <a:gd name="connsiteX3" fmla="*/ 1048593 w 2287024"/>
                  <a:gd name="connsiteY3" fmla="*/ 0 h 1465282"/>
                  <a:gd name="connsiteX4" fmla="*/ 0 w 2287024"/>
                  <a:gd name="connsiteY4" fmla="*/ 1210553 h 1465282"/>
                  <a:gd name="connsiteX5" fmla="*/ 803381 w 2287024"/>
                  <a:gd name="connsiteY5" fmla="*/ 862800 h 1465282"/>
                  <a:gd name="connsiteX6" fmla="*/ 877612 w 2287024"/>
                  <a:gd name="connsiteY6" fmla="*/ 833843 h 1465282"/>
                  <a:gd name="connsiteX7" fmla="*/ 849330 w 2287024"/>
                  <a:gd name="connsiteY7" fmla="*/ 686909 h 1465282"/>
                  <a:gd name="connsiteX8" fmla="*/ 891273 w 2287024"/>
                  <a:gd name="connsiteY8" fmla="*/ 299749 h 1465282"/>
                  <a:gd name="connsiteX9" fmla="*/ 1021464 w 2287024"/>
                  <a:gd name="connsiteY9" fmla="*/ 35101 h 146528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024" h="1465282">
                    <a:moveTo>
                      <a:pt x="2287024" y="1460653"/>
                    </a:moveTo>
                    <a:lnTo>
                      <a:pt x="2285051" y="1461929"/>
                    </a:lnTo>
                    <a:lnTo>
                      <a:pt x="2286750" y="1465282"/>
                    </a:lnTo>
                    <a:close/>
                    <a:moveTo>
                      <a:pt x="1048593" y="0"/>
                    </a:moveTo>
                    <a:lnTo>
                      <a:pt x="0" y="1210553"/>
                    </a:lnTo>
                    <a:lnTo>
                      <a:pt x="803381" y="862800"/>
                    </a:lnTo>
                    <a:lnTo>
                      <a:pt x="877612" y="833843"/>
                    </a:lnTo>
                    <a:lnTo>
                      <a:pt x="849330" y="686909"/>
                    </a:lnTo>
                    <a:cubicBezTo>
                      <a:pt x="837498" y="560070"/>
                      <a:pt x="850338" y="428816"/>
                      <a:pt x="891273" y="299749"/>
                    </a:cubicBezTo>
                    <a:cubicBezTo>
                      <a:pt x="921975" y="202948"/>
                      <a:pt x="966300" y="114251"/>
                      <a:pt x="1021464" y="35101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ṥḷíde">
                <a:extLst>
                  <a:ext uri="{FF2B5EF4-FFF2-40B4-BE49-F238E27FC236}">
                    <a16:creationId xmlns:a16="http://schemas.microsoft.com/office/drawing/2014/main" id="{C1F6CC0E-2EDE-4451-BBA3-045B5C6562D2}"/>
                  </a:ext>
                </a:extLst>
              </p:cNvPr>
              <p:cNvSpPr/>
              <p:nvPr/>
            </p:nvSpPr>
            <p:spPr>
              <a:xfrm rot="1055828" flipH="1">
                <a:off x="1665429" y="3336838"/>
                <a:ext cx="1584135" cy="712833"/>
              </a:xfrm>
              <a:custGeom>
                <a:gdLst>
                  <a:gd name="connsiteX0" fmla="*/ 890279 w 1584135"/>
                  <a:gd name="connsiteY0" fmla="*/ 2854 h 712833"/>
                  <a:gd name="connsiteX1" fmla="*/ 856093 w 1584135"/>
                  <a:gd name="connsiteY1" fmla="*/ 0 h 712833"/>
                  <a:gd name="connsiteX2" fmla="*/ 0 w 1584135"/>
                  <a:gd name="connsiteY2" fmla="*/ 372719 h 712833"/>
                  <a:gd name="connsiteX3" fmla="*/ 755104 w 1584135"/>
                  <a:gd name="connsiteY3" fmla="*/ 548782 h 712833"/>
                  <a:gd name="connsiteX4" fmla="*/ 1584135 w 1584135"/>
                  <a:gd name="connsiteY4" fmla="*/ 712833 h 712833"/>
                  <a:gd name="connsiteX5" fmla="*/ 1584048 w 1584135"/>
                  <a:gd name="connsiteY5" fmla="*/ 712044 h 712833"/>
                  <a:gd name="connsiteX6" fmla="*/ 1542459 w 1584135"/>
                  <a:gd name="connsiteY6" fmla="*/ 701128 h 712833"/>
                  <a:gd name="connsiteX7" fmla="*/ 898034 w 1584135"/>
                  <a:gd name="connsiteY7" fmla="*/ 43143 h 71283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35" h="712833">
                    <a:moveTo>
                      <a:pt x="890279" y="2854"/>
                    </a:moveTo>
                    <a:lnTo>
                      <a:pt x="856093" y="0"/>
                    </a:lnTo>
                    <a:lnTo>
                      <a:pt x="0" y="372719"/>
                    </a:lnTo>
                    <a:cubicBezTo>
                      <a:pt x="250748" y="435455"/>
                      <a:pt x="502523" y="494165"/>
                      <a:pt x="755104" y="548782"/>
                    </a:cubicBezTo>
                    <a:cubicBezTo>
                      <a:pt x="1030495" y="608317"/>
                      <a:pt x="1306838" y="663001"/>
                      <a:pt x="1584135" y="712833"/>
                    </a:cubicBezTo>
                    <a:lnTo>
                      <a:pt x="1584048" y="712044"/>
                    </a:lnTo>
                    <a:lnTo>
                      <a:pt x="1542459" y="701128"/>
                    </a:lnTo>
                    <a:cubicBezTo>
                      <a:pt x="1219791" y="598790"/>
                      <a:pt x="987158" y="345078"/>
                      <a:pt x="898034" y="43143"/>
                    </a:cubicBezTo>
                    <a:close/>
                  </a:path>
                </a:pathLst>
              </a:custGeom>
              <a:solidFill>
                <a:srgbClr val="53585F">
                  <a:alpha val="5303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1íḋè">
                <a:extLst>
                  <a:ext uri="{FF2B5EF4-FFF2-40B4-BE49-F238E27FC236}">
                    <a16:creationId xmlns:a16="http://schemas.microsoft.com/office/drawing/2014/main" id="{811A234B-8B16-41A9-A8E9-FEB4892263F0}"/>
                  </a:ext>
                </a:extLst>
              </p:cNvPr>
              <p:cNvSpPr/>
              <p:nvPr/>
            </p:nvSpPr>
            <p:spPr bwMode="auto">
              <a:xfrm>
                <a:off x="657328" y="1833622"/>
                <a:ext cx="1961354" cy="196135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ḷîde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>
              <a:extLst>
                <a:ext uri="{FF2B5EF4-FFF2-40B4-BE49-F238E27FC236}">
                  <a16:creationId xmlns:a16="http://schemas.microsoft.com/office/drawing/2014/main" id="{00158659-BA1B-44F6-BC84-7F4CA54102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1000" y="2509459"/>
              <a:ext cx="1957141" cy="1958848"/>
              <a:chOff x="1089075" y="1943100"/>
              <a:chExt cx="2969202" cy="2971793"/>
            </a:xfrm>
          </p:grpSpPr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id="{8AE59F2E-009C-44EB-875F-60F914DE52E7}"/>
                  </a:ext>
                </a:extLst>
              </p:cNvPr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îḑe">
                <a:extLst>
                  <a:ext uri="{FF2B5EF4-FFF2-40B4-BE49-F238E27FC236}">
                    <a16:creationId xmlns:a16="http://schemas.microsoft.com/office/drawing/2014/main" id="{E37646EA-DA7F-4241-A1C1-82FA36BEB0BF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ŝ1íḍè">
                <a:extLst>
                  <a:ext uri="{FF2B5EF4-FFF2-40B4-BE49-F238E27FC236}">
                    <a16:creationId xmlns:a16="http://schemas.microsoft.com/office/drawing/2014/main" id="{8F1BCBDD-0468-45A2-90FA-FA6A92DA2CC7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işľîḋé">
                <a:extLst>
                  <a:ext uri="{FF2B5EF4-FFF2-40B4-BE49-F238E27FC236}">
                    <a16:creationId xmlns:a16="http://schemas.microsoft.com/office/drawing/2014/main" id="{5BC14F8F-893E-4183-A448-48CBA1837E96}"/>
                  </a:ext>
                </a:extLst>
              </p:cNvPr>
              <p:cNvGrpSpPr/>
              <p:nvPr/>
            </p:nvGrpSpPr>
            <p:grpSpPr>
              <a:xfrm>
                <a:off x="1149367" y="1943100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32" name="îšḻiďé">
                  <a:extLst>
                    <a:ext uri="{FF2B5EF4-FFF2-40B4-BE49-F238E27FC236}">
                      <a16:creationId xmlns:a16="http://schemas.microsoft.com/office/drawing/2014/main" id="{2EE23A6E-2E49-4B86-9FE2-DAAFA4A7CA2B}"/>
                    </a:ext>
                  </a:extLst>
                </p:cNvPr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śḻîďè">
                  <a:extLst>
                    <a:ext uri="{FF2B5EF4-FFF2-40B4-BE49-F238E27FC236}">
                      <a16:creationId xmlns:a16="http://schemas.microsoft.com/office/drawing/2014/main" id="{3232BD18-14A2-4639-BA52-FF1931C1DB61}"/>
                    </a:ext>
                  </a:extLst>
                </p:cNvPr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S1idé">
                  <a:extLst>
                    <a:ext uri="{FF2B5EF4-FFF2-40B4-BE49-F238E27FC236}">
                      <a16:creationId xmlns:a16="http://schemas.microsoft.com/office/drawing/2014/main" id="{CA696589-F3B8-4675-8995-9652E839179A}"/>
                    </a:ext>
                  </a:extLst>
                </p:cNvPr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ślíḍê">
                  <a:extLst>
                    <a:ext uri="{FF2B5EF4-FFF2-40B4-BE49-F238E27FC236}">
                      <a16:creationId xmlns:a16="http://schemas.microsoft.com/office/drawing/2014/main" id="{AA2F368C-3A36-4333-9D0C-4AB4A2783558}"/>
                    </a:ext>
                  </a:extLst>
                </p:cNvPr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ṩ1îḍè">
                  <a:extLst>
                    <a:ext uri="{FF2B5EF4-FFF2-40B4-BE49-F238E27FC236}">
                      <a16:creationId xmlns:a16="http://schemas.microsoft.com/office/drawing/2014/main" id="{46381FB0-C932-4438-AB68-A161B0AA05AB}"/>
                    </a:ext>
                  </a:extLst>
                </p:cNvPr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śľïḑè">
                  <a:extLst>
                    <a:ext uri="{FF2B5EF4-FFF2-40B4-BE49-F238E27FC236}">
                      <a16:creationId xmlns:a16="http://schemas.microsoft.com/office/drawing/2014/main" id="{CCC6A68A-993A-4A42-9BD3-24D2DB7CB296}"/>
                    </a:ext>
                  </a:extLst>
                </p:cNvPr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ṡľïḋê">
                  <a:extLst>
                    <a:ext uri="{FF2B5EF4-FFF2-40B4-BE49-F238E27FC236}">
                      <a16:creationId xmlns:a16="http://schemas.microsoft.com/office/drawing/2014/main" id="{C9D350A6-3EB8-43F7-9CCD-C08FD5F8360E}"/>
                    </a:ext>
                  </a:extLst>
                </p:cNvPr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šļîdè">
                  <a:extLst>
                    <a:ext uri="{FF2B5EF4-FFF2-40B4-BE49-F238E27FC236}">
                      <a16:creationId xmlns:a16="http://schemas.microsoft.com/office/drawing/2014/main" id="{8DB5009F-A8AF-418E-A326-899595D60A47}"/>
                    </a:ext>
                  </a:extLst>
                </p:cNvPr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ļíďe">
                  <a:extLst>
                    <a:ext uri="{FF2B5EF4-FFF2-40B4-BE49-F238E27FC236}">
                      <a16:creationId xmlns:a16="http://schemas.microsoft.com/office/drawing/2014/main" id="{9A07E47B-DEA3-4197-A32D-59F1DD7A7F89}"/>
                    </a:ext>
                  </a:extLst>
                </p:cNvPr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ļiďé">
                  <a:extLst>
                    <a:ext uri="{FF2B5EF4-FFF2-40B4-BE49-F238E27FC236}">
                      <a16:creationId xmlns:a16="http://schemas.microsoft.com/office/drawing/2014/main" id="{05AE47ED-F846-4604-882B-53347D2DF96B}"/>
                    </a:ext>
                  </a:extLst>
                </p:cNvPr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îšḷîḑé">
                <a:extLst>
                  <a:ext uri="{FF2B5EF4-FFF2-40B4-BE49-F238E27FC236}">
                    <a16:creationId xmlns:a16="http://schemas.microsoft.com/office/drawing/2014/main" id="{33185DCB-54C2-4A0C-A850-194702429429}"/>
                  </a:ext>
                </a:extLst>
              </p:cNvPr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</a:p>
            </p:txBody>
          </p:sp>
        </p:grpSp>
        <p:sp>
          <p:nvSpPr>
            <p:cNvPr id="8" name="ïṧľîḍé">
              <a:extLst>
                <a:ext uri="{FF2B5EF4-FFF2-40B4-BE49-F238E27FC236}">
                  <a16:creationId xmlns:a16="http://schemas.microsoft.com/office/drawing/2014/main" id="{5607263C-C6C7-4616-AAC3-19608F23BD67}"/>
                </a:ext>
              </a:extLst>
            </p:cNvPr>
            <p:cNvSpPr/>
            <p:nvPr/>
          </p:nvSpPr>
          <p:spPr>
            <a:xfrm>
              <a:off x="1093204" y="5082876"/>
              <a:ext cx="697107" cy="697107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iṡḻídè">
              <a:extLst>
                <a:ext uri="{FF2B5EF4-FFF2-40B4-BE49-F238E27FC236}">
                  <a16:creationId xmlns:a16="http://schemas.microsoft.com/office/drawing/2014/main" id="{78800B18-FC6F-4CD5-B274-3E7DBC3E1FF2}"/>
                </a:ext>
              </a:extLst>
            </p:cNvPr>
            <p:cNvSpPr txBox="1"/>
            <p:nvPr/>
          </p:nvSpPr>
          <p:spPr>
            <a:xfrm>
              <a:off x="1805137" y="5081374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0" name="iŝľîḍé">
              <a:extLst>
                <a:ext uri="{FF2B5EF4-FFF2-40B4-BE49-F238E27FC236}">
                  <a16:creationId xmlns:a16="http://schemas.microsoft.com/office/drawing/2014/main" id="{13E0B171-F618-4BEF-AE1F-84B9002D2BCF}"/>
                </a:ext>
              </a:extLst>
            </p:cNvPr>
            <p:cNvSpPr txBox="1"/>
            <p:nvPr/>
          </p:nvSpPr>
          <p:spPr>
            <a:xfrm>
              <a:off x="1805137" y="5467252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11" name="ïŝlíḓè">
              <a:extLst>
                <a:ext uri="{FF2B5EF4-FFF2-40B4-BE49-F238E27FC236}">
                  <a16:creationId xmlns:a16="http://schemas.microsoft.com/office/drawing/2014/main" id="{407DBB55-59B4-4EEB-9439-FEC03AAB95D9}"/>
                </a:ext>
              </a:extLst>
            </p:cNvPr>
            <p:cNvSpPr/>
            <p:nvPr/>
          </p:nvSpPr>
          <p:spPr>
            <a:xfrm>
              <a:off x="1098643" y="4161454"/>
              <a:ext cx="697107" cy="697107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ṥľïḍè">
              <a:extLst>
                <a:ext uri="{FF2B5EF4-FFF2-40B4-BE49-F238E27FC236}">
                  <a16:creationId xmlns:a16="http://schemas.microsoft.com/office/drawing/2014/main" id="{F946B2F8-C823-40CC-9912-CDEFDC83E172}"/>
                </a:ext>
              </a:extLst>
            </p:cNvPr>
            <p:cNvSpPr txBox="1"/>
            <p:nvPr/>
          </p:nvSpPr>
          <p:spPr>
            <a:xfrm>
              <a:off x="1805137" y="4159952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3" name="iṧliḑè">
              <a:extLst>
                <a:ext uri="{FF2B5EF4-FFF2-40B4-BE49-F238E27FC236}">
                  <a16:creationId xmlns:a16="http://schemas.microsoft.com/office/drawing/2014/main" id="{9073A2C4-F0F2-436B-8D66-4E46F4D65730}"/>
                </a:ext>
              </a:extLst>
            </p:cNvPr>
            <p:cNvSpPr txBox="1"/>
            <p:nvPr/>
          </p:nvSpPr>
          <p:spPr>
            <a:xfrm>
              <a:off x="1805137" y="4545830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14" name="iśľïḋé">
              <a:extLst>
                <a:ext uri="{FF2B5EF4-FFF2-40B4-BE49-F238E27FC236}">
                  <a16:creationId xmlns:a16="http://schemas.microsoft.com/office/drawing/2014/main" id="{C06CB0B0-61BB-4FB5-AF94-DBAB836BDF24}"/>
                </a:ext>
              </a:extLst>
            </p:cNvPr>
            <p:cNvSpPr/>
            <p:nvPr/>
          </p:nvSpPr>
          <p:spPr>
            <a:xfrm>
              <a:off x="1098643" y="3240032"/>
              <a:ext cx="697107" cy="69710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íṩliḓe">
              <a:extLst>
                <a:ext uri="{FF2B5EF4-FFF2-40B4-BE49-F238E27FC236}">
                  <a16:creationId xmlns:a16="http://schemas.microsoft.com/office/drawing/2014/main" id="{D26EA9E0-B954-47B4-AF4E-DB4DE11733DF}"/>
                </a:ext>
              </a:extLst>
            </p:cNvPr>
            <p:cNvSpPr txBox="1"/>
            <p:nvPr/>
          </p:nvSpPr>
          <p:spPr>
            <a:xfrm>
              <a:off x="1805137" y="3238530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6" name="işľiḑê">
              <a:extLst>
                <a:ext uri="{FF2B5EF4-FFF2-40B4-BE49-F238E27FC236}">
                  <a16:creationId xmlns:a16="http://schemas.microsoft.com/office/drawing/2014/main" id="{BBE73B1F-D338-43FD-8129-FAB9EABB9728}"/>
                </a:ext>
              </a:extLst>
            </p:cNvPr>
            <p:cNvSpPr txBox="1"/>
            <p:nvPr/>
          </p:nvSpPr>
          <p:spPr>
            <a:xfrm>
              <a:off x="1805137" y="3624408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17" name="íŝ1iďê">
              <a:extLst>
                <a:ext uri="{FF2B5EF4-FFF2-40B4-BE49-F238E27FC236}">
                  <a16:creationId xmlns:a16="http://schemas.microsoft.com/office/drawing/2014/main" id="{3B94B7E5-150F-4303-A5F5-2861352B8559}"/>
                </a:ext>
              </a:extLst>
            </p:cNvPr>
            <p:cNvSpPr/>
            <p:nvPr/>
          </p:nvSpPr>
          <p:spPr>
            <a:xfrm>
              <a:off x="1098643" y="2318610"/>
              <a:ext cx="697107" cy="697107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i$1íḍè">
              <a:extLst>
                <a:ext uri="{FF2B5EF4-FFF2-40B4-BE49-F238E27FC236}">
                  <a16:creationId xmlns:a16="http://schemas.microsoft.com/office/drawing/2014/main" id="{780D3754-BFB1-45ED-ABA2-6C6BBCE0A519}"/>
                </a:ext>
              </a:extLst>
            </p:cNvPr>
            <p:cNvSpPr txBox="1"/>
            <p:nvPr/>
          </p:nvSpPr>
          <p:spPr>
            <a:xfrm>
              <a:off x="1805137" y="2317108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9" name="i$1iḑe">
              <a:extLst>
                <a:ext uri="{FF2B5EF4-FFF2-40B4-BE49-F238E27FC236}">
                  <a16:creationId xmlns:a16="http://schemas.microsoft.com/office/drawing/2014/main" id="{9274624F-1204-45AE-BCF3-2169C7A896B2}"/>
                </a:ext>
              </a:extLst>
            </p:cNvPr>
            <p:cNvSpPr txBox="1"/>
            <p:nvPr/>
          </p:nvSpPr>
          <p:spPr>
            <a:xfrm>
              <a:off x="1805137" y="2702986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20" name="iSļîďè">
              <a:extLst>
                <a:ext uri="{FF2B5EF4-FFF2-40B4-BE49-F238E27FC236}">
                  <a16:creationId xmlns:a16="http://schemas.microsoft.com/office/drawing/2014/main" id="{6EF6505F-8549-4C50-BAC0-51B8370D1F32}"/>
                </a:ext>
              </a:extLst>
            </p:cNvPr>
            <p:cNvSpPr/>
            <p:nvPr/>
          </p:nvSpPr>
          <p:spPr>
            <a:xfrm>
              <a:off x="1098645" y="1397188"/>
              <a:ext cx="697107" cy="697107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1" name="iṧḷíḓè">
              <a:extLst>
                <a:ext uri="{FF2B5EF4-FFF2-40B4-BE49-F238E27FC236}">
                  <a16:creationId xmlns:a16="http://schemas.microsoft.com/office/drawing/2014/main" id="{E787C4DD-AD18-4289-BA20-41F6917F6C26}"/>
                </a:ext>
              </a:extLst>
            </p:cNvPr>
            <p:cNvSpPr txBox="1"/>
            <p:nvPr/>
          </p:nvSpPr>
          <p:spPr>
            <a:xfrm>
              <a:off x="1805137" y="1395686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2" name="iṧ1îḓê">
              <a:extLst>
                <a:ext uri="{FF2B5EF4-FFF2-40B4-BE49-F238E27FC236}">
                  <a16:creationId xmlns:a16="http://schemas.microsoft.com/office/drawing/2014/main" id="{C4080890-D24B-4C59-8F2F-DC8DB3790C07}"/>
                </a:ext>
              </a:extLst>
            </p:cNvPr>
            <p:cNvSpPr txBox="1"/>
            <p:nvPr/>
          </p:nvSpPr>
          <p:spPr>
            <a:xfrm>
              <a:off x="1805137" y="1781564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870454A-FEE0-4815-9387-1768CA685056}"/>
                </a:ext>
              </a:extLst>
            </p:cNvPr>
            <p:cNvCxnSpPr/>
            <p:nvPr/>
          </p:nvCxnSpPr>
          <p:spPr>
            <a:xfrm>
              <a:off x="1956000" y="223558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FB41932-1178-4B52-9D74-531C8C8D3E0D}"/>
                </a:ext>
              </a:extLst>
            </p:cNvPr>
            <p:cNvCxnSpPr/>
            <p:nvPr/>
          </p:nvCxnSpPr>
          <p:spPr>
            <a:xfrm>
              <a:off x="1956000" y="3159420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F71E830-79A1-4905-9723-BCD4FA41ED05}"/>
                </a:ext>
              </a:extLst>
            </p:cNvPr>
            <p:cNvCxnSpPr/>
            <p:nvPr/>
          </p:nvCxnSpPr>
          <p:spPr>
            <a:xfrm>
              <a:off x="1956000" y="40832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B4941C5-9BA9-4066-AB27-B34D96EA4B62}"/>
                </a:ext>
              </a:extLst>
            </p:cNvPr>
            <p:cNvCxnSpPr/>
            <p:nvPr/>
          </p:nvCxnSpPr>
          <p:spPr>
            <a:xfrm>
              <a:off x="1956000" y="5007088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4095778311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32ABF4-C2E8-4CC8-BD7F-B32C01A09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3F6CE8-E03B-4F7C-AF1B-BFABD3A7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5" name="9b10bcf4-16ab-4d5c-8ae0-9a1adbea84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9D06DB1-149B-469E-97E5-35671F22824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725" y="1144517"/>
            <a:ext cx="10848763" cy="4999422"/>
            <a:chOff x="671725" y="1144517"/>
            <a:chExt cx="10848763" cy="4999422"/>
          </a:xfrm>
        </p:grpSpPr>
        <p:grpSp>
          <p:nvGrpSpPr>
            <p:cNvPr id="6" name="íṡḷíďè">
              <a:extLst>
                <a:ext uri="{FF2B5EF4-FFF2-40B4-BE49-F238E27FC236}">
                  <a16:creationId xmlns:a16="http://schemas.microsoft.com/office/drawing/2014/main" id="{87F6E881-AF22-404E-BE3A-6FBEF2613ECE}"/>
                </a:ext>
              </a:extLst>
            </p:cNvPr>
            <p:cNvGrpSpPr/>
            <p:nvPr/>
          </p:nvGrpSpPr>
          <p:grpSpPr>
            <a:xfrm>
              <a:off x="671725" y="4599000"/>
              <a:ext cx="5694275" cy="1544938"/>
              <a:chOff x="671725" y="4599000"/>
              <a:chExt cx="5694275" cy="1544938"/>
            </a:xfrm>
          </p:grpSpPr>
          <p:grpSp>
            <p:nvGrpSpPr>
              <p:cNvPr id="42" name="iŝľiďe">
                <a:extLst>
                  <a:ext uri="{FF2B5EF4-FFF2-40B4-BE49-F238E27FC236}">
                    <a16:creationId xmlns:a16="http://schemas.microsoft.com/office/drawing/2014/main" id="{401E9B3E-753A-4354-96BD-A551D9D1F57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45" name="ïSļîde">
                  <a:extLst>
                    <a:ext uri="{FF2B5EF4-FFF2-40B4-BE49-F238E27FC236}">
                      <a16:creationId xmlns:a16="http://schemas.microsoft.com/office/drawing/2014/main" id="{80A3529A-9B12-4608-875E-BE1EF86B9EE2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6" name="íŝḷiḋé">
                  <a:extLst>
                    <a:ext uri="{FF2B5EF4-FFF2-40B4-BE49-F238E27FC236}">
                      <a16:creationId xmlns:a16="http://schemas.microsoft.com/office/drawing/2014/main" id="{7ECD8147-9530-4E90-BB4F-4CA3C09A612E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7" name="ïṣḷíḑe">
                    <a:extLst>
                      <a:ext uri="{FF2B5EF4-FFF2-40B4-BE49-F238E27FC236}">
                        <a16:creationId xmlns:a16="http://schemas.microsoft.com/office/drawing/2014/main" id="{FBE528B3-A170-4804-8838-454524E132DA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isḻíḋê">
                    <a:extLst>
                      <a:ext uri="{FF2B5EF4-FFF2-40B4-BE49-F238E27FC236}">
                        <a16:creationId xmlns:a16="http://schemas.microsoft.com/office/drawing/2014/main" id="{3DB7C031-5764-4AFE-BD6A-3AB6FE5B993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/>
                      <a:t>2010</a:t>
                    </a:r>
                  </a:p>
                </p:txBody>
              </p:sp>
            </p:grpSp>
          </p:grpSp>
          <p:sp>
            <p:nvSpPr>
              <p:cNvPr id="43" name="íṡ1îḋê">
                <a:extLst>
                  <a:ext uri="{FF2B5EF4-FFF2-40B4-BE49-F238E27FC236}">
                    <a16:creationId xmlns:a16="http://schemas.microsoft.com/office/drawing/2014/main" id="{F314DE6C-5FB8-416F-9699-442E179BCB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4" name="isḷiḍé">
                <a:extLst>
                  <a:ext uri="{FF2B5EF4-FFF2-40B4-BE49-F238E27FC236}">
                    <a16:creationId xmlns:a16="http://schemas.microsoft.com/office/drawing/2014/main" id="{69A9213F-FADC-42D3-BE3C-7C6428B3EEA8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i$1iďè">
              <a:extLst>
                <a:ext uri="{FF2B5EF4-FFF2-40B4-BE49-F238E27FC236}">
                  <a16:creationId xmlns:a16="http://schemas.microsoft.com/office/drawing/2014/main" id="{4B2B27DE-F813-4C60-AE7E-CED3D27ABC3E}"/>
                </a:ext>
              </a:extLst>
            </p:cNvPr>
            <p:cNvGrpSpPr/>
            <p:nvPr/>
          </p:nvGrpSpPr>
          <p:grpSpPr>
            <a:xfrm>
              <a:off x="2413328" y="3746280"/>
              <a:ext cx="5694275" cy="1544938"/>
              <a:chOff x="671725" y="4599000"/>
              <a:chExt cx="5694275" cy="1544938"/>
            </a:xfrm>
          </p:grpSpPr>
          <p:grpSp>
            <p:nvGrpSpPr>
              <p:cNvPr id="35" name="ïṧḻïdê">
                <a:extLst>
                  <a:ext uri="{FF2B5EF4-FFF2-40B4-BE49-F238E27FC236}">
                    <a16:creationId xmlns:a16="http://schemas.microsoft.com/office/drawing/2014/main" id="{DD29AC36-0BEE-4325-8ECF-41EEB7F7C9E2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8" name="î$1iďè">
                  <a:extLst>
                    <a:ext uri="{FF2B5EF4-FFF2-40B4-BE49-F238E27FC236}">
                      <a16:creationId xmlns:a16="http://schemas.microsoft.com/office/drawing/2014/main" id="{5416C69A-CD0C-449A-B5D6-750C2EDED0A3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9" name="ísḷïdè">
                  <a:extLst>
                    <a:ext uri="{FF2B5EF4-FFF2-40B4-BE49-F238E27FC236}">
                      <a16:creationId xmlns:a16="http://schemas.microsoft.com/office/drawing/2014/main" id="{F71CDB58-1EB7-49CB-BBEC-DC8200231E46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0" name="ïśļiḓè">
                    <a:extLst>
                      <a:ext uri="{FF2B5EF4-FFF2-40B4-BE49-F238E27FC236}">
                        <a16:creationId xmlns:a16="http://schemas.microsoft.com/office/drawing/2014/main" id="{ADB1663E-D0F8-4049-839B-5D44123F7280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iṥlîďe">
                    <a:extLst>
                      <a:ext uri="{FF2B5EF4-FFF2-40B4-BE49-F238E27FC236}">
                        <a16:creationId xmlns:a16="http://schemas.microsoft.com/office/drawing/2014/main" id="{8AE59069-B97C-4711-A1B4-0B1258F708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/>
                      <a:t>2012</a:t>
                    </a:r>
                  </a:p>
                </p:txBody>
              </p:sp>
            </p:grpSp>
          </p:grpSp>
          <p:sp>
            <p:nvSpPr>
              <p:cNvPr id="36" name="îśļîde">
                <a:extLst>
                  <a:ext uri="{FF2B5EF4-FFF2-40B4-BE49-F238E27FC236}">
                    <a16:creationId xmlns:a16="http://schemas.microsoft.com/office/drawing/2014/main" id="{92056367-5197-4D91-B187-A2F992825087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7" name="iṡḷïḋe">
                <a:extLst>
                  <a:ext uri="{FF2B5EF4-FFF2-40B4-BE49-F238E27FC236}">
                    <a16:creationId xmlns:a16="http://schemas.microsoft.com/office/drawing/2014/main" id="{67443F9D-0DFE-40DB-AAE2-EBA003FC8DF9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î$ḻîďe">
              <a:extLst>
                <a:ext uri="{FF2B5EF4-FFF2-40B4-BE49-F238E27FC236}">
                  <a16:creationId xmlns:a16="http://schemas.microsoft.com/office/drawing/2014/main" id="{61DB852E-863E-4BD1-9756-B3E8111CD642}"/>
                </a:ext>
              </a:extLst>
            </p:cNvPr>
            <p:cNvGrpSpPr/>
            <p:nvPr/>
          </p:nvGrpSpPr>
          <p:grpSpPr>
            <a:xfrm>
              <a:off x="4154931" y="2893560"/>
              <a:ext cx="5694275" cy="1544938"/>
              <a:chOff x="671725" y="4599000"/>
              <a:chExt cx="5694275" cy="1544938"/>
            </a:xfrm>
          </p:grpSpPr>
          <p:grpSp>
            <p:nvGrpSpPr>
              <p:cNvPr id="28" name="ïśľiḋê">
                <a:extLst>
                  <a:ext uri="{FF2B5EF4-FFF2-40B4-BE49-F238E27FC236}">
                    <a16:creationId xmlns:a16="http://schemas.microsoft.com/office/drawing/2014/main" id="{F0B43E57-9620-407A-9E34-60DF5BA6C0E5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1" name="iṧliḓè">
                  <a:extLst>
                    <a:ext uri="{FF2B5EF4-FFF2-40B4-BE49-F238E27FC236}">
                      <a16:creationId xmlns:a16="http://schemas.microsoft.com/office/drawing/2014/main" id="{D9E6D565-713B-4019-8BB2-1E9A085CF8C7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2" name="i$ļiḋé">
                  <a:extLst>
                    <a:ext uri="{FF2B5EF4-FFF2-40B4-BE49-F238E27FC236}">
                      <a16:creationId xmlns:a16="http://schemas.microsoft.com/office/drawing/2014/main" id="{26E645E4-405B-482F-A2BA-2286F8C7DC4B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33" name="is1íḑe">
                    <a:extLst>
                      <a:ext uri="{FF2B5EF4-FFF2-40B4-BE49-F238E27FC236}">
                        <a16:creationId xmlns:a16="http://schemas.microsoft.com/office/drawing/2014/main" id="{588C2F76-E741-44D7-A0BA-A769DD1D8A9F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$ļîḍê">
                    <a:extLst>
                      <a:ext uri="{FF2B5EF4-FFF2-40B4-BE49-F238E27FC236}">
                        <a16:creationId xmlns:a16="http://schemas.microsoft.com/office/drawing/2014/main" id="{8323E514-2F06-4DF4-A30F-6A57B076B9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/>
                      <a:t>2014</a:t>
                    </a:r>
                  </a:p>
                </p:txBody>
              </p:sp>
            </p:grpSp>
          </p:grpSp>
          <p:sp>
            <p:nvSpPr>
              <p:cNvPr id="29" name="îŝlîḍe">
                <a:extLst>
                  <a:ext uri="{FF2B5EF4-FFF2-40B4-BE49-F238E27FC236}">
                    <a16:creationId xmlns:a16="http://schemas.microsoft.com/office/drawing/2014/main" id="{C055A847-EFDB-4656-8DD5-1D3DA69EEA2B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iSliḓé">
                <a:extLst>
                  <a:ext uri="{FF2B5EF4-FFF2-40B4-BE49-F238E27FC236}">
                    <a16:creationId xmlns:a16="http://schemas.microsoft.com/office/drawing/2014/main" id="{E14304A1-6A0D-4B02-A9A2-6416E983E95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i$ľíḑe">
              <a:extLst>
                <a:ext uri="{FF2B5EF4-FFF2-40B4-BE49-F238E27FC236}">
                  <a16:creationId xmlns:a16="http://schemas.microsoft.com/office/drawing/2014/main" id="{65C00639-B27E-48CF-AF7C-4BC65848A941}"/>
                </a:ext>
              </a:extLst>
            </p:cNvPr>
            <p:cNvGrpSpPr/>
            <p:nvPr/>
          </p:nvGrpSpPr>
          <p:grpSpPr>
            <a:xfrm>
              <a:off x="5896534" y="2040840"/>
              <a:ext cx="5623954" cy="1544938"/>
              <a:chOff x="671725" y="4599000"/>
              <a:chExt cx="5623954" cy="1544938"/>
            </a:xfrm>
          </p:grpSpPr>
          <p:grpSp>
            <p:nvGrpSpPr>
              <p:cNvPr id="21" name="îsļîḓé">
                <a:extLst>
                  <a:ext uri="{FF2B5EF4-FFF2-40B4-BE49-F238E27FC236}">
                    <a16:creationId xmlns:a16="http://schemas.microsoft.com/office/drawing/2014/main" id="{AB17B319-6A1E-4982-88D4-A880E3AB3AA0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24" name="îsḻîḓê">
                  <a:extLst>
                    <a:ext uri="{FF2B5EF4-FFF2-40B4-BE49-F238E27FC236}">
                      <a16:creationId xmlns:a16="http://schemas.microsoft.com/office/drawing/2014/main" id="{97E1CB72-94A3-4EB7-AEE7-3011EFBC67E5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25" name="îṩļíḑê">
                  <a:extLst>
                    <a:ext uri="{FF2B5EF4-FFF2-40B4-BE49-F238E27FC236}">
                      <a16:creationId xmlns:a16="http://schemas.microsoft.com/office/drawing/2014/main" id="{2DDF58DD-4CFF-480B-9FF6-124DD04155BC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26" name="isḷïḍê">
                    <a:extLst>
                      <a:ext uri="{FF2B5EF4-FFF2-40B4-BE49-F238E27FC236}">
                        <a16:creationId xmlns:a16="http://schemas.microsoft.com/office/drawing/2014/main" id="{54DD24CA-7095-43DF-BB8E-FA5367ADDC95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7" name="ï$ḷîḍê">
                    <a:extLst>
                      <a:ext uri="{FF2B5EF4-FFF2-40B4-BE49-F238E27FC236}">
                        <a16:creationId xmlns:a16="http://schemas.microsoft.com/office/drawing/2014/main" id="{AD81B66A-9560-424B-88F7-51EF35352EA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/>
                      <a:t>2016</a:t>
                    </a:r>
                  </a:p>
                </p:txBody>
              </p:sp>
            </p:grpSp>
          </p:grpSp>
          <p:sp>
            <p:nvSpPr>
              <p:cNvPr id="22" name="íṥḻidé">
                <a:extLst>
                  <a:ext uri="{FF2B5EF4-FFF2-40B4-BE49-F238E27FC236}">
                    <a16:creationId xmlns:a16="http://schemas.microsoft.com/office/drawing/2014/main" id="{DCC59E72-AB5A-4BFE-B62D-90588FEE78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ṥľiďê">
                <a:extLst>
                  <a:ext uri="{FF2B5EF4-FFF2-40B4-BE49-F238E27FC236}">
                    <a16:creationId xmlns:a16="http://schemas.microsoft.com/office/drawing/2014/main" id="{F6A6FB5B-B81D-460D-B01F-B167632B67A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ïṥlïḋé">
              <a:extLst>
                <a:ext uri="{FF2B5EF4-FFF2-40B4-BE49-F238E27FC236}">
                  <a16:creationId xmlns:a16="http://schemas.microsoft.com/office/drawing/2014/main" id="{79BBC242-B8D5-4480-9F99-0FDE7A1DAEBC}"/>
                </a:ext>
              </a:extLst>
            </p:cNvPr>
            <p:cNvGrpSpPr/>
            <p:nvPr/>
          </p:nvGrpSpPr>
          <p:grpSpPr>
            <a:xfrm>
              <a:off x="7638137" y="1188120"/>
              <a:ext cx="3882351" cy="1544938"/>
              <a:chOff x="671725" y="4599000"/>
              <a:chExt cx="3882351" cy="1544938"/>
            </a:xfrm>
          </p:grpSpPr>
          <p:grpSp>
            <p:nvGrpSpPr>
              <p:cNvPr id="14" name="ïṣļiḓê">
                <a:extLst>
                  <a:ext uri="{FF2B5EF4-FFF2-40B4-BE49-F238E27FC236}">
                    <a16:creationId xmlns:a16="http://schemas.microsoft.com/office/drawing/2014/main" id="{5D8AED27-6C76-46A6-98DC-9FC10327613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17" name="isľîḓè">
                  <a:extLst>
                    <a:ext uri="{FF2B5EF4-FFF2-40B4-BE49-F238E27FC236}">
                      <a16:creationId xmlns:a16="http://schemas.microsoft.com/office/drawing/2014/main" id="{12D98154-EE52-497B-8582-6AE0C28DD858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18" name="í$ḻïḑê">
                  <a:extLst>
                    <a:ext uri="{FF2B5EF4-FFF2-40B4-BE49-F238E27FC236}">
                      <a16:creationId xmlns:a16="http://schemas.microsoft.com/office/drawing/2014/main" id="{60119D88-83BF-4FF4-80A9-FD36715E9A05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19" name="iṥľîḑè">
                    <a:extLst>
                      <a:ext uri="{FF2B5EF4-FFF2-40B4-BE49-F238E27FC236}">
                        <a16:creationId xmlns:a16="http://schemas.microsoft.com/office/drawing/2014/main" id="{4F3B8769-A021-48CB-9AB7-8AAB22D9CE02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iṧľíḓe">
                    <a:extLst>
                      <a:ext uri="{FF2B5EF4-FFF2-40B4-BE49-F238E27FC236}">
                        <a16:creationId xmlns:a16="http://schemas.microsoft.com/office/drawing/2014/main" id="{759BA06C-20B4-45AD-A475-3F9B8D3D9A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/>
                      <a:t>2018</a:t>
                    </a:r>
                  </a:p>
                </p:txBody>
              </p:sp>
            </p:grpSp>
          </p:grpSp>
          <p:sp>
            <p:nvSpPr>
              <p:cNvPr id="15" name="íṩḷíḑè">
                <a:extLst>
                  <a:ext uri="{FF2B5EF4-FFF2-40B4-BE49-F238E27FC236}">
                    <a16:creationId xmlns:a16="http://schemas.microsoft.com/office/drawing/2014/main" id="{924B1EC3-5A62-447F-88EE-DD9B160E461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îṣ1íḓè">
                <a:extLst>
                  <a:ext uri="{FF2B5EF4-FFF2-40B4-BE49-F238E27FC236}">
                    <a16:creationId xmlns:a16="http://schemas.microsoft.com/office/drawing/2014/main" id="{E1E83973-154E-49E7-8CEB-7E153109AEB1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/>
                  <a:t>Supporting text here.</a:t>
                </a: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.…</a:t>
                </a:r>
                <a:r>
                  <a:rPr kumimoji="0" lang="de-DE" sz="12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1" name="íš1ïḓè">
              <a:extLst>
                <a:ext uri="{FF2B5EF4-FFF2-40B4-BE49-F238E27FC236}">
                  <a16:creationId xmlns:a16="http://schemas.microsoft.com/office/drawing/2014/main" id="{1FADA531-2E82-4F65-9F95-17BE898272E7}"/>
                </a:ext>
              </a:extLst>
            </p:cNvPr>
            <p:cNvSpPr txBox="1"/>
            <p:nvPr/>
          </p:nvSpPr>
          <p:spPr>
            <a:xfrm>
              <a:off x="673103" y="1144517"/>
              <a:ext cx="47928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/>
                <a:t>Unified fonts make</a:t>
              </a:r>
            </a:p>
            <a:p>
              <a:pPr>
                <a:buSzPct val="25000"/>
              </a:pPr>
              <a:r>
                <a:rPr lang="en-US" sz="2000" b="1"/>
                <a:t>reading more fluent.</a:t>
              </a:r>
            </a:p>
          </p:txBody>
        </p:sp>
        <p:sp>
          <p:nvSpPr>
            <p:cNvPr id="12" name="íṡľíḑê">
              <a:extLst>
                <a:ext uri="{FF2B5EF4-FFF2-40B4-BE49-F238E27FC236}">
                  <a16:creationId xmlns:a16="http://schemas.microsoft.com/office/drawing/2014/main" id="{984D9DF4-561F-4FB0-8B98-0289F1CE9823}"/>
                </a:ext>
              </a:extLst>
            </p:cNvPr>
            <p:cNvSpPr txBox="1"/>
            <p:nvPr/>
          </p:nvSpPr>
          <p:spPr>
            <a:xfrm>
              <a:off x="673101" y="1858636"/>
              <a:ext cx="4792899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/>
                <a:t>Adjust the spacing to adapt to Chinese typesetting, use the reference line in PPT.</a:t>
              </a:r>
            </a:p>
          </p:txBody>
        </p:sp>
        <p:sp>
          <p:nvSpPr>
            <p:cNvPr id="13" name="íŝḻîďe">
              <a:extLst>
                <a:ext uri="{FF2B5EF4-FFF2-40B4-BE49-F238E27FC236}">
                  <a16:creationId xmlns:a16="http://schemas.microsoft.com/office/drawing/2014/main" id="{C795089E-797E-4281-9031-F9BE61C2595F}"/>
                </a:ext>
              </a:extLst>
            </p:cNvPr>
            <p:cNvSpPr/>
            <p:nvPr/>
          </p:nvSpPr>
          <p:spPr bwMode="auto">
            <a:xfrm>
              <a:off x="9856266" y="4184465"/>
              <a:ext cx="1648290" cy="1959474"/>
            </a:xfrm>
            <a:custGeom>
              <a:gdLst>
                <a:gd name="T0" fmla="*/ 1363 w 1738"/>
                <a:gd name="T1" fmla="*/ 606 h 2069"/>
                <a:gd name="T2" fmla="*/ 1738 w 1738"/>
                <a:gd name="T3" fmla="*/ 606 h 2069"/>
                <a:gd name="T4" fmla="*/ 1133 w 1738"/>
                <a:gd name="T5" fmla="*/ 0 h 2069"/>
                <a:gd name="T6" fmla="*/ 527 w 1738"/>
                <a:gd name="T7" fmla="*/ 606 h 2069"/>
                <a:gd name="T8" fmla="*/ 907 w 1738"/>
                <a:gd name="T9" fmla="*/ 606 h 2069"/>
                <a:gd name="T10" fmla="*/ 0 w 1738"/>
                <a:gd name="T11" fmla="*/ 2036 h 2069"/>
                <a:gd name="T12" fmla="*/ 228 w 1738"/>
                <a:gd name="T13" fmla="*/ 2069 h 2069"/>
                <a:gd name="T14" fmla="*/ 1363 w 1738"/>
                <a:gd name="T15" fmla="*/ 606 h 20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8" h="2069">
                  <a:moveTo>
                    <a:pt x="1363" y="606"/>
                  </a:moveTo>
                  <a:lnTo>
                    <a:pt x="1738" y="606"/>
                  </a:lnTo>
                  <a:lnTo>
                    <a:pt x="1133" y="0"/>
                  </a:lnTo>
                  <a:lnTo>
                    <a:pt x="527" y="606"/>
                  </a:lnTo>
                  <a:lnTo>
                    <a:pt x="907" y="606"/>
                  </a:lnTo>
                  <a:cubicBezTo>
                    <a:pt x="854" y="1319"/>
                    <a:pt x="482" y="1896"/>
                    <a:pt x="0" y="2036"/>
                  </a:cubicBezTo>
                  <a:cubicBezTo>
                    <a:pt x="74" y="2057"/>
                    <a:pt x="150" y="2069"/>
                    <a:pt x="228" y="2069"/>
                  </a:cubicBezTo>
                  <a:cubicBezTo>
                    <a:pt x="816" y="2069"/>
                    <a:pt x="1301" y="1428"/>
                    <a:pt x="1363" y="6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val="679886028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8AC957-93BA-48FF-833D-A1B8D11F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17068E-91AB-4A6F-A440-CE4E6C90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22aecac5-32bc-45f9-9441-9ce60d148f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15BCBD1-A393-4C48-876B-6AD8CBDC2D6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2426" y="1627800"/>
            <a:ext cx="10853863" cy="4500987"/>
            <a:chOff x="662426" y="1627800"/>
            <a:chExt cx="10853863" cy="4500987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ṣḷïde">
              <a:extLst>
                <a:ext uri="{FF2B5EF4-FFF2-40B4-BE49-F238E27FC236}">
                  <a16:creationId xmlns:a16="http://schemas.microsoft.com/office/drawing/2014/main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ľïḍe">
              <a:extLst>
                <a:ext uri="{FF2B5EF4-FFF2-40B4-BE49-F238E27FC236}">
                  <a16:creationId xmlns:a16="http://schemas.microsoft.com/office/drawing/2014/main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s1íḋê">
              <a:extLst>
                <a:ext uri="{FF2B5EF4-FFF2-40B4-BE49-F238E27FC236}">
                  <a16:creationId xmlns:a16="http://schemas.microsoft.com/office/drawing/2014/main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íďê">
              <a:extLst>
                <a:ext uri="{FF2B5EF4-FFF2-40B4-BE49-F238E27FC236}">
                  <a16:creationId xmlns:a16="http://schemas.microsoft.com/office/drawing/2014/main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ṧ1idê">
              <a:extLst>
                <a:ext uri="{FF2B5EF4-FFF2-40B4-BE49-F238E27FC236}">
                  <a16:creationId xmlns:a16="http://schemas.microsoft.com/office/drawing/2014/main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ľïḍê">
              <a:extLst>
                <a:ext uri="{FF2B5EF4-FFF2-40B4-BE49-F238E27FC236}">
                  <a16:creationId xmlns:a16="http://schemas.microsoft.com/office/drawing/2014/main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ṧḻîdê">
              <a:extLst>
                <a:ext uri="{FF2B5EF4-FFF2-40B4-BE49-F238E27FC236}">
                  <a16:creationId xmlns:a16="http://schemas.microsoft.com/office/drawing/2014/main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/>
                <a:t>Text</a:t>
              </a:r>
              <a:endParaRPr sz="2000" b="1"/>
            </a:p>
          </p:txBody>
        </p:sp>
        <p:sp>
          <p:nvSpPr>
            <p:cNvPr id="14" name="îsḻiḓè">
              <a:extLst>
                <a:ext uri="{FF2B5EF4-FFF2-40B4-BE49-F238E27FC236}">
                  <a16:creationId xmlns:a16="http://schemas.microsoft.com/office/drawing/2014/main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ḷiḋè">
              <a:extLst>
                <a:ext uri="{FF2B5EF4-FFF2-40B4-BE49-F238E27FC236}">
                  <a16:creationId xmlns:a16="http://schemas.microsoft.com/office/drawing/2014/main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sļîḓè">
              <a:extLst>
                <a:ext uri="{FF2B5EF4-FFF2-40B4-BE49-F238E27FC236}">
                  <a16:creationId xmlns:a16="http://schemas.microsoft.com/office/drawing/2014/main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/>
                <a:t>2018 Q1</a:t>
              </a:r>
            </a:p>
          </p:txBody>
        </p:sp>
        <p:sp>
          <p:nvSpPr>
            <p:cNvPr id="17" name="iṩļîḋé">
              <a:extLst>
                <a:ext uri="{FF2B5EF4-FFF2-40B4-BE49-F238E27FC236}">
                  <a16:creationId xmlns:a16="http://schemas.microsoft.com/office/drawing/2014/main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/>
                <a:t>3,000K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8E15DAE-96A1-4F8A-B2FB-4689821F5530}"/>
                </a:ext>
              </a:extLst>
            </p:cNvPr>
            <p:cNvCxnSpPr>
              <a:stCxn id="7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904CCD9-C1AA-4569-99F0-CD51FEA6C8C2}"/>
                </a:ext>
              </a:extLst>
            </p:cNvPr>
            <p:cNvCxnSpPr>
              <a:stCxn id="9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8711205-DAC5-49DE-8CFA-91C1EBDEC687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śḷiḍè">
              <a:extLst>
                <a:ext uri="{FF2B5EF4-FFF2-40B4-BE49-F238E27FC236}">
                  <a16:creationId xmlns:a16="http://schemas.microsoft.com/office/drawing/2014/main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here</a:t>
              </a:r>
            </a:p>
          </p:txBody>
        </p:sp>
        <p:sp>
          <p:nvSpPr>
            <p:cNvPr id="23" name="ïṧľiḑê">
              <a:extLst>
                <a:ext uri="{FF2B5EF4-FFF2-40B4-BE49-F238E27FC236}">
                  <a16:creationId xmlns:a16="http://schemas.microsoft.com/office/drawing/2014/main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</a:p>
          </p:txBody>
        </p:sp>
        <p:sp>
          <p:nvSpPr>
            <p:cNvPr id="24" name="iš1îdé">
              <a:extLst>
                <a:ext uri="{FF2B5EF4-FFF2-40B4-BE49-F238E27FC236}">
                  <a16:creationId xmlns:a16="http://schemas.microsoft.com/office/drawing/2014/main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here</a:t>
              </a:r>
            </a:p>
          </p:txBody>
        </p:sp>
        <p:sp>
          <p:nvSpPr>
            <p:cNvPr id="25" name="iŝļide">
              <a:extLst>
                <a:ext uri="{FF2B5EF4-FFF2-40B4-BE49-F238E27FC236}">
                  <a16:creationId xmlns:a16="http://schemas.microsoft.com/office/drawing/2014/main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</a:p>
          </p:txBody>
        </p:sp>
        <p:sp>
          <p:nvSpPr>
            <p:cNvPr id="26" name="íṡḻîḑé">
              <a:extLst>
                <a:ext uri="{FF2B5EF4-FFF2-40B4-BE49-F238E27FC236}">
                  <a16:creationId xmlns:a16="http://schemas.microsoft.com/office/drawing/2014/main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here</a:t>
              </a:r>
            </a:p>
          </p:txBody>
        </p:sp>
        <p:sp>
          <p:nvSpPr>
            <p:cNvPr id="27" name="i$ḻíḑé">
              <a:extLst>
                <a:ext uri="{FF2B5EF4-FFF2-40B4-BE49-F238E27FC236}">
                  <a16:creationId xmlns:a16="http://schemas.microsoft.com/office/drawing/2014/main" id="{2B34BD55-0F05-4A11-B899-8A3B12A50CE1}"/>
                </a:ext>
              </a:extLst>
            </p:cNvPr>
            <p:cNvSpPr/>
            <p:nvPr/>
          </p:nvSpPr>
          <p:spPr bwMode="auto">
            <a:xfrm>
              <a:off x="8541590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</a:p>
          </p:txBody>
        </p:sp>
        <p:sp>
          <p:nvSpPr>
            <p:cNvPr id="28" name="îšḻídè">
              <a:extLst>
                <a:ext uri="{FF2B5EF4-FFF2-40B4-BE49-F238E27FC236}">
                  <a16:creationId xmlns:a16="http://schemas.microsoft.com/office/drawing/2014/main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here</a:t>
              </a:r>
            </a:p>
          </p:txBody>
        </p:sp>
        <p:sp>
          <p:nvSpPr>
            <p:cNvPr id="29" name="ïŝļïḓê">
              <a:extLst>
                <a:ext uri="{FF2B5EF4-FFF2-40B4-BE49-F238E27FC236}">
                  <a16:creationId xmlns:a16="http://schemas.microsoft.com/office/drawing/2014/main" id="{1BFE3DE2-CE8F-4DF7-936A-10B5BDC78D1F}"/>
                </a:ext>
              </a:extLst>
            </p:cNvPr>
            <p:cNvSpPr/>
            <p:nvPr/>
          </p:nvSpPr>
          <p:spPr bwMode="auto">
            <a:xfrm>
              <a:off x="8541590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</a:p>
          </p:txBody>
        </p:sp>
      </p:grpSp>
    </p:spTree>
    <p:extLst>
      <p:ext uri="{BB962C8B-B14F-4D97-AF65-F5344CB8AC3E}">
        <p14:creationId val="69561845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38749A-673F-4D56-B11F-22B29C11C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3C4D8C-F21F-4365-A98E-952EC1F03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ce7b5d9f-3bc0-4dd9-97ae-c84774a81e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318E480-AC69-4C17-BEB8-4C977C24BAC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592796"/>
            <a:ext cx="10851129" cy="4226036"/>
            <a:chOff x="673100" y="1592796"/>
            <a:chExt cx="10851129" cy="4226036"/>
          </a:xfrm>
        </p:grpSpPr>
        <p:grpSp>
          <p:nvGrpSpPr>
            <p:cNvPr id="6" name="îśľîďè">
              <a:extLst>
                <a:ext uri="{FF2B5EF4-FFF2-40B4-BE49-F238E27FC236}">
                  <a16:creationId xmlns:a16="http://schemas.microsoft.com/office/drawing/2014/main" id="{02AEA1E0-D67F-40AE-88F6-4C08E0187B24}"/>
                </a:ext>
              </a:extLst>
            </p:cNvPr>
            <p:cNvGrpSpPr/>
            <p:nvPr/>
          </p:nvGrpSpPr>
          <p:grpSpPr>
            <a:xfrm>
              <a:off x="2493131" y="4925693"/>
              <a:ext cx="642242" cy="642242"/>
              <a:chOff x="2521153" y="4925693"/>
              <a:chExt cx="642242" cy="642242"/>
            </a:xfrm>
          </p:grpSpPr>
          <p:sp>
            <p:nvSpPr>
              <p:cNvPr id="54" name="íṡ1îďé">
                <a:extLst>
                  <a:ext uri="{FF2B5EF4-FFF2-40B4-BE49-F238E27FC236}">
                    <a16:creationId xmlns:a16="http://schemas.microsoft.com/office/drawing/2014/main" id="{A2232080-A34C-40FF-B472-AEF19C13A10F}"/>
                  </a:ext>
                </a:extLst>
              </p:cNvPr>
              <p:cNvSpPr/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š1iďè">
                <a:extLst>
                  <a:ext uri="{FF2B5EF4-FFF2-40B4-BE49-F238E27FC236}">
                    <a16:creationId xmlns:a16="http://schemas.microsoft.com/office/drawing/2014/main" id="{B01C4DDC-DFC3-4432-81E2-8AF1B3299690}"/>
                  </a:ext>
                </a:extLst>
              </p:cNvPr>
              <p:cNvSpPr/>
              <p:nvPr/>
            </p:nvSpPr>
            <p:spPr bwMode="auto">
              <a:xfrm>
                <a:off x="2679880" y="5056895"/>
                <a:ext cx="324787" cy="379837"/>
              </a:xfrm>
              <a:custGeom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sḻiḑe">
              <a:extLst>
                <a:ext uri="{FF2B5EF4-FFF2-40B4-BE49-F238E27FC236}">
                  <a16:creationId xmlns:a16="http://schemas.microsoft.com/office/drawing/2014/main" id="{1984B564-2343-4615-85B4-1DC81B72B0C1}"/>
                </a:ext>
              </a:extLst>
            </p:cNvPr>
            <p:cNvGrpSpPr/>
            <p:nvPr/>
          </p:nvGrpSpPr>
          <p:grpSpPr>
            <a:xfrm>
              <a:off x="9177306" y="1998142"/>
              <a:ext cx="642242" cy="642242"/>
              <a:chOff x="9107826" y="1968492"/>
              <a:chExt cx="642242" cy="642242"/>
            </a:xfrm>
          </p:grpSpPr>
          <p:sp>
            <p:nvSpPr>
              <p:cNvPr id="52" name="iS1iḋê">
                <a:extLst>
                  <a:ext uri="{FF2B5EF4-FFF2-40B4-BE49-F238E27FC236}">
                    <a16:creationId xmlns:a16="http://schemas.microsoft.com/office/drawing/2014/main" id="{1B8B798F-A888-4145-A1E9-79305CD6044D}"/>
                  </a:ext>
                </a:extLst>
              </p:cNvPr>
              <p:cNvSpPr/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íḑè">
                <a:extLst>
                  <a:ext uri="{FF2B5EF4-FFF2-40B4-BE49-F238E27FC236}">
                    <a16:creationId xmlns:a16="http://schemas.microsoft.com/office/drawing/2014/main" id="{B09645AA-F974-4F2C-88AB-6C2706025C9B}"/>
                  </a:ext>
                </a:extLst>
              </p:cNvPr>
              <p:cNvSpPr/>
              <p:nvPr/>
            </p:nvSpPr>
            <p:spPr bwMode="auto">
              <a:xfrm>
                <a:off x="9276645" y="2084680"/>
                <a:ext cx="304603" cy="368827"/>
              </a:xfrm>
              <a:custGeom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ṣlïḋê">
              <a:extLst>
                <a:ext uri="{FF2B5EF4-FFF2-40B4-BE49-F238E27FC236}">
                  <a16:creationId xmlns:a16="http://schemas.microsoft.com/office/drawing/2014/main" id="{2FB83132-AB6B-44EB-BA60-39A08B4858A1}"/>
                </a:ext>
              </a:extLst>
            </p:cNvPr>
            <p:cNvGrpSpPr/>
            <p:nvPr/>
          </p:nvGrpSpPr>
          <p:grpSpPr>
            <a:xfrm>
              <a:off x="9177306" y="4925693"/>
              <a:ext cx="642242" cy="642242"/>
              <a:chOff x="9107826" y="4925693"/>
              <a:chExt cx="642242" cy="642242"/>
            </a:xfrm>
          </p:grpSpPr>
          <p:sp>
            <p:nvSpPr>
              <p:cNvPr id="50" name="îṩ1ïḍê">
                <a:extLst>
                  <a:ext uri="{FF2B5EF4-FFF2-40B4-BE49-F238E27FC236}">
                    <a16:creationId xmlns:a16="http://schemas.microsoft.com/office/drawing/2014/main" id="{5C048E2F-9FC1-4027-B172-9CD76760C0C4}"/>
                  </a:ext>
                </a:extLst>
              </p:cNvPr>
              <p:cNvSpPr/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ṧľiďé">
                <a:extLst>
                  <a:ext uri="{FF2B5EF4-FFF2-40B4-BE49-F238E27FC236}">
                    <a16:creationId xmlns:a16="http://schemas.microsoft.com/office/drawing/2014/main" id="{BFB0CB7F-0B54-4ECF-B0D6-66039778215C}"/>
                  </a:ext>
                </a:extLst>
              </p:cNvPr>
              <p:cNvSpPr/>
              <p:nvPr/>
            </p:nvSpPr>
            <p:spPr bwMode="auto">
              <a:xfrm>
                <a:off x="9241539" y="5087172"/>
                <a:ext cx="372496" cy="319283"/>
              </a:xfrm>
              <a:custGeom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$líḓé">
              <a:extLst>
                <a:ext uri="{FF2B5EF4-FFF2-40B4-BE49-F238E27FC236}">
                  <a16:creationId xmlns:a16="http://schemas.microsoft.com/office/drawing/2014/main" id="{EA1F9334-98A5-4994-8C5F-FED67F566C89}"/>
                </a:ext>
              </a:extLst>
            </p:cNvPr>
            <p:cNvGrpSpPr/>
            <p:nvPr/>
          </p:nvGrpSpPr>
          <p:grpSpPr>
            <a:xfrm rot="10800000" flipH="1">
              <a:off x="8752674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5550099-EE03-493E-96E7-B820A974994E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617A1144-FE27-4F15-AAB5-B8803E8E3B44}"/>
                  </a:ext>
                </a:extLst>
              </p:cNvPr>
              <p:cNvCxnSpPr/>
              <p:nvPr/>
            </p:nvCxnSpPr>
            <p:spPr>
              <a:xfrm flipH="1"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ṧḷíḓé">
              <a:extLst>
                <a:ext uri="{FF2B5EF4-FFF2-40B4-BE49-F238E27FC236}">
                  <a16:creationId xmlns:a16="http://schemas.microsoft.com/office/drawing/2014/main" id="{37CD87E9-97DC-425A-8EF1-1AB3DF3E8156}"/>
                </a:ext>
              </a:extLst>
            </p:cNvPr>
            <p:cNvGrpSpPr/>
            <p:nvPr/>
          </p:nvGrpSpPr>
          <p:grpSpPr>
            <a:xfrm rot="10800000" flipH="1" flipV="1">
              <a:off x="8752674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15B4D812-27AA-47D2-903F-252D7175A3FA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41367FC-D345-4666-A688-C942409473B3}"/>
                  </a:ext>
                </a:extLst>
              </p:cNvPr>
              <p:cNvCxnSpPr/>
              <p:nvPr/>
            </p:nvCxnSpPr>
            <p:spPr>
              <a:xfrm flipH="1"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s1íde">
              <a:extLst>
                <a:ext uri="{FF2B5EF4-FFF2-40B4-BE49-F238E27FC236}">
                  <a16:creationId xmlns:a16="http://schemas.microsoft.com/office/drawing/2014/main" id="{32BBE46F-6591-46EA-B0C1-47E6BCDA281C}"/>
                </a:ext>
              </a:extLst>
            </p:cNvPr>
            <p:cNvGrpSpPr/>
            <p:nvPr/>
          </p:nvGrpSpPr>
          <p:grpSpPr>
            <a:xfrm rot="10800000">
              <a:off x="2812733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7E70E8EB-8638-4F24-B6DC-514B0B9A7BD0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B9AD9ABB-133E-4A81-A996-5DC8B07F6C44}"/>
                  </a:ext>
                </a:extLst>
              </p:cNvPr>
              <p:cNvCxnSpPr/>
              <p:nvPr/>
            </p:nvCxnSpPr>
            <p:spPr>
              <a:xfrm flipH="1"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îṣľïḋê">
              <a:extLst>
                <a:ext uri="{FF2B5EF4-FFF2-40B4-BE49-F238E27FC236}">
                  <a16:creationId xmlns:a16="http://schemas.microsoft.com/office/drawing/2014/main" id="{A6329238-A843-41E4-9748-21AB3CA4D433}"/>
                </a:ext>
              </a:extLst>
            </p:cNvPr>
            <p:cNvGrpSpPr/>
            <p:nvPr/>
          </p:nvGrpSpPr>
          <p:grpSpPr>
            <a:xfrm rot="10800000" flipV="1">
              <a:off x="2812733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CCF2629-920E-4197-988C-A61322DE624D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51FC32E3-1BD3-4BD9-A5D7-3ABCA19E86D8}"/>
                  </a:ext>
                </a:extLst>
              </p:cNvPr>
              <p:cNvCxnSpPr/>
              <p:nvPr/>
            </p:nvCxnSpPr>
            <p:spPr>
              <a:xfrm flipH="1"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şlîḍe">
              <a:extLst>
                <a:ext uri="{FF2B5EF4-FFF2-40B4-BE49-F238E27FC236}">
                  <a16:creationId xmlns:a16="http://schemas.microsoft.com/office/drawing/2014/main" id="{79F7AC5F-C74B-408F-8074-72179B8D4B08}"/>
                </a:ext>
              </a:extLst>
            </p:cNvPr>
            <p:cNvSpPr/>
            <p:nvPr/>
          </p:nvSpPr>
          <p:spPr>
            <a:xfrm>
              <a:off x="9316261" y="1592796"/>
              <a:ext cx="41744" cy="330855"/>
            </a:xfrm>
            <a:custGeom>
              <a:gdLst>
                <a:gd name="connsiteX0" fmla="*/ 25255 w 35466"/>
                <a:gd name="connsiteY0" fmla="*/ 164 h 281102"/>
                <a:gd name="connsiteX1" fmla="*/ 34983 w 35466"/>
                <a:gd name="connsiteY1" fmla="*/ 82849 h 281102"/>
                <a:gd name="connsiteX2" fmla="*/ 10664 w 35466"/>
                <a:gd name="connsiteY2" fmla="*/ 243356 h 281102"/>
                <a:gd name="connsiteX3" fmla="*/ 936 w 35466"/>
                <a:gd name="connsiteY3" fmla="*/ 277402 h 281102"/>
                <a:gd name="connsiteX4" fmla="*/ 936 w 35466"/>
                <a:gd name="connsiteY4" fmla="*/ 180126 h 281102"/>
                <a:gd name="connsiteX5" fmla="*/ 5800 w 35466"/>
                <a:gd name="connsiteY5" fmla="*/ 102304 h 281102"/>
                <a:gd name="connsiteX6" fmla="*/ 25255 w 35466"/>
                <a:gd name="connsiteY6" fmla="*/ 164 h 28110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6" h="281102">
                  <a:moveTo>
                    <a:pt x="25255" y="164"/>
                  </a:moveTo>
                  <a:cubicBezTo>
                    <a:pt x="30119" y="-3079"/>
                    <a:pt x="37415" y="42317"/>
                    <a:pt x="34983" y="82849"/>
                  </a:cubicBezTo>
                  <a:cubicBezTo>
                    <a:pt x="32551" y="123381"/>
                    <a:pt x="16338" y="210931"/>
                    <a:pt x="10664" y="243356"/>
                  </a:cubicBezTo>
                  <a:cubicBezTo>
                    <a:pt x="4990" y="275781"/>
                    <a:pt x="2557" y="287940"/>
                    <a:pt x="936" y="277402"/>
                  </a:cubicBezTo>
                  <a:cubicBezTo>
                    <a:pt x="-685" y="266864"/>
                    <a:pt x="125" y="209309"/>
                    <a:pt x="936" y="180126"/>
                  </a:cubicBezTo>
                  <a:cubicBezTo>
                    <a:pt x="1747" y="150943"/>
                    <a:pt x="1747" y="130676"/>
                    <a:pt x="5800" y="102304"/>
                  </a:cubicBezTo>
                  <a:cubicBezTo>
                    <a:pt x="9853" y="73932"/>
                    <a:pt x="20391" y="3407"/>
                    <a:pt x="2525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ṧļíde">
              <a:extLst>
                <a:ext uri="{FF2B5EF4-FFF2-40B4-BE49-F238E27FC236}">
                  <a16:creationId xmlns:a16="http://schemas.microsoft.com/office/drawing/2014/main" id="{B096EA66-8006-4767-A73A-558766E0DCE6}"/>
                </a:ext>
              </a:extLst>
            </p:cNvPr>
            <p:cNvGrpSpPr/>
            <p:nvPr/>
          </p:nvGrpSpPr>
          <p:grpSpPr>
            <a:xfrm>
              <a:off x="2493131" y="1998142"/>
              <a:ext cx="642242" cy="642242"/>
              <a:chOff x="2521153" y="1968491"/>
              <a:chExt cx="642242" cy="642242"/>
            </a:xfrm>
          </p:grpSpPr>
          <p:sp>
            <p:nvSpPr>
              <p:cNvPr id="40" name="iṧļiďé">
                <a:extLst>
                  <a:ext uri="{FF2B5EF4-FFF2-40B4-BE49-F238E27FC236}">
                    <a16:creationId xmlns:a16="http://schemas.microsoft.com/office/drawing/2014/main" id="{ECCCF25F-DFD5-4CB3-9012-5AB6EDDDAA9B}"/>
                  </a:ext>
                </a:extLst>
              </p:cNvPr>
              <p:cNvSpPr/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ṥļiḍé">
                <a:extLst>
                  <a:ext uri="{FF2B5EF4-FFF2-40B4-BE49-F238E27FC236}">
                    <a16:creationId xmlns:a16="http://schemas.microsoft.com/office/drawing/2014/main" id="{2C41EE93-3924-4DC9-B88A-CDEB78F88561}"/>
                  </a:ext>
                </a:extLst>
              </p:cNvPr>
              <p:cNvSpPr/>
              <p:nvPr/>
            </p:nvSpPr>
            <p:spPr bwMode="auto">
              <a:xfrm>
                <a:off x="2679880" y="2126603"/>
                <a:ext cx="324787" cy="317449"/>
              </a:xfrm>
              <a:custGeom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ṩḻíḑe">
              <a:extLst>
                <a:ext uri="{FF2B5EF4-FFF2-40B4-BE49-F238E27FC236}">
                  <a16:creationId xmlns:a16="http://schemas.microsoft.com/office/drawing/2014/main" id="{B484F8C5-A3EC-4A3D-98C0-EC637426C9B0}"/>
                </a:ext>
              </a:extLst>
            </p:cNvPr>
            <p:cNvGrpSpPr/>
            <p:nvPr/>
          </p:nvGrpSpPr>
          <p:grpSpPr>
            <a:xfrm>
              <a:off x="3384932" y="2272169"/>
              <a:ext cx="5422137" cy="3164251"/>
              <a:chOff x="3441130" y="2272169"/>
              <a:chExt cx="5422137" cy="3164251"/>
            </a:xfrm>
          </p:grpSpPr>
          <p:sp>
            <p:nvSpPr>
              <p:cNvPr id="28" name="îşḻîḓè">
                <a:extLst>
                  <a:ext uri="{FF2B5EF4-FFF2-40B4-BE49-F238E27FC236}">
                    <a16:creationId xmlns:a16="http://schemas.microsoft.com/office/drawing/2014/main" id="{352DE961-3B9C-47B6-B6B3-06D65CA8DC0C}"/>
                  </a:ext>
                </a:extLst>
              </p:cNvPr>
              <p:cNvSpPr/>
              <p:nvPr/>
            </p:nvSpPr>
            <p:spPr>
              <a:xfrm>
                <a:off x="5699019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íḍe">
                <a:extLst>
                  <a:ext uri="{FF2B5EF4-FFF2-40B4-BE49-F238E27FC236}">
                    <a16:creationId xmlns:a16="http://schemas.microsoft.com/office/drawing/2014/main" id="{DE95064A-5489-4DA2-9635-AB291484303B}"/>
                  </a:ext>
                </a:extLst>
              </p:cNvPr>
              <p:cNvSpPr/>
              <p:nvPr/>
            </p:nvSpPr>
            <p:spPr>
              <a:xfrm>
                <a:off x="3441130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1îďè">
                <a:extLst>
                  <a:ext uri="{FF2B5EF4-FFF2-40B4-BE49-F238E27FC236}">
                    <a16:creationId xmlns:a16="http://schemas.microsoft.com/office/drawing/2014/main" id="{2EC8FE4A-E3C5-46AE-9477-95A06EACCC4A}"/>
                  </a:ext>
                </a:extLst>
              </p:cNvPr>
              <p:cNvSpPr/>
              <p:nvPr/>
            </p:nvSpPr>
            <p:spPr>
              <a:xfrm flipV="1">
                <a:off x="3441130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ļiḋê">
                <a:extLst>
                  <a:ext uri="{FF2B5EF4-FFF2-40B4-BE49-F238E27FC236}">
                    <a16:creationId xmlns:a16="http://schemas.microsoft.com/office/drawing/2014/main" id="{5C1A8876-907E-40C9-8D8D-1150337C35B7}"/>
                  </a:ext>
                </a:extLst>
              </p:cNvPr>
              <p:cNvSpPr/>
              <p:nvPr/>
            </p:nvSpPr>
            <p:spPr>
              <a:xfrm flipV="1">
                <a:off x="5699019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ļîďê">
                <a:extLst>
                  <a:ext uri="{FF2B5EF4-FFF2-40B4-BE49-F238E27FC236}">
                    <a16:creationId xmlns:a16="http://schemas.microsoft.com/office/drawing/2014/main" id="{688AE5D3-5A41-47A8-8E2B-156E67301BB3}"/>
                  </a:ext>
                </a:extLst>
              </p:cNvPr>
              <p:cNvSpPr txBox="1"/>
              <p:nvPr/>
            </p:nvSpPr>
            <p:spPr>
              <a:xfrm>
                <a:off x="3708131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33" name="íṣlïḍê">
                <a:extLst>
                  <a:ext uri="{FF2B5EF4-FFF2-40B4-BE49-F238E27FC236}">
                    <a16:creationId xmlns:a16="http://schemas.microsoft.com/office/drawing/2014/main" id="{A7D2012A-2159-4E42-9A77-60288E027169}"/>
                  </a:ext>
                </a:extLst>
              </p:cNvPr>
              <p:cNvSpPr txBox="1"/>
              <p:nvPr/>
            </p:nvSpPr>
            <p:spPr>
              <a:xfrm>
                <a:off x="3708131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</a:rPr>
                  <a:t>04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îṩ1ïďê">
                <a:extLst>
                  <a:ext uri="{FF2B5EF4-FFF2-40B4-BE49-F238E27FC236}">
                    <a16:creationId xmlns:a16="http://schemas.microsoft.com/office/drawing/2014/main" id="{02EA2582-DF6F-4E4E-8B31-FE803DCA6DDC}"/>
                  </a:ext>
                </a:extLst>
              </p:cNvPr>
              <p:cNvSpPr txBox="1"/>
              <p:nvPr/>
            </p:nvSpPr>
            <p:spPr>
              <a:xfrm>
                <a:off x="8177888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</a:rPr>
                  <a:t>03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šľídê">
                <a:extLst>
                  <a:ext uri="{FF2B5EF4-FFF2-40B4-BE49-F238E27FC236}">
                    <a16:creationId xmlns:a16="http://schemas.microsoft.com/office/drawing/2014/main" id="{27459CFC-E46E-403D-A538-A35AE5199990}"/>
                  </a:ext>
                </a:extLst>
              </p:cNvPr>
              <p:cNvSpPr txBox="1"/>
              <p:nvPr/>
            </p:nvSpPr>
            <p:spPr>
              <a:xfrm>
                <a:off x="8177888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</a:rPr>
                  <a:t>02</a:t>
                </a:r>
                <a:endParaRPr lang="en-US" sz="28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í$ļiḑé">
                <a:extLst>
                  <a:ext uri="{FF2B5EF4-FFF2-40B4-BE49-F238E27FC236}">
                    <a16:creationId xmlns:a16="http://schemas.microsoft.com/office/drawing/2014/main" id="{4B0BB16B-9507-490B-A8CD-FE4B6956843B}"/>
                  </a:ext>
                </a:extLst>
              </p:cNvPr>
              <p:cNvSpPr txBox="1"/>
              <p:nvPr/>
            </p:nvSpPr>
            <p:spPr>
              <a:xfrm>
                <a:off x="4251562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/>
                  <a:t>Text here</a:t>
                </a:r>
                <a:endParaRPr lang="zh-CN" altLang="en-US" sz="1600" b="1"/>
              </a:p>
            </p:txBody>
          </p:sp>
          <p:sp>
            <p:nvSpPr>
              <p:cNvPr id="37" name="iṣḷiďe">
                <a:extLst>
                  <a:ext uri="{FF2B5EF4-FFF2-40B4-BE49-F238E27FC236}">
                    <a16:creationId xmlns:a16="http://schemas.microsoft.com/office/drawing/2014/main" id="{5D8432E3-AE48-4AC5-A016-838391EFBA40}"/>
                  </a:ext>
                </a:extLst>
              </p:cNvPr>
              <p:cNvSpPr txBox="1"/>
              <p:nvPr/>
            </p:nvSpPr>
            <p:spPr>
              <a:xfrm>
                <a:off x="6514326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/>
                  <a:t>Text here</a:t>
                </a:r>
                <a:endParaRPr lang="zh-CN" altLang="en-US" sz="1600" b="1"/>
              </a:p>
            </p:txBody>
          </p:sp>
          <p:sp>
            <p:nvSpPr>
              <p:cNvPr id="38" name="ïsḷîďé">
                <a:extLst>
                  <a:ext uri="{FF2B5EF4-FFF2-40B4-BE49-F238E27FC236}">
                    <a16:creationId xmlns:a16="http://schemas.microsoft.com/office/drawing/2014/main" id="{1B93794D-2EB6-43C8-8005-15A4C791D52A}"/>
                  </a:ext>
                </a:extLst>
              </p:cNvPr>
              <p:cNvSpPr txBox="1"/>
              <p:nvPr/>
            </p:nvSpPr>
            <p:spPr>
              <a:xfrm>
                <a:off x="4251562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/>
                  <a:t>Text here</a:t>
                </a:r>
                <a:endParaRPr lang="zh-CN" altLang="en-US" sz="1600" b="1"/>
              </a:p>
            </p:txBody>
          </p:sp>
          <p:sp>
            <p:nvSpPr>
              <p:cNvPr id="39" name="ïsļiďè">
                <a:extLst>
                  <a:ext uri="{FF2B5EF4-FFF2-40B4-BE49-F238E27FC236}">
                    <a16:creationId xmlns:a16="http://schemas.microsoft.com/office/drawing/2014/main" id="{F947B016-62BC-4C85-9571-56F06C5410EF}"/>
                  </a:ext>
                </a:extLst>
              </p:cNvPr>
              <p:cNvSpPr txBox="1"/>
              <p:nvPr/>
            </p:nvSpPr>
            <p:spPr>
              <a:xfrm>
                <a:off x="6514326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/>
                  <a:t>Text here</a:t>
                </a:r>
                <a:endParaRPr lang="zh-CN" altLang="en-US" sz="1600" b="1"/>
              </a:p>
            </p:txBody>
          </p:sp>
        </p:grpSp>
        <p:grpSp>
          <p:nvGrpSpPr>
            <p:cNvPr id="16" name="íśľïḋe">
              <a:extLst>
                <a:ext uri="{FF2B5EF4-FFF2-40B4-BE49-F238E27FC236}">
                  <a16:creationId xmlns:a16="http://schemas.microsoft.com/office/drawing/2014/main" id="{675A6A9E-858F-42FB-84D6-5949277ED090}"/>
                </a:ext>
              </a:extLst>
            </p:cNvPr>
            <p:cNvGrpSpPr/>
            <p:nvPr/>
          </p:nvGrpSpPr>
          <p:grpSpPr>
            <a:xfrm>
              <a:off x="673100" y="1881487"/>
              <a:ext cx="1861898" cy="1144039"/>
              <a:chOff x="8661000" y="1734665"/>
              <a:chExt cx="2295000" cy="1144039"/>
            </a:xfrm>
          </p:grpSpPr>
          <p:sp>
            <p:nvSpPr>
              <p:cNvPr id="26" name="išḻïḋè">
                <a:extLst>
                  <a:ext uri="{FF2B5EF4-FFF2-40B4-BE49-F238E27FC236}">
                    <a16:creationId xmlns:a16="http://schemas.microsoft.com/office/drawing/2014/main" id="{C8D5622B-1DAB-4071-B951-E1D71C6D51B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/>
                  <a:t>Text here</a:t>
                </a:r>
              </a:p>
            </p:txBody>
          </p:sp>
          <p:sp>
            <p:nvSpPr>
              <p:cNvPr id="27" name="íṣḷîdé">
                <a:extLst>
                  <a:ext uri="{FF2B5EF4-FFF2-40B4-BE49-F238E27FC236}">
                    <a16:creationId xmlns:a16="http://schemas.microsoft.com/office/drawing/2014/main" id="{2C63B240-D38B-4311-9020-1549AAE0D615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/>
                  <a:t>.…</a:t>
                </a:r>
                <a:r>
                  <a:rPr lang="de-DE" sz="1100"/>
                  <a:t>.</a:t>
                </a:r>
              </a:p>
            </p:txBody>
          </p:sp>
        </p:grpSp>
        <p:grpSp>
          <p:nvGrpSpPr>
            <p:cNvPr id="17" name="îṣľiḋé">
              <a:extLst>
                <a:ext uri="{FF2B5EF4-FFF2-40B4-BE49-F238E27FC236}">
                  <a16:creationId xmlns:a16="http://schemas.microsoft.com/office/drawing/2014/main" id="{CA1FBB60-B9C6-4303-B3E9-3135C3425C31}"/>
                </a:ext>
              </a:extLst>
            </p:cNvPr>
            <p:cNvGrpSpPr/>
            <p:nvPr/>
          </p:nvGrpSpPr>
          <p:grpSpPr>
            <a:xfrm>
              <a:off x="673100" y="4674793"/>
              <a:ext cx="1861898" cy="1144039"/>
              <a:chOff x="8661000" y="1734665"/>
              <a:chExt cx="2295000" cy="1144039"/>
            </a:xfrm>
          </p:grpSpPr>
          <p:sp>
            <p:nvSpPr>
              <p:cNvPr id="24" name="í$1îḓê">
                <a:extLst>
                  <a:ext uri="{FF2B5EF4-FFF2-40B4-BE49-F238E27FC236}">
                    <a16:creationId xmlns:a16="http://schemas.microsoft.com/office/drawing/2014/main" id="{9429A872-7BBF-4375-A90A-B3B44F6975C3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/>
                  <a:t>Text here</a:t>
                </a:r>
              </a:p>
            </p:txBody>
          </p:sp>
          <p:sp>
            <p:nvSpPr>
              <p:cNvPr id="25" name="iṥļiďê">
                <a:extLst>
                  <a:ext uri="{FF2B5EF4-FFF2-40B4-BE49-F238E27FC236}">
                    <a16:creationId xmlns:a16="http://schemas.microsoft.com/office/drawing/2014/main" id="{5A92A24E-B638-4FD9-A68D-059C7F77164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/>
                  <a:t>.…</a:t>
                </a:r>
                <a:r>
                  <a:rPr lang="de-DE" sz="1100"/>
                  <a:t>.</a:t>
                </a:r>
              </a:p>
            </p:txBody>
          </p:sp>
        </p:grpSp>
        <p:grpSp>
          <p:nvGrpSpPr>
            <p:cNvPr id="18" name="ïşļiḋé">
              <a:extLst>
                <a:ext uri="{FF2B5EF4-FFF2-40B4-BE49-F238E27FC236}">
                  <a16:creationId xmlns:a16="http://schemas.microsoft.com/office/drawing/2014/main" id="{B63B8C3D-8D2E-4431-B318-54F97425EEA5}"/>
                </a:ext>
              </a:extLst>
            </p:cNvPr>
            <p:cNvGrpSpPr/>
            <p:nvPr/>
          </p:nvGrpSpPr>
          <p:grpSpPr>
            <a:xfrm>
              <a:off x="9896474" y="1881487"/>
              <a:ext cx="1627755" cy="1144039"/>
              <a:chOff x="8661000" y="1734665"/>
              <a:chExt cx="2295000" cy="1144039"/>
            </a:xfrm>
          </p:grpSpPr>
          <p:sp>
            <p:nvSpPr>
              <p:cNvPr id="22" name="iś1îḍê">
                <a:extLst>
                  <a:ext uri="{FF2B5EF4-FFF2-40B4-BE49-F238E27FC236}">
                    <a16:creationId xmlns:a16="http://schemas.microsoft.com/office/drawing/2014/main" id="{70418696-5650-4847-B223-AEC490EAEFB4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/>
                  <a:t>Text here</a:t>
                </a:r>
              </a:p>
            </p:txBody>
          </p:sp>
          <p:sp>
            <p:nvSpPr>
              <p:cNvPr id="23" name="íṡliďé">
                <a:extLst>
                  <a:ext uri="{FF2B5EF4-FFF2-40B4-BE49-F238E27FC236}">
                    <a16:creationId xmlns:a16="http://schemas.microsoft.com/office/drawing/2014/main" id="{06541495-2442-470F-82D3-D68499F4DB0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/>
                  <a:t>.…</a:t>
                </a:r>
                <a:r>
                  <a:rPr lang="de-DE" sz="1100"/>
                  <a:t>.</a:t>
                </a:r>
              </a:p>
            </p:txBody>
          </p:sp>
        </p:grpSp>
        <p:grpSp>
          <p:nvGrpSpPr>
            <p:cNvPr id="19" name="íṥ1îḑe">
              <a:extLst>
                <a:ext uri="{FF2B5EF4-FFF2-40B4-BE49-F238E27FC236}">
                  <a16:creationId xmlns:a16="http://schemas.microsoft.com/office/drawing/2014/main" id="{939BDED5-B414-4C2F-90F6-B56B7050EE7B}"/>
                </a:ext>
              </a:extLst>
            </p:cNvPr>
            <p:cNvGrpSpPr/>
            <p:nvPr/>
          </p:nvGrpSpPr>
          <p:grpSpPr>
            <a:xfrm>
              <a:off x="9896474" y="4674793"/>
              <a:ext cx="1627755" cy="1144039"/>
              <a:chOff x="8661000" y="1734665"/>
              <a:chExt cx="2295000" cy="1144039"/>
            </a:xfrm>
          </p:grpSpPr>
          <p:sp>
            <p:nvSpPr>
              <p:cNvPr id="20" name="ï$líḓè">
                <a:extLst>
                  <a:ext uri="{FF2B5EF4-FFF2-40B4-BE49-F238E27FC236}">
                    <a16:creationId xmlns:a16="http://schemas.microsoft.com/office/drawing/2014/main" id="{261A42FC-0894-4600-9ED4-02F939702A4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/>
                  <a:t>Text here</a:t>
                </a:r>
              </a:p>
            </p:txBody>
          </p:sp>
          <p:sp>
            <p:nvSpPr>
              <p:cNvPr id="21" name="í$1iḋé">
                <a:extLst>
                  <a:ext uri="{FF2B5EF4-FFF2-40B4-BE49-F238E27FC236}">
                    <a16:creationId xmlns:a16="http://schemas.microsoft.com/office/drawing/2014/main" id="{CDB939C7-1888-4FC0-A4B4-3FB2AD98F74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/>
                  <a:t>.…</a:t>
                </a:r>
                <a:r>
                  <a:rPr lang="de-DE" sz="1100"/>
                  <a:t>.</a:t>
                </a:r>
              </a:p>
            </p:txBody>
          </p:sp>
        </p:grpSp>
      </p:grpSp>
    </p:spTree>
    <p:extLst>
      <p:ext uri="{BB962C8B-B14F-4D97-AF65-F5344CB8AC3E}">
        <p14:creationId val="1913584058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îŝḷîḓè">
            <a:extLst>
              <a:ext uri="{FF2B5EF4-FFF2-40B4-BE49-F238E27FC236}">
                <a16:creationId xmlns:a16="http://schemas.microsoft.com/office/drawing/2014/main" id="{42F5DE1D-89DB-4D6A-A526-49190C328F2E}"/>
              </a:ext>
            </a:extLst>
          </p:cNvPr>
          <p:cNvSpPr/>
          <p:nvPr/>
        </p:nvSpPr>
        <p:spPr bwMode="auto">
          <a:xfrm>
            <a:off x="4794374" y="1731352"/>
            <a:ext cx="520576" cy="521068"/>
          </a:xfrm>
          <a:prstGeom prst="ellipse">
            <a:avLst/>
          </a:prstGeom>
          <a:solidFill>
            <a:srgbClr val="D93844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1</a:t>
            </a:r>
            <a:endParaRPr lang="zh-CN" altLang="en-US" b="1"/>
          </a:p>
        </p:txBody>
      </p:sp>
      <p:sp>
        <p:nvSpPr>
          <p:cNvPr id="4" name="îş1idê">
            <a:extLst>
              <a:ext uri="{FF2B5EF4-FFF2-40B4-BE49-F238E27FC236}">
                <a16:creationId xmlns:a16="http://schemas.microsoft.com/office/drawing/2014/main" id="{0A7BCB09-1D50-4728-9801-BC6C847AD887}"/>
              </a:ext>
            </a:extLst>
          </p:cNvPr>
          <p:cNvSpPr/>
          <p:nvPr/>
        </p:nvSpPr>
        <p:spPr bwMode="auto">
          <a:xfrm>
            <a:off x="4794374" y="2442549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2</a:t>
            </a:r>
            <a:endParaRPr lang="zh-CN" altLang="en-US" b="1"/>
          </a:p>
        </p:txBody>
      </p:sp>
      <p:sp>
        <p:nvSpPr>
          <p:cNvPr id="5" name="îŝlîḑê">
            <a:extLst>
              <a:ext uri="{FF2B5EF4-FFF2-40B4-BE49-F238E27FC236}">
                <a16:creationId xmlns:a16="http://schemas.microsoft.com/office/drawing/2014/main" id="{62DDD74D-5AED-4BAF-A3CF-ABC77B7395CB}"/>
              </a:ext>
            </a:extLst>
          </p:cNvPr>
          <p:cNvSpPr/>
          <p:nvPr/>
        </p:nvSpPr>
        <p:spPr bwMode="auto">
          <a:xfrm>
            <a:off x="4794374" y="3168042"/>
            <a:ext cx="520576" cy="521068"/>
          </a:xfrm>
          <a:prstGeom prst="ellipse">
            <a:avLst/>
          </a:prstGeom>
          <a:solidFill>
            <a:srgbClr val="44546A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3</a:t>
            </a:r>
            <a:endParaRPr lang="zh-CN" altLang="en-US" b="1"/>
          </a:p>
        </p:txBody>
      </p:sp>
      <p:sp>
        <p:nvSpPr>
          <p:cNvPr id="6" name="iS1íḍê">
            <a:extLst>
              <a:ext uri="{FF2B5EF4-FFF2-40B4-BE49-F238E27FC236}">
                <a16:creationId xmlns:a16="http://schemas.microsoft.com/office/drawing/2014/main" id="{B5AA66AC-FCF0-4417-956E-FD80A89C783B}"/>
              </a:ext>
            </a:extLst>
          </p:cNvPr>
          <p:cNvSpPr/>
          <p:nvPr/>
        </p:nvSpPr>
        <p:spPr bwMode="auto">
          <a:xfrm>
            <a:off x="4794374" y="3868125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4</a:t>
            </a:r>
            <a:endParaRPr lang="zh-CN" altLang="en-US" b="1"/>
          </a:p>
        </p:txBody>
      </p:sp>
      <p:sp>
        <p:nvSpPr>
          <p:cNvPr id="7" name="ïsļíḑé">
            <a:extLst>
              <a:ext uri="{FF2B5EF4-FFF2-40B4-BE49-F238E27FC236}">
                <a16:creationId xmlns:a16="http://schemas.microsoft.com/office/drawing/2014/main" id="{032AEA9C-634B-4602-8F0A-6E03CB773E7B}"/>
              </a:ext>
            </a:extLst>
          </p:cNvPr>
          <p:cNvSpPr/>
          <p:nvPr/>
        </p:nvSpPr>
        <p:spPr bwMode="auto">
          <a:xfrm>
            <a:off x="4794374" y="4579327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5</a:t>
            </a:r>
            <a:endParaRPr lang="zh-CN" altLang="en-US" b="1"/>
          </a:p>
        </p:txBody>
      </p:sp>
      <p:sp>
        <p:nvSpPr>
          <p:cNvPr id="8" name="îsḷiḍe">
            <a:extLst>
              <a:ext uri="{FF2B5EF4-FFF2-40B4-BE49-F238E27FC236}">
                <a16:creationId xmlns:a16="http://schemas.microsoft.com/office/drawing/2014/main" id="{3E08BB1D-FEE9-429D-A84E-5BFCEEAC4ECB}"/>
              </a:ext>
            </a:extLst>
          </p:cNvPr>
          <p:cNvSpPr/>
          <p:nvPr/>
        </p:nvSpPr>
        <p:spPr bwMode="auto">
          <a:xfrm>
            <a:off x="4794374" y="5304812"/>
            <a:ext cx="520576" cy="52106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defRPr/>
            </a:pPr>
            <a:r>
              <a:rPr lang="en-US" altLang="zh-CN" b="1"/>
              <a:t>6</a:t>
            </a:r>
            <a:endParaRPr lang="zh-CN" altLang="en-US" b="1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4731B86-623F-44B1-9CC1-EB5BBA25E5A1}"/>
              </a:ext>
            </a:extLst>
          </p:cNvPr>
          <p:cNvCxnSpPr/>
          <p:nvPr/>
        </p:nvCxnSpPr>
        <p:spPr bwMode="auto">
          <a:xfrm>
            <a:off x="5556000" y="2336201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BD29F84-5AD4-4126-A573-56D0A3D3FF35}"/>
              </a:ext>
            </a:extLst>
          </p:cNvPr>
          <p:cNvCxnSpPr/>
          <p:nvPr/>
        </p:nvCxnSpPr>
        <p:spPr bwMode="auto">
          <a:xfrm>
            <a:off x="5556000" y="3049993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CF2D12B-98D4-4FC5-BBAA-0B42919216CA}"/>
              </a:ext>
            </a:extLst>
          </p:cNvPr>
          <p:cNvCxnSpPr/>
          <p:nvPr/>
        </p:nvCxnSpPr>
        <p:spPr bwMode="auto">
          <a:xfrm>
            <a:off x="5556000" y="3763785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F856542-F11A-4278-8A2B-ECFA25C3A698}"/>
              </a:ext>
            </a:extLst>
          </p:cNvPr>
          <p:cNvCxnSpPr/>
          <p:nvPr/>
        </p:nvCxnSpPr>
        <p:spPr bwMode="auto">
          <a:xfrm>
            <a:off x="5556000" y="4477577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EC7E6F2-5EEF-46F8-8373-2184975AC644}"/>
              </a:ext>
            </a:extLst>
          </p:cNvPr>
          <p:cNvCxnSpPr/>
          <p:nvPr/>
        </p:nvCxnSpPr>
        <p:spPr bwMode="auto">
          <a:xfrm>
            <a:off x="5556000" y="5191368"/>
            <a:ext cx="5976000" cy="0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A6542FE-2AA3-4363-BF75-EF783AE7A9E4}"/>
              </a:ext>
            </a:extLst>
          </p:cNvPr>
          <p:cNvCxnSpPr/>
          <p:nvPr/>
        </p:nvCxnSpPr>
        <p:spPr>
          <a:xfrm flipH="1">
            <a:off x="2903265" y="1715551"/>
            <a:ext cx="0" cy="4083608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îśľiḑé">
            <a:extLst>
              <a:ext uri="{FF2B5EF4-FFF2-40B4-BE49-F238E27FC236}">
                <a16:creationId xmlns:a16="http://schemas.microsoft.com/office/drawing/2014/main" id="{60C530F0-4A74-484E-8B86-70C78191C602}"/>
              </a:ext>
            </a:extLst>
          </p:cNvPr>
          <p:cNvSpPr txBox="1"/>
          <p:nvPr/>
        </p:nvSpPr>
        <p:spPr>
          <a:xfrm>
            <a:off x="1111252" y="1649884"/>
            <a:ext cx="1744388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ctr">
            <a:normAutofit fontScale="85000" lnSpcReduction="20000"/>
          </a:bodyPr>
          <a:lstStyle/>
          <a:p>
            <a:pPr algn="r"/>
            <a:r>
              <a:rPr lang="zh-CN" altLang="en-US" sz="2400" b="1">
                <a:solidFill>
                  <a:sysClr val="windowText" lastClr="000000"/>
                </a:solidFill>
              </a:rPr>
              <a:t>目 录</a:t>
            </a:r>
            <a:endParaRPr lang="en-US" altLang="zh-CN" sz="2400" b="1">
              <a:solidFill>
                <a:sysClr val="windowText" lastClr="000000"/>
              </a:solidFill>
            </a:endParaRPr>
          </a:p>
          <a:p>
            <a:pPr algn="r"/>
            <a:r>
              <a:rPr lang="tr-TR" sz="1400" b="1">
                <a:solidFill>
                  <a:sysClr val="windowText" lastClr="000000"/>
                </a:solidFill>
              </a:rPr>
              <a:t>Contents</a:t>
            </a:r>
          </a:p>
        </p:txBody>
      </p:sp>
      <p:sp>
        <p:nvSpPr>
          <p:cNvPr id="16" name="íṡḻîdê">
            <a:extLst>
              <a:ext uri="{FF2B5EF4-FFF2-40B4-BE49-F238E27FC236}">
                <a16:creationId xmlns:a16="http://schemas.microsoft.com/office/drawing/2014/main" id="{75372E91-DFA4-4FDD-805C-0F4031B678F3}"/>
              </a:ext>
            </a:extLst>
          </p:cNvPr>
          <p:cNvSpPr txBox="1"/>
          <p:nvPr/>
        </p:nvSpPr>
        <p:spPr bwMode="auto">
          <a:xfrm>
            <a:off x="5434057" y="3230671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/>
              <a:t>标题文本预设</a:t>
            </a:r>
            <a:endParaRPr lang="en-US" altLang="zh-CN" sz="2000" b="1"/>
          </a:p>
        </p:txBody>
      </p:sp>
      <p:sp>
        <p:nvSpPr>
          <p:cNvPr id="17" name="îšļiḋê">
            <a:extLst>
              <a:ext uri="{FF2B5EF4-FFF2-40B4-BE49-F238E27FC236}">
                <a16:creationId xmlns:a16="http://schemas.microsoft.com/office/drawing/2014/main" id="{AFADC4E8-0E29-4E57-936C-916A6960DE05}"/>
              </a:ext>
            </a:extLst>
          </p:cNvPr>
          <p:cNvSpPr txBox="1"/>
          <p:nvPr/>
        </p:nvSpPr>
        <p:spPr bwMode="auto">
          <a:xfrm>
            <a:off x="5434057" y="2522746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/>
              <a:t>标题文本预设</a:t>
            </a:r>
            <a:endParaRPr lang="en-US" altLang="zh-CN" sz="2000" b="1"/>
          </a:p>
        </p:txBody>
      </p:sp>
      <p:sp>
        <p:nvSpPr>
          <p:cNvPr id="18" name="i$lïḓé">
            <a:extLst>
              <a:ext uri="{FF2B5EF4-FFF2-40B4-BE49-F238E27FC236}">
                <a16:creationId xmlns:a16="http://schemas.microsoft.com/office/drawing/2014/main" id="{554E0595-3300-4890-83EB-ECAD5079854B}"/>
              </a:ext>
            </a:extLst>
          </p:cNvPr>
          <p:cNvSpPr txBox="1"/>
          <p:nvPr/>
        </p:nvSpPr>
        <p:spPr bwMode="auto">
          <a:xfrm>
            <a:off x="5434057" y="3919554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/>
              <a:t>标题文本预设</a:t>
            </a:r>
            <a:endParaRPr lang="en-US" altLang="zh-CN" sz="2000" b="1"/>
          </a:p>
        </p:txBody>
      </p:sp>
      <p:sp>
        <p:nvSpPr>
          <p:cNvPr id="19" name="îslîḓê">
            <a:extLst>
              <a:ext uri="{FF2B5EF4-FFF2-40B4-BE49-F238E27FC236}">
                <a16:creationId xmlns:a16="http://schemas.microsoft.com/office/drawing/2014/main" id="{D01B7B4A-A7DB-4681-B5C6-9D8D9585683A}"/>
              </a:ext>
            </a:extLst>
          </p:cNvPr>
          <p:cNvSpPr txBox="1"/>
          <p:nvPr/>
        </p:nvSpPr>
        <p:spPr bwMode="auto">
          <a:xfrm>
            <a:off x="5434057" y="4656793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/>
              <a:t>标题文本预设</a:t>
            </a:r>
            <a:endParaRPr lang="en-US" altLang="zh-CN" sz="2000" b="1"/>
          </a:p>
        </p:txBody>
      </p:sp>
      <p:sp>
        <p:nvSpPr>
          <p:cNvPr id="20" name="iṥľiďè">
            <a:extLst>
              <a:ext uri="{FF2B5EF4-FFF2-40B4-BE49-F238E27FC236}">
                <a16:creationId xmlns:a16="http://schemas.microsoft.com/office/drawing/2014/main" id="{89268EE1-F261-411D-A96F-13FA57088C74}"/>
              </a:ext>
            </a:extLst>
          </p:cNvPr>
          <p:cNvSpPr txBox="1"/>
          <p:nvPr/>
        </p:nvSpPr>
        <p:spPr bwMode="auto">
          <a:xfrm>
            <a:off x="5434057" y="5370585"/>
            <a:ext cx="6086431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b="1"/>
              <a:t>标题文本预设</a:t>
            </a:r>
            <a:endParaRPr lang="en-US" altLang="zh-CN" sz="2000" b="1"/>
          </a:p>
        </p:txBody>
      </p:sp>
      <p:sp>
        <p:nvSpPr>
          <p:cNvPr id="21" name="í$ḻíde">
            <a:extLst>
              <a:ext uri="{FF2B5EF4-FFF2-40B4-BE49-F238E27FC236}">
                <a16:creationId xmlns:a16="http://schemas.microsoft.com/office/drawing/2014/main" id="{26A5517C-3847-4F6F-B7F6-96B625B05603}"/>
              </a:ext>
            </a:extLst>
          </p:cNvPr>
          <p:cNvSpPr txBox="1"/>
          <p:nvPr/>
        </p:nvSpPr>
        <p:spPr bwMode="auto">
          <a:xfrm>
            <a:off x="5434056" y="1771051"/>
            <a:ext cx="6086431" cy="4301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>
              <a:defRPr sz="1600" b="1">
                <a:solidFill>
                  <a:schemeClr val="bg1"/>
                </a:solidFill>
              </a:defRPr>
            </a:lvl1pPr>
            <a:lvl2pPr marL="742950" indent="-285750">
              <a:defRPr sz="3200" b="1">
                <a:solidFill>
                  <a:srgbClr val="4D4D4D"/>
                </a:solidFill>
              </a:defRPr>
            </a:lvl2pPr>
            <a:lvl3pPr marL="1143000" indent="-228600">
              <a:defRPr sz="3200" b="1">
                <a:solidFill>
                  <a:srgbClr val="4D4D4D"/>
                </a:solidFill>
              </a:defRPr>
            </a:lvl3pPr>
            <a:lvl4pPr marL="1600200" indent="-228600">
              <a:defRPr sz="3200" b="1">
                <a:solidFill>
                  <a:srgbClr val="4D4D4D"/>
                </a:solidFill>
              </a:defRPr>
            </a:lvl4pPr>
            <a:lvl5pPr marL="2057400" indent="-228600">
              <a:defRPr sz="3200" b="1">
                <a:solidFill>
                  <a:srgbClr val="4D4D4D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</a:defRPr>
            </a:lvl9pPr>
          </a:lstStyle>
          <a:p>
            <a:r>
              <a:rPr lang="zh-CN" altLang="en-US" sz="2000"/>
              <a:t>标题文本预设</a:t>
            </a:r>
            <a:endParaRPr lang="en-US" altLang="zh-CN" sz="2000"/>
          </a:p>
        </p:txBody>
      </p:sp>
    </p:spTree>
    <p:extLst>
      <p:ext uri="{BB962C8B-B14F-4D97-AF65-F5344CB8AC3E}">
        <p14:creationId val="332058732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2133975297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1CC609-BB4C-47A0-B241-304CB7E5E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6E4218-22B5-417C-9813-D16238AA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19B30F2-7B00-4353-958F-E43AEE1C33F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ṩ1îḋe">
              <a:extLst>
                <a:ext uri="{FF2B5EF4-FFF2-40B4-BE49-F238E27FC236}">
                  <a16:creationId xmlns:a16="http://schemas.microsoft.com/office/drawing/2014/main" id="{0C95A92E-00E0-4E72-A894-208B5DADC61A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íŝ1ïdé">
              <a:extLst>
                <a:ext uri="{FF2B5EF4-FFF2-40B4-BE49-F238E27FC236}">
                  <a16:creationId xmlns:a16="http://schemas.microsoft.com/office/drawing/2014/main" id="{BF4F3DBC-ECFF-485C-9A1C-0E7426B8EFFE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sļîḑê">
              <a:extLst>
                <a:ext uri="{FF2B5EF4-FFF2-40B4-BE49-F238E27FC236}">
                  <a16:creationId xmlns:a16="http://schemas.microsoft.com/office/drawing/2014/main" id="{D9F1548C-55B2-48BA-9676-AD669AAEC10F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rect l="0" t="0" r="0" b="0"/>
              <a:pathLst>
                <a:path w="119999" h="119999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ŝľide">
              <a:extLst>
                <a:ext uri="{FF2B5EF4-FFF2-40B4-BE49-F238E27FC236}">
                  <a16:creationId xmlns:a16="http://schemas.microsoft.com/office/drawing/2014/main" id="{31D4EEA2-D25C-45A8-AF92-52474646F0B2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iŝľíḋe">
              <a:extLst>
                <a:ext uri="{FF2B5EF4-FFF2-40B4-BE49-F238E27FC236}">
                  <a16:creationId xmlns:a16="http://schemas.microsoft.com/office/drawing/2014/main" id="{FFC624C7-302B-4B79-8E31-A2B42E7917CE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íśḻîḓè">
              <a:extLst>
                <a:ext uri="{FF2B5EF4-FFF2-40B4-BE49-F238E27FC236}">
                  <a16:creationId xmlns:a16="http://schemas.microsoft.com/office/drawing/2014/main" id="{A25C0223-F3BC-4151-8C78-27D3AC146F27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rect l="0" t="0" r="0" b="0"/>
              <a:pathLst>
                <a:path w="119999" h="119999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ŝ1îḑé">
              <a:extLst>
                <a:ext uri="{FF2B5EF4-FFF2-40B4-BE49-F238E27FC236}">
                  <a16:creationId xmlns:a16="http://schemas.microsoft.com/office/drawing/2014/main" id="{3938205E-BC38-4901-B43C-40816B55CB53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lidè">
              <a:extLst>
                <a:ext uri="{FF2B5EF4-FFF2-40B4-BE49-F238E27FC236}">
                  <a16:creationId xmlns:a16="http://schemas.microsoft.com/office/drawing/2014/main" id="{852FD03C-8E5B-469D-BBDD-3BB00E7983D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śļiḋé">
              <a:extLst>
                <a:ext uri="{FF2B5EF4-FFF2-40B4-BE49-F238E27FC236}">
                  <a16:creationId xmlns:a16="http://schemas.microsoft.com/office/drawing/2014/main" id="{85AC63D1-EAB6-47C2-8DD6-F0859AE1E165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rect l="0" t="0" r="0" b="0"/>
              <a:pathLst>
                <a:path w="119999" h="119999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ṡľïḋé">
              <a:extLst>
                <a:ext uri="{FF2B5EF4-FFF2-40B4-BE49-F238E27FC236}">
                  <a16:creationId xmlns:a16="http://schemas.microsoft.com/office/drawing/2014/main" id="{8502076B-54C7-44FA-A3C7-69BDC840BA43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ïšļïḍê">
              <a:extLst>
                <a:ext uri="{FF2B5EF4-FFF2-40B4-BE49-F238E27FC236}">
                  <a16:creationId xmlns:a16="http://schemas.microsoft.com/office/drawing/2014/main" id="{53612C06-BDA5-49EA-8A54-3EA8B9CA1F22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îṥľíḍê">
              <a:extLst>
                <a:ext uri="{FF2B5EF4-FFF2-40B4-BE49-F238E27FC236}">
                  <a16:creationId xmlns:a16="http://schemas.microsoft.com/office/drawing/2014/main" id="{A70EDA28-5172-469A-9E16-1356AE47BCFF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B8FC0E17-4678-4678-A9E8-D7B277D593A8}"/>
                </a:ext>
              </a:extLst>
            </p:cNvPr>
            <p:cNvCxnSpPr/>
            <p:nvPr/>
          </p:nvCxnSpPr>
          <p:spPr>
            <a:xfrm flipH="1"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CBAC290E-D8C3-4ABD-A162-3CD99E8FE56A}"/>
                </a:ext>
              </a:extLst>
            </p:cNvPr>
            <p:cNvCxnSpPr/>
            <p:nvPr/>
          </p:nvCxnSpPr>
          <p:spPr>
            <a:xfrm flipH="1"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ṩ1ïḋé">
              <a:extLst>
                <a:ext uri="{FF2B5EF4-FFF2-40B4-BE49-F238E27FC236}">
                  <a16:creationId xmlns:a16="http://schemas.microsoft.com/office/drawing/2014/main" id="{7F3E021B-5CAC-4320-B9E9-DF62EAD219D0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ïşļiḋê">
              <a:extLst>
                <a:ext uri="{FF2B5EF4-FFF2-40B4-BE49-F238E27FC236}">
                  <a16:creationId xmlns:a16="http://schemas.microsoft.com/office/drawing/2014/main" id="{FBFE738B-89F7-4FFA-9DAA-369DB2462C76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val="3750185219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5A557-2DB7-4B49-A64C-4627B7C68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3B1B01-725E-4268-94D1-5E81ADCD0DC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8CBE20-CC19-44E1-B617-BD0B3E45F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9fe98f8b-66ae-4785-9341-48332d7b5d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C500ECD-B336-4DA8-A7C4-7878493FAA5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585434"/>
            <a:ext cx="12192000" cy="5286853"/>
            <a:chOff x="0" y="1585434"/>
            <a:chExt cx="12192000" cy="5286853"/>
          </a:xfrm>
        </p:grpSpPr>
        <p:grpSp>
          <p:nvGrpSpPr>
            <p:cNvPr id="6" name="iśḻïďê">
              <a:extLst>
                <a:ext uri="{FF2B5EF4-FFF2-40B4-BE49-F238E27FC236}">
                  <a16:creationId xmlns:a16="http://schemas.microsoft.com/office/drawing/2014/main" id="{0AA05B3A-D685-40FD-BBFA-25DCE948224B}"/>
                </a:ext>
              </a:extLst>
            </p:cNvPr>
            <p:cNvGrpSpPr/>
            <p:nvPr/>
          </p:nvGrpSpPr>
          <p:grpSpPr>
            <a:xfrm>
              <a:off x="874330" y="1967340"/>
              <a:ext cx="3569653" cy="3516662"/>
              <a:chOff x="1235081" y="3352705"/>
              <a:chExt cx="2187269" cy="2154804"/>
            </a:xfrm>
          </p:grpSpPr>
          <p:sp>
            <p:nvSpPr>
              <p:cNvPr id="23" name="iṣļiďé">
                <a:extLst>
                  <a:ext uri="{FF2B5EF4-FFF2-40B4-BE49-F238E27FC236}">
                    <a16:creationId xmlns:a16="http://schemas.microsoft.com/office/drawing/2014/main" id="{364748D1-B8D8-4EEB-9EBB-F34FEFD08722}"/>
                  </a:ext>
                </a:extLst>
              </p:cNvPr>
              <p:cNvSpPr/>
              <p:nvPr/>
            </p:nvSpPr>
            <p:spPr bwMode="auto">
              <a:xfrm>
                <a:off x="1670641" y="5154461"/>
                <a:ext cx="254302" cy="262418"/>
              </a:xfrm>
              <a:custGeom>
                <a:gdLst>
                  <a:gd name="T0" fmla="*/ 18 w 28"/>
                  <a:gd name="T1" fmla="*/ 29 h 29"/>
                  <a:gd name="T2" fmla="*/ 28 w 28"/>
                  <a:gd name="T3" fmla="*/ 9 h 29"/>
                  <a:gd name="T4" fmla="*/ 14 w 28"/>
                  <a:gd name="T5" fmla="*/ 0 h 29"/>
                  <a:gd name="T6" fmla="*/ 0 w 28"/>
                  <a:gd name="T7" fmla="*/ 18 h 29"/>
                  <a:gd name="T8" fmla="*/ 18 w 28"/>
                  <a:gd name="T9" fmla="*/ 29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18" y="29"/>
                    </a:moveTo>
                    <a:cubicBezTo>
                      <a:pt x="28" y="9"/>
                      <a:pt x="28" y="9"/>
                      <a:pt x="28" y="9"/>
                    </a:cubicBezTo>
                    <a:cubicBezTo>
                      <a:pt x="23" y="6"/>
                      <a:pt x="18" y="3"/>
                      <a:pt x="14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12" y="26"/>
                      <a:pt x="18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ïṣľîḋe">
                <a:extLst>
                  <a:ext uri="{FF2B5EF4-FFF2-40B4-BE49-F238E27FC236}">
                    <a16:creationId xmlns:a16="http://schemas.microsoft.com/office/drawing/2014/main" id="{12C46CBE-5130-42CB-861D-E55D4D118BA3}"/>
                  </a:ext>
                </a:extLst>
              </p:cNvPr>
              <p:cNvSpPr/>
              <p:nvPr/>
            </p:nvSpPr>
            <p:spPr bwMode="auto">
              <a:xfrm>
                <a:off x="1870836" y="5245091"/>
                <a:ext cx="225896" cy="262418"/>
              </a:xfrm>
              <a:custGeom>
                <a:gdLst>
                  <a:gd name="T0" fmla="*/ 0 w 25"/>
                  <a:gd name="T1" fmla="*/ 21 h 29"/>
                  <a:gd name="T2" fmla="*/ 22 w 25"/>
                  <a:gd name="T3" fmla="*/ 29 h 29"/>
                  <a:gd name="T4" fmla="*/ 25 w 25"/>
                  <a:gd name="T5" fmla="*/ 6 h 29"/>
                  <a:gd name="T6" fmla="*/ 10 w 25"/>
                  <a:gd name="T7" fmla="*/ 0 h 29"/>
                  <a:gd name="T8" fmla="*/ 0 w 25"/>
                  <a:gd name="T9" fmla="*/ 21 h 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8">
                    <a:moveTo>
                      <a:pt x="0" y="21"/>
                    </a:moveTo>
                    <a:cubicBezTo>
                      <a:pt x="7" y="24"/>
                      <a:pt x="14" y="27"/>
                      <a:pt x="22" y="2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9" y="4"/>
                      <a:pt x="14" y="2"/>
                      <a:pt x="1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íSḻíḋé">
                <a:extLst>
                  <a:ext uri="{FF2B5EF4-FFF2-40B4-BE49-F238E27FC236}">
                    <a16:creationId xmlns:a16="http://schemas.microsoft.com/office/drawing/2014/main" id="{02CA7751-BB0A-4489-AF24-9B437E77A0DF}"/>
                  </a:ext>
                </a:extLst>
              </p:cNvPr>
              <p:cNvSpPr/>
              <p:nvPr/>
            </p:nvSpPr>
            <p:spPr bwMode="auto">
              <a:xfrm>
                <a:off x="1262134" y="4656679"/>
                <a:ext cx="244834" cy="198843"/>
              </a:xfrm>
              <a:custGeom>
                <a:gdLst>
                  <a:gd name="T0" fmla="*/ 27 w 27"/>
                  <a:gd name="T1" fmla="*/ 13 h 22"/>
                  <a:gd name="T2" fmla="*/ 23 w 27"/>
                  <a:gd name="T3" fmla="*/ 0 h 22"/>
                  <a:gd name="T4" fmla="*/ 0 w 27"/>
                  <a:gd name="T5" fmla="*/ 6 h 22"/>
                  <a:gd name="T6" fmla="*/ 6 w 27"/>
                  <a:gd name="T7" fmla="*/ 22 h 22"/>
                  <a:gd name="T8" fmla="*/ 27 w 27"/>
                  <a:gd name="T9" fmla="*/ 13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7" y="13"/>
                    </a:moveTo>
                    <a:cubicBezTo>
                      <a:pt x="25" y="9"/>
                      <a:pt x="24" y="5"/>
                      <a:pt x="2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1"/>
                      <a:pt x="4" y="17"/>
                      <a:pt x="6" y="22"/>
                    </a:cubicBezTo>
                    <a:lnTo>
                      <a:pt x="27" y="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işḷîḋe">
                <a:extLst>
                  <a:ext uri="{FF2B5EF4-FFF2-40B4-BE49-F238E27FC236}">
                    <a16:creationId xmlns:a16="http://schemas.microsoft.com/office/drawing/2014/main" id="{509862A8-44F8-4A2F-A6C7-E6A549CD2AFA}"/>
                  </a:ext>
                </a:extLst>
              </p:cNvPr>
              <p:cNvSpPr/>
              <p:nvPr/>
            </p:nvSpPr>
            <p:spPr bwMode="auto">
              <a:xfrm>
                <a:off x="1235081" y="4511943"/>
                <a:ext cx="227249" cy="162320"/>
              </a:xfrm>
              <a:custGeom>
                <a:gdLst>
                  <a:gd name="T0" fmla="*/ 25 w 25"/>
                  <a:gd name="T1" fmla="*/ 12 h 18"/>
                  <a:gd name="T2" fmla="*/ 23 w 25"/>
                  <a:gd name="T3" fmla="*/ 0 h 18"/>
                  <a:gd name="T4" fmla="*/ 0 w 25"/>
                  <a:gd name="T5" fmla="*/ 1 h 18"/>
                  <a:gd name="T6" fmla="*/ 2 w 25"/>
                  <a:gd name="T7" fmla="*/ 18 h 18"/>
                  <a:gd name="T8" fmla="*/ 25 w 25"/>
                  <a:gd name="T9" fmla="*/ 12 h 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25" y="12"/>
                    </a:moveTo>
                    <a:cubicBezTo>
                      <a:pt x="24" y="8"/>
                      <a:pt x="23" y="4"/>
                      <a:pt x="2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2"/>
                      <a:pt x="2" y="18"/>
                    </a:cubicBezTo>
                    <a:lnTo>
                      <a:pt x="25" y="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iṥḷiḋé">
                <a:extLst>
                  <a:ext uri="{FF2B5EF4-FFF2-40B4-BE49-F238E27FC236}">
                    <a16:creationId xmlns:a16="http://schemas.microsoft.com/office/drawing/2014/main" id="{E4F02E95-2E95-49DC-8E9C-CA863D032CBF}"/>
                  </a:ext>
                </a:extLst>
              </p:cNvPr>
              <p:cNvSpPr/>
              <p:nvPr/>
            </p:nvSpPr>
            <p:spPr bwMode="auto">
              <a:xfrm>
                <a:off x="1235081" y="4330686"/>
                <a:ext cx="208311" cy="154204"/>
              </a:xfrm>
              <a:custGeom>
                <a:gdLst>
                  <a:gd name="T0" fmla="*/ 23 w 23"/>
                  <a:gd name="T1" fmla="*/ 13 h 17"/>
                  <a:gd name="T2" fmla="*/ 23 w 23"/>
                  <a:gd name="T3" fmla="*/ 3 h 17"/>
                  <a:gd name="T4" fmla="*/ 0 w 23"/>
                  <a:gd name="T5" fmla="*/ 0 h 17"/>
                  <a:gd name="T6" fmla="*/ 0 w 23"/>
                  <a:gd name="T7" fmla="*/ 13 h 17"/>
                  <a:gd name="T8" fmla="*/ 0 w 23"/>
                  <a:gd name="T9" fmla="*/ 17 h 17"/>
                  <a:gd name="T10" fmla="*/ 23 w 23"/>
                  <a:gd name="T11" fmla="*/ 16 h 17"/>
                  <a:gd name="T12" fmla="*/ 23 w 23"/>
                  <a:gd name="T13" fmla="*/ 13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23" y="13"/>
                    </a:moveTo>
                    <a:cubicBezTo>
                      <a:pt x="23" y="9"/>
                      <a:pt x="23" y="6"/>
                      <a:pt x="2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0" y="14"/>
                      <a:pt x="0" y="16"/>
                      <a:pt x="0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3" y="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îšļíďe">
                <a:extLst>
                  <a:ext uri="{FF2B5EF4-FFF2-40B4-BE49-F238E27FC236}">
                    <a16:creationId xmlns:a16="http://schemas.microsoft.com/office/drawing/2014/main" id="{97AF78BC-8C7C-469C-82FA-F3DB8A37B876}"/>
                  </a:ext>
                </a:extLst>
              </p:cNvPr>
              <p:cNvSpPr/>
              <p:nvPr/>
            </p:nvSpPr>
            <p:spPr bwMode="auto">
              <a:xfrm>
                <a:off x="2950267" y="3661113"/>
                <a:ext cx="371985" cy="407154"/>
              </a:xfrm>
              <a:custGeom>
                <a:gdLst>
                  <a:gd name="T0" fmla="*/ 20 w 41"/>
                  <a:gd name="T1" fmla="*/ 45 h 45"/>
                  <a:gd name="T2" fmla="*/ 41 w 41"/>
                  <a:gd name="T3" fmla="*/ 36 h 45"/>
                  <a:gd name="T4" fmla="*/ 15 w 41"/>
                  <a:gd name="T5" fmla="*/ 0 h 45"/>
                  <a:gd name="T6" fmla="*/ 0 w 41"/>
                  <a:gd name="T7" fmla="*/ 17 h 45"/>
                  <a:gd name="T8" fmla="*/ 20 w 41"/>
                  <a:gd name="T9" fmla="*/ 45 h 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20" y="45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26" y="10"/>
                      <a:pt x="15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25"/>
                      <a:pt x="15" y="34"/>
                      <a:pt x="20" y="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ïşlîḍè">
                <a:extLst>
                  <a:ext uri="{FF2B5EF4-FFF2-40B4-BE49-F238E27FC236}">
                    <a16:creationId xmlns:a16="http://schemas.microsoft.com/office/drawing/2014/main" id="{1E18D50A-FF7F-48C4-A87C-D247DD92857A}"/>
                  </a:ext>
                </a:extLst>
              </p:cNvPr>
              <p:cNvSpPr/>
              <p:nvPr/>
            </p:nvSpPr>
            <p:spPr bwMode="auto">
              <a:xfrm>
                <a:off x="3158578" y="4050682"/>
                <a:ext cx="263771" cy="343578"/>
              </a:xfrm>
              <a:custGeom>
                <a:gdLst>
                  <a:gd name="T0" fmla="*/ 21 w 29"/>
                  <a:gd name="T1" fmla="*/ 0 h 38"/>
                  <a:gd name="T2" fmla="*/ 0 w 29"/>
                  <a:gd name="T3" fmla="*/ 9 h 38"/>
                  <a:gd name="T4" fmla="*/ 6 w 29"/>
                  <a:gd name="T5" fmla="*/ 38 h 38"/>
                  <a:gd name="T6" fmla="*/ 29 w 29"/>
                  <a:gd name="T7" fmla="*/ 38 h 38"/>
                  <a:gd name="T8" fmla="*/ 21 w 29"/>
                  <a:gd name="T9" fmla="*/ 0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8">
                    <a:moveTo>
                      <a:pt x="21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18"/>
                      <a:pt x="5" y="28"/>
                      <a:pt x="6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25"/>
                      <a:pt x="26" y="12"/>
                      <a:pt x="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iṣľîḍe">
                <a:extLst>
                  <a:ext uri="{FF2B5EF4-FFF2-40B4-BE49-F238E27FC236}">
                    <a16:creationId xmlns:a16="http://schemas.microsoft.com/office/drawing/2014/main" id="{C05AA8A1-7CD2-4A55-8D5E-67AEBEAC59EA}"/>
                  </a:ext>
                </a:extLst>
              </p:cNvPr>
              <p:cNvSpPr/>
              <p:nvPr/>
            </p:nvSpPr>
            <p:spPr bwMode="auto">
              <a:xfrm>
                <a:off x="2632390" y="3416280"/>
                <a:ext cx="399038" cy="344931"/>
              </a:xfrm>
              <a:custGeom>
                <a:gdLst>
                  <a:gd name="T0" fmla="*/ 0 w 44"/>
                  <a:gd name="T1" fmla="*/ 22 h 38"/>
                  <a:gd name="T2" fmla="*/ 28 w 44"/>
                  <a:gd name="T3" fmla="*/ 38 h 38"/>
                  <a:gd name="T4" fmla="*/ 44 w 44"/>
                  <a:gd name="T5" fmla="*/ 21 h 38"/>
                  <a:gd name="T6" fmla="*/ 7 w 44"/>
                  <a:gd name="T7" fmla="*/ 0 h 38"/>
                  <a:gd name="T8" fmla="*/ 0 w 44"/>
                  <a:gd name="T9" fmla="*/ 22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22"/>
                    </a:moveTo>
                    <a:cubicBezTo>
                      <a:pt x="11" y="26"/>
                      <a:pt x="20" y="31"/>
                      <a:pt x="28" y="38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33" y="12"/>
                      <a:pt x="21" y="5"/>
                      <a:pt x="7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íşḷîḑè">
                <a:extLst>
                  <a:ext uri="{FF2B5EF4-FFF2-40B4-BE49-F238E27FC236}">
                    <a16:creationId xmlns:a16="http://schemas.microsoft.com/office/drawing/2014/main" id="{2D7FAD7D-0B0D-4238-8F7B-601E12802579}"/>
                  </a:ext>
                </a:extLst>
              </p:cNvPr>
              <p:cNvSpPr/>
              <p:nvPr/>
            </p:nvSpPr>
            <p:spPr bwMode="auto">
              <a:xfrm>
                <a:off x="1471799" y="3552900"/>
                <a:ext cx="335462" cy="343578"/>
              </a:xfrm>
              <a:custGeom>
                <a:gdLst>
                  <a:gd name="T0" fmla="*/ 18 w 37"/>
                  <a:gd name="T1" fmla="*/ 38 h 38"/>
                  <a:gd name="T2" fmla="*/ 37 w 37"/>
                  <a:gd name="T3" fmla="*/ 19 h 38"/>
                  <a:gd name="T4" fmla="*/ 25 w 37"/>
                  <a:gd name="T5" fmla="*/ 0 h 38"/>
                  <a:gd name="T6" fmla="*/ 0 w 37"/>
                  <a:gd name="T7" fmla="*/ 24 h 38"/>
                  <a:gd name="T8" fmla="*/ 18 w 37"/>
                  <a:gd name="T9" fmla="*/ 38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24" y="31"/>
                      <a:pt x="30" y="25"/>
                      <a:pt x="37" y="1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5" y="7"/>
                      <a:pt x="7" y="15"/>
                      <a:pt x="0" y="24"/>
                    </a:cubicBezTo>
                    <a:lnTo>
                      <a:pt x="18" y="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ïṥľíďè">
                <a:extLst>
                  <a:ext uri="{FF2B5EF4-FFF2-40B4-BE49-F238E27FC236}">
                    <a16:creationId xmlns:a16="http://schemas.microsoft.com/office/drawing/2014/main" id="{197366B8-42B5-4B54-8A3D-0ADB236786E9}"/>
                  </a:ext>
                </a:extLst>
              </p:cNvPr>
              <p:cNvSpPr/>
              <p:nvPr/>
            </p:nvSpPr>
            <p:spPr bwMode="auto">
              <a:xfrm>
                <a:off x="1244550" y="4149428"/>
                <a:ext cx="235365" cy="171790"/>
              </a:xfrm>
              <a:custGeom>
                <a:gdLst>
                  <a:gd name="T0" fmla="*/ 3 w 26"/>
                  <a:gd name="T1" fmla="*/ 0 h 19"/>
                  <a:gd name="T2" fmla="*/ 0 w 26"/>
                  <a:gd name="T3" fmla="*/ 16 h 19"/>
                  <a:gd name="T4" fmla="*/ 23 w 26"/>
                  <a:gd name="T5" fmla="*/ 19 h 19"/>
                  <a:gd name="T6" fmla="*/ 26 w 26"/>
                  <a:gd name="T7" fmla="*/ 6 h 19"/>
                  <a:gd name="T8" fmla="*/ 3 w 26"/>
                  <a:gd name="T9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3" y="0"/>
                    </a:moveTo>
                    <a:cubicBezTo>
                      <a:pt x="2" y="5"/>
                      <a:pt x="1" y="11"/>
                      <a:pt x="0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4"/>
                      <a:pt x="24" y="10"/>
                      <a:pt x="26" y="6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ïṣľïdè">
                <a:extLst>
                  <a:ext uri="{FF2B5EF4-FFF2-40B4-BE49-F238E27FC236}">
                    <a16:creationId xmlns:a16="http://schemas.microsoft.com/office/drawing/2014/main" id="{B5762D4E-DB32-41BD-B839-EFC709409DA4}"/>
                  </a:ext>
                </a:extLst>
              </p:cNvPr>
              <p:cNvSpPr/>
              <p:nvPr/>
            </p:nvSpPr>
            <p:spPr bwMode="auto">
              <a:xfrm>
                <a:off x="2306396" y="3352705"/>
                <a:ext cx="325994" cy="244834"/>
              </a:xfrm>
              <a:custGeom>
                <a:gdLst>
                  <a:gd name="T0" fmla="*/ 8 w 36"/>
                  <a:gd name="T1" fmla="*/ 23 h 27"/>
                  <a:gd name="T2" fmla="*/ 28 w 36"/>
                  <a:gd name="T3" fmla="*/ 27 h 27"/>
                  <a:gd name="T4" fmla="*/ 36 w 36"/>
                  <a:gd name="T5" fmla="*/ 5 h 27"/>
                  <a:gd name="T6" fmla="*/ 3 w 36"/>
                  <a:gd name="T7" fmla="*/ 0 h 27"/>
                  <a:gd name="T8" fmla="*/ 0 w 36"/>
                  <a:gd name="T9" fmla="*/ 0 h 27"/>
                  <a:gd name="T10" fmla="*/ 8 w 36"/>
                  <a:gd name="T11" fmla="*/ 23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7">
                    <a:moveTo>
                      <a:pt x="8" y="23"/>
                    </a:moveTo>
                    <a:cubicBezTo>
                      <a:pt x="15" y="24"/>
                      <a:pt x="22" y="25"/>
                      <a:pt x="28" y="27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25" y="2"/>
                      <a:pt x="1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8" y="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îṧ1îḋe">
                <a:extLst>
                  <a:ext uri="{FF2B5EF4-FFF2-40B4-BE49-F238E27FC236}">
                    <a16:creationId xmlns:a16="http://schemas.microsoft.com/office/drawing/2014/main" id="{EBDC8443-9F64-4FB2-A7A8-2E92B03A87F1}"/>
                  </a:ext>
                </a:extLst>
              </p:cNvPr>
              <p:cNvSpPr/>
              <p:nvPr/>
            </p:nvSpPr>
            <p:spPr bwMode="auto">
              <a:xfrm>
                <a:off x="3185632" y="4465953"/>
                <a:ext cx="236718" cy="298941"/>
              </a:xfrm>
              <a:custGeom>
                <a:gdLst>
                  <a:gd name="T0" fmla="*/ 21 w 26"/>
                  <a:gd name="T1" fmla="*/ 33 h 33"/>
                  <a:gd name="T2" fmla="*/ 26 w 26"/>
                  <a:gd name="T3" fmla="*/ 0 h 33"/>
                  <a:gd name="T4" fmla="*/ 3 w 26"/>
                  <a:gd name="T5" fmla="*/ 0 h 33"/>
                  <a:gd name="T6" fmla="*/ 0 w 26"/>
                  <a:gd name="T7" fmla="*/ 23 h 33"/>
                  <a:gd name="T8" fmla="*/ 21 w 26"/>
                  <a:gd name="T9" fmla="*/ 3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1" y="33"/>
                    </a:moveTo>
                    <a:cubicBezTo>
                      <a:pt x="24" y="23"/>
                      <a:pt x="26" y="12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8"/>
                      <a:pt x="2" y="16"/>
                      <a:pt x="0" y="23"/>
                    </a:cubicBezTo>
                    <a:lnTo>
                      <a:pt x="21" y="3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îśļíḍé">
                <a:extLst>
                  <a:ext uri="{FF2B5EF4-FFF2-40B4-BE49-F238E27FC236}">
                    <a16:creationId xmlns:a16="http://schemas.microsoft.com/office/drawing/2014/main" id="{EA6B8096-F540-4A0E-B4D4-81E47CE5B907}"/>
                  </a:ext>
                </a:extLst>
              </p:cNvPr>
              <p:cNvSpPr/>
              <p:nvPr/>
            </p:nvSpPr>
            <p:spPr bwMode="auto">
              <a:xfrm>
                <a:off x="1753154" y="3381111"/>
                <a:ext cx="343578" cy="307057"/>
              </a:xfrm>
              <a:custGeom>
                <a:gdLst>
                  <a:gd name="T0" fmla="*/ 38 w 38"/>
                  <a:gd name="T1" fmla="*/ 23 h 34"/>
                  <a:gd name="T2" fmla="*/ 37 w 38"/>
                  <a:gd name="T3" fmla="*/ 0 h 34"/>
                  <a:gd name="T4" fmla="*/ 0 w 38"/>
                  <a:gd name="T5" fmla="*/ 15 h 34"/>
                  <a:gd name="T6" fmla="*/ 13 w 38"/>
                  <a:gd name="T7" fmla="*/ 34 h 34"/>
                  <a:gd name="T8" fmla="*/ 38 w 38"/>
                  <a:gd name="T9" fmla="*/ 2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8" y="23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24" y="3"/>
                      <a:pt x="11" y="8"/>
                      <a:pt x="0" y="1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21" y="29"/>
                      <a:pt x="29" y="26"/>
                      <a:pt x="38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îŝ1îďè">
                <a:extLst>
                  <a:ext uri="{FF2B5EF4-FFF2-40B4-BE49-F238E27FC236}">
                    <a16:creationId xmlns:a16="http://schemas.microsoft.com/office/drawing/2014/main" id="{8E6250D1-C260-4F45-8870-832AF698F0AC}"/>
                  </a:ext>
                </a:extLst>
              </p:cNvPr>
              <p:cNvSpPr/>
              <p:nvPr/>
            </p:nvSpPr>
            <p:spPr bwMode="auto">
              <a:xfrm>
                <a:off x="1535374" y="5073301"/>
                <a:ext cx="235365" cy="216427"/>
              </a:xfrm>
              <a:custGeom>
                <a:gdLst>
                  <a:gd name="T0" fmla="*/ 19 w 26"/>
                  <a:gd name="T1" fmla="*/ 0 h 24"/>
                  <a:gd name="T2" fmla="*/ 0 w 26"/>
                  <a:gd name="T3" fmla="*/ 13 h 24"/>
                  <a:gd name="T4" fmla="*/ 12 w 26"/>
                  <a:gd name="T5" fmla="*/ 24 h 24"/>
                  <a:gd name="T6" fmla="*/ 26 w 26"/>
                  <a:gd name="T7" fmla="*/ 6 h 24"/>
                  <a:gd name="T8" fmla="*/ 19 w 26"/>
                  <a:gd name="T9" fmla="*/ 0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19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17"/>
                      <a:pt x="7" y="21"/>
                      <a:pt x="12" y="2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3" y="4"/>
                      <a:pt x="21" y="2"/>
                      <a:pt x="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ïšliḑè">
                <a:extLst>
                  <a:ext uri="{FF2B5EF4-FFF2-40B4-BE49-F238E27FC236}">
                    <a16:creationId xmlns:a16="http://schemas.microsoft.com/office/drawing/2014/main" id="{F997FE75-F33C-4B6E-8F9E-7488F9832CA6}"/>
                  </a:ext>
                </a:extLst>
              </p:cNvPr>
              <p:cNvSpPr/>
              <p:nvPr/>
            </p:nvSpPr>
            <p:spPr bwMode="auto">
              <a:xfrm>
                <a:off x="1325710" y="4810883"/>
                <a:ext cx="217780" cy="206959"/>
              </a:xfrm>
              <a:custGeom>
                <a:gdLst>
                  <a:gd name="T0" fmla="*/ 24 w 24"/>
                  <a:gd name="T1" fmla="*/ 4 h 23"/>
                  <a:gd name="T2" fmla="*/ 21 w 24"/>
                  <a:gd name="T3" fmla="*/ 0 h 23"/>
                  <a:gd name="T4" fmla="*/ 0 w 24"/>
                  <a:gd name="T5" fmla="*/ 9 h 23"/>
                  <a:gd name="T6" fmla="*/ 8 w 24"/>
                  <a:gd name="T7" fmla="*/ 23 h 23"/>
                  <a:gd name="T8" fmla="*/ 24 w 24"/>
                  <a:gd name="T9" fmla="*/ 4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4"/>
                    </a:moveTo>
                    <a:cubicBezTo>
                      <a:pt x="23" y="2"/>
                      <a:pt x="22" y="1"/>
                      <a:pt x="2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4"/>
                      <a:pt x="5" y="18"/>
                      <a:pt x="8" y="23"/>
                    </a:cubicBezTo>
                    <a:lnTo>
                      <a:pt x="24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ïṩ1ïḓê">
                <a:extLst>
                  <a:ext uri="{FF2B5EF4-FFF2-40B4-BE49-F238E27FC236}">
                    <a16:creationId xmlns:a16="http://schemas.microsoft.com/office/drawing/2014/main" id="{75336DD2-1F8A-4EB9-AEC7-AAF55BEB4AC2}"/>
                  </a:ext>
                </a:extLst>
              </p:cNvPr>
              <p:cNvSpPr/>
              <p:nvPr/>
            </p:nvSpPr>
            <p:spPr bwMode="auto">
              <a:xfrm>
                <a:off x="2541761" y="4936682"/>
                <a:ext cx="743969" cy="570827"/>
              </a:xfrm>
              <a:custGeom>
                <a:gdLst>
                  <a:gd name="T0" fmla="*/ 0 w 82"/>
                  <a:gd name="T1" fmla="*/ 40 h 63"/>
                  <a:gd name="T2" fmla="*/ 2 w 82"/>
                  <a:gd name="T3" fmla="*/ 63 h 63"/>
                  <a:gd name="T4" fmla="*/ 82 w 82"/>
                  <a:gd name="T5" fmla="*/ 4 h 63"/>
                  <a:gd name="T6" fmla="*/ 58 w 82"/>
                  <a:gd name="T7" fmla="*/ 0 h 63"/>
                  <a:gd name="T8" fmla="*/ 0 w 82"/>
                  <a:gd name="T9" fmla="*/ 40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2">
                    <a:moveTo>
                      <a:pt x="0" y="40"/>
                    </a:moveTo>
                    <a:cubicBezTo>
                      <a:pt x="2" y="63"/>
                      <a:pt x="2" y="63"/>
                      <a:pt x="2" y="63"/>
                    </a:cubicBezTo>
                    <a:cubicBezTo>
                      <a:pt x="37" y="56"/>
                      <a:pt x="66" y="34"/>
                      <a:pt x="82" y="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5" y="20"/>
                      <a:pt x="24" y="34"/>
                      <a:pt x="0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iṡļiďé">
                <a:extLst>
                  <a:ext uri="{FF2B5EF4-FFF2-40B4-BE49-F238E27FC236}">
                    <a16:creationId xmlns:a16="http://schemas.microsoft.com/office/drawing/2014/main" id="{5A8015F3-5644-4883-968C-66B122B7B965}"/>
                  </a:ext>
                </a:extLst>
              </p:cNvPr>
              <p:cNvSpPr/>
              <p:nvPr/>
            </p:nvSpPr>
            <p:spPr bwMode="auto">
              <a:xfrm>
                <a:off x="1289188" y="3995223"/>
                <a:ext cx="227249" cy="173142"/>
              </a:xfrm>
              <a:custGeom>
                <a:gdLst>
                  <a:gd name="T0" fmla="*/ 5 w 25"/>
                  <a:gd name="T1" fmla="*/ 0 h 19"/>
                  <a:gd name="T2" fmla="*/ 0 w 25"/>
                  <a:gd name="T3" fmla="*/ 13 h 19"/>
                  <a:gd name="T4" fmla="*/ 22 w 25"/>
                  <a:gd name="T5" fmla="*/ 19 h 19"/>
                  <a:gd name="T6" fmla="*/ 25 w 25"/>
                  <a:gd name="T7" fmla="*/ 10 h 19"/>
                  <a:gd name="T8" fmla="*/ 5 w 25"/>
                  <a:gd name="T9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5" y="0"/>
                    </a:moveTo>
                    <a:cubicBezTo>
                      <a:pt x="3" y="4"/>
                      <a:pt x="1" y="8"/>
                      <a:pt x="0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16"/>
                      <a:pt x="24" y="13"/>
                      <a:pt x="25" y="1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ïṣļîdè">
                <a:extLst>
                  <a:ext uri="{FF2B5EF4-FFF2-40B4-BE49-F238E27FC236}">
                    <a16:creationId xmlns:a16="http://schemas.microsoft.com/office/drawing/2014/main" id="{8B779DBC-487C-49CC-8CDA-74FC0A257814}"/>
                  </a:ext>
                </a:extLst>
              </p:cNvPr>
              <p:cNvSpPr/>
              <p:nvPr/>
            </p:nvSpPr>
            <p:spPr bwMode="auto">
              <a:xfrm>
                <a:off x="1344648" y="3832903"/>
                <a:ext cx="252950" cy="217780"/>
              </a:xfrm>
              <a:custGeom>
                <a:gdLst>
                  <a:gd name="T0" fmla="*/ 21 w 28"/>
                  <a:gd name="T1" fmla="*/ 24 h 24"/>
                  <a:gd name="T2" fmla="*/ 28 w 28"/>
                  <a:gd name="T3" fmla="*/ 13 h 24"/>
                  <a:gd name="T4" fmla="*/ 9 w 28"/>
                  <a:gd name="T5" fmla="*/ 0 h 24"/>
                  <a:gd name="T6" fmla="*/ 0 w 28"/>
                  <a:gd name="T7" fmla="*/ 14 h 24"/>
                  <a:gd name="T8" fmla="*/ 21 w 28"/>
                  <a:gd name="T9" fmla="*/ 24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21" y="24"/>
                    </a:moveTo>
                    <a:cubicBezTo>
                      <a:pt x="23" y="20"/>
                      <a:pt x="25" y="17"/>
                      <a:pt x="28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4"/>
                      <a:pt x="3" y="9"/>
                      <a:pt x="0" y="14"/>
                    </a:cubicBezTo>
                    <a:lnTo>
                      <a:pt x="21" y="2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îṣ1îďe">
              <a:extLst>
                <a:ext uri="{FF2B5EF4-FFF2-40B4-BE49-F238E27FC236}">
                  <a16:creationId xmlns:a16="http://schemas.microsoft.com/office/drawing/2014/main" id="{E2B62D4D-E949-403D-B46F-E6C2528281F0}"/>
                </a:ext>
              </a:extLst>
            </p:cNvPr>
            <p:cNvSpPr/>
            <p:nvPr/>
          </p:nvSpPr>
          <p:spPr bwMode="auto">
            <a:xfrm>
              <a:off x="2207703" y="4331655"/>
              <a:ext cx="918351" cy="2465860"/>
            </a:xfrm>
            <a:custGeom>
              <a:gdLst>
                <a:gd name="T0" fmla="*/ 18 w 62"/>
                <a:gd name="T1" fmla="*/ 0 h 167"/>
                <a:gd name="T2" fmla="*/ 44 w 62"/>
                <a:gd name="T3" fmla="*/ 0 h 167"/>
                <a:gd name="T4" fmla="*/ 62 w 62"/>
                <a:gd name="T5" fmla="*/ 167 h 167"/>
                <a:gd name="T6" fmla="*/ 0 w 62"/>
                <a:gd name="T7" fmla="*/ 167 h 167"/>
                <a:gd name="T8" fmla="*/ 18 w 62"/>
                <a:gd name="T9" fmla="*/ 0 h 1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67">
                  <a:moveTo>
                    <a:pt x="18" y="0"/>
                  </a:moveTo>
                  <a:cubicBezTo>
                    <a:pt x="26" y="2"/>
                    <a:pt x="35" y="2"/>
                    <a:pt x="44" y="0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i$ḷïďe">
              <a:extLst>
                <a:ext uri="{FF2B5EF4-FFF2-40B4-BE49-F238E27FC236}">
                  <a16:creationId xmlns:a16="http://schemas.microsoft.com/office/drawing/2014/main" id="{D696F1F7-7174-4A05-ABB7-C020F682EEB0}"/>
                </a:ext>
              </a:extLst>
            </p:cNvPr>
            <p:cNvSpPr/>
            <p:nvPr/>
          </p:nvSpPr>
          <p:spPr bwMode="auto">
            <a:xfrm>
              <a:off x="889781" y="1585434"/>
              <a:ext cx="3834556" cy="3571854"/>
            </a:xfrm>
            <a:custGeom>
              <a:gdLst>
                <a:gd name="T0" fmla="*/ 134 w 259"/>
                <a:gd name="T1" fmla="*/ 153 h 242"/>
                <a:gd name="T2" fmla="*/ 126 w 259"/>
                <a:gd name="T3" fmla="*/ 133 h 242"/>
                <a:gd name="T4" fmla="*/ 106 w 259"/>
                <a:gd name="T5" fmla="*/ 141 h 242"/>
                <a:gd name="T6" fmla="*/ 114 w 259"/>
                <a:gd name="T7" fmla="*/ 161 h 242"/>
                <a:gd name="T8" fmla="*/ 134 w 259"/>
                <a:gd name="T9" fmla="*/ 153 h 242"/>
                <a:gd name="T10" fmla="*/ 153 w 259"/>
                <a:gd name="T11" fmla="*/ 147 h 242"/>
                <a:gd name="T12" fmla="*/ 132 w 259"/>
                <a:gd name="T13" fmla="*/ 116 h 242"/>
                <a:gd name="T14" fmla="*/ 131 w 259"/>
                <a:gd name="T15" fmla="*/ 116 h 242"/>
                <a:gd name="T16" fmla="*/ 138 w 259"/>
                <a:gd name="T17" fmla="*/ 104 h 242"/>
                <a:gd name="T18" fmla="*/ 138 w 259"/>
                <a:gd name="T19" fmla="*/ 96 h 242"/>
                <a:gd name="T20" fmla="*/ 107 w 259"/>
                <a:gd name="T21" fmla="*/ 10 h 242"/>
                <a:gd name="T22" fmla="*/ 95 w 259"/>
                <a:gd name="T23" fmla="*/ 11 h 242"/>
                <a:gd name="T24" fmla="*/ 103 w 259"/>
                <a:gd name="T25" fmla="*/ 118 h 242"/>
                <a:gd name="T26" fmla="*/ 89 w 259"/>
                <a:gd name="T27" fmla="*/ 134 h 242"/>
                <a:gd name="T28" fmla="*/ 87 w 259"/>
                <a:gd name="T29" fmla="*/ 153 h 242"/>
                <a:gd name="T30" fmla="*/ 74 w 259"/>
                <a:gd name="T31" fmla="*/ 153 h 242"/>
                <a:gd name="T32" fmla="*/ 67 w 259"/>
                <a:gd name="T33" fmla="*/ 156 h 242"/>
                <a:gd name="T34" fmla="*/ 7 w 259"/>
                <a:gd name="T35" fmla="*/ 227 h 242"/>
                <a:gd name="T36" fmla="*/ 15 w 259"/>
                <a:gd name="T37" fmla="*/ 236 h 242"/>
                <a:gd name="T38" fmla="*/ 103 w 259"/>
                <a:gd name="T39" fmla="*/ 176 h 242"/>
                <a:gd name="T40" fmla="*/ 107 w 259"/>
                <a:gd name="T41" fmla="*/ 177 h 242"/>
                <a:gd name="T42" fmla="*/ 141 w 259"/>
                <a:gd name="T43" fmla="*/ 172 h 242"/>
                <a:gd name="T44" fmla="*/ 148 w 259"/>
                <a:gd name="T45" fmla="*/ 184 h 242"/>
                <a:gd name="T46" fmla="*/ 154 w 259"/>
                <a:gd name="T47" fmla="*/ 188 h 242"/>
                <a:gd name="T48" fmla="*/ 245 w 259"/>
                <a:gd name="T49" fmla="*/ 204 h 242"/>
                <a:gd name="T50" fmla="*/ 249 w 259"/>
                <a:gd name="T51" fmla="*/ 194 h 242"/>
                <a:gd name="T52" fmla="*/ 153 w 259"/>
                <a:gd name="T53" fmla="*/ 147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" h="241">
                  <a:moveTo>
                    <a:pt x="134" y="153"/>
                  </a:moveTo>
                  <a:cubicBezTo>
                    <a:pt x="137" y="145"/>
                    <a:pt x="133" y="136"/>
                    <a:pt x="126" y="133"/>
                  </a:cubicBezTo>
                  <a:cubicBezTo>
                    <a:pt x="118" y="130"/>
                    <a:pt x="109" y="133"/>
                    <a:pt x="106" y="141"/>
                  </a:cubicBezTo>
                  <a:cubicBezTo>
                    <a:pt x="102" y="149"/>
                    <a:pt x="106" y="158"/>
                    <a:pt x="114" y="161"/>
                  </a:cubicBezTo>
                  <a:cubicBezTo>
                    <a:pt x="122" y="164"/>
                    <a:pt x="131" y="161"/>
                    <a:pt x="134" y="153"/>
                  </a:cubicBezTo>
                  <a:close/>
                  <a:moveTo>
                    <a:pt x="153" y="147"/>
                  </a:moveTo>
                  <a:cubicBezTo>
                    <a:pt x="153" y="134"/>
                    <a:pt x="145" y="122"/>
                    <a:pt x="132" y="116"/>
                  </a:cubicBezTo>
                  <a:cubicBezTo>
                    <a:pt x="132" y="116"/>
                    <a:pt x="131" y="116"/>
                    <a:pt x="131" y="116"/>
                  </a:cubicBezTo>
                  <a:cubicBezTo>
                    <a:pt x="134" y="112"/>
                    <a:pt x="136" y="108"/>
                    <a:pt x="138" y="104"/>
                  </a:cubicBezTo>
                  <a:cubicBezTo>
                    <a:pt x="139" y="101"/>
                    <a:pt x="139" y="100"/>
                    <a:pt x="138" y="96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5" y="0"/>
                    <a:pt x="96" y="0"/>
                    <a:pt x="95" y="11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7" y="122"/>
                    <a:pt x="92" y="127"/>
                    <a:pt x="89" y="134"/>
                  </a:cubicBezTo>
                  <a:cubicBezTo>
                    <a:pt x="87" y="141"/>
                    <a:pt x="86" y="147"/>
                    <a:pt x="87" y="153"/>
                  </a:cubicBezTo>
                  <a:cubicBezTo>
                    <a:pt x="83" y="152"/>
                    <a:pt x="78" y="152"/>
                    <a:pt x="74" y="153"/>
                  </a:cubicBezTo>
                  <a:cubicBezTo>
                    <a:pt x="70" y="153"/>
                    <a:pt x="70" y="154"/>
                    <a:pt x="67" y="156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0" y="233"/>
                    <a:pt x="4" y="242"/>
                    <a:pt x="15" y="23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5" y="176"/>
                    <a:pt x="106" y="177"/>
                    <a:pt x="107" y="177"/>
                  </a:cubicBezTo>
                  <a:cubicBezTo>
                    <a:pt x="119" y="182"/>
                    <a:pt x="132" y="180"/>
                    <a:pt x="141" y="172"/>
                  </a:cubicBezTo>
                  <a:cubicBezTo>
                    <a:pt x="143" y="176"/>
                    <a:pt x="145" y="181"/>
                    <a:pt x="148" y="184"/>
                  </a:cubicBezTo>
                  <a:cubicBezTo>
                    <a:pt x="150" y="187"/>
                    <a:pt x="151" y="187"/>
                    <a:pt x="154" y="188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55" y="207"/>
                    <a:pt x="259" y="199"/>
                    <a:pt x="249" y="194"/>
                  </a:cubicBezTo>
                  <a:cubicBezTo>
                    <a:pt x="153" y="147"/>
                    <a:pt x="153" y="147"/>
                    <a:pt x="153" y="1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iṩlïḓê">
              <a:extLst>
                <a:ext uri="{FF2B5EF4-FFF2-40B4-BE49-F238E27FC236}">
                  <a16:creationId xmlns:a16="http://schemas.microsoft.com/office/drawing/2014/main" id="{1555A326-AF28-494D-BB7C-13B3258A60D3}"/>
                </a:ext>
              </a:extLst>
            </p:cNvPr>
            <p:cNvSpPr/>
            <p:nvPr/>
          </p:nvSpPr>
          <p:spPr bwMode="auto">
            <a:xfrm>
              <a:off x="0" y="6224023"/>
              <a:ext cx="8554720" cy="628975"/>
            </a:xfrm>
            <a:custGeom>
              <a:gdLst>
                <a:gd name="T0" fmla="*/ 3618 w 3644"/>
                <a:gd name="T1" fmla="*/ 440 h 452"/>
                <a:gd name="T2" fmla="*/ 1494 w 3644"/>
                <a:gd name="T3" fmla="*/ 30 h 452"/>
                <a:gd name="T4" fmla="*/ 0 w 3644"/>
                <a:gd name="T5" fmla="*/ 243 h 452"/>
                <a:gd name="T6" fmla="*/ 0 w 3644"/>
                <a:gd name="T7" fmla="*/ 452 h 452"/>
                <a:gd name="T8" fmla="*/ 3639 w 3644"/>
                <a:gd name="T9" fmla="*/ 452 h 452"/>
                <a:gd name="T10" fmla="*/ 3618 w 3644"/>
                <a:gd name="T11" fmla="*/ 440 h 4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4" h="452">
                  <a:moveTo>
                    <a:pt x="3618" y="440"/>
                  </a:moveTo>
                  <a:cubicBezTo>
                    <a:pt x="2157" y="303"/>
                    <a:pt x="2238" y="64"/>
                    <a:pt x="1494" y="30"/>
                  </a:cubicBezTo>
                  <a:cubicBezTo>
                    <a:pt x="839" y="0"/>
                    <a:pt x="272" y="103"/>
                    <a:pt x="0" y="24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3639" y="452"/>
                    <a:pt x="3639" y="452"/>
                    <a:pt x="3639" y="452"/>
                  </a:cubicBezTo>
                  <a:cubicBezTo>
                    <a:pt x="3644" y="446"/>
                    <a:pt x="3638" y="441"/>
                    <a:pt x="3618" y="44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2400"/>
            </a:p>
          </p:txBody>
        </p:sp>
        <p:sp>
          <p:nvSpPr>
            <p:cNvPr id="10" name="iṣľïde">
              <a:extLst>
                <a:ext uri="{FF2B5EF4-FFF2-40B4-BE49-F238E27FC236}">
                  <a16:creationId xmlns:a16="http://schemas.microsoft.com/office/drawing/2014/main" id="{84C8A498-0B62-4938-9EB0-F9EAE50641CE}"/>
                </a:ext>
              </a:extLst>
            </p:cNvPr>
            <p:cNvSpPr/>
            <p:nvPr/>
          </p:nvSpPr>
          <p:spPr bwMode="auto">
            <a:xfrm>
              <a:off x="3275217" y="6429732"/>
              <a:ext cx="8916783" cy="442555"/>
            </a:xfrm>
            <a:custGeom>
              <a:gdLst>
                <a:gd name="T0" fmla="*/ 2343 w 2343"/>
                <a:gd name="T1" fmla="*/ 31 h 314"/>
                <a:gd name="T2" fmla="*/ 1710 w 2343"/>
                <a:gd name="T3" fmla="*/ 10 h 314"/>
                <a:gd name="T4" fmla="*/ 20 w 2343"/>
                <a:gd name="T5" fmla="*/ 305 h 314"/>
                <a:gd name="T6" fmla="*/ 4 w 2343"/>
                <a:gd name="T7" fmla="*/ 314 h 314"/>
                <a:gd name="T8" fmla="*/ 2343 w 2343"/>
                <a:gd name="T9" fmla="*/ 314 h 314"/>
                <a:gd name="T10" fmla="*/ 2343 w 2343"/>
                <a:gd name="T11" fmla="*/ 31 h 3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3" h="314">
                  <a:moveTo>
                    <a:pt x="2343" y="31"/>
                  </a:moveTo>
                  <a:cubicBezTo>
                    <a:pt x="2154" y="9"/>
                    <a:pt x="1939" y="0"/>
                    <a:pt x="1710" y="10"/>
                  </a:cubicBezTo>
                  <a:cubicBezTo>
                    <a:pt x="1118" y="34"/>
                    <a:pt x="1183" y="207"/>
                    <a:pt x="20" y="305"/>
                  </a:cubicBezTo>
                  <a:cubicBezTo>
                    <a:pt x="5" y="306"/>
                    <a:pt x="0" y="309"/>
                    <a:pt x="4" y="314"/>
                  </a:cubicBezTo>
                  <a:cubicBezTo>
                    <a:pt x="2343" y="314"/>
                    <a:pt x="2343" y="314"/>
                    <a:pt x="2343" y="314"/>
                  </a:cubicBezTo>
                  <a:lnTo>
                    <a:pt x="2343" y="3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" name="îṧľídé">
              <a:extLst>
                <a:ext uri="{FF2B5EF4-FFF2-40B4-BE49-F238E27FC236}">
                  <a16:creationId xmlns:a16="http://schemas.microsoft.com/office/drawing/2014/main" id="{89FB53ED-7EF5-4CBB-8849-60D914C1653F}"/>
                </a:ext>
              </a:extLst>
            </p:cNvPr>
            <p:cNvGrpSpPr/>
            <p:nvPr/>
          </p:nvGrpSpPr>
          <p:grpSpPr>
            <a:xfrm>
              <a:off x="4897502" y="2257251"/>
              <a:ext cx="2844393" cy="970279"/>
              <a:chOff x="4897502" y="1153721"/>
              <a:chExt cx="2108063" cy="970279"/>
            </a:xfrm>
          </p:grpSpPr>
          <p:sp>
            <p:nvSpPr>
              <p:cNvPr id="21" name="iṥḷíḓe">
                <a:extLst>
                  <a:ext uri="{FF2B5EF4-FFF2-40B4-BE49-F238E27FC236}">
                    <a16:creationId xmlns:a16="http://schemas.microsoft.com/office/drawing/2014/main" id="{E5495DC7-AB56-4BF2-86B4-42BB99F373B3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22" name="îśḷïḍê">
                <a:extLst>
                  <a:ext uri="{FF2B5EF4-FFF2-40B4-BE49-F238E27FC236}">
                    <a16:creationId xmlns:a16="http://schemas.microsoft.com/office/drawing/2014/main" id="{612022DC-0D6A-4090-924A-D0684B4925E3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01.Text here</a:t>
                </a:r>
              </a:p>
            </p:txBody>
          </p:sp>
        </p:grpSp>
        <p:grpSp>
          <p:nvGrpSpPr>
            <p:cNvPr id="12" name="íšḷiḋé">
              <a:extLst>
                <a:ext uri="{FF2B5EF4-FFF2-40B4-BE49-F238E27FC236}">
                  <a16:creationId xmlns:a16="http://schemas.microsoft.com/office/drawing/2014/main" id="{C34E84AB-B684-4A9D-806C-5025E8283E73}"/>
                </a:ext>
              </a:extLst>
            </p:cNvPr>
            <p:cNvGrpSpPr/>
            <p:nvPr/>
          </p:nvGrpSpPr>
          <p:grpSpPr>
            <a:xfrm>
              <a:off x="4897502" y="3850217"/>
              <a:ext cx="2844393" cy="970279"/>
              <a:chOff x="4897502" y="2624817"/>
              <a:chExt cx="2108063" cy="970279"/>
            </a:xfrm>
          </p:grpSpPr>
          <p:sp>
            <p:nvSpPr>
              <p:cNvPr id="19" name="ísļïḓé">
                <a:extLst>
                  <a:ext uri="{FF2B5EF4-FFF2-40B4-BE49-F238E27FC236}">
                    <a16:creationId xmlns:a16="http://schemas.microsoft.com/office/drawing/2014/main" id="{B81E699A-A36E-4969-9880-7B3449CDCBC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20" name="isľídè">
                <a:extLst>
                  <a:ext uri="{FF2B5EF4-FFF2-40B4-BE49-F238E27FC236}">
                    <a16:creationId xmlns:a16="http://schemas.microsoft.com/office/drawing/2014/main" id="{20E4AC77-5CBA-4AFF-A460-962A7F2544C3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03.Text here</a:t>
                </a:r>
              </a:p>
            </p:txBody>
          </p:sp>
        </p:grpSp>
        <p:grpSp>
          <p:nvGrpSpPr>
            <p:cNvPr id="13" name="íṡļíḍe">
              <a:extLst>
                <a:ext uri="{FF2B5EF4-FFF2-40B4-BE49-F238E27FC236}">
                  <a16:creationId xmlns:a16="http://schemas.microsoft.com/office/drawing/2014/main" id="{9BFC92A9-EAAF-464A-A781-026F873C9467}"/>
                </a:ext>
              </a:extLst>
            </p:cNvPr>
            <p:cNvGrpSpPr/>
            <p:nvPr/>
          </p:nvGrpSpPr>
          <p:grpSpPr>
            <a:xfrm>
              <a:off x="8676095" y="2257251"/>
              <a:ext cx="2844393" cy="970279"/>
              <a:chOff x="4897502" y="1153721"/>
              <a:chExt cx="2108063" cy="970279"/>
            </a:xfrm>
          </p:grpSpPr>
          <p:sp>
            <p:nvSpPr>
              <p:cNvPr id="17" name="ísḻïḑé">
                <a:extLst>
                  <a:ext uri="{FF2B5EF4-FFF2-40B4-BE49-F238E27FC236}">
                    <a16:creationId xmlns:a16="http://schemas.microsoft.com/office/drawing/2014/main" id="{CE7CD6DA-BC4D-4098-BAEE-47FCA5C3C532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18" name="ïšľïḑè">
                <a:extLst>
                  <a:ext uri="{FF2B5EF4-FFF2-40B4-BE49-F238E27FC236}">
                    <a16:creationId xmlns:a16="http://schemas.microsoft.com/office/drawing/2014/main" id="{90436A15-0FF6-4AAB-960C-0BCD42824B1D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02.Text here</a:t>
                </a:r>
              </a:p>
            </p:txBody>
          </p:sp>
        </p:grpSp>
        <p:grpSp>
          <p:nvGrpSpPr>
            <p:cNvPr id="14" name="iṩḻïḓe">
              <a:extLst>
                <a:ext uri="{FF2B5EF4-FFF2-40B4-BE49-F238E27FC236}">
                  <a16:creationId xmlns:a16="http://schemas.microsoft.com/office/drawing/2014/main" id="{ECEADD11-65C5-4FA1-A392-B531D252EA46}"/>
                </a:ext>
              </a:extLst>
            </p:cNvPr>
            <p:cNvGrpSpPr/>
            <p:nvPr/>
          </p:nvGrpSpPr>
          <p:grpSpPr>
            <a:xfrm>
              <a:off x="8676095" y="3850217"/>
              <a:ext cx="2844393" cy="970279"/>
              <a:chOff x="4897502" y="2624817"/>
              <a:chExt cx="2108063" cy="970279"/>
            </a:xfrm>
          </p:grpSpPr>
          <p:sp>
            <p:nvSpPr>
              <p:cNvPr id="15" name="íŝľîḋé">
                <a:extLst>
                  <a:ext uri="{FF2B5EF4-FFF2-40B4-BE49-F238E27FC236}">
                    <a16:creationId xmlns:a16="http://schemas.microsoft.com/office/drawing/2014/main" id="{61D93E9F-910F-4EA5-B8E8-74290D1A868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16" name="îSḻíḍé">
                <a:extLst>
                  <a:ext uri="{FF2B5EF4-FFF2-40B4-BE49-F238E27FC236}">
                    <a16:creationId xmlns:a16="http://schemas.microsoft.com/office/drawing/2014/main" id="{4CBD062E-F708-4246-B415-3D21D36AF3BF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04.Text here</a:t>
                </a:r>
              </a:p>
            </p:txBody>
          </p:sp>
        </p:grpSp>
      </p:grpSp>
    </p:spTree>
    <p:extLst>
      <p:ext uri="{BB962C8B-B14F-4D97-AF65-F5344CB8AC3E}">
        <p14:creationId val="1962456527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4AFA9-3240-4E20-B8DD-7A45D78D6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F6A41D-8E42-4593-8F60-54774C20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dc757227-04b2-4b08-b769-7e2fe8ee99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A68C147-65B3-49A6-844A-733381F22CB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9" y="1326796"/>
            <a:ext cx="10847389" cy="4690502"/>
            <a:chOff x="673099" y="1326796"/>
            <a:chExt cx="10847389" cy="4690502"/>
          </a:xfrm>
        </p:grpSpPr>
        <p:sp>
          <p:nvSpPr>
            <p:cNvPr id="6" name="ïṩļïḑè">
              <a:extLst>
                <a:ext uri="{FF2B5EF4-FFF2-40B4-BE49-F238E27FC236}">
                  <a16:creationId xmlns:a16="http://schemas.microsoft.com/office/drawing/2014/main" id="{4668820E-22A3-4F2A-8A90-8814B3F63702}"/>
                </a:ext>
              </a:extLst>
            </p:cNvPr>
            <p:cNvSpPr/>
            <p:nvPr/>
          </p:nvSpPr>
          <p:spPr bwMode="auto">
            <a:xfrm>
              <a:off x="8572502" y="5151117"/>
              <a:ext cx="2946399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7" name="íṥľïḍè">
              <a:extLst>
                <a:ext uri="{FF2B5EF4-FFF2-40B4-BE49-F238E27FC236}">
                  <a16:creationId xmlns:a16="http://schemas.microsoft.com/office/drawing/2014/main" id="{3764B392-9C75-4565-8504-EC8BEFE08B10}"/>
                </a:ext>
              </a:extLst>
            </p:cNvPr>
            <p:cNvSpPr/>
            <p:nvPr/>
          </p:nvSpPr>
          <p:spPr bwMode="auto">
            <a:xfrm>
              <a:off x="3785511" y="1351203"/>
              <a:ext cx="773497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8" name="i$ḷíḓê">
              <a:extLst>
                <a:ext uri="{FF2B5EF4-FFF2-40B4-BE49-F238E27FC236}">
                  <a16:creationId xmlns:a16="http://schemas.microsoft.com/office/drawing/2014/main" id="{A9C0D0F5-BF4B-44AA-9FD4-9221D2494FA8}"/>
                </a:ext>
              </a:extLst>
            </p:cNvPr>
            <p:cNvSpPr/>
            <p:nvPr/>
          </p:nvSpPr>
          <p:spPr bwMode="auto">
            <a:xfrm>
              <a:off x="673100" y="1326796"/>
              <a:ext cx="3030538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9" name="íŝļiḓè">
              <a:extLst>
                <a:ext uri="{FF2B5EF4-FFF2-40B4-BE49-F238E27FC236}">
                  <a16:creationId xmlns:a16="http://schemas.microsoft.com/office/drawing/2014/main" id="{F4BBA35A-EA78-4648-8A3E-9FAA4874526C}"/>
                </a:ext>
              </a:extLst>
            </p:cNvPr>
            <p:cNvSpPr/>
            <p:nvPr/>
          </p:nvSpPr>
          <p:spPr bwMode="auto">
            <a:xfrm>
              <a:off x="2774987" y="1532468"/>
              <a:ext cx="498162" cy="479244"/>
            </a:xfrm>
            <a:custGeom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šļîďê">
              <a:extLst>
                <a:ext uri="{FF2B5EF4-FFF2-40B4-BE49-F238E27FC236}">
                  <a16:creationId xmlns:a16="http://schemas.microsoft.com/office/drawing/2014/main" id="{D9ACC92A-EB69-40DC-B9B0-2137411D61D5}"/>
                </a:ext>
              </a:extLst>
            </p:cNvPr>
            <p:cNvSpPr/>
            <p:nvPr/>
          </p:nvSpPr>
          <p:spPr bwMode="auto">
            <a:xfrm rot="10800000" flipH="1" flipV="1">
              <a:off x="673099" y="2617117"/>
              <a:ext cx="4615393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11" name="îśḻîdê">
              <a:extLst>
                <a:ext uri="{FF2B5EF4-FFF2-40B4-BE49-F238E27FC236}">
                  <a16:creationId xmlns:a16="http://schemas.microsoft.com/office/drawing/2014/main" id="{827B5294-4E45-43BF-BBAD-9B7EA4C49572}"/>
                </a:ext>
              </a:extLst>
            </p:cNvPr>
            <p:cNvSpPr/>
            <p:nvPr/>
          </p:nvSpPr>
          <p:spPr bwMode="auto">
            <a:xfrm>
              <a:off x="4387058" y="2813797"/>
              <a:ext cx="498160" cy="497226"/>
            </a:xfrm>
            <a:custGeom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ṩļîdê">
              <a:extLst>
                <a:ext uri="{FF2B5EF4-FFF2-40B4-BE49-F238E27FC236}">
                  <a16:creationId xmlns:a16="http://schemas.microsoft.com/office/drawing/2014/main" id="{A0154657-A844-4254-A8E9-0321DF2592D0}"/>
                </a:ext>
              </a:extLst>
            </p:cNvPr>
            <p:cNvSpPr/>
            <p:nvPr/>
          </p:nvSpPr>
          <p:spPr bwMode="auto">
            <a:xfrm>
              <a:off x="673099" y="3907435"/>
              <a:ext cx="6131192" cy="890588"/>
            </a:xfrm>
            <a:prstGeom prst="homePlate">
              <a:avLst/>
            </a:prstGeom>
            <a:solidFill>
              <a:schemeClr val="accent1"/>
            </a:solidFill>
            <a:ln w="381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2000" b="1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îSḻîďê">
              <a:extLst>
                <a:ext uri="{FF2B5EF4-FFF2-40B4-BE49-F238E27FC236}">
                  <a16:creationId xmlns:a16="http://schemas.microsoft.com/office/drawing/2014/main" id="{1D6DE0E1-4E1E-428B-9CF2-54C1B7FABD47}"/>
                </a:ext>
              </a:extLst>
            </p:cNvPr>
            <p:cNvSpPr/>
            <p:nvPr/>
          </p:nvSpPr>
          <p:spPr bwMode="auto">
            <a:xfrm>
              <a:off x="5822706" y="4131522"/>
              <a:ext cx="546588" cy="442414"/>
            </a:xfrm>
            <a:custGeom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4" name="iSľîḓe">
              <a:extLst>
                <a:ext uri="{FF2B5EF4-FFF2-40B4-BE49-F238E27FC236}">
                  <a16:creationId xmlns:a16="http://schemas.microsoft.com/office/drawing/2014/main" id="{3B729F7C-6222-4A96-9BCA-C9C7DB167C9E}"/>
                </a:ext>
              </a:extLst>
            </p:cNvPr>
            <p:cNvSpPr/>
            <p:nvPr/>
          </p:nvSpPr>
          <p:spPr bwMode="auto">
            <a:xfrm>
              <a:off x="673099" y="5126710"/>
              <a:ext cx="7734300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Text here</a:t>
              </a:r>
            </a:p>
          </p:txBody>
        </p:sp>
        <p:sp>
          <p:nvSpPr>
            <p:cNvPr id="15" name="ïŝḷídé">
              <a:extLst>
                <a:ext uri="{FF2B5EF4-FFF2-40B4-BE49-F238E27FC236}">
                  <a16:creationId xmlns:a16="http://schemas.microsoft.com/office/drawing/2014/main" id="{8C29A4C4-B0BC-43EE-A527-966E6D61B9A9}"/>
                </a:ext>
              </a:extLst>
            </p:cNvPr>
            <p:cNvSpPr/>
            <p:nvPr/>
          </p:nvSpPr>
          <p:spPr bwMode="auto">
            <a:xfrm>
              <a:off x="7470140" y="5343525"/>
              <a:ext cx="479356" cy="461010"/>
            </a:xfrm>
            <a:custGeom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ṣļîde">
              <a:extLst>
                <a:ext uri="{FF2B5EF4-FFF2-40B4-BE49-F238E27FC236}">
                  <a16:creationId xmlns:a16="http://schemas.microsoft.com/office/drawing/2014/main" id="{3E3BB57D-3146-43E6-B15D-97DA6060FAE4}"/>
                </a:ext>
              </a:extLst>
            </p:cNvPr>
            <p:cNvSpPr/>
            <p:nvPr/>
          </p:nvSpPr>
          <p:spPr bwMode="auto">
            <a:xfrm>
              <a:off x="5388147" y="2641522"/>
              <a:ext cx="6132341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17" name="îṡ1îḍè">
              <a:extLst>
                <a:ext uri="{FF2B5EF4-FFF2-40B4-BE49-F238E27FC236}">
                  <a16:creationId xmlns:a16="http://schemas.microsoft.com/office/drawing/2014/main" id="{879EC539-518F-49D8-B92E-51F29AE19640}"/>
                </a:ext>
              </a:extLst>
            </p:cNvPr>
            <p:cNvSpPr/>
            <p:nvPr/>
          </p:nvSpPr>
          <p:spPr bwMode="auto">
            <a:xfrm>
              <a:off x="6804291" y="3931841"/>
              <a:ext cx="471619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</p:grpSp>
    </p:spTree>
    <p:extLst>
      <p:ext uri="{BB962C8B-B14F-4D97-AF65-F5344CB8AC3E}">
        <p14:creationId val="370420668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533AFC-A748-4AA8-9F71-4768CBA72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63F146-7E12-4837-A5DC-192FB0B34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grpSp>
        <p:nvGrpSpPr>
          <p:cNvPr id="5" name="9f35b37b-af8a-4341-87f5-e7ce3f3dd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F04A9FB-44C4-4803-A490-1CC049AF5B3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23949"/>
            <a:ext cx="12192000" cy="5019675"/>
            <a:chOff x="0" y="1123949"/>
            <a:chExt cx="12192000" cy="5019675"/>
          </a:xfrm>
        </p:grpSpPr>
        <p:sp>
          <p:nvSpPr>
            <p:cNvPr id="6" name="îṩľíḋé">
              <a:extLst>
                <a:ext uri="{FF2B5EF4-FFF2-40B4-BE49-F238E27FC236}">
                  <a16:creationId xmlns:a16="http://schemas.microsoft.com/office/drawing/2014/main" id="{31EFD82A-6524-405F-B5E9-E80CD120049E}"/>
                </a:ext>
              </a:extLst>
            </p:cNvPr>
            <p:cNvSpPr/>
            <p:nvPr/>
          </p:nvSpPr>
          <p:spPr>
            <a:xfrm>
              <a:off x="6197601" y="1123949"/>
              <a:ext cx="2529840" cy="5019675"/>
            </a:xfrm>
            <a:prstGeom prst="rect">
              <a:avLst/>
            </a:prstGeom>
            <a:blipFill>
              <a:blip r:embed="rId3"/>
              <a:stretch>
                <a:fillRect l="-99368" r="-9837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ŝḷîḍê">
              <a:extLst>
                <a:ext uri="{FF2B5EF4-FFF2-40B4-BE49-F238E27FC236}">
                  <a16:creationId xmlns:a16="http://schemas.microsoft.com/office/drawing/2014/main" id="{BCA30809-C980-43B5-A669-2AE2A6549105}"/>
                </a:ext>
              </a:extLst>
            </p:cNvPr>
            <p:cNvSpPr/>
            <p:nvPr/>
          </p:nvSpPr>
          <p:spPr>
            <a:xfrm>
              <a:off x="0" y="1883182"/>
              <a:ext cx="6197600" cy="15849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ŝļïḓé">
              <a:extLst>
                <a:ext uri="{FF2B5EF4-FFF2-40B4-BE49-F238E27FC236}">
                  <a16:creationId xmlns:a16="http://schemas.microsoft.com/office/drawing/2014/main" id="{62E0942B-E1A7-4CBD-AFAB-21CDCD7431F5}"/>
                </a:ext>
              </a:extLst>
            </p:cNvPr>
            <p:cNvSpPr/>
            <p:nvPr/>
          </p:nvSpPr>
          <p:spPr>
            <a:xfrm>
              <a:off x="8727441" y="1883182"/>
              <a:ext cx="3464559" cy="1584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ŝlïḑê">
              <a:extLst>
                <a:ext uri="{FF2B5EF4-FFF2-40B4-BE49-F238E27FC236}">
                  <a16:creationId xmlns:a16="http://schemas.microsoft.com/office/drawing/2014/main" id="{672A155F-40BE-4543-B647-20532F03332B}"/>
                </a:ext>
              </a:extLst>
            </p:cNvPr>
            <p:cNvGrpSpPr/>
            <p:nvPr/>
          </p:nvGrpSpPr>
          <p:grpSpPr>
            <a:xfrm>
              <a:off x="8829040" y="2116265"/>
              <a:ext cx="2691447" cy="1118794"/>
              <a:chOff x="8829040" y="2204290"/>
              <a:chExt cx="2691447" cy="1118794"/>
            </a:xfrm>
          </p:grpSpPr>
          <p:sp>
            <p:nvSpPr>
              <p:cNvPr id="38" name="íšlïḍê">
                <a:extLst>
                  <a:ext uri="{FF2B5EF4-FFF2-40B4-BE49-F238E27FC236}">
                    <a16:creationId xmlns:a16="http://schemas.microsoft.com/office/drawing/2014/main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1" y="2597679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39" name="íṥlïďè">
                <a:extLst>
                  <a:ext uri="{FF2B5EF4-FFF2-40B4-BE49-F238E27FC236}">
                    <a16:creationId xmlns:a16="http://schemas.microsoft.com/office/drawing/2014/main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0" y="2204290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/>
                  <a:t>01.Text Here</a:t>
                </a:r>
                <a:endParaRPr lang="zh-CN" altLang="en-US" b="1"/>
              </a:p>
            </p:txBody>
          </p:sp>
        </p:grpSp>
        <p:sp>
          <p:nvSpPr>
            <p:cNvPr id="10" name="íṩļïdé">
              <a:extLst>
                <a:ext uri="{FF2B5EF4-FFF2-40B4-BE49-F238E27FC236}">
                  <a16:creationId xmlns:a16="http://schemas.microsoft.com/office/drawing/2014/main" id="{7804E0D1-DA55-49A9-B8DC-49C3AC51396B}"/>
                </a:ext>
              </a:extLst>
            </p:cNvPr>
            <p:cNvSpPr/>
            <p:nvPr/>
          </p:nvSpPr>
          <p:spPr>
            <a:xfrm>
              <a:off x="6197601" y="1883182"/>
              <a:ext cx="2529840" cy="158496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/>
                <a:t>Text</a:t>
              </a:r>
              <a:endParaRPr lang="zh-CN" altLang="en-US" sz="2000"/>
            </a:p>
          </p:txBody>
        </p:sp>
        <p:grpSp>
          <p:nvGrpSpPr>
            <p:cNvPr id="11" name="ïsḻíďê">
              <a:extLst>
                <a:ext uri="{FF2B5EF4-FFF2-40B4-BE49-F238E27FC236}">
                  <a16:creationId xmlns:a16="http://schemas.microsoft.com/office/drawing/2014/main" id="{08597784-7495-4AE1-A47D-DD9F184D61B5}"/>
                </a:ext>
              </a:extLst>
            </p:cNvPr>
            <p:cNvGrpSpPr/>
            <p:nvPr/>
          </p:nvGrpSpPr>
          <p:grpSpPr>
            <a:xfrm>
              <a:off x="751205" y="2098688"/>
              <a:ext cx="5142233" cy="1153949"/>
              <a:chOff x="751205" y="2006031"/>
              <a:chExt cx="5142233" cy="1153949"/>
            </a:xfrm>
          </p:grpSpPr>
          <p:grpSp>
            <p:nvGrpSpPr>
              <p:cNvPr id="32" name="ïṡ1îde">
                <a:extLst>
                  <a:ext uri="{FF2B5EF4-FFF2-40B4-BE49-F238E27FC236}">
                    <a16:creationId xmlns:a16="http://schemas.microsoft.com/office/drawing/2014/main" id="{3810855B-1D2B-4A1E-9DD3-0A78D3ED9E2A}"/>
                  </a:ext>
                </a:extLst>
              </p:cNvPr>
              <p:cNvGrpSpPr/>
              <p:nvPr/>
            </p:nvGrpSpPr>
            <p:grpSpPr>
              <a:xfrm>
                <a:off x="751205" y="2221055"/>
                <a:ext cx="723900" cy="723900"/>
                <a:chOff x="751205" y="2221055"/>
                <a:chExt cx="723900" cy="723900"/>
              </a:xfrm>
            </p:grpSpPr>
            <p:sp>
              <p:nvSpPr>
                <p:cNvPr id="36" name="îś1íḑè">
                  <a:extLst>
                    <a:ext uri="{FF2B5EF4-FFF2-40B4-BE49-F238E27FC236}">
                      <a16:creationId xmlns:a16="http://schemas.microsoft.com/office/drawing/2014/main" id="{63B61955-E990-4E93-A97B-614B0500120A}"/>
                    </a:ext>
                  </a:extLst>
                </p:cNvPr>
                <p:cNvSpPr/>
                <p:nvPr/>
              </p:nvSpPr>
              <p:spPr>
                <a:xfrm>
                  <a:off x="751205" y="2221055"/>
                  <a:ext cx="723900" cy="7239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7" name="ïŝļiḋé">
                  <a:extLst>
                    <a:ext uri="{FF2B5EF4-FFF2-40B4-BE49-F238E27FC236}">
                      <a16:creationId xmlns:a16="http://schemas.microsoft.com/office/drawing/2014/main" id="{4EAB26B2-FE1A-4E9F-B4B9-FD0007EE8989}"/>
                    </a:ext>
                  </a:extLst>
                </p:cNvPr>
                <p:cNvSpPr/>
                <p:nvPr/>
              </p:nvSpPr>
              <p:spPr bwMode="auto">
                <a:xfrm>
                  <a:off x="913443" y="2421357"/>
                  <a:ext cx="399424" cy="32329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i$ḻide">
                <a:extLst>
                  <a:ext uri="{FF2B5EF4-FFF2-40B4-BE49-F238E27FC236}">
                    <a16:creationId xmlns:a16="http://schemas.microsoft.com/office/drawing/2014/main" id="{FEB69978-EA79-48B6-A65A-FAAC5B021B6D}"/>
                  </a:ext>
                </a:extLst>
              </p:cNvPr>
              <p:cNvGrpSpPr/>
              <p:nvPr/>
            </p:nvGrpSpPr>
            <p:grpSpPr>
              <a:xfrm>
                <a:off x="1837056" y="2006031"/>
                <a:ext cx="4056382" cy="1153949"/>
                <a:chOff x="1837056" y="3738481"/>
                <a:chExt cx="4056382" cy="1153949"/>
              </a:xfrm>
            </p:grpSpPr>
            <p:sp>
              <p:nvSpPr>
                <p:cNvPr id="34" name="íṥḻíde">
                  <a:extLst>
                    <a:ext uri="{FF2B5EF4-FFF2-40B4-BE49-F238E27FC236}">
                      <a16:creationId xmlns:a16="http://schemas.microsoft.com/office/drawing/2014/main" id="{A00F3C51-38B0-4650-B17B-4431853DA595}"/>
                    </a:ext>
                  </a:extLst>
                </p:cNvPr>
                <p:cNvSpPr/>
                <p:nvPr/>
              </p:nvSpPr>
              <p:spPr bwMode="auto">
                <a:xfrm>
                  <a:off x="1837057" y="4180286"/>
                  <a:ext cx="4056380" cy="712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>
                      <a:solidFill>
                        <a:schemeClr val="bg1"/>
                      </a:solidFill>
                    </a:rPr>
                    <a:t>……</a:t>
                  </a:r>
                </a:p>
              </p:txBody>
            </p:sp>
            <p:sp>
              <p:nvSpPr>
                <p:cNvPr id="35" name="íṣḻíďé">
                  <a:extLst>
                    <a:ext uri="{FF2B5EF4-FFF2-40B4-BE49-F238E27FC236}">
                      <a16:creationId xmlns:a16="http://schemas.microsoft.com/office/drawing/2014/main" id="{E0CCD4C8-61C6-452E-B609-3C9518AC5676}"/>
                    </a:ext>
                  </a:extLst>
                </p:cNvPr>
                <p:cNvSpPr txBox="1"/>
                <p:nvPr/>
              </p:nvSpPr>
              <p:spPr bwMode="auto">
                <a:xfrm>
                  <a:off x="1837056" y="3738481"/>
                  <a:ext cx="405638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2" name="iş1íḍê">
              <a:extLst>
                <a:ext uri="{FF2B5EF4-FFF2-40B4-BE49-F238E27FC236}">
                  <a16:creationId xmlns:a16="http://schemas.microsoft.com/office/drawing/2014/main" id="{F750DBB5-8A77-4ED3-B1F1-1EDE880EE701}"/>
                </a:ext>
              </a:extLst>
            </p:cNvPr>
            <p:cNvGrpSpPr/>
            <p:nvPr/>
          </p:nvGrpSpPr>
          <p:grpSpPr>
            <a:xfrm>
              <a:off x="1837056" y="4925464"/>
              <a:ext cx="4056382" cy="1153949"/>
              <a:chOff x="1837056" y="5001834"/>
              <a:chExt cx="4056382" cy="1153949"/>
            </a:xfrm>
          </p:grpSpPr>
          <p:sp>
            <p:nvSpPr>
              <p:cNvPr id="30" name="íṩḷíḋê">
                <a:extLst>
                  <a:ext uri="{FF2B5EF4-FFF2-40B4-BE49-F238E27FC236}">
                    <a16:creationId xmlns:a16="http://schemas.microsoft.com/office/drawing/2014/main" id="{2337132C-A7C1-49EA-BDFD-90D23AABDFE2}"/>
                  </a:ext>
                </a:extLst>
              </p:cNvPr>
              <p:cNvSpPr/>
              <p:nvPr/>
            </p:nvSpPr>
            <p:spPr bwMode="auto">
              <a:xfrm>
                <a:off x="1837057" y="5443639"/>
                <a:ext cx="4056380" cy="712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1" name="íṧļïdè">
                <a:extLst>
                  <a:ext uri="{FF2B5EF4-FFF2-40B4-BE49-F238E27FC236}">
                    <a16:creationId xmlns:a16="http://schemas.microsoft.com/office/drawing/2014/main" id="{17F4F4FD-65C3-4E93-9527-BA5021B2BEB6}"/>
                  </a:ext>
                </a:extLst>
              </p:cNvPr>
              <p:cNvSpPr txBox="1"/>
              <p:nvPr/>
            </p:nvSpPr>
            <p:spPr bwMode="auto">
              <a:xfrm>
                <a:off x="1837056" y="5001834"/>
                <a:ext cx="405638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13" name="ïṣļíďè">
              <a:extLst>
                <a:ext uri="{FF2B5EF4-FFF2-40B4-BE49-F238E27FC236}">
                  <a16:creationId xmlns:a16="http://schemas.microsoft.com/office/drawing/2014/main" id="{2776A886-C052-4343-9A4D-5B50193D65D6}"/>
                </a:ext>
              </a:extLst>
            </p:cNvPr>
            <p:cNvGrpSpPr/>
            <p:nvPr/>
          </p:nvGrpSpPr>
          <p:grpSpPr>
            <a:xfrm>
              <a:off x="751205" y="5140488"/>
              <a:ext cx="723900" cy="723900"/>
              <a:chOff x="751205" y="5140488"/>
              <a:chExt cx="723900" cy="723900"/>
            </a:xfrm>
          </p:grpSpPr>
          <p:sp>
            <p:nvSpPr>
              <p:cNvPr id="28" name="íSlïďé">
                <a:extLst>
                  <a:ext uri="{FF2B5EF4-FFF2-40B4-BE49-F238E27FC236}">
                    <a16:creationId xmlns:a16="http://schemas.microsoft.com/office/drawing/2014/main" id="{3277E112-1FFA-4B78-8C5E-878061184E81}"/>
                  </a:ext>
                </a:extLst>
              </p:cNvPr>
              <p:cNvSpPr/>
              <p:nvPr/>
            </p:nvSpPr>
            <p:spPr>
              <a:xfrm>
                <a:off x="751205" y="5140488"/>
                <a:ext cx="723900" cy="7239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í$lîḍè">
                <a:extLst>
                  <a:ext uri="{FF2B5EF4-FFF2-40B4-BE49-F238E27FC236}">
                    <a16:creationId xmlns:a16="http://schemas.microsoft.com/office/drawing/2014/main" id="{B60E742B-4FB7-4398-A984-8E41FBAA678A}"/>
                  </a:ext>
                </a:extLst>
              </p:cNvPr>
              <p:cNvSpPr/>
              <p:nvPr/>
            </p:nvSpPr>
            <p:spPr bwMode="auto">
              <a:xfrm>
                <a:off x="903928" y="5301157"/>
                <a:ext cx="418454" cy="402562"/>
              </a:xfrm>
              <a:custGeom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439720A-A7E8-40DB-8DB8-F4641B71F70D}"/>
                </a:ext>
              </a:extLst>
            </p:cNvPr>
            <p:cNvCxnSpPr/>
            <p:nvPr/>
          </p:nvCxnSpPr>
          <p:spPr>
            <a:xfrm>
              <a:off x="1943012" y="4868020"/>
              <a:ext cx="35637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ṥlïḍé">
              <a:extLst>
                <a:ext uri="{FF2B5EF4-FFF2-40B4-BE49-F238E27FC236}">
                  <a16:creationId xmlns:a16="http://schemas.microsoft.com/office/drawing/2014/main" id="{FBEAF27D-59E4-4B32-AF94-6E533FE737A3}"/>
                </a:ext>
              </a:extLst>
            </p:cNvPr>
            <p:cNvGrpSpPr/>
            <p:nvPr/>
          </p:nvGrpSpPr>
          <p:grpSpPr>
            <a:xfrm>
              <a:off x="8829041" y="3697266"/>
              <a:ext cx="2691447" cy="1118794"/>
              <a:chOff x="8829041" y="3738481"/>
              <a:chExt cx="2691447" cy="1118794"/>
            </a:xfrm>
          </p:grpSpPr>
          <p:sp>
            <p:nvSpPr>
              <p:cNvPr id="26" name="îšľîḑè">
                <a:extLst>
                  <a:ext uri="{FF2B5EF4-FFF2-40B4-BE49-F238E27FC236}">
                    <a16:creationId xmlns:a16="http://schemas.microsoft.com/office/drawing/2014/main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2" y="4131870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27" name="î$ľíďe">
                <a:extLst>
                  <a:ext uri="{FF2B5EF4-FFF2-40B4-BE49-F238E27FC236}">
                    <a16:creationId xmlns:a16="http://schemas.microsoft.com/office/drawing/2014/main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1" y="3738481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/>
                  <a:t>02.Text Here</a:t>
                </a:r>
                <a:endParaRPr lang="zh-CN" altLang="en-US" b="1"/>
              </a:p>
            </p:txBody>
          </p:sp>
        </p:grpSp>
        <p:grpSp>
          <p:nvGrpSpPr>
            <p:cNvPr id="16" name="ísḷíḋe">
              <a:extLst>
                <a:ext uri="{FF2B5EF4-FFF2-40B4-BE49-F238E27FC236}">
                  <a16:creationId xmlns:a16="http://schemas.microsoft.com/office/drawing/2014/main" id="{00B3FE3E-1FBF-4584-B56A-1C0E46018938}"/>
                </a:ext>
              </a:extLst>
            </p:cNvPr>
            <p:cNvGrpSpPr/>
            <p:nvPr/>
          </p:nvGrpSpPr>
          <p:grpSpPr>
            <a:xfrm>
              <a:off x="8829041" y="4960619"/>
              <a:ext cx="2691447" cy="1118794"/>
              <a:chOff x="8829041" y="4821964"/>
              <a:chExt cx="2691447" cy="1118794"/>
            </a:xfrm>
          </p:grpSpPr>
          <p:sp>
            <p:nvSpPr>
              <p:cNvPr id="24" name="îṣľîďè">
                <a:extLst>
                  <a:ext uri="{FF2B5EF4-FFF2-40B4-BE49-F238E27FC236}">
                    <a16:creationId xmlns:a16="http://schemas.microsoft.com/office/drawing/2014/main" id="{DE22B2AC-9B73-4C31-A355-93E8E4AA56F4}"/>
                  </a:ext>
                </a:extLst>
              </p:cNvPr>
              <p:cNvSpPr txBox="1"/>
              <p:nvPr/>
            </p:nvSpPr>
            <p:spPr>
              <a:xfrm>
                <a:off x="8829042" y="5215353"/>
                <a:ext cx="2691446" cy="7254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25" name="iṥľíďê">
                <a:extLst>
                  <a:ext uri="{FF2B5EF4-FFF2-40B4-BE49-F238E27FC236}">
                    <a16:creationId xmlns:a16="http://schemas.microsoft.com/office/drawing/2014/main" id="{7D337032-9C10-4C08-84A7-EF8D091BA1C6}"/>
                  </a:ext>
                </a:extLst>
              </p:cNvPr>
              <p:cNvSpPr txBox="1"/>
              <p:nvPr/>
            </p:nvSpPr>
            <p:spPr>
              <a:xfrm>
                <a:off x="8829041" y="4821964"/>
                <a:ext cx="2691447" cy="39338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r>
                  <a:rPr lang="en-US" altLang="zh-CN" b="1"/>
                  <a:t>03.Text Here</a:t>
                </a:r>
                <a:endParaRPr lang="zh-CN" altLang="en-US" b="1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226DF23-7F2C-45D4-BEE6-CAA865262924}"/>
                </a:ext>
              </a:extLst>
            </p:cNvPr>
            <p:cNvCxnSpPr/>
            <p:nvPr/>
          </p:nvCxnSpPr>
          <p:spPr>
            <a:xfrm>
              <a:off x="8920480" y="4868020"/>
              <a:ext cx="260000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ï$ḻïďê">
              <a:extLst>
                <a:ext uri="{FF2B5EF4-FFF2-40B4-BE49-F238E27FC236}">
                  <a16:creationId xmlns:a16="http://schemas.microsoft.com/office/drawing/2014/main" id="{55A2CE3F-C10B-4C90-BE2B-D8BC67489126}"/>
                </a:ext>
              </a:extLst>
            </p:cNvPr>
            <p:cNvGrpSpPr/>
            <p:nvPr/>
          </p:nvGrpSpPr>
          <p:grpSpPr>
            <a:xfrm>
              <a:off x="1837056" y="3662111"/>
              <a:ext cx="4056382" cy="1153949"/>
              <a:chOff x="1837056" y="3662111"/>
              <a:chExt cx="4056382" cy="1153949"/>
            </a:xfrm>
          </p:grpSpPr>
          <p:sp>
            <p:nvSpPr>
              <p:cNvPr id="22" name="îŝļidé">
                <a:extLst>
                  <a:ext uri="{FF2B5EF4-FFF2-40B4-BE49-F238E27FC236}">
                    <a16:creationId xmlns:a16="http://schemas.microsoft.com/office/drawing/2014/main" id="{1DE945FE-7881-4D9C-A44F-04D902C254F7}"/>
                  </a:ext>
                </a:extLst>
              </p:cNvPr>
              <p:cNvSpPr/>
              <p:nvPr/>
            </p:nvSpPr>
            <p:spPr bwMode="auto">
              <a:xfrm>
                <a:off x="1837057" y="4103916"/>
                <a:ext cx="4056380" cy="712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3" name="íŝḻíḓè">
                <a:extLst>
                  <a:ext uri="{FF2B5EF4-FFF2-40B4-BE49-F238E27FC236}">
                    <a16:creationId xmlns:a16="http://schemas.microsoft.com/office/drawing/2014/main" id="{B0AD4B34-5B7C-45B9-AA27-D7E540036941}"/>
                  </a:ext>
                </a:extLst>
              </p:cNvPr>
              <p:cNvSpPr txBox="1"/>
              <p:nvPr/>
            </p:nvSpPr>
            <p:spPr bwMode="auto">
              <a:xfrm>
                <a:off x="1837056" y="3662111"/>
                <a:ext cx="405638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19" name="ísļiḓé">
              <a:extLst>
                <a:ext uri="{FF2B5EF4-FFF2-40B4-BE49-F238E27FC236}">
                  <a16:creationId xmlns:a16="http://schemas.microsoft.com/office/drawing/2014/main" id="{28D7C286-9725-46F4-8209-F85E14ACEA5E}"/>
                </a:ext>
              </a:extLst>
            </p:cNvPr>
            <p:cNvGrpSpPr/>
            <p:nvPr/>
          </p:nvGrpSpPr>
          <p:grpSpPr>
            <a:xfrm>
              <a:off x="751205" y="3877135"/>
              <a:ext cx="723900" cy="723900"/>
              <a:chOff x="751205" y="3877135"/>
              <a:chExt cx="723900" cy="723900"/>
            </a:xfrm>
          </p:grpSpPr>
          <p:sp>
            <p:nvSpPr>
              <p:cNvPr id="20" name="îŝliḍê">
                <a:extLst>
                  <a:ext uri="{FF2B5EF4-FFF2-40B4-BE49-F238E27FC236}">
                    <a16:creationId xmlns:a16="http://schemas.microsoft.com/office/drawing/2014/main" id="{7977B910-E895-4717-BE72-F2A16542F39F}"/>
                  </a:ext>
                </a:extLst>
              </p:cNvPr>
              <p:cNvSpPr/>
              <p:nvPr/>
            </p:nvSpPr>
            <p:spPr>
              <a:xfrm>
                <a:off x="751205" y="3877135"/>
                <a:ext cx="723900" cy="7239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ïS1idè">
                <a:extLst>
                  <a:ext uri="{FF2B5EF4-FFF2-40B4-BE49-F238E27FC236}">
                    <a16:creationId xmlns:a16="http://schemas.microsoft.com/office/drawing/2014/main" id="{E9618119-BAC2-4831-BAB0-8C1312086154}"/>
                  </a:ext>
                </a:extLst>
              </p:cNvPr>
              <p:cNvSpPr/>
              <p:nvPr/>
            </p:nvSpPr>
            <p:spPr bwMode="auto">
              <a:xfrm>
                <a:off x="912878" y="4046473"/>
                <a:ext cx="400554" cy="385224"/>
              </a:xfrm>
              <a:custGeom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val="878706782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463D05-0EAD-45C0-8641-4BF3BFBE4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90D7EE-98F0-470B-A827-938511EE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4b736548-9893-44c3-b714-eb4547449c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FD36FB9-77BA-4D40-BB94-6D9EC279372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97439" y="1130299"/>
            <a:ext cx="8397123" cy="5012834"/>
            <a:chOff x="1897439" y="1130299"/>
            <a:chExt cx="8397123" cy="5012834"/>
          </a:xfrm>
        </p:grpSpPr>
        <p:grpSp>
          <p:nvGrpSpPr>
            <p:cNvPr id="6" name="i$ḻídè">
              <a:extLst>
                <a:ext uri="{FF2B5EF4-FFF2-40B4-BE49-F238E27FC236}">
                  <a16:creationId xmlns:a16="http://schemas.microsoft.com/office/drawing/2014/main" id="{EE041B81-8FBC-41C1-9E8C-0D23AD0388A4}"/>
                </a:ext>
              </a:extLst>
            </p:cNvPr>
            <p:cNvGrpSpPr/>
            <p:nvPr/>
          </p:nvGrpSpPr>
          <p:grpSpPr>
            <a:xfrm>
              <a:off x="2230871" y="2343150"/>
              <a:ext cx="1994884" cy="2435386"/>
              <a:chOff x="884823" y="2680315"/>
              <a:chExt cx="1442523" cy="1761056"/>
            </a:xfrm>
          </p:grpSpPr>
          <p:sp>
            <p:nvSpPr>
              <p:cNvPr id="17" name="i$ḷîḋè">
                <a:extLst>
                  <a:ext uri="{FF2B5EF4-FFF2-40B4-BE49-F238E27FC236}">
                    <a16:creationId xmlns:a16="http://schemas.microsoft.com/office/drawing/2014/main" id="{B035632A-D2B6-4815-97C6-C2EB397BE986}"/>
                  </a:ext>
                </a:extLst>
              </p:cNvPr>
              <p:cNvSpPr/>
              <p:nvPr/>
            </p:nvSpPr>
            <p:spPr>
              <a:xfrm>
                <a:off x="8848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ṥļiďé">
                <a:extLst>
                  <a:ext uri="{FF2B5EF4-FFF2-40B4-BE49-F238E27FC236}">
                    <a16:creationId xmlns:a16="http://schemas.microsoft.com/office/drawing/2014/main" id="{C5B14E5C-1E10-40EF-A3AA-89423D0DD0F4}"/>
                  </a:ext>
                </a:extLst>
              </p:cNvPr>
              <p:cNvSpPr txBox="1"/>
              <p:nvPr/>
            </p:nvSpPr>
            <p:spPr>
              <a:xfrm>
                <a:off x="8881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9" name="îṧľíḋé">
                <a:extLst>
                  <a:ext uri="{FF2B5EF4-FFF2-40B4-BE49-F238E27FC236}">
                    <a16:creationId xmlns:a16="http://schemas.microsoft.com/office/drawing/2014/main" id="{F5616898-33C0-4C4A-A404-6AB3C5AA5A07}"/>
                  </a:ext>
                </a:extLst>
              </p:cNvPr>
              <p:cNvSpPr/>
              <p:nvPr/>
            </p:nvSpPr>
            <p:spPr bwMode="auto">
              <a:xfrm flipH="1">
                <a:off x="1363084" y="3221833"/>
                <a:ext cx="486000" cy="399016"/>
              </a:xfrm>
              <a:custGeom>
                <a:gdLst>
                  <a:gd name="T0" fmla="*/ 100 w 176"/>
                  <a:gd name="T1" fmla="*/ 120 h 144"/>
                  <a:gd name="T2" fmla="*/ 116 w 176"/>
                  <a:gd name="T3" fmla="*/ 120 h 144"/>
                  <a:gd name="T4" fmla="*/ 120 w 176"/>
                  <a:gd name="T5" fmla="*/ 116 h 144"/>
                  <a:gd name="T6" fmla="*/ 120 w 176"/>
                  <a:gd name="T7" fmla="*/ 100 h 144"/>
                  <a:gd name="T8" fmla="*/ 116 w 176"/>
                  <a:gd name="T9" fmla="*/ 96 h 144"/>
                  <a:gd name="T10" fmla="*/ 100 w 176"/>
                  <a:gd name="T11" fmla="*/ 96 h 144"/>
                  <a:gd name="T12" fmla="*/ 96 w 176"/>
                  <a:gd name="T13" fmla="*/ 100 h 144"/>
                  <a:gd name="T14" fmla="*/ 96 w 176"/>
                  <a:gd name="T15" fmla="*/ 116 h 144"/>
                  <a:gd name="T16" fmla="*/ 100 w 176"/>
                  <a:gd name="T17" fmla="*/ 120 h 144"/>
                  <a:gd name="T18" fmla="*/ 28 w 176"/>
                  <a:gd name="T19" fmla="*/ 104 h 144"/>
                  <a:gd name="T20" fmla="*/ 76 w 176"/>
                  <a:gd name="T21" fmla="*/ 104 h 144"/>
                  <a:gd name="T22" fmla="*/ 80 w 176"/>
                  <a:gd name="T23" fmla="*/ 100 h 144"/>
                  <a:gd name="T24" fmla="*/ 76 w 176"/>
                  <a:gd name="T25" fmla="*/ 96 h 144"/>
                  <a:gd name="T26" fmla="*/ 28 w 176"/>
                  <a:gd name="T27" fmla="*/ 96 h 144"/>
                  <a:gd name="T28" fmla="*/ 24 w 176"/>
                  <a:gd name="T29" fmla="*/ 100 h 144"/>
                  <a:gd name="T30" fmla="*/ 28 w 176"/>
                  <a:gd name="T31" fmla="*/ 104 h 144"/>
                  <a:gd name="T32" fmla="*/ 28 w 176"/>
                  <a:gd name="T33" fmla="*/ 120 h 144"/>
                  <a:gd name="T34" fmla="*/ 60 w 176"/>
                  <a:gd name="T35" fmla="*/ 120 h 144"/>
                  <a:gd name="T36" fmla="*/ 64 w 176"/>
                  <a:gd name="T37" fmla="*/ 116 h 144"/>
                  <a:gd name="T38" fmla="*/ 60 w 176"/>
                  <a:gd name="T39" fmla="*/ 112 h 144"/>
                  <a:gd name="T40" fmla="*/ 28 w 176"/>
                  <a:gd name="T41" fmla="*/ 112 h 144"/>
                  <a:gd name="T42" fmla="*/ 24 w 176"/>
                  <a:gd name="T43" fmla="*/ 116 h 144"/>
                  <a:gd name="T44" fmla="*/ 28 w 176"/>
                  <a:gd name="T45" fmla="*/ 120 h 144"/>
                  <a:gd name="T46" fmla="*/ 136 w 176"/>
                  <a:gd name="T47" fmla="*/ 32 h 144"/>
                  <a:gd name="T48" fmla="*/ 8 w 176"/>
                  <a:gd name="T49" fmla="*/ 32 h 144"/>
                  <a:gd name="T50" fmla="*/ 0 w 176"/>
                  <a:gd name="T51" fmla="*/ 40 h 144"/>
                  <a:gd name="T52" fmla="*/ 0 w 176"/>
                  <a:gd name="T53" fmla="*/ 136 h 144"/>
                  <a:gd name="T54" fmla="*/ 8 w 176"/>
                  <a:gd name="T55" fmla="*/ 144 h 144"/>
                  <a:gd name="T56" fmla="*/ 136 w 176"/>
                  <a:gd name="T57" fmla="*/ 144 h 144"/>
                  <a:gd name="T58" fmla="*/ 144 w 176"/>
                  <a:gd name="T59" fmla="*/ 136 h 144"/>
                  <a:gd name="T60" fmla="*/ 144 w 176"/>
                  <a:gd name="T61" fmla="*/ 40 h 144"/>
                  <a:gd name="T62" fmla="*/ 136 w 176"/>
                  <a:gd name="T63" fmla="*/ 32 h 144"/>
                  <a:gd name="T64" fmla="*/ 136 w 176"/>
                  <a:gd name="T65" fmla="*/ 136 h 144"/>
                  <a:gd name="T66" fmla="*/ 8 w 176"/>
                  <a:gd name="T67" fmla="*/ 136 h 144"/>
                  <a:gd name="T68" fmla="*/ 8 w 176"/>
                  <a:gd name="T69" fmla="*/ 80 h 144"/>
                  <a:gd name="T70" fmla="*/ 136 w 176"/>
                  <a:gd name="T71" fmla="*/ 80 h 144"/>
                  <a:gd name="T72" fmla="*/ 136 w 176"/>
                  <a:gd name="T73" fmla="*/ 136 h 144"/>
                  <a:gd name="T74" fmla="*/ 136 w 176"/>
                  <a:gd name="T75" fmla="*/ 56 h 144"/>
                  <a:gd name="T76" fmla="*/ 8 w 176"/>
                  <a:gd name="T77" fmla="*/ 56 h 144"/>
                  <a:gd name="T78" fmla="*/ 8 w 176"/>
                  <a:gd name="T79" fmla="*/ 40 h 144"/>
                  <a:gd name="T80" fmla="*/ 136 w 176"/>
                  <a:gd name="T81" fmla="*/ 40 h 144"/>
                  <a:gd name="T82" fmla="*/ 136 w 176"/>
                  <a:gd name="T83" fmla="*/ 56 h 144"/>
                  <a:gd name="T84" fmla="*/ 168 w 176"/>
                  <a:gd name="T85" fmla="*/ 0 h 144"/>
                  <a:gd name="T86" fmla="*/ 40 w 176"/>
                  <a:gd name="T87" fmla="*/ 0 h 144"/>
                  <a:gd name="T88" fmla="*/ 32 w 176"/>
                  <a:gd name="T89" fmla="*/ 8 h 144"/>
                  <a:gd name="T90" fmla="*/ 32 w 176"/>
                  <a:gd name="T91" fmla="*/ 20 h 144"/>
                  <a:gd name="T92" fmla="*/ 36 w 176"/>
                  <a:gd name="T93" fmla="*/ 24 h 144"/>
                  <a:gd name="T94" fmla="*/ 40 w 176"/>
                  <a:gd name="T95" fmla="*/ 20 h 144"/>
                  <a:gd name="T96" fmla="*/ 40 w 176"/>
                  <a:gd name="T97" fmla="*/ 8 h 144"/>
                  <a:gd name="T98" fmla="*/ 168 w 176"/>
                  <a:gd name="T99" fmla="*/ 8 h 144"/>
                  <a:gd name="T100" fmla="*/ 168 w 176"/>
                  <a:gd name="T101" fmla="*/ 104 h 144"/>
                  <a:gd name="T102" fmla="*/ 156 w 176"/>
                  <a:gd name="T103" fmla="*/ 104 h 144"/>
                  <a:gd name="T104" fmla="*/ 152 w 176"/>
                  <a:gd name="T105" fmla="*/ 108 h 144"/>
                  <a:gd name="T106" fmla="*/ 156 w 176"/>
                  <a:gd name="T107" fmla="*/ 112 h 144"/>
                  <a:gd name="T108" fmla="*/ 168 w 176"/>
                  <a:gd name="T109" fmla="*/ 112 h 144"/>
                  <a:gd name="T110" fmla="*/ 176 w 176"/>
                  <a:gd name="T111" fmla="*/ 104 h 144"/>
                  <a:gd name="T112" fmla="*/ 176 w 176"/>
                  <a:gd name="T113" fmla="*/ 8 h 144"/>
                  <a:gd name="T114" fmla="*/ 168 w 176"/>
                  <a:gd name="T115" fmla="*/ 0 h 1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6" h="144">
                    <a:moveTo>
                      <a:pt x="100" y="120"/>
                    </a:move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8" y="120"/>
                      <a:pt x="120" y="118"/>
                      <a:pt x="120" y="116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20" y="98"/>
                      <a:pt x="118" y="96"/>
                      <a:pt x="116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8" y="96"/>
                      <a:pt x="96" y="98"/>
                      <a:pt x="96" y="100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8"/>
                      <a:pt x="98" y="120"/>
                      <a:pt x="100" y="120"/>
                    </a:cubicBezTo>
                    <a:moveTo>
                      <a:pt x="28" y="104"/>
                    </a:moveTo>
                    <a:cubicBezTo>
                      <a:pt x="76" y="104"/>
                      <a:pt x="76" y="104"/>
                      <a:pt x="76" y="104"/>
                    </a:cubicBezTo>
                    <a:cubicBezTo>
                      <a:pt x="78" y="104"/>
                      <a:pt x="80" y="102"/>
                      <a:pt x="80" y="100"/>
                    </a:cubicBezTo>
                    <a:cubicBezTo>
                      <a:pt x="80" y="98"/>
                      <a:pt x="78" y="96"/>
                      <a:pt x="76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6"/>
                      <a:pt x="24" y="98"/>
                      <a:pt x="24" y="100"/>
                    </a:cubicBezTo>
                    <a:cubicBezTo>
                      <a:pt x="24" y="102"/>
                      <a:pt x="26" y="104"/>
                      <a:pt x="28" y="104"/>
                    </a:cubicBezTo>
                    <a:moveTo>
                      <a:pt x="28" y="120"/>
                    </a:moveTo>
                    <a:cubicBezTo>
                      <a:pt x="60" y="120"/>
                      <a:pt x="60" y="120"/>
                      <a:pt x="60" y="120"/>
                    </a:cubicBezTo>
                    <a:cubicBezTo>
                      <a:pt x="62" y="120"/>
                      <a:pt x="64" y="118"/>
                      <a:pt x="64" y="116"/>
                    </a:cubicBezTo>
                    <a:cubicBezTo>
                      <a:pt x="64" y="114"/>
                      <a:pt x="62" y="112"/>
                      <a:pt x="60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6" y="112"/>
                      <a:pt x="24" y="114"/>
                      <a:pt x="24" y="116"/>
                    </a:cubicBezTo>
                    <a:cubicBezTo>
                      <a:pt x="24" y="118"/>
                      <a:pt x="26" y="120"/>
                      <a:pt x="28" y="120"/>
                    </a:cubicBezTo>
                    <a:moveTo>
                      <a:pt x="136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4" y="144"/>
                      <a:pt x="8" y="144"/>
                    </a:cubicBezTo>
                    <a:cubicBezTo>
                      <a:pt x="136" y="144"/>
                      <a:pt x="136" y="144"/>
                      <a:pt x="136" y="144"/>
                    </a:cubicBezTo>
                    <a:cubicBezTo>
                      <a:pt x="140" y="144"/>
                      <a:pt x="144" y="140"/>
                      <a:pt x="144" y="136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6"/>
                      <a:pt x="140" y="32"/>
                      <a:pt x="136" y="32"/>
                    </a:cubicBezTo>
                    <a:moveTo>
                      <a:pt x="136" y="136"/>
                    </a:moveTo>
                    <a:cubicBezTo>
                      <a:pt x="8" y="136"/>
                      <a:pt x="8" y="136"/>
                      <a:pt x="8" y="13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136" y="80"/>
                      <a:pt x="136" y="80"/>
                      <a:pt x="136" y="80"/>
                    </a:cubicBezTo>
                    <a:lnTo>
                      <a:pt x="136" y="136"/>
                    </a:lnTo>
                    <a:close/>
                    <a:moveTo>
                      <a:pt x="136" y="5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36" y="40"/>
                      <a:pt x="136" y="40"/>
                      <a:pt x="136" y="40"/>
                    </a:cubicBezTo>
                    <a:lnTo>
                      <a:pt x="136" y="56"/>
                    </a:lnTo>
                    <a:close/>
                    <a:moveTo>
                      <a:pt x="16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54" y="104"/>
                      <a:pt x="152" y="106"/>
                      <a:pt x="152" y="108"/>
                    </a:cubicBezTo>
                    <a:cubicBezTo>
                      <a:pt x="152" y="110"/>
                      <a:pt x="154" y="112"/>
                      <a:pt x="156" y="112"/>
                    </a:cubicBezTo>
                    <a:cubicBezTo>
                      <a:pt x="168" y="112"/>
                      <a:pt x="168" y="112"/>
                      <a:pt x="168" y="112"/>
                    </a:cubicBezTo>
                    <a:cubicBezTo>
                      <a:pt x="172" y="112"/>
                      <a:pt x="176" y="108"/>
                      <a:pt x="176" y="104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ś1ïdé">
              <a:extLst>
                <a:ext uri="{FF2B5EF4-FFF2-40B4-BE49-F238E27FC236}">
                  <a16:creationId xmlns:a16="http://schemas.microsoft.com/office/drawing/2014/main" id="{A811750B-64C4-46D7-B50E-00F1EF285F34}"/>
                </a:ext>
              </a:extLst>
            </p:cNvPr>
            <p:cNvGrpSpPr/>
            <p:nvPr/>
          </p:nvGrpSpPr>
          <p:grpSpPr>
            <a:xfrm>
              <a:off x="4863649" y="2056369"/>
              <a:ext cx="2464701" cy="3008948"/>
              <a:chOff x="3620403" y="2680315"/>
              <a:chExt cx="1442523" cy="1761056"/>
            </a:xfrm>
          </p:grpSpPr>
          <p:sp>
            <p:nvSpPr>
              <p:cNvPr id="14" name="íṥļiḍe">
                <a:extLst>
                  <a:ext uri="{FF2B5EF4-FFF2-40B4-BE49-F238E27FC236}">
                    <a16:creationId xmlns:a16="http://schemas.microsoft.com/office/drawing/2014/main" id="{EF36ED35-6160-4269-8A0B-4F1762B672EE}"/>
                  </a:ext>
                </a:extLst>
              </p:cNvPr>
              <p:cNvSpPr/>
              <p:nvPr/>
            </p:nvSpPr>
            <p:spPr>
              <a:xfrm>
                <a:off x="3620403" y="2680315"/>
                <a:ext cx="1442523" cy="1761056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şlíďe">
                <a:extLst>
                  <a:ext uri="{FF2B5EF4-FFF2-40B4-BE49-F238E27FC236}">
                    <a16:creationId xmlns:a16="http://schemas.microsoft.com/office/drawing/2014/main" id="{0F8D2E65-88ED-4F7A-9593-4707DCA113AC}"/>
                  </a:ext>
                </a:extLst>
              </p:cNvPr>
              <p:cNvSpPr txBox="1"/>
              <p:nvPr/>
            </p:nvSpPr>
            <p:spPr>
              <a:xfrm>
                <a:off x="3636034" y="4019700"/>
                <a:ext cx="1411261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>
                    <a:solidFill>
                      <a:schemeClr val="bg1"/>
                    </a:solidFill>
                  </a:rPr>
                  <a:t>... ￥ | 46 %</a:t>
                </a:r>
              </a:p>
            </p:txBody>
          </p:sp>
          <p:sp>
            <p:nvSpPr>
              <p:cNvPr id="16" name="išļíḓe">
                <a:extLst>
                  <a:ext uri="{FF2B5EF4-FFF2-40B4-BE49-F238E27FC236}">
                    <a16:creationId xmlns:a16="http://schemas.microsoft.com/office/drawing/2014/main" id="{30F81AD8-96D5-4CAA-93D1-9F489FEB6931}"/>
                  </a:ext>
                </a:extLst>
              </p:cNvPr>
              <p:cNvSpPr/>
              <p:nvPr/>
            </p:nvSpPr>
            <p:spPr bwMode="auto">
              <a:xfrm flipH="1">
                <a:off x="4098664" y="3221833"/>
                <a:ext cx="486000" cy="354845"/>
              </a:xfrm>
              <a:custGeom>
                <a:gdLst>
                  <a:gd name="T0" fmla="*/ 156 w 176"/>
                  <a:gd name="T1" fmla="*/ 24 h 128"/>
                  <a:gd name="T2" fmla="*/ 156 w 176"/>
                  <a:gd name="T3" fmla="*/ 16 h 128"/>
                  <a:gd name="T4" fmla="*/ 16 w 176"/>
                  <a:gd name="T5" fmla="*/ 20 h 128"/>
                  <a:gd name="T6" fmla="*/ 36 w 176"/>
                  <a:gd name="T7" fmla="*/ 8 h 128"/>
                  <a:gd name="T8" fmla="*/ 144 w 176"/>
                  <a:gd name="T9" fmla="*/ 4 h 128"/>
                  <a:gd name="T10" fmla="*/ 36 w 176"/>
                  <a:gd name="T11" fmla="*/ 0 h 128"/>
                  <a:gd name="T12" fmla="*/ 36 w 176"/>
                  <a:gd name="T13" fmla="*/ 8 h 128"/>
                  <a:gd name="T14" fmla="*/ 132 w 176"/>
                  <a:gd name="T15" fmla="*/ 104 h 128"/>
                  <a:gd name="T16" fmla="*/ 132 w 176"/>
                  <a:gd name="T17" fmla="*/ 112 h 128"/>
                  <a:gd name="T18" fmla="*/ 144 w 176"/>
                  <a:gd name="T19" fmla="*/ 108 h 128"/>
                  <a:gd name="T20" fmla="*/ 168 w 176"/>
                  <a:gd name="T21" fmla="*/ 32 h 128"/>
                  <a:gd name="T22" fmla="*/ 0 w 176"/>
                  <a:gd name="T23" fmla="*/ 40 h 128"/>
                  <a:gd name="T24" fmla="*/ 8 w 176"/>
                  <a:gd name="T25" fmla="*/ 128 h 128"/>
                  <a:gd name="T26" fmla="*/ 176 w 176"/>
                  <a:gd name="T27" fmla="*/ 120 h 128"/>
                  <a:gd name="T28" fmla="*/ 168 w 176"/>
                  <a:gd name="T29" fmla="*/ 32 h 128"/>
                  <a:gd name="T30" fmla="*/ 16 w 176"/>
                  <a:gd name="T31" fmla="*/ 44 h 128"/>
                  <a:gd name="T32" fmla="*/ 8 w 176"/>
                  <a:gd name="T33" fmla="*/ 44 h 128"/>
                  <a:gd name="T34" fmla="*/ 12 w 176"/>
                  <a:gd name="T35" fmla="*/ 120 h 128"/>
                  <a:gd name="T36" fmla="*/ 12 w 176"/>
                  <a:gd name="T37" fmla="*/ 112 h 128"/>
                  <a:gd name="T38" fmla="*/ 12 w 176"/>
                  <a:gd name="T39" fmla="*/ 120 h 128"/>
                  <a:gd name="T40" fmla="*/ 160 w 176"/>
                  <a:gd name="T41" fmla="*/ 116 h 128"/>
                  <a:gd name="T42" fmla="*/ 168 w 176"/>
                  <a:gd name="T43" fmla="*/ 116 h 128"/>
                  <a:gd name="T44" fmla="*/ 168 w 176"/>
                  <a:gd name="T45" fmla="*/ 105 h 128"/>
                  <a:gd name="T46" fmla="*/ 152 w 176"/>
                  <a:gd name="T47" fmla="*/ 116 h 128"/>
                  <a:gd name="T48" fmla="*/ 23 w 176"/>
                  <a:gd name="T49" fmla="*/ 120 h 128"/>
                  <a:gd name="T50" fmla="*/ 12 w 176"/>
                  <a:gd name="T51" fmla="*/ 104 h 128"/>
                  <a:gd name="T52" fmla="*/ 8 w 176"/>
                  <a:gd name="T53" fmla="*/ 55 h 128"/>
                  <a:gd name="T54" fmla="*/ 24 w 176"/>
                  <a:gd name="T55" fmla="*/ 44 h 128"/>
                  <a:gd name="T56" fmla="*/ 153 w 176"/>
                  <a:gd name="T57" fmla="*/ 40 h 128"/>
                  <a:gd name="T58" fmla="*/ 164 w 176"/>
                  <a:gd name="T59" fmla="*/ 56 h 128"/>
                  <a:gd name="T60" fmla="*/ 168 w 176"/>
                  <a:gd name="T61" fmla="*/ 105 h 128"/>
                  <a:gd name="T62" fmla="*/ 160 w 176"/>
                  <a:gd name="T63" fmla="*/ 44 h 128"/>
                  <a:gd name="T64" fmla="*/ 168 w 176"/>
                  <a:gd name="T65" fmla="*/ 44 h 128"/>
                  <a:gd name="T66" fmla="*/ 88 w 176"/>
                  <a:gd name="T67" fmla="*/ 48 h 128"/>
                  <a:gd name="T68" fmla="*/ 88 w 176"/>
                  <a:gd name="T69" fmla="*/ 112 h 128"/>
                  <a:gd name="T70" fmla="*/ 88 w 176"/>
                  <a:gd name="T71" fmla="*/ 48 h 128"/>
                  <a:gd name="T72" fmla="*/ 95 w 176"/>
                  <a:gd name="T73" fmla="*/ 78 h 128"/>
                  <a:gd name="T74" fmla="*/ 81 w 176"/>
                  <a:gd name="T75" fmla="*/ 79 h 128"/>
                  <a:gd name="T76" fmla="*/ 81 w 176"/>
                  <a:gd name="T77" fmla="*/ 82 h 128"/>
                  <a:gd name="T78" fmla="*/ 93 w 176"/>
                  <a:gd name="T79" fmla="*/ 85 h 128"/>
                  <a:gd name="T80" fmla="*/ 84 w 176"/>
                  <a:gd name="T81" fmla="*/ 92 h 128"/>
                  <a:gd name="T82" fmla="*/ 96 w 176"/>
                  <a:gd name="T83" fmla="*/ 94 h 128"/>
                  <a:gd name="T84" fmla="*/ 100 w 176"/>
                  <a:gd name="T85" fmla="*/ 98 h 128"/>
                  <a:gd name="T86" fmla="*/ 79 w 176"/>
                  <a:gd name="T87" fmla="*/ 95 h 128"/>
                  <a:gd name="T88" fmla="*/ 70 w 176"/>
                  <a:gd name="T89" fmla="*/ 85 h 128"/>
                  <a:gd name="T90" fmla="*/ 74 w 176"/>
                  <a:gd name="T91" fmla="*/ 82 h 128"/>
                  <a:gd name="T92" fmla="*/ 74 w 176"/>
                  <a:gd name="T93" fmla="*/ 80 h 128"/>
                  <a:gd name="T94" fmla="*/ 74 w 176"/>
                  <a:gd name="T95" fmla="*/ 78 h 128"/>
                  <a:gd name="T96" fmla="*/ 71 w 176"/>
                  <a:gd name="T97" fmla="*/ 74 h 128"/>
                  <a:gd name="T98" fmla="*/ 80 w 176"/>
                  <a:gd name="T99" fmla="*/ 64 h 128"/>
                  <a:gd name="T100" fmla="*/ 102 w 176"/>
                  <a:gd name="T101" fmla="*/ 63 h 128"/>
                  <a:gd name="T102" fmla="*/ 91 w 176"/>
                  <a:gd name="T103" fmla="*/ 65 h 128"/>
                  <a:gd name="T104" fmla="*/ 81 w 176"/>
                  <a:gd name="T105" fmla="*/ 74 h 128"/>
                  <a:gd name="T106" fmla="*/ 44 w 176"/>
                  <a:gd name="T107" fmla="*/ 48 h 128"/>
                  <a:gd name="T108" fmla="*/ 32 w 176"/>
                  <a:gd name="T109" fmla="*/ 52 h 128"/>
                  <a:gd name="T110" fmla="*/ 44 w 176"/>
                  <a:gd name="T111" fmla="*/ 56 h 128"/>
                  <a:gd name="T112" fmla="*/ 44 w 176"/>
                  <a:gd name="T113" fmla="*/ 48 h 1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28">
                    <a:moveTo>
                      <a:pt x="20" y="24"/>
                    </a:move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moveTo>
                      <a:pt x="36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2" y="8"/>
                      <a:pt x="144" y="6"/>
                      <a:pt x="144" y="4"/>
                    </a:cubicBezTo>
                    <a:cubicBezTo>
                      <a:pt x="144" y="2"/>
                      <a:pt x="142" y="0"/>
                      <a:pt x="14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2" y="2"/>
                      <a:pt x="32" y="4"/>
                    </a:cubicBezTo>
                    <a:cubicBezTo>
                      <a:pt x="32" y="6"/>
                      <a:pt x="34" y="8"/>
                      <a:pt x="36" y="8"/>
                    </a:cubicBezTo>
                    <a:moveTo>
                      <a:pt x="140" y="104"/>
                    </a:move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0" y="104"/>
                      <a:pt x="128" y="106"/>
                      <a:pt x="128" y="108"/>
                    </a:cubicBezTo>
                    <a:cubicBezTo>
                      <a:pt x="128" y="110"/>
                      <a:pt x="130" y="112"/>
                      <a:pt x="132" y="112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42" y="112"/>
                      <a:pt x="144" y="110"/>
                      <a:pt x="144" y="108"/>
                    </a:cubicBezTo>
                    <a:cubicBezTo>
                      <a:pt x="144" y="106"/>
                      <a:pt x="142" y="104"/>
                      <a:pt x="140" y="104"/>
                    </a:cubicBezTo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4"/>
                      <a:pt x="4" y="128"/>
                      <a:pt x="8" y="128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72" y="128"/>
                      <a:pt x="176" y="124"/>
                      <a:pt x="176" y="12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36"/>
                      <a:pt x="172" y="32"/>
                      <a:pt x="168" y="32"/>
                    </a:cubicBezTo>
                    <a:moveTo>
                      <a:pt x="12" y="40"/>
                    </a:moveTo>
                    <a:cubicBezTo>
                      <a:pt x="14" y="40"/>
                      <a:pt x="16" y="42"/>
                      <a:pt x="16" y="44"/>
                    </a:cubicBezTo>
                    <a:cubicBezTo>
                      <a:pt x="16" y="46"/>
                      <a:pt x="14" y="48"/>
                      <a:pt x="12" y="48"/>
                    </a:cubicBezTo>
                    <a:cubicBezTo>
                      <a:pt x="10" y="48"/>
                      <a:pt x="8" y="46"/>
                      <a:pt x="8" y="44"/>
                    </a:cubicBezTo>
                    <a:cubicBezTo>
                      <a:pt x="8" y="42"/>
                      <a:pt x="10" y="40"/>
                      <a:pt x="12" y="40"/>
                    </a:cubicBezTo>
                    <a:moveTo>
                      <a:pt x="12" y="120"/>
                    </a:move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114"/>
                      <a:pt x="10" y="112"/>
                      <a:pt x="12" y="112"/>
                    </a:cubicBezTo>
                    <a:cubicBezTo>
                      <a:pt x="14" y="112"/>
                      <a:pt x="16" y="114"/>
                      <a:pt x="16" y="116"/>
                    </a:cubicBezTo>
                    <a:cubicBezTo>
                      <a:pt x="16" y="118"/>
                      <a:pt x="14" y="120"/>
                      <a:pt x="12" y="120"/>
                    </a:cubicBezTo>
                    <a:moveTo>
                      <a:pt x="164" y="120"/>
                    </a:moveTo>
                    <a:cubicBezTo>
                      <a:pt x="162" y="120"/>
                      <a:pt x="160" y="118"/>
                      <a:pt x="160" y="116"/>
                    </a:cubicBezTo>
                    <a:cubicBezTo>
                      <a:pt x="160" y="114"/>
                      <a:pt x="162" y="112"/>
                      <a:pt x="164" y="112"/>
                    </a:cubicBezTo>
                    <a:cubicBezTo>
                      <a:pt x="166" y="112"/>
                      <a:pt x="168" y="114"/>
                      <a:pt x="168" y="116"/>
                    </a:cubicBezTo>
                    <a:cubicBezTo>
                      <a:pt x="168" y="118"/>
                      <a:pt x="166" y="120"/>
                      <a:pt x="164" y="120"/>
                    </a:cubicBezTo>
                    <a:moveTo>
                      <a:pt x="168" y="105"/>
                    </a:moveTo>
                    <a:cubicBezTo>
                      <a:pt x="167" y="104"/>
                      <a:pt x="165" y="104"/>
                      <a:pt x="164" y="104"/>
                    </a:cubicBezTo>
                    <a:cubicBezTo>
                      <a:pt x="157" y="104"/>
                      <a:pt x="152" y="109"/>
                      <a:pt x="152" y="116"/>
                    </a:cubicBezTo>
                    <a:cubicBezTo>
                      <a:pt x="152" y="117"/>
                      <a:pt x="152" y="119"/>
                      <a:pt x="153" y="120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4" y="119"/>
                      <a:pt x="24" y="117"/>
                      <a:pt x="24" y="116"/>
                    </a:cubicBezTo>
                    <a:cubicBezTo>
                      <a:pt x="24" y="109"/>
                      <a:pt x="19" y="104"/>
                      <a:pt x="12" y="104"/>
                    </a:cubicBezTo>
                    <a:cubicBezTo>
                      <a:pt x="11" y="104"/>
                      <a:pt x="9" y="104"/>
                      <a:pt x="8" y="10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9" y="56"/>
                      <a:pt x="24" y="51"/>
                      <a:pt x="24" y="44"/>
                    </a:cubicBezTo>
                    <a:cubicBezTo>
                      <a:pt x="24" y="43"/>
                      <a:pt x="24" y="41"/>
                      <a:pt x="23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2" y="41"/>
                      <a:pt x="152" y="43"/>
                      <a:pt x="152" y="44"/>
                    </a:cubicBezTo>
                    <a:cubicBezTo>
                      <a:pt x="152" y="51"/>
                      <a:pt x="157" y="56"/>
                      <a:pt x="164" y="56"/>
                    </a:cubicBezTo>
                    <a:cubicBezTo>
                      <a:pt x="165" y="56"/>
                      <a:pt x="167" y="56"/>
                      <a:pt x="168" y="55"/>
                    </a:cubicBezTo>
                    <a:lnTo>
                      <a:pt x="168" y="105"/>
                    </a:lnTo>
                    <a:close/>
                    <a:moveTo>
                      <a:pt x="164" y="48"/>
                    </a:moveTo>
                    <a:cubicBezTo>
                      <a:pt x="162" y="48"/>
                      <a:pt x="160" y="46"/>
                      <a:pt x="160" y="44"/>
                    </a:cubicBezTo>
                    <a:cubicBezTo>
                      <a:pt x="160" y="42"/>
                      <a:pt x="162" y="40"/>
                      <a:pt x="164" y="40"/>
                    </a:cubicBezTo>
                    <a:cubicBezTo>
                      <a:pt x="166" y="40"/>
                      <a:pt x="168" y="42"/>
                      <a:pt x="168" y="44"/>
                    </a:cubicBezTo>
                    <a:cubicBezTo>
                      <a:pt x="168" y="46"/>
                      <a:pt x="166" y="48"/>
                      <a:pt x="164" y="48"/>
                    </a:cubicBezTo>
                    <a:moveTo>
                      <a:pt x="88" y="48"/>
                    </a:moveTo>
                    <a:cubicBezTo>
                      <a:pt x="70" y="48"/>
                      <a:pt x="56" y="62"/>
                      <a:pt x="56" y="80"/>
                    </a:cubicBezTo>
                    <a:cubicBezTo>
                      <a:pt x="56" y="98"/>
                      <a:pt x="70" y="112"/>
                      <a:pt x="88" y="112"/>
                    </a:cubicBezTo>
                    <a:cubicBezTo>
                      <a:pt x="106" y="112"/>
                      <a:pt x="120" y="98"/>
                      <a:pt x="120" y="80"/>
                    </a:cubicBezTo>
                    <a:cubicBezTo>
                      <a:pt x="120" y="62"/>
                      <a:pt x="106" y="48"/>
                      <a:pt x="88" y="48"/>
                    </a:cubicBezTo>
                    <a:moveTo>
                      <a:pt x="97" y="74"/>
                    </a:moveTo>
                    <a:cubicBezTo>
                      <a:pt x="95" y="78"/>
                      <a:pt x="95" y="78"/>
                      <a:pt x="95" y="78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81" y="78"/>
                      <a:pt x="81" y="78"/>
                      <a:pt x="81" y="79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1"/>
                      <a:pt x="81" y="81"/>
                      <a:pt x="81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8"/>
                      <a:pt x="82" y="90"/>
                      <a:pt x="84" y="92"/>
                    </a:cubicBezTo>
                    <a:cubicBezTo>
                      <a:pt x="86" y="94"/>
                      <a:pt x="88" y="95"/>
                      <a:pt x="91" y="95"/>
                    </a:cubicBezTo>
                    <a:cubicBezTo>
                      <a:pt x="93" y="95"/>
                      <a:pt x="95" y="95"/>
                      <a:pt x="96" y="94"/>
                    </a:cubicBezTo>
                    <a:cubicBezTo>
                      <a:pt x="97" y="94"/>
                      <a:pt x="99" y="93"/>
                      <a:pt x="100" y="91"/>
                    </a:cubicBezTo>
                    <a:cubicBezTo>
                      <a:pt x="100" y="98"/>
                      <a:pt x="100" y="98"/>
                      <a:pt x="100" y="98"/>
                    </a:cubicBezTo>
                    <a:cubicBezTo>
                      <a:pt x="97" y="99"/>
                      <a:pt x="94" y="100"/>
                      <a:pt x="91" y="100"/>
                    </a:cubicBezTo>
                    <a:cubicBezTo>
                      <a:pt x="86" y="100"/>
                      <a:pt x="82" y="99"/>
                      <a:pt x="79" y="95"/>
                    </a:cubicBezTo>
                    <a:cubicBezTo>
                      <a:pt x="76" y="93"/>
                      <a:pt x="75" y="89"/>
                      <a:pt x="74" y="85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4" y="79"/>
                      <a:pt x="74" y="78"/>
                      <a:pt x="74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5" y="70"/>
                      <a:pt x="77" y="67"/>
                      <a:pt x="80" y="64"/>
                    </a:cubicBezTo>
                    <a:cubicBezTo>
                      <a:pt x="83" y="61"/>
                      <a:pt x="86" y="60"/>
                      <a:pt x="91" y="60"/>
                    </a:cubicBezTo>
                    <a:cubicBezTo>
                      <a:pt x="95" y="60"/>
                      <a:pt x="98" y="61"/>
                      <a:pt x="102" y="63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6" y="66"/>
                      <a:pt x="94" y="65"/>
                      <a:pt x="91" y="65"/>
                    </a:cubicBezTo>
                    <a:cubicBezTo>
                      <a:pt x="88" y="65"/>
                      <a:pt x="86" y="66"/>
                      <a:pt x="84" y="68"/>
                    </a:cubicBezTo>
                    <a:cubicBezTo>
                      <a:pt x="83" y="70"/>
                      <a:pt x="82" y="72"/>
                      <a:pt x="81" y="74"/>
                    </a:cubicBezTo>
                    <a:lnTo>
                      <a:pt x="97" y="74"/>
                    </a:lnTo>
                    <a:close/>
                    <a:moveTo>
                      <a:pt x="44" y="48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50"/>
                      <a:pt x="32" y="52"/>
                    </a:cubicBezTo>
                    <a:cubicBezTo>
                      <a:pt x="32" y="54"/>
                      <a:pt x="34" y="56"/>
                      <a:pt x="36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6" y="56"/>
                      <a:pt x="48" y="54"/>
                      <a:pt x="48" y="52"/>
                    </a:cubicBezTo>
                    <a:cubicBezTo>
                      <a:pt x="48" y="50"/>
                      <a:pt x="46" y="48"/>
                      <a:pt x="44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ŝľîde">
              <a:extLst>
                <a:ext uri="{FF2B5EF4-FFF2-40B4-BE49-F238E27FC236}">
                  <a16:creationId xmlns:a16="http://schemas.microsoft.com/office/drawing/2014/main" id="{40A3F6C5-877F-4FFC-A411-02C614FCB8BC}"/>
                </a:ext>
              </a:extLst>
            </p:cNvPr>
            <p:cNvGrpSpPr/>
            <p:nvPr/>
          </p:nvGrpSpPr>
          <p:grpSpPr>
            <a:xfrm>
              <a:off x="7966245" y="2343150"/>
              <a:ext cx="1994884" cy="2435386"/>
              <a:chOff x="6714123" y="2680315"/>
              <a:chExt cx="1442523" cy="1761056"/>
            </a:xfrm>
          </p:grpSpPr>
          <p:sp>
            <p:nvSpPr>
              <p:cNvPr id="11" name="íşľiḍé">
                <a:extLst>
                  <a:ext uri="{FF2B5EF4-FFF2-40B4-BE49-F238E27FC236}">
                    <a16:creationId xmlns:a16="http://schemas.microsoft.com/office/drawing/2014/main" id="{5110EB34-2D64-4A72-9AF9-C7007B9B39D1}"/>
                  </a:ext>
                </a:extLst>
              </p:cNvPr>
              <p:cNvSpPr/>
              <p:nvPr/>
            </p:nvSpPr>
            <p:spPr>
              <a:xfrm>
                <a:off x="67141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šḻïḍé">
                <a:extLst>
                  <a:ext uri="{FF2B5EF4-FFF2-40B4-BE49-F238E27FC236}">
                    <a16:creationId xmlns:a16="http://schemas.microsoft.com/office/drawing/2014/main" id="{A7B2054C-10EF-4B12-9FF3-EE139E14607E}"/>
                  </a:ext>
                </a:extLst>
              </p:cNvPr>
              <p:cNvSpPr txBox="1"/>
              <p:nvPr/>
            </p:nvSpPr>
            <p:spPr>
              <a:xfrm>
                <a:off x="67174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3" name="işlíde">
                <a:extLst>
                  <a:ext uri="{FF2B5EF4-FFF2-40B4-BE49-F238E27FC236}">
                    <a16:creationId xmlns:a16="http://schemas.microsoft.com/office/drawing/2014/main" id="{EC8369DB-D1BC-4197-BE06-F1BBD1CD1C22}"/>
                  </a:ext>
                </a:extLst>
              </p:cNvPr>
              <p:cNvSpPr/>
              <p:nvPr/>
            </p:nvSpPr>
            <p:spPr bwMode="auto">
              <a:xfrm flipH="1">
                <a:off x="7192384" y="3221833"/>
                <a:ext cx="486000" cy="443188"/>
              </a:xfrm>
              <a:custGeom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íşḷîdè">
              <a:extLst>
                <a:ext uri="{FF2B5EF4-FFF2-40B4-BE49-F238E27FC236}">
                  <a16:creationId xmlns:a16="http://schemas.microsoft.com/office/drawing/2014/main" id="{BDC7ED71-D4CD-4FE0-BFCE-6BF0258DBCB0}"/>
                </a:ext>
              </a:extLst>
            </p:cNvPr>
            <p:cNvSpPr/>
            <p:nvPr/>
          </p:nvSpPr>
          <p:spPr bwMode="auto">
            <a:xfrm>
              <a:off x="3407577" y="5450111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10" name="iṩļíde">
              <a:extLst>
                <a:ext uri="{FF2B5EF4-FFF2-40B4-BE49-F238E27FC236}">
                  <a16:creationId xmlns:a16="http://schemas.microsoft.com/office/drawing/2014/main" id="{973F1E3A-CF2B-400D-AD9E-78423A66DD97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val="73627127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3124415056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34AF58-F768-4E5D-8893-755760CB68E5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>
              <a:extLst>
                <a:ext uri="{FF2B5EF4-FFF2-40B4-BE49-F238E27FC236}">
                  <a16:creationId xmlns:a16="http://schemas.microsoft.com/office/drawing/2014/main" id="{2F9606D9-8142-4ACD-B5FB-658AD41E1202}"/>
                </a:ext>
              </a:extLst>
            </p:cNvPr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id="{CAF183CC-7BC3-487B-9B9F-F00B268A3C4C}"/>
                </a:ext>
              </a:extLst>
            </p:cNvPr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id="{31F82A4A-35AC-4EE6-85BF-1A9F859C93E8}"/>
                </a:ext>
              </a:extLst>
            </p:cNvPr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idé">
              <a:extLst>
                <a:ext uri="{FF2B5EF4-FFF2-40B4-BE49-F238E27FC236}">
                  <a16:creationId xmlns:a16="http://schemas.microsoft.com/office/drawing/2014/main" id="{75902257-F514-40D5-8160-3FA208AF67D2}"/>
                </a:ext>
              </a:extLst>
            </p:cNvPr>
            <p:cNvSpPr/>
            <p:nvPr/>
          </p:nvSpPr>
          <p:spPr>
            <a:xfrm>
              <a:off x="7191637" y="2097928"/>
              <a:ext cx="214542" cy="203634"/>
            </a:xfrm>
            <a:custGeom>
              <a:rect l="0" t="0" r="0" b="0"/>
              <a:pathLst>
                <a:path w="119999" h="119999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ḋe">
              <a:extLst>
                <a:ext uri="{FF2B5EF4-FFF2-40B4-BE49-F238E27FC236}">
                  <a16:creationId xmlns:a16="http://schemas.microsoft.com/office/drawing/2014/main" id="{CABCA467-9658-48DB-9319-D543DDAEE619}"/>
                </a:ext>
              </a:extLst>
            </p:cNvPr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</a:p>
          </p:txBody>
        </p:sp>
        <p:sp>
          <p:nvSpPr>
            <p:cNvPr id="11" name="ïś1íďê">
              <a:extLst>
                <a:ext uri="{FF2B5EF4-FFF2-40B4-BE49-F238E27FC236}">
                  <a16:creationId xmlns:a16="http://schemas.microsoft.com/office/drawing/2014/main" id="{A7A77FBA-B9DD-4C77-9443-7E19144F522E}"/>
                </a:ext>
              </a:extLst>
            </p:cNvPr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2" name="îş1íḋê">
              <a:extLst>
                <a:ext uri="{FF2B5EF4-FFF2-40B4-BE49-F238E27FC236}">
                  <a16:creationId xmlns:a16="http://schemas.microsoft.com/office/drawing/2014/main" id="{F843D5FE-CFC1-41F1-8FA7-2888CE79B0DB}"/>
                </a:ext>
              </a:extLst>
            </p:cNvPr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1íďe">
              <a:extLst>
                <a:ext uri="{FF2B5EF4-FFF2-40B4-BE49-F238E27FC236}">
                  <a16:creationId xmlns:a16="http://schemas.microsoft.com/office/drawing/2014/main" id="{8D3B9961-4BBD-461B-B907-1D41BF1EE98E}"/>
                </a:ext>
              </a:extLst>
            </p:cNvPr>
            <p:cNvSpPr/>
            <p:nvPr/>
          </p:nvSpPr>
          <p:spPr>
            <a:xfrm>
              <a:off x="7191637" y="3534889"/>
              <a:ext cx="214542" cy="187970"/>
            </a:xfrm>
            <a:custGeom>
              <a:rect l="0" t="0" r="0" b="0"/>
              <a:pathLst>
                <a:path w="119999" h="119999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iḍê">
              <a:extLst>
                <a:ext uri="{FF2B5EF4-FFF2-40B4-BE49-F238E27FC236}">
                  <a16:creationId xmlns:a16="http://schemas.microsoft.com/office/drawing/2014/main" id="{16BB2326-52BA-4854-90A7-E0727DAE6095}"/>
                </a:ext>
              </a:extLst>
            </p:cNvPr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</a:p>
          </p:txBody>
        </p:sp>
        <p:sp>
          <p:nvSpPr>
            <p:cNvPr id="15" name="ï$ḷïḑè">
              <a:extLst>
                <a:ext uri="{FF2B5EF4-FFF2-40B4-BE49-F238E27FC236}">
                  <a16:creationId xmlns:a16="http://schemas.microsoft.com/office/drawing/2014/main" id="{F9268C0B-86F6-477A-82FC-7066F5A5D7C2}"/>
                </a:ext>
              </a:extLst>
            </p:cNvPr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6" name="ïšḷíďé">
              <a:extLst>
                <a:ext uri="{FF2B5EF4-FFF2-40B4-BE49-F238E27FC236}">
                  <a16:creationId xmlns:a16="http://schemas.microsoft.com/office/drawing/2014/main" id="{E45142AA-3667-45C7-828A-8E3BED73D91F}"/>
                </a:ext>
              </a:extLst>
            </p:cNvPr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iḍé">
              <a:extLst>
                <a:ext uri="{FF2B5EF4-FFF2-40B4-BE49-F238E27FC236}">
                  <a16:creationId xmlns:a16="http://schemas.microsoft.com/office/drawing/2014/main" id="{289F349D-B0CB-4606-A366-52E892EEE8C8}"/>
                </a:ext>
              </a:extLst>
            </p:cNvPr>
            <p:cNvSpPr/>
            <p:nvPr/>
          </p:nvSpPr>
          <p:spPr>
            <a:xfrm>
              <a:off x="7221971" y="4951487"/>
              <a:ext cx="173826" cy="213032"/>
            </a:xfrm>
            <a:custGeom>
              <a:rect l="0" t="0" r="0" b="0"/>
              <a:pathLst>
                <a:path w="119999" h="119999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îḓè">
              <a:extLst>
                <a:ext uri="{FF2B5EF4-FFF2-40B4-BE49-F238E27FC236}">
                  <a16:creationId xmlns:a16="http://schemas.microsoft.com/office/drawing/2014/main" id="{6FDE40C0-0263-4E12-B13E-B5C37749B52E}"/>
                </a:ext>
              </a:extLst>
            </p:cNvPr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/>
                <a:t>Text Here</a:t>
              </a:r>
              <a:endParaRPr lang="zh-CN" altLang="en-US" sz="2800" b="1"/>
            </a:p>
          </p:txBody>
        </p:sp>
        <p:sp>
          <p:nvSpPr>
            <p:cNvPr id="19" name="îśľîḍè">
              <a:extLst>
                <a:ext uri="{FF2B5EF4-FFF2-40B4-BE49-F238E27FC236}">
                  <a16:creationId xmlns:a16="http://schemas.microsoft.com/office/drawing/2014/main" id="{4D31136C-1FE1-40C1-8897-1D1C37F742B1}"/>
                </a:ext>
              </a:extLst>
            </p:cNvPr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Unified fonts make reading more fluent.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Theme color makes PPT more convenient to change.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Adjust the spacing to adapt to Chinese typesetting, use the reference line in PPT.</a:t>
              </a:r>
            </a:p>
          </p:txBody>
        </p:sp>
        <p:sp>
          <p:nvSpPr>
            <p:cNvPr id="20" name="íṥḷíḍé">
              <a:extLst>
                <a:ext uri="{FF2B5EF4-FFF2-40B4-BE49-F238E27FC236}">
                  <a16:creationId xmlns:a16="http://schemas.microsoft.com/office/drawing/2014/main" id="{3643E146-DAF0-49D3-B3A3-2FBCAECC3595}"/>
                </a:ext>
              </a:extLst>
            </p:cNvPr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50B70DC-266F-49BB-8D7A-7E43B1490472}"/>
                </a:ext>
              </a:extLst>
            </p:cNvPr>
            <p:cNvCxnSpPr/>
            <p:nvPr/>
          </p:nvCxnSpPr>
          <p:spPr>
            <a:xfrm flipH="1"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81B5070-9A42-44DF-B29F-F4FDF74DBA41}"/>
                </a:ext>
              </a:extLst>
            </p:cNvPr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F4FB5A3-6F10-40E0-A0E3-821F61F15807}"/>
                </a:ext>
              </a:extLst>
            </p:cNvPr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3351161724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5715C-D780-45A8-9F96-B8BFBBE6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D750B8-4A85-4C89-AA2D-37A302799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50dec440-781f-4258-8461-b76cdda91c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4F42805-F8F6-47D7-B3A3-DA1388ABD5D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617" y="1176281"/>
            <a:ext cx="10848766" cy="4967344"/>
            <a:chOff x="671617" y="1176281"/>
            <a:chExt cx="10848766" cy="4967344"/>
          </a:xfrm>
        </p:grpSpPr>
        <p:sp>
          <p:nvSpPr>
            <p:cNvPr id="6" name="îṣļîḍé">
              <a:extLst>
                <a:ext uri="{FF2B5EF4-FFF2-40B4-BE49-F238E27FC236}">
                  <a16:creationId xmlns:a16="http://schemas.microsoft.com/office/drawing/2014/main" id="{E5B485D2-7601-489B-8F93-F0C9F4F5F733}"/>
                </a:ext>
              </a:extLst>
            </p:cNvPr>
            <p:cNvSpPr/>
            <p:nvPr/>
          </p:nvSpPr>
          <p:spPr bwMode="auto">
            <a:xfrm>
              <a:off x="671617" y="2664903"/>
              <a:ext cx="1990102" cy="199010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2399" b="1" kern="0">
                  <a:solidFill>
                    <a:prstClr val="white"/>
                  </a:solidFill>
                </a:rPr>
                <a:t>Text here</a:t>
              </a:r>
              <a:endParaRPr lang="zh-CN" altLang="en-US" sz="2399" b="1" kern="0">
                <a:solidFill>
                  <a:prstClr val="white"/>
                </a:solidFill>
              </a:endParaRPr>
            </a:p>
          </p:txBody>
        </p:sp>
        <p:sp>
          <p:nvSpPr>
            <p:cNvPr id="7" name="ï$líḍê">
              <a:extLst>
                <a:ext uri="{FF2B5EF4-FFF2-40B4-BE49-F238E27FC236}">
                  <a16:creationId xmlns:a16="http://schemas.microsoft.com/office/drawing/2014/main" id="{5B39DDA8-4948-4FBF-93C9-03F3F569F430}"/>
                </a:ext>
              </a:extLst>
            </p:cNvPr>
            <p:cNvSpPr/>
            <p:nvPr/>
          </p:nvSpPr>
          <p:spPr bwMode="auto">
            <a:xfrm>
              <a:off x="3021182" y="1176281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/>
                <a:t>Text</a:t>
              </a:r>
              <a:endParaRPr lang="zh-CN" altLang="en-US" sz="1600" b="1" kern="0"/>
            </a:p>
          </p:txBody>
        </p:sp>
        <p:sp>
          <p:nvSpPr>
            <p:cNvPr id="8" name="íŝlîḑè">
              <a:extLst>
                <a:ext uri="{FF2B5EF4-FFF2-40B4-BE49-F238E27FC236}">
                  <a16:creationId xmlns:a16="http://schemas.microsoft.com/office/drawing/2014/main" id="{758D88EB-7924-474C-88CB-54F830F16C1B}"/>
                </a:ext>
              </a:extLst>
            </p:cNvPr>
            <p:cNvSpPr/>
            <p:nvPr/>
          </p:nvSpPr>
          <p:spPr bwMode="auto">
            <a:xfrm>
              <a:off x="3305257" y="3172740"/>
              <a:ext cx="974425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>
                <a:solidFill>
                  <a:schemeClr val="bg1"/>
                </a:solidFill>
              </a:endParaRPr>
            </a:p>
          </p:txBody>
        </p:sp>
        <p:sp>
          <p:nvSpPr>
            <p:cNvPr id="9" name="îśḻíḍè">
              <a:extLst>
                <a:ext uri="{FF2B5EF4-FFF2-40B4-BE49-F238E27FC236}">
                  <a16:creationId xmlns:a16="http://schemas.microsoft.com/office/drawing/2014/main" id="{1934C2A3-4991-422C-9BCE-9DA19FD3AE4E}"/>
                </a:ext>
              </a:extLst>
            </p:cNvPr>
            <p:cNvSpPr/>
            <p:nvPr/>
          </p:nvSpPr>
          <p:spPr bwMode="auto">
            <a:xfrm>
              <a:off x="4800220" y="3172741"/>
              <a:ext cx="972838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>
                <a:solidFill>
                  <a:schemeClr val="bg1"/>
                </a:solidFill>
              </a:endParaRPr>
            </a:p>
          </p:txBody>
        </p:sp>
        <p:sp>
          <p:nvSpPr>
            <p:cNvPr id="10" name="ïśḷîďè">
              <a:extLst>
                <a:ext uri="{FF2B5EF4-FFF2-40B4-BE49-F238E27FC236}">
                  <a16:creationId xmlns:a16="http://schemas.microsoft.com/office/drawing/2014/main" id="{FF7206E3-05BA-46EB-80FE-A37BAF338D17}"/>
                </a:ext>
              </a:extLst>
            </p:cNvPr>
            <p:cNvSpPr/>
            <p:nvPr/>
          </p:nvSpPr>
          <p:spPr bwMode="auto">
            <a:xfrm>
              <a:off x="3021182" y="4601050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/>
              <a:r>
                <a:rPr lang="en-US" altLang="zh-CN" sz="1600" b="1" kern="0"/>
                <a:t>Text</a:t>
              </a:r>
              <a:endParaRPr lang="zh-CN" altLang="en-US" sz="1600" b="1" kern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4AE352A4-AE25-4E20-AC92-894A7360AC30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 flipV="1">
              <a:off x="2661719" y="3659953"/>
              <a:ext cx="643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FB29F3A2-BE73-46A6-965F-15AFB8BB63E3}"/>
                </a:ext>
              </a:extLst>
            </p:cNvPr>
            <p:cNvCxnSpPr>
              <a:stCxn id="8" idx="6"/>
              <a:endCxn id="9" idx="2"/>
            </p:cNvCxnSpPr>
            <p:nvPr/>
          </p:nvCxnSpPr>
          <p:spPr>
            <a:xfrm>
              <a:off x="4279682" y="3659953"/>
              <a:ext cx="520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58F24E1F-CC66-4021-90C9-EC016057BB07}"/>
                </a:ext>
              </a:extLst>
            </p:cNvPr>
            <p:cNvCxnSpPr>
              <a:stCxn id="6" idx="6"/>
              <a:endCxn id="7" idx="3"/>
            </p:cNvCxnSpPr>
            <p:nvPr/>
          </p:nvCxnSpPr>
          <p:spPr>
            <a:xfrm flipV="1">
              <a:off x="2661719" y="2492951"/>
              <a:ext cx="585368" cy="11670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1C4E9CD0-B88B-466F-8B44-8007DF296F27}"/>
                </a:ext>
              </a:extLst>
            </p:cNvPr>
            <p:cNvCxnSpPr>
              <a:stCxn id="6" idx="6"/>
              <a:endCxn id="10" idx="1"/>
            </p:cNvCxnSpPr>
            <p:nvPr/>
          </p:nvCxnSpPr>
          <p:spPr>
            <a:xfrm>
              <a:off x="2661719" y="3659954"/>
              <a:ext cx="585368" cy="116700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şļîdè">
              <a:extLst>
                <a:ext uri="{FF2B5EF4-FFF2-40B4-BE49-F238E27FC236}">
                  <a16:creationId xmlns:a16="http://schemas.microsoft.com/office/drawing/2014/main" id="{166874BD-F092-44A4-92EB-18C9626DF96D}"/>
                </a:ext>
              </a:extLst>
            </p:cNvPr>
            <p:cNvSpPr/>
            <p:nvPr/>
          </p:nvSpPr>
          <p:spPr bwMode="auto">
            <a:xfrm>
              <a:off x="4790582" y="1404000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16" name="ïṧ1íde">
              <a:extLst>
                <a:ext uri="{FF2B5EF4-FFF2-40B4-BE49-F238E27FC236}">
                  <a16:creationId xmlns:a16="http://schemas.microsoft.com/office/drawing/2014/main" id="{C84B662C-4B86-4207-B8D7-6EF622BE1C08}"/>
                </a:ext>
              </a:extLst>
            </p:cNvPr>
            <p:cNvSpPr/>
            <p:nvPr/>
          </p:nvSpPr>
          <p:spPr bwMode="auto">
            <a:xfrm>
              <a:off x="5961000" y="3313441"/>
              <a:ext cx="5559383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  <p:sp>
          <p:nvSpPr>
            <p:cNvPr id="17" name="iś1íďè">
              <a:extLst>
                <a:ext uri="{FF2B5EF4-FFF2-40B4-BE49-F238E27FC236}">
                  <a16:creationId xmlns:a16="http://schemas.microsoft.com/office/drawing/2014/main" id="{64CA09A0-EA83-45C4-B570-53193248CEB8}"/>
                </a:ext>
              </a:extLst>
            </p:cNvPr>
            <p:cNvSpPr/>
            <p:nvPr/>
          </p:nvSpPr>
          <p:spPr bwMode="auto">
            <a:xfrm>
              <a:off x="4790582" y="5025826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zh-CN" altLang="en-US" sz="1100"/>
            </a:p>
          </p:txBody>
        </p:sp>
      </p:grpSp>
    </p:spTree>
    <p:extLst>
      <p:ext uri="{BB962C8B-B14F-4D97-AF65-F5344CB8AC3E}">
        <p14:creationId val="551809742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9D7216-1ABC-425D-B4D2-B7AB40ECB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E5FEEE-2E3D-4E14-99ED-EDD1B36C9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6adab499-e560-49cf-a06e-bfc3e7fa7f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863275-573A-4D32-BBD2-1456984A02A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536811"/>
            <a:ext cx="10858500" cy="4305600"/>
            <a:chOff x="660400" y="1536811"/>
            <a:chExt cx="10858501" cy="4305600"/>
          </a:xfrm>
        </p:grpSpPr>
        <p:grpSp>
          <p:nvGrpSpPr>
            <p:cNvPr id="6" name="í$ḻiḋe">
              <a:extLst>
                <a:ext uri="{FF2B5EF4-FFF2-40B4-BE49-F238E27FC236}">
                  <a16:creationId xmlns:a16="http://schemas.microsoft.com/office/drawing/2014/main" id="{CA9EAC07-775C-44A0-B104-143564D01C63}"/>
                </a:ext>
              </a:extLst>
            </p:cNvPr>
            <p:cNvGrpSpPr/>
            <p:nvPr/>
          </p:nvGrpSpPr>
          <p:grpSpPr>
            <a:xfrm>
              <a:off x="660400" y="1537702"/>
              <a:ext cx="2629618" cy="4304709"/>
              <a:chOff x="670050" y="1537702"/>
              <a:chExt cx="2708740" cy="4304709"/>
            </a:xfrm>
          </p:grpSpPr>
          <p:sp>
            <p:nvSpPr>
              <p:cNvPr id="28" name="ïS1idé">
                <a:extLst>
                  <a:ext uri="{FF2B5EF4-FFF2-40B4-BE49-F238E27FC236}">
                    <a16:creationId xmlns:a16="http://schemas.microsoft.com/office/drawing/2014/main" id="{0B910931-74F2-4BEE-AFFA-C2D1D8DCEFAD}"/>
                  </a:ext>
                </a:extLst>
              </p:cNvPr>
              <p:cNvSpPr/>
              <p:nvPr/>
            </p:nvSpPr>
            <p:spPr bwMode="auto">
              <a:xfrm>
                <a:off x="670050" y="1537702"/>
                <a:ext cx="2701181" cy="4304709"/>
              </a:xfrm>
              <a:custGeom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ďê">
                <a:extLst>
                  <a:ext uri="{FF2B5EF4-FFF2-40B4-BE49-F238E27FC236}">
                    <a16:creationId xmlns:a16="http://schemas.microsoft.com/office/drawing/2014/main" id="{8C659E7F-64A5-4F12-85B5-C31D4A2C07B3}"/>
                  </a:ext>
                </a:extLst>
              </p:cNvPr>
              <p:cNvSpPr/>
              <p:nvPr/>
            </p:nvSpPr>
            <p:spPr bwMode="auto">
              <a:xfrm>
                <a:off x="670050" y="4591865"/>
                <a:ext cx="1887617" cy="1245827"/>
              </a:xfrm>
              <a:custGeom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ḻïďè">
                <a:extLst>
                  <a:ext uri="{FF2B5EF4-FFF2-40B4-BE49-F238E27FC236}">
                    <a16:creationId xmlns:a16="http://schemas.microsoft.com/office/drawing/2014/main" id="{4BCAD30D-81CD-4C97-BBA3-4A1DC0D769BA}"/>
                  </a:ext>
                </a:extLst>
              </p:cNvPr>
              <p:cNvSpPr/>
              <p:nvPr/>
            </p:nvSpPr>
            <p:spPr bwMode="auto">
              <a:xfrm flipH="1">
                <a:off x="670050" y="4059557"/>
                <a:ext cx="2701181" cy="1782853"/>
              </a:xfrm>
              <a:custGeom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ṣļïḑé">
                <a:extLst>
                  <a:ext uri="{FF2B5EF4-FFF2-40B4-BE49-F238E27FC236}">
                    <a16:creationId xmlns:a16="http://schemas.microsoft.com/office/drawing/2014/main" id="{2B01DE6D-40F5-4A56-A37B-56B74F22C107}"/>
                  </a:ext>
                </a:extLst>
              </p:cNvPr>
              <p:cNvSpPr/>
              <p:nvPr/>
            </p:nvSpPr>
            <p:spPr bwMode="auto">
              <a:xfrm>
                <a:off x="670050" y="5238147"/>
                <a:ext cx="2701181" cy="442153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/>
                  <a:t>Text here</a:t>
                </a:r>
                <a:endParaRPr lang="zh-CN" altLang="en-US" sz="2000" b="1"/>
              </a:p>
            </p:txBody>
          </p:sp>
          <p:sp>
            <p:nvSpPr>
              <p:cNvPr id="32" name="îş1iḑè">
                <a:extLst>
                  <a:ext uri="{FF2B5EF4-FFF2-40B4-BE49-F238E27FC236}">
                    <a16:creationId xmlns:a16="http://schemas.microsoft.com/office/drawing/2014/main" id="{BD0C722A-E016-4A1C-81BF-71A0243B2D8D}"/>
                  </a:ext>
                </a:extLst>
              </p:cNvPr>
              <p:cNvSpPr/>
              <p:nvPr/>
            </p:nvSpPr>
            <p:spPr bwMode="auto">
              <a:xfrm>
                <a:off x="1032031" y="1836817"/>
                <a:ext cx="1977220" cy="698563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>
                    <a:solidFill>
                      <a:schemeClr val="tx2"/>
                    </a:solidFill>
                  </a:rPr>
                  <a:t>125,000K</a:t>
                </a:r>
              </a:p>
            </p:txBody>
          </p:sp>
          <p:sp>
            <p:nvSpPr>
              <p:cNvPr id="33" name="iSḷiḓê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70050" y="2619000"/>
                <a:ext cx="2708740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……</a:t>
                </a:r>
              </a:p>
            </p:txBody>
          </p:sp>
        </p:grpSp>
        <p:grpSp>
          <p:nvGrpSpPr>
            <p:cNvPr id="7" name="is1îde">
              <a:extLst>
                <a:ext uri="{FF2B5EF4-FFF2-40B4-BE49-F238E27FC236}">
                  <a16:creationId xmlns:a16="http://schemas.microsoft.com/office/drawing/2014/main" id="{017D10EE-B1EC-41AC-B3FC-3E3DD689A226}"/>
                </a:ext>
              </a:extLst>
            </p:cNvPr>
            <p:cNvGrpSpPr/>
            <p:nvPr/>
          </p:nvGrpSpPr>
          <p:grpSpPr>
            <a:xfrm>
              <a:off x="3399582" y="1537701"/>
              <a:ext cx="2633399" cy="4304710"/>
              <a:chOff x="3378790" y="1537701"/>
              <a:chExt cx="2712634" cy="4304710"/>
            </a:xfrm>
          </p:grpSpPr>
          <p:sp>
            <p:nvSpPr>
              <p:cNvPr id="22" name="ïśļïḋê">
                <a:extLst>
                  <a:ext uri="{FF2B5EF4-FFF2-40B4-BE49-F238E27FC236}">
                    <a16:creationId xmlns:a16="http://schemas.microsoft.com/office/drawing/2014/main" id="{F35BDB76-BBA8-423A-8C7A-886B99B83A47}"/>
                  </a:ext>
                </a:extLst>
              </p:cNvPr>
              <p:cNvSpPr/>
              <p:nvPr/>
            </p:nvSpPr>
            <p:spPr bwMode="auto">
              <a:xfrm>
                <a:off x="3384413" y="1537701"/>
                <a:ext cx="2701181" cy="4304710"/>
              </a:xfrm>
              <a:custGeom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ṥľíďê">
                <a:extLst>
                  <a:ext uri="{FF2B5EF4-FFF2-40B4-BE49-F238E27FC236}">
                    <a16:creationId xmlns:a16="http://schemas.microsoft.com/office/drawing/2014/main" id="{48704C1E-FDED-4609-9BD1-0171D18B8BF8}"/>
                  </a:ext>
                </a:extLst>
              </p:cNvPr>
              <p:cNvSpPr/>
              <p:nvPr/>
            </p:nvSpPr>
            <p:spPr bwMode="auto">
              <a:xfrm>
                <a:off x="3384412" y="4591865"/>
                <a:ext cx="1887617" cy="1245827"/>
              </a:xfrm>
              <a:custGeom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liďé">
                <a:extLst>
                  <a:ext uri="{FF2B5EF4-FFF2-40B4-BE49-F238E27FC236}">
                    <a16:creationId xmlns:a16="http://schemas.microsoft.com/office/drawing/2014/main" id="{F2D2D5F6-0B78-49AF-85B7-D01C1300A3AB}"/>
                  </a:ext>
                </a:extLst>
              </p:cNvPr>
              <p:cNvSpPr/>
              <p:nvPr/>
            </p:nvSpPr>
            <p:spPr bwMode="auto">
              <a:xfrm flipH="1">
                <a:off x="3384413" y="4059557"/>
                <a:ext cx="2701182" cy="1782853"/>
              </a:xfrm>
              <a:custGeom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ľîḓe">
                <a:extLst>
                  <a:ext uri="{FF2B5EF4-FFF2-40B4-BE49-F238E27FC236}">
                    <a16:creationId xmlns:a16="http://schemas.microsoft.com/office/drawing/2014/main" id="{38E4D506-8F31-4B35-8F3E-2227E67A0AED}"/>
                  </a:ext>
                </a:extLst>
              </p:cNvPr>
              <p:cNvSpPr/>
              <p:nvPr/>
            </p:nvSpPr>
            <p:spPr bwMode="auto">
              <a:xfrm>
                <a:off x="3384413" y="5238147"/>
                <a:ext cx="2701181" cy="442153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/>
                  <a:t>Text here</a:t>
                </a:r>
                <a:endParaRPr lang="zh-CN" altLang="en-US" sz="2000" b="1"/>
              </a:p>
            </p:txBody>
          </p:sp>
          <p:sp>
            <p:nvSpPr>
              <p:cNvPr id="26" name="íslïďê">
                <a:extLst>
                  <a:ext uri="{FF2B5EF4-FFF2-40B4-BE49-F238E27FC236}">
                    <a16:creationId xmlns:a16="http://schemas.microsoft.com/office/drawing/2014/main" id="{109F3151-F6E2-468D-8D06-ECAFF3A7FC31}"/>
                  </a:ext>
                </a:extLst>
              </p:cNvPr>
              <p:cNvSpPr/>
              <p:nvPr/>
            </p:nvSpPr>
            <p:spPr bwMode="auto">
              <a:xfrm>
                <a:off x="3746395" y="1836817"/>
                <a:ext cx="1977220" cy="698563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>
                    <a:solidFill>
                      <a:schemeClr val="tx2"/>
                    </a:solidFill>
                  </a:rPr>
                  <a:t>150,000K</a:t>
                </a:r>
              </a:p>
            </p:txBody>
          </p:sp>
          <p:sp>
            <p:nvSpPr>
              <p:cNvPr id="27" name="iṣ1iďé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3378790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……</a:t>
                </a:r>
              </a:p>
            </p:txBody>
          </p:sp>
        </p:grpSp>
        <p:grpSp>
          <p:nvGrpSpPr>
            <p:cNvPr id="8" name="íŝ1íḍê">
              <a:extLst>
                <a:ext uri="{FF2B5EF4-FFF2-40B4-BE49-F238E27FC236}">
                  <a16:creationId xmlns:a16="http://schemas.microsoft.com/office/drawing/2014/main" id="{816A35FF-40BF-4A37-8D69-1128A76125FA}"/>
                </a:ext>
              </a:extLst>
            </p:cNvPr>
            <p:cNvGrpSpPr/>
            <p:nvPr/>
          </p:nvGrpSpPr>
          <p:grpSpPr>
            <a:xfrm>
              <a:off x="6142542" y="1536811"/>
              <a:ext cx="2633398" cy="4305600"/>
              <a:chOff x="6093049" y="1536811"/>
              <a:chExt cx="2712634" cy="4305600"/>
            </a:xfrm>
          </p:grpSpPr>
          <p:sp>
            <p:nvSpPr>
              <p:cNvPr id="16" name="ïṩľîḍe">
                <a:extLst>
                  <a:ext uri="{FF2B5EF4-FFF2-40B4-BE49-F238E27FC236}">
                    <a16:creationId xmlns:a16="http://schemas.microsoft.com/office/drawing/2014/main" id="{FF906114-65F5-46BD-BCE2-5AFA58D21FA0}"/>
                  </a:ext>
                </a:extLst>
              </p:cNvPr>
              <p:cNvSpPr/>
              <p:nvPr/>
            </p:nvSpPr>
            <p:spPr bwMode="auto">
              <a:xfrm>
                <a:off x="6098776" y="1536811"/>
                <a:ext cx="2701180" cy="4301828"/>
              </a:xfrm>
              <a:custGeom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íḋé">
                <a:extLst>
                  <a:ext uri="{FF2B5EF4-FFF2-40B4-BE49-F238E27FC236}">
                    <a16:creationId xmlns:a16="http://schemas.microsoft.com/office/drawing/2014/main" id="{533FD1F0-9AA3-419A-A562-4AAD4474F934}"/>
                  </a:ext>
                </a:extLst>
              </p:cNvPr>
              <p:cNvSpPr/>
              <p:nvPr/>
            </p:nvSpPr>
            <p:spPr bwMode="auto">
              <a:xfrm>
                <a:off x="6098776" y="4588930"/>
                <a:ext cx="1887617" cy="1244993"/>
              </a:xfrm>
              <a:custGeom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š1iḓê">
                <a:extLst>
                  <a:ext uri="{FF2B5EF4-FFF2-40B4-BE49-F238E27FC236}">
                    <a16:creationId xmlns:a16="http://schemas.microsoft.com/office/drawing/2014/main" id="{B826E625-BDBC-4D3B-B997-DC1209B74860}"/>
                  </a:ext>
                </a:extLst>
              </p:cNvPr>
              <p:cNvSpPr/>
              <p:nvPr/>
            </p:nvSpPr>
            <p:spPr bwMode="auto">
              <a:xfrm flipH="1">
                <a:off x="6098776" y="4060751"/>
                <a:ext cx="2701180" cy="1781660"/>
              </a:xfrm>
              <a:custGeom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ṡļíḍe">
                <a:extLst>
                  <a:ext uri="{FF2B5EF4-FFF2-40B4-BE49-F238E27FC236}">
                    <a16:creationId xmlns:a16="http://schemas.microsoft.com/office/drawing/2014/main" id="{C9B67650-3974-4D97-B179-D988C4B1CD33}"/>
                  </a:ext>
                </a:extLst>
              </p:cNvPr>
              <p:cNvSpPr/>
              <p:nvPr/>
            </p:nvSpPr>
            <p:spPr bwMode="auto">
              <a:xfrm>
                <a:off x="6098776" y="5234780"/>
                <a:ext cx="2701180" cy="441857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>
                    <a:solidFill>
                      <a:srgbClr val="FFFFFF"/>
                    </a:solidFill>
                  </a:rPr>
                  <a:t>Text here</a:t>
                </a:r>
                <a:endParaRPr lang="zh-CN" altLang="en-US" sz="20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îŝḷîḋè">
                <a:extLst>
                  <a:ext uri="{FF2B5EF4-FFF2-40B4-BE49-F238E27FC236}">
                    <a16:creationId xmlns:a16="http://schemas.microsoft.com/office/drawing/2014/main" id="{6BEE5050-50FD-4488-8373-45DE3A79D85A}"/>
                  </a:ext>
                </a:extLst>
              </p:cNvPr>
              <p:cNvSpPr/>
              <p:nvPr/>
            </p:nvSpPr>
            <p:spPr bwMode="auto">
              <a:xfrm>
                <a:off x="6460756" y="1835726"/>
                <a:ext cx="1977220" cy="69809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>
                    <a:solidFill>
                      <a:schemeClr val="tx2"/>
                    </a:solidFill>
                  </a:rPr>
                  <a:t>190,000K</a:t>
                </a:r>
              </a:p>
            </p:txBody>
          </p:sp>
          <p:sp>
            <p:nvSpPr>
              <p:cNvPr id="21" name="ïŝḻîḋè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093049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……</a:t>
                </a:r>
              </a:p>
            </p:txBody>
          </p:sp>
        </p:grpSp>
        <p:grpSp>
          <p:nvGrpSpPr>
            <p:cNvPr id="9" name="íṧḷîḓe">
              <a:extLst>
                <a:ext uri="{FF2B5EF4-FFF2-40B4-BE49-F238E27FC236}">
                  <a16:creationId xmlns:a16="http://schemas.microsoft.com/office/drawing/2014/main" id="{C2FC87CE-A8E8-41AE-9035-F88FA571BBA4}"/>
                </a:ext>
              </a:extLst>
            </p:cNvPr>
            <p:cNvGrpSpPr/>
            <p:nvPr/>
          </p:nvGrpSpPr>
          <p:grpSpPr>
            <a:xfrm>
              <a:off x="8885503" y="1536811"/>
              <a:ext cx="2633398" cy="4305600"/>
              <a:chOff x="8807784" y="1536811"/>
              <a:chExt cx="2712634" cy="4305600"/>
            </a:xfrm>
          </p:grpSpPr>
          <p:sp>
            <p:nvSpPr>
              <p:cNvPr id="10" name="iṧľiḑé">
                <a:extLst>
                  <a:ext uri="{FF2B5EF4-FFF2-40B4-BE49-F238E27FC236}">
                    <a16:creationId xmlns:a16="http://schemas.microsoft.com/office/drawing/2014/main" id="{6CB703C3-1787-4D92-B193-8B0CB13674EB}"/>
                  </a:ext>
                </a:extLst>
              </p:cNvPr>
              <p:cNvSpPr/>
              <p:nvPr/>
            </p:nvSpPr>
            <p:spPr bwMode="auto">
              <a:xfrm>
                <a:off x="8813137" y="4596475"/>
                <a:ext cx="1887617" cy="1245936"/>
              </a:xfrm>
              <a:custGeom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ḻîḑê">
                <a:extLst>
                  <a:ext uri="{FF2B5EF4-FFF2-40B4-BE49-F238E27FC236}">
                    <a16:creationId xmlns:a16="http://schemas.microsoft.com/office/drawing/2014/main" id="{F030C665-8781-4D21-BE40-BA8F1F457E05}"/>
                  </a:ext>
                </a:extLst>
              </p:cNvPr>
              <p:cNvSpPr/>
              <p:nvPr/>
            </p:nvSpPr>
            <p:spPr bwMode="auto">
              <a:xfrm>
                <a:off x="8813137" y="1536811"/>
                <a:ext cx="2700236" cy="4300884"/>
              </a:xfrm>
              <a:custGeom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sḻiḓé">
                <a:extLst>
                  <a:ext uri="{FF2B5EF4-FFF2-40B4-BE49-F238E27FC236}">
                    <a16:creationId xmlns:a16="http://schemas.microsoft.com/office/drawing/2014/main" id="{7031CD76-4EA7-476E-A634-6D3811182FAB}"/>
                  </a:ext>
                </a:extLst>
              </p:cNvPr>
              <p:cNvSpPr/>
              <p:nvPr/>
            </p:nvSpPr>
            <p:spPr bwMode="auto">
              <a:xfrm flipH="1">
                <a:off x="8813137" y="4060751"/>
                <a:ext cx="2701180" cy="1781659"/>
              </a:xfrm>
              <a:custGeom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1ídé">
                <a:extLst>
                  <a:ext uri="{FF2B5EF4-FFF2-40B4-BE49-F238E27FC236}">
                    <a16:creationId xmlns:a16="http://schemas.microsoft.com/office/drawing/2014/main" id="{92FB5ED5-BF8E-4FB7-A68E-2024233F7C96}"/>
                  </a:ext>
                </a:extLst>
              </p:cNvPr>
              <p:cNvSpPr/>
              <p:nvPr/>
            </p:nvSpPr>
            <p:spPr bwMode="auto">
              <a:xfrm>
                <a:off x="8813137" y="5238552"/>
                <a:ext cx="2700236" cy="441857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/>
                  <a:t>Text here</a:t>
                </a:r>
                <a:endParaRPr lang="zh-CN" altLang="en-US" sz="2000" b="1"/>
              </a:p>
            </p:txBody>
          </p:sp>
          <p:sp>
            <p:nvSpPr>
              <p:cNvPr id="14" name="íśḻîḑé">
                <a:extLst>
                  <a:ext uri="{FF2B5EF4-FFF2-40B4-BE49-F238E27FC236}">
                    <a16:creationId xmlns:a16="http://schemas.microsoft.com/office/drawing/2014/main" id="{DD9EFD74-172F-489F-91B4-5D8FC9ECD8A5}"/>
                  </a:ext>
                </a:extLst>
              </p:cNvPr>
              <p:cNvSpPr/>
              <p:nvPr/>
            </p:nvSpPr>
            <p:spPr bwMode="auto">
              <a:xfrm>
                <a:off x="9174645" y="1839499"/>
                <a:ext cx="1977220" cy="69809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6="http://schemas.microsoft.com/office/drawing/2014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>
                    <a:solidFill>
                      <a:schemeClr val="tx2"/>
                    </a:solidFill>
                  </a:rPr>
                  <a:t>160,000K</a:t>
                </a:r>
              </a:p>
            </p:txBody>
          </p:sp>
          <p:sp>
            <p:nvSpPr>
              <p:cNvPr id="15" name="ïṥļîďê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8807784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/>
                  <a:t>……</a:t>
                </a:r>
              </a:p>
            </p:txBody>
          </p:sp>
        </p:grpSp>
      </p:grpSp>
    </p:spTree>
    <p:extLst>
      <p:ext uri="{BB962C8B-B14F-4D97-AF65-F5344CB8AC3E}">
        <p14:creationId val="151411557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2327597723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3297948b-96f7-436e-a64e-f5ffe8562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811AC3-C6DC-4810-8BC7-4E1C2B6C2F6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86000" y="1588411"/>
            <a:ext cx="10432255" cy="4249199"/>
            <a:chOff x="786000" y="1588411"/>
            <a:chExt cx="10432255" cy="4249199"/>
          </a:xfrm>
        </p:grpSpPr>
        <p:sp>
          <p:nvSpPr>
            <p:cNvPr id="6" name="ïSľïḍé">
              <a:extLst>
                <a:ext uri="{FF2B5EF4-FFF2-40B4-BE49-F238E27FC236}">
                  <a16:creationId xmlns:a16="http://schemas.microsoft.com/office/drawing/2014/main" id="{B774A630-D3EF-44AD-8310-0184DBBE2E71}"/>
                </a:ext>
              </a:extLst>
            </p:cNvPr>
            <p:cNvSpPr/>
            <p:nvPr/>
          </p:nvSpPr>
          <p:spPr>
            <a:xfrm>
              <a:off x="1550859" y="4896265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/>
                <a:t>Text Here</a:t>
              </a:r>
              <a:endParaRPr lang="zh-CN" altLang="en-US" sz="1700" b="1"/>
            </a:p>
          </p:txBody>
        </p:sp>
        <p:sp>
          <p:nvSpPr>
            <p:cNvPr id="7" name="iṥlidê">
              <a:extLst>
                <a:ext uri="{FF2B5EF4-FFF2-40B4-BE49-F238E27FC236}">
                  <a16:creationId xmlns:a16="http://schemas.microsoft.com/office/drawing/2014/main" id="{A2302365-4D6B-4859-A52E-5191696022FA}"/>
                </a:ext>
              </a:extLst>
            </p:cNvPr>
            <p:cNvSpPr txBox="1"/>
            <p:nvPr/>
          </p:nvSpPr>
          <p:spPr>
            <a:xfrm>
              <a:off x="1550860" y="5268656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8" name="iṧļíďé">
              <a:extLst>
                <a:ext uri="{FF2B5EF4-FFF2-40B4-BE49-F238E27FC236}">
                  <a16:creationId xmlns:a16="http://schemas.microsoft.com/office/drawing/2014/main" id="{368D2F08-206F-43B6-8385-4B2CD22F0B13}"/>
                </a:ext>
              </a:extLst>
            </p:cNvPr>
            <p:cNvSpPr/>
            <p:nvPr/>
          </p:nvSpPr>
          <p:spPr>
            <a:xfrm>
              <a:off x="1550859" y="3807379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/>
                <a:t>Text Here</a:t>
              </a:r>
              <a:endParaRPr lang="zh-CN" altLang="en-US" sz="1700" b="1"/>
            </a:p>
          </p:txBody>
        </p:sp>
        <p:sp>
          <p:nvSpPr>
            <p:cNvPr id="9" name="išľíḋé">
              <a:extLst>
                <a:ext uri="{FF2B5EF4-FFF2-40B4-BE49-F238E27FC236}">
                  <a16:creationId xmlns:a16="http://schemas.microsoft.com/office/drawing/2014/main" id="{5FC15BFA-037F-4BDE-AE4D-CC34BD54BCB0}"/>
                </a:ext>
              </a:extLst>
            </p:cNvPr>
            <p:cNvSpPr txBox="1"/>
            <p:nvPr/>
          </p:nvSpPr>
          <p:spPr>
            <a:xfrm>
              <a:off x="1550860" y="4179770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10" name="ïşľîdé">
              <a:extLst>
                <a:ext uri="{FF2B5EF4-FFF2-40B4-BE49-F238E27FC236}">
                  <a16:creationId xmlns:a16="http://schemas.microsoft.com/office/drawing/2014/main" id="{F71D2A41-E25F-4119-B1CE-AB129CCA90D7}"/>
                </a:ext>
              </a:extLst>
            </p:cNvPr>
            <p:cNvSpPr/>
            <p:nvPr/>
          </p:nvSpPr>
          <p:spPr>
            <a:xfrm>
              <a:off x="1550859" y="1653784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/>
                <a:t>Text Here</a:t>
              </a:r>
              <a:endParaRPr lang="zh-CN" altLang="en-US" sz="1700" b="1"/>
            </a:p>
          </p:txBody>
        </p:sp>
        <p:sp>
          <p:nvSpPr>
            <p:cNvPr id="11" name="ïś1îḑè">
              <a:extLst>
                <a:ext uri="{FF2B5EF4-FFF2-40B4-BE49-F238E27FC236}">
                  <a16:creationId xmlns:a16="http://schemas.microsoft.com/office/drawing/2014/main" id="{0BB8C026-015C-4670-BE89-519A1BD21F95}"/>
                </a:ext>
              </a:extLst>
            </p:cNvPr>
            <p:cNvSpPr txBox="1"/>
            <p:nvPr/>
          </p:nvSpPr>
          <p:spPr>
            <a:xfrm>
              <a:off x="1550860" y="2026175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sp>
          <p:nvSpPr>
            <p:cNvPr id="12" name="iṡ1îḑê">
              <a:extLst>
                <a:ext uri="{FF2B5EF4-FFF2-40B4-BE49-F238E27FC236}">
                  <a16:creationId xmlns:a16="http://schemas.microsoft.com/office/drawing/2014/main" id="{E84F59C4-89EB-4493-B95D-4DDF16DDA0B3}"/>
                </a:ext>
              </a:extLst>
            </p:cNvPr>
            <p:cNvSpPr/>
            <p:nvPr/>
          </p:nvSpPr>
          <p:spPr>
            <a:xfrm>
              <a:off x="1550859" y="2726552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/>
                <a:t>Text Here</a:t>
              </a:r>
              <a:endParaRPr lang="zh-CN" altLang="en-US" sz="1700" b="1"/>
            </a:p>
          </p:txBody>
        </p:sp>
        <p:sp>
          <p:nvSpPr>
            <p:cNvPr id="13" name="íṥlîḋe">
              <a:extLst>
                <a:ext uri="{FF2B5EF4-FFF2-40B4-BE49-F238E27FC236}">
                  <a16:creationId xmlns:a16="http://schemas.microsoft.com/office/drawing/2014/main" id="{942F095A-BCE0-4170-935C-17C1B7171E38}"/>
                </a:ext>
              </a:extLst>
            </p:cNvPr>
            <p:cNvSpPr txBox="1"/>
            <p:nvPr/>
          </p:nvSpPr>
          <p:spPr>
            <a:xfrm>
              <a:off x="1550860" y="3098943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</a:p>
          </p:txBody>
        </p:sp>
        <p:grpSp>
          <p:nvGrpSpPr>
            <p:cNvPr id="14" name="íṡ1iḓè">
              <a:extLst>
                <a:ext uri="{FF2B5EF4-FFF2-40B4-BE49-F238E27FC236}">
                  <a16:creationId xmlns:a16="http://schemas.microsoft.com/office/drawing/2014/main" id="{245486DA-29CD-44C6-99E3-FE1F57883E60}"/>
                </a:ext>
              </a:extLst>
            </p:cNvPr>
            <p:cNvGrpSpPr/>
            <p:nvPr/>
          </p:nvGrpSpPr>
          <p:grpSpPr>
            <a:xfrm>
              <a:off x="786000" y="4841144"/>
              <a:ext cx="764860" cy="765060"/>
              <a:chOff x="6356794" y="4841144"/>
              <a:chExt cx="764860" cy="765060"/>
            </a:xfrm>
          </p:grpSpPr>
          <p:sp>
            <p:nvSpPr>
              <p:cNvPr id="50" name="îsḻiḍê">
                <a:extLst>
                  <a:ext uri="{FF2B5EF4-FFF2-40B4-BE49-F238E27FC236}">
                    <a16:creationId xmlns:a16="http://schemas.microsoft.com/office/drawing/2014/main" id="{3A18CC7C-85A9-40C7-8110-30417202A184}"/>
                  </a:ext>
                </a:extLst>
              </p:cNvPr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é">
                <a:extLst>
                  <a:ext uri="{FF2B5EF4-FFF2-40B4-BE49-F238E27FC236}">
                    <a16:creationId xmlns:a16="http://schemas.microsoft.com/office/drawing/2014/main" id="{4C199B52-12CC-44A7-BDFD-464875ACDC06}"/>
                  </a:ext>
                </a:extLst>
              </p:cNvPr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lïďê">
              <a:extLst>
                <a:ext uri="{FF2B5EF4-FFF2-40B4-BE49-F238E27FC236}">
                  <a16:creationId xmlns:a16="http://schemas.microsoft.com/office/drawing/2014/main" id="{447B5B72-6758-4677-BEB8-671C286A20C6}"/>
                </a:ext>
              </a:extLst>
            </p:cNvPr>
            <p:cNvGrpSpPr/>
            <p:nvPr/>
          </p:nvGrpSpPr>
          <p:grpSpPr>
            <a:xfrm>
              <a:off x="786000" y="3760317"/>
              <a:ext cx="764860" cy="765060"/>
              <a:chOff x="6377202" y="3940454"/>
              <a:chExt cx="764860" cy="765060"/>
            </a:xfrm>
          </p:grpSpPr>
          <p:sp>
            <p:nvSpPr>
              <p:cNvPr id="48" name="íṥľîḍê">
                <a:extLst>
                  <a:ext uri="{FF2B5EF4-FFF2-40B4-BE49-F238E27FC236}">
                    <a16:creationId xmlns:a16="http://schemas.microsoft.com/office/drawing/2014/main" id="{9ECC97DD-8612-4902-B938-9BEFE8A0BE79}"/>
                  </a:ext>
                </a:extLst>
              </p:cNvPr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dé">
                <a:extLst>
                  <a:ext uri="{FF2B5EF4-FFF2-40B4-BE49-F238E27FC236}">
                    <a16:creationId xmlns:a16="http://schemas.microsoft.com/office/drawing/2014/main" id="{666D0C8E-D8EA-4FF3-9898-4C882E3A02CC}"/>
                  </a:ext>
                </a:extLst>
              </p:cNvPr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2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ḷïḓè">
              <a:extLst>
                <a:ext uri="{FF2B5EF4-FFF2-40B4-BE49-F238E27FC236}">
                  <a16:creationId xmlns:a16="http://schemas.microsoft.com/office/drawing/2014/main" id="{AA83BA4F-39FE-452D-9836-E0A2A05E393C}"/>
                </a:ext>
              </a:extLst>
            </p:cNvPr>
            <p:cNvGrpSpPr/>
            <p:nvPr/>
          </p:nvGrpSpPr>
          <p:grpSpPr>
            <a:xfrm>
              <a:off x="786000" y="1622840"/>
              <a:ext cx="764860" cy="765060"/>
              <a:chOff x="6373382" y="2169288"/>
              <a:chExt cx="764860" cy="765060"/>
            </a:xfrm>
          </p:grpSpPr>
          <p:sp>
            <p:nvSpPr>
              <p:cNvPr id="46" name="îṥlîďé">
                <a:extLst>
                  <a:ext uri="{FF2B5EF4-FFF2-40B4-BE49-F238E27FC236}">
                    <a16:creationId xmlns:a16="http://schemas.microsoft.com/office/drawing/2014/main" id="{8B482A14-69B2-4245-BE0D-43E13D27EE09}"/>
                  </a:ext>
                </a:extLst>
              </p:cNvPr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ḷide">
                <a:extLst>
                  <a:ext uri="{FF2B5EF4-FFF2-40B4-BE49-F238E27FC236}">
                    <a16:creationId xmlns:a16="http://schemas.microsoft.com/office/drawing/2014/main" id="{B33E886C-C940-43FC-8190-C2E50FE5C4DC}"/>
                  </a:ext>
                </a:extLst>
              </p:cNvPr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íḑè">
              <a:extLst>
                <a:ext uri="{FF2B5EF4-FFF2-40B4-BE49-F238E27FC236}">
                  <a16:creationId xmlns:a16="http://schemas.microsoft.com/office/drawing/2014/main" id="{83D27736-00B4-4F2F-A880-A67D8182C337}"/>
                </a:ext>
              </a:extLst>
            </p:cNvPr>
            <p:cNvGrpSpPr/>
            <p:nvPr/>
          </p:nvGrpSpPr>
          <p:grpSpPr>
            <a:xfrm>
              <a:off x="786000" y="2687549"/>
              <a:ext cx="764860" cy="765060"/>
              <a:chOff x="6377202" y="3049115"/>
              <a:chExt cx="764860" cy="765060"/>
            </a:xfrm>
          </p:grpSpPr>
          <p:sp>
            <p:nvSpPr>
              <p:cNvPr id="44" name="ïṧḻíḋê">
                <a:extLst>
                  <a:ext uri="{FF2B5EF4-FFF2-40B4-BE49-F238E27FC236}">
                    <a16:creationId xmlns:a16="http://schemas.microsoft.com/office/drawing/2014/main" id="{17F95B29-EE6E-471E-959F-B241ACD3A9D9}"/>
                  </a:ext>
                </a:extLst>
              </p:cNvPr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ľíḋe">
                <a:extLst>
                  <a:ext uri="{FF2B5EF4-FFF2-40B4-BE49-F238E27FC236}">
                    <a16:creationId xmlns:a16="http://schemas.microsoft.com/office/drawing/2014/main" id="{13CB6C5D-6002-4523-B5EF-798893A94CE9}"/>
                  </a:ext>
                </a:extLst>
              </p:cNvPr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ṩḻîdè">
              <a:extLst>
                <a:ext uri="{FF2B5EF4-FFF2-40B4-BE49-F238E27FC236}">
                  <a16:creationId xmlns:a16="http://schemas.microsoft.com/office/drawing/2014/main" id="{FA1A8274-5AD6-4931-9E4B-12D76D8EBB78}"/>
                </a:ext>
              </a:extLst>
            </p:cNvPr>
            <p:cNvGrpSpPr/>
            <p:nvPr/>
          </p:nvGrpSpPr>
          <p:grpSpPr>
            <a:xfrm>
              <a:off x="1685002" y="2526304"/>
              <a:ext cx="3510998" cy="2190750"/>
              <a:chOff x="1685002" y="2526304"/>
              <a:chExt cx="4254488" cy="219075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1E61F960-FE1A-402E-BDD7-B14FDCC51DBE}"/>
                  </a:ext>
                </a:extLst>
              </p:cNvPr>
              <p:cNvCxnSpPr/>
              <p:nvPr/>
            </p:nvCxnSpPr>
            <p:spPr>
              <a:xfrm>
                <a:off x="1685002" y="252630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646AF17A-C52C-4765-A115-0ED70B6F3637}"/>
                  </a:ext>
                </a:extLst>
              </p:cNvPr>
              <p:cNvCxnSpPr/>
              <p:nvPr/>
            </p:nvCxnSpPr>
            <p:spPr>
              <a:xfrm>
                <a:off x="1685002" y="3621679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80A68383-EDEE-4FDE-9A99-D6472D4464DD}"/>
                  </a:ext>
                </a:extLst>
              </p:cNvPr>
              <p:cNvCxnSpPr/>
              <p:nvPr/>
            </p:nvCxnSpPr>
            <p:spPr>
              <a:xfrm>
                <a:off x="1685002" y="471705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ślïḑè">
              <a:extLst>
                <a:ext uri="{FF2B5EF4-FFF2-40B4-BE49-F238E27FC236}">
                  <a16:creationId xmlns:a16="http://schemas.microsoft.com/office/drawing/2014/main" id="{260CEFE4-F1A7-40AC-8CE4-CBF0AB62CDBC}"/>
                </a:ext>
              </a:extLst>
            </p:cNvPr>
            <p:cNvGrpSpPr/>
            <p:nvPr/>
          </p:nvGrpSpPr>
          <p:grpSpPr>
            <a:xfrm>
              <a:off x="6525232" y="1588411"/>
              <a:ext cx="4693023" cy="4249199"/>
              <a:chOff x="6829425" y="1588411"/>
              <a:chExt cx="4693023" cy="4249199"/>
            </a:xfrm>
          </p:grpSpPr>
          <p:sp>
            <p:nvSpPr>
              <p:cNvPr id="20" name="íŝ1ídé">
                <a:extLst>
                  <a:ext uri="{FF2B5EF4-FFF2-40B4-BE49-F238E27FC236}">
                    <a16:creationId xmlns:a16="http://schemas.microsoft.com/office/drawing/2014/main" id="{73A082C8-1398-4AFB-BBC9-53C0DF553D34}"/>
                  </a:ext>
                </a:extLst>
              </p:cNvPr>
              <p:cNvSpPr/>
              <p:nvPr/>
            </p:nvSpPr>
            <p:spPr>
              <a:xfrm>
                <a:off x="7438449" y="1588411"/>
                <a:ext cx="3164298" cy="4249199"/>
              </a:xfrm>
              <a:custGeom>
                <a:gdLst>
                  <a:gd name="connsiteX0" fmla="*/ 5879 w 3018034"/>
                  <a:gd name="connsiteY0" fmla="*/ 349230 h 4052789"/>
                  <a:gd name="connsiteX1" fmla="*/ 5879 w 3018034"/>
                  <a:gd name="connsiteY1" fmla="*/ 349230 h 4052789"/>
                  <a:gd name="connsiteX2" fmla="*/ 5879 w 3018034"/>
                  <a:gd name="connsiteY2" fmla="*/ 4052397 h 4052789"/>
                  <a:gd name="connsiteX3" fmla="*/ 2427362 w 3018034"/>
                  <a:gd name="connsiteY3" fmla="*/ 4052397 h 4052789"/>
                  <a:gd name="connsiteX4" fmla="*/ 2700161 w 3018034"/>
                  <a:gd name="connsiteY4" fmla="*/ 3779598 h 4052789"/>
                  <a:gd name="connsiteX5" fmla="*/ 2700161 w 3018034"/>
                  <a:gd name="connsiteY5" fmla="*/ 349230 h 4052789"/>
                  <a:gd name="connsiteX6" fmla="*/ 2700161 w 3018034"/>
                  <a:gd name="connsiteY6" fmla="*/ 320225 h 4052789"/>
                  <a:gd name="connsiteX7" fmla="*/ 3015291 w 3018034"/>
                  <a:gd name="connsiteY7" fmla="*/ 5879 h 4052789"/>
                  <a:gd name="connsiteX8" fmla="*/ 350014 w 3018034"/>
                  <a:gd name="connsiteY8" fmla="*/ 5879 h 4052789"/>
                  <a:gd name="connsiteX9" fmla="*/ 5879 w 3018034"/>
                  <a:gd name="connsiteY9" fmla="*/ 349230 h 405278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8034" h="4052789">
                    <a:moveTo>
                      <a:pt x="5879" y="349230"/>
                    </a:moveTo>
                    <a:lnTo>
                      <a:pt x="5879" y="349230"/>
                    </a:lnTo>
                    <a:lnTo>
                      <a:pt x="5879" y="4052397"/>
                    </a:lnTo>
                    <a:lnTo>
                      <a:pt x="2427362" y="4052397"/>
                    </a:lnTo>
                    <a:cubicBezTo>
                      <a:pt x="2577872" y="4052397"/>
                      <a:pt x="2700161" y="3930108"/>
                      <a:pt x="2700161" y="3779598"/>
                    </a:cubicBezTo>
                    <a:lnTo>
                      <a:pt x="2700161" y="349230"/>
                    </a:lnTo>
                    <a:lnTo>
                      <a:pt x="2700161" y="320225"/>
                    </a:lnTo>
                    <a:cubicBezTo>
                      <a:pt x="2700161" y="146982"/>
                      <a:pt x="2841264" y="5879"/>
                      <a:pt x="3015291" y="5879"/>
                    </a:cubicBezTo>
                    <a:lnTo>
                      <a:pt x="350014" y="5879"/>
                    </a:lnTo>
                    <a:cubicBezTo>
                      <a:pt x="160309" y="5879"/>
                      <a:pt x="5879" y="159525"/>
                      <a:pt x="5879" y="349230"/>
                    </a:cubicBez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ḻíḋê">
                <a:extLst>
                  <a:ext uri="{FF2B5EF4-FFF2-40B4-BE49-F238E27FC236}">
                    <a16:creationId xmlns:a16="http://schemas.microsoft.com/office/drawing/2014/main" id="{AD76A2E8-DF9E-4FA9-ACE5-81E52A220457}"/>
                  </a:ext>
                </a:extLst>
              </p:cNvPr>
              <p:cNvSpPr/>
              <p:nvPr/>
            </p:nvSpPr>
            <p:spPr>
              <a:xfrm>
                <a:off x="10889588" y="2541810"/>
                <a:ext cx="632860" cy="2391716"/>
              </a:xfrm>
              <a:custGeom>
                <a:gdLst>
                  <a:gd name="connsiteX0" fmla="*/ 602431 w 603606"/>
                  <a:gd name="connsiteY0" fmla="*/ 1979752 h 2281163"/>
                  <a:gd name="connsiteX1" fmla="*/ 602431 w 603606"/>
                  <a:gd name="connsiteY1" fmla="*/ 5879 h 2281163"/>
                  <a:gd name="connsiteX2" fmla="*/ 5879 w 603606"/>
                  <a:gd name="connsiteY2" fmla="*/ 5879 h 2281163"/>
                  <a:gd name="connsiteX3" fmla="*/ 5879 w 603606"/>
                  <a:gd name="connsiteY3" fmla="*/ 1995430 h 2281163"/>
                  <a:gd name="connsiteX4" fmla="*/ 288085 w 603606"/>
                  <a:gd name="connsiteY4" fmla="*/ 2277636 h 2281163"/>
                  <a:gd name="connsiteX5" fmla="*/ 288085 w 603606"/>
                  <a:gd name="connsiteY5" fmla="*/ 2277636 h 2281163"/>
                  <a:gd name="connsiteX6" fmla="*/ 288869 w 603606"/>
                  <a:gd name="connsiteY6" fmla="*/ 2277636 h 2281163"/>
                  <a:gd name="connsiteX7" fmla="*/ 602431 w 603606"/>
                  <a:gd name="connsiteY7" fmla="*/ 1979752 h 228116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606" h="2281163">
                    <a:moveTo>
                      <a:pt x="602431" y="1979752"/>
                    </a:moveTo>
                    <a:lnTo>
                      <a:pt x="602431" y="5879"/>
                    </a:lnTo>
                    <a:lnTo>
                      <a:pt x="5879" y="5879"/>
                    </a:lnTo>
                    <a:lnTo>
                      <a:pt x="5879" y="1995430"/>
                    </a:lnTo>
                    <a:cubicBezTo>
                      <a:pt x="5879" y="2151428"/>
                      <a:pt x="132088" y="2277636"/>
                      <a:pt x="288085" y="2277636"/>
                    </a:cubicBezTo>
                    <a:lnTo>
                      <a:pt x="288085" y="2277636"/>
                    </a:lnTo>
                    <a:lnTo>
                      <a:pt x="288869" y="2277636"/>
                    </a:lnTo>
                    <a:cubicBezTo>
                      <a:pt x="456625" y="2277636"/>
                      <a:pt x="593808" y="2145940"/>
                      <a:pt x="602431" y="1979752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ŝḷiḑê">
                <a:extLst>
                  <a:ext uri="{FF2B5EF4-FFF2-40B4-BE49-F238E27FC236}">
                    <a16:creationId xmlns:a16="http://schemas.microsoft.com/office/drawing/2014/main" id="{30A70E24-4749-47BA-AB4C-9BC2CB882F7C}"/>
                  </a:ext>
                </a:extLst>
              </p:cNvPr>
              <p:cNvSpPr/>
              <p:nvPr/>
            </p:nvSpPr>
            <p:spPr>
              <a:xfrm>
                <a:off x="10263304" y="1588411"/>
                <a:ext cx="928742" cy="3345115"/>
              </a:xfrm>
              <a:custGeom>
                <a:gdLst>
                  <a:gd name="connsiteX0" fmla="*/ 603215 w 885812"/>
                  <a:gd name="connsiteY0" fmla="*/ 2904760 h 3190493"/>
                  <a:gd name="connsiteX1" fmla="*/ 603215 w 885812"/>
                  <a:gd name="connsiteY1" fmla="*/ 2788742 h 3190493"/>
                  <a:gd name="connsiteX2" fmla="*/ 603215 w 885812"/>
                  <a:gd name="connsiteY2" fmla="*/ 915209 h 3190493"/>
                  <a:gd name="connsiteX3" fmla="*/ 603215 w 885812"/>
                  <a:gd name="connsiteY3" fmla="*/ 288085 h 3190493"/>
                  <a:gd name="connsiteX4" fmla="*/ 321009 w 885812"/>
                  <a:gd name="connsiteY4" fmla="*/ 5879 h 3190493"/>
                  <a:gd name="connsiteX5" fmla="*/ 321009 w 885812"/>
                  <a:gd name="connsiteY5" fmla="*/ 5879 h 3190493"/>
                  <a:gd name="connsiteX6" fmla="*/ 321009 w 885812"/>
                  <a:gd name="connsiteY6" fmla="*/ 5879 h 3190493"/>
                  <a:gd name="connsiteX7" fmla="*/ 5879 w 885812"/>
                  <a:gd name="connsiteY7" fmla="*/ 321009 h 3190493"/>
                  <a:gd name="connsiteX8" fmla="*/ 5879 w 885812"/>
                  <a:gd name="connsiteY8" fmla="*/ 350014 h 3190493"/>
                  <a:gd name="connsiteX9" fmla="*/ 5879 w 885812"/>
                  <a:gd name="connsiteY9" fmla="*/ 2788742 h 3190493"/>
                  <a:gd name="connsiteX10" fmla="*/ 5879 w 885812"/>
                  <a:gd name="connsiteY10" fmla="*/ 2843616 h 3190493"/>
                  <a:gd name="connsiteX11" fmla="*/ 5879 w 885812"/>
                  <a:gd name="connsiteY11" fmla="*/ 3186966 h 3190493"/>
                  <a:gd name="connsiteX12" fmla="*/ 885421 w 885812"/>
                  <a:gd name="connsiteY12" fmla="*/ 3186966 h 3190493"/>
                  <a:gd name="connsiteX13" fmla="*/ 603215 w 885812"/>
                  <a:gd name="connsiteY13" fmla="*/ 2904760 h 31904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812" h="3190493">
                    <a:moveTo>
                      <a:pt x="603215" y="2904760"/>
                    </a:moveTo>
                    <a:lnTo>
                      <a:pt x="603215" y="2788742"/>
                    </a:lnTo>
                    <a:lnTo>
                      <a:pt x="603215" y="915209"/>
                    </a:lnTo>
                    <a:lnTo>
                      <a:pt x="603215" y="288085"/>
                    </a:lnTo>
                    <a:cubicBezTo>
                      <a:pt x="603215" y="132088"/>
                      <a:pt x="477006" y="5879"/>
                      <a:pt x="321009" y="5879"/>
                    </a:cubicBezTo>
                    <a:lnTo>
                      <a:pt x="321009" y="5879"/>
                    </a:lnTo>
                    <a:lnTo>
                      <a:pt x="321009" y="5879"/>
                    </a:lnTo>
                    <a:cubicBezTo>
                      <a:pt x="146982" y="5879"/>
                      <a:pt x="5879" y="146982"/>
                      <a:pt x="5879" y="321009"/>
                    </a:cubicBezTo>
                    <a:lnTo>
                      <a:pt x="5879" y="350014"/>
                    </a:lnTo>
                    <a:lnTo>
                      <a:pt x="5879" y="2788742"/>
                    </a:lnTo>
                    <a:lnTo>
                      <a:pt x="5879" y="2843616"/>
                    </a:lnTo>
                    <a:lnTo>
                      <a:pt x="5879" y="3186966"/>
                    </a:lnTo>
                    <a:lnTo>
                      <a:pt x="885421" y="3186966"/>
                    </a:lnTo>
                    <a:cubicBezTo>
                      <a:pt x="729424" y="3186966"/>
                      <a:pt x="603215" y="3060757"/>
                      <a:pt x="603215" y="29047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ïsľíďé">
                <a:extLst>
                  <a:ext uri="{FF2B5EF4-FFF2-40B4-BE49-F238E27FC236}">
                    <a16:creationId xmlns:a16="http://schemas.microsoft.com/office/drawing/2014/main" id="{CA37FA00-CB1D-4ABE-B322-0F1CB57D16AB}"/>
                  </a:ext>
                </a:extLst>
              </p:cNvPr>
              <p:cNvSpPr/>
              <p:nvPr/>
            </p:nvSpPr>
            <p:spPr>
              <a:xfrm>
                <a:off x="6829425" y="4982839"/>
                <a:ext cx="3114983" cy="854771"/>
              </a:xfrm>
              <a:custGeom>
                <a:gdLst>
                  <a:gd name="connsiteX0" fmla="*/ 2684483 w 2971000"/>
                  <a:gd name="connsiteY0" fmla="*/ 532664 h 815261"/>
                  <a:gd name="connsiteX1" fmla="*/ 2684483 w 2971000"/>
                  <a:gd name="connsiteY1" fmla="*/ 5879 h 815261"/>
                  <a:gd name="connsiteX2" fmla="*/ 5879 w 2971000"/>
                  <a:gd name="connsiteY2" fmla="*/ 5879 h 815261"/>
                  <a:gd name="connsiteX3" fmla="*/ 5879 w 2971000"/>
                  <a:gd name="connsiteY3" fmla="*/ 532664 h 815261"/>
                  <a:gd name="connsiteX4" fmla="*/ 288085 w 2971000"/>
                  <a:gd name="connsiteY4" fmla="*/ 814869 h 815261"/>
                  <a:gd name="connsiteX5" fmla="*/ 288085 w 2971000"/>
                  <a:gd name="connsiteY5" fmla="*/ 814869 h 815261"/>
                  <a:gd name="connsiteX6" fmla="*/ 288869 w 2971000"/>
                  <a:gd name="connsiteY6" fmla="*/ 814869 h 815261"/>
                  <a:gd name="connsiteX7" fmla="*/ 2966689 w 2971000"/>
                  <a:gd name="connsiteY7" fmla="*/ 814869 h 815261"/>
                  <a:gd name="connsiteX8" fmla="*/ 2684483 w 2971000"/>
                  <a:gd name="connsiteY8" fmla="*/ 532664 h 81526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1000" h="815261">
                    <a:moveTo>
                      <a:pt x="2684483" y="532664"/>
                    </a:moveTo>
                    <a:lnTo>
                      <a:pt x="2684483" y="5879"/>
                    </a:lnTo>
                    <a:lnTo>
                      <a:pt x="5879" y="5879"/>
                    </a:lnTo>
                    <a:lnTo>
                      <a:pt x="5879" y="532664"/>
                    </a:lnTo>
                    <a:cubicBezTo>
                      <a:pt x="5879" y="688661"/>
                      <a:pt x="132088" y="814869"/>
                      <a:pt x="288085" y="814869"/>
                    </a:cubicBezTo>
                    <a:lnTo>
                      <a:pt x="288085" y="814869"/>
                    </a:lnTo>
                    <a:lnTo>
                      <a:pt x="288869" y="814869"/>
                    </a:lnTo>
                    <a:lnTo>
                      <a:pt x="2966689" y="814869"/>
                    </a:lnTo>
                    <a:cubicBezTo>
                      <a:pt x="2810692" y="814869"/>
                      <a:pt x="2684483" y="688661"/>
                      <a:pt x="2684483" y="53266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ïṩľíḑê">
                <a:extLst>
                  <a:ext uri="{FF2B5EF4-FFF2-40B4-BE49-F238E27FC236}">
                    <a16:creationId xmlns:a16="http://schemas.microsoft.com/office/drawing/2014/main" id="{2CFC6351-8D49-4961-AAAF-0552C5A41170}"/>
                  </a:ext>
                </a:extLst>
              </p:cNvPr>
              <p:cNvSpPr/>
              <p:nvPr/>
            </p:nvSpPr>
            <p:spPr>
              <a:xfrm>
                <a:off x="7771317" y="2134972"/>
                <a:ext cx="419167" cy="419167"/>
              </a:xfrm>
              <a:custGeom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$lide">
                <a:extLst>
                  <a:ext uri="{FF2B5EF4-FFF2-40B4-BE49-F238E27FC236}">
                    <a16:creationId xmlns:a16="http://schemas.microsoft.com/office/drawing/2014/main" id="{BC11E3DC-5A02-4EAE-ACD8-CCAA1FD0FBD8}"/>
                  </a:ext>
                </a:extLst>
              </p:cNvPr>
              <p:cNvSpPr/>
              <p:nvPr/>
            </p:nvSpPr>
            <p:spPr>
              <a:xfrm>
                <a:off x="7837890" y="1988673"/>
                <a:ext cx="361634" cy="501356"/>
              </a:xfrm>
              <a:custGeom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ṧ1iḋé">
                <a:extLst>
                  <a:ext uri="{FF2B5EF4-FFF2-40B4-BE49-F238E27FC236}">
                    <a16:creationId xmlns:a16="http://schemas.microsoft.com/office/drawing/2014/main" id="{DA7817F9-1BFB-482A-92DB-2BEF935254AA}"/>
                  </a:ext>
                </a:extLst>
              </p:cNvPr>
              <p:cNvSpPr/>
              <p:nvPr/>
            </p:nvSpPr>
            <p:spPr>
              <a:xfrm>
                <a:off x="7771317" y="2855773"/>
                <a:ext cx="419167" cy="419167"/>
              </a:xfrm>
              <a:custGeom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858 h 399791"/>
                  <a:gd name="connsiteX10" fmla="*/ 45075 w 399791"/>
                  <a:gd name="connsiteY10" fmla="*/ 74079 h 399791"/>
                  <a:gd name="connsiteX11" fmla="*/ 45075 w 399791"/>
                  <a:gd name="connsiteY11" fmla="*/ 328064 h 399791"/>
                  <a:gd name="connsiteX12" fmla="*/ 73295 w 399791"/>
                  <a:gd name="connsiteY12" fmla="*/ 356285 h 399791"/>
                  <a:gd name="connsiteX13" fmla="*/ 327280 w 399791"/>
                  <a:gd name="connsiteY13" fmla="*/ 356285 h 399791"/>
                  <a:gd name="connsiteX14" fmla="*/ 355501 w 399791"/>
                  <a:gd name="connsiteY14" fmla="*/ 328064 h 399791"/>
                  <a:gd name="connsiteX15" fmla="*/ 355501 w 399791"/>
                  <a:gd name="connsiteY15" fmla="*/ 74079 h 399791"/>
                  <a:gd name="connsiteX16" fmla="*/ 327280 w 399791"/>
                  <a:gd name="connsiteY16" fmla="*/ 45858 h 399791"/>
                  <a:gd name="connsiteX17" fmla="*/ 73295 w 399791"/>
                  <a:gd name="connsiteY17" fmla="*/ 45858 h 39979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858"/>
                    </a:moveTo>
                    <a:cubicBezTo>
                      <a:pt x="57617" y="45858"/>
                      <a:pt x="45075" y="58401"/>
                      <a:pt x="45075" y="74079"/>
                    </a:cubicBezTo>
                    <a:lnTo>
                      <a:pt x="45075" y="328064"/>
                    </a:lnTo>
                    <a:cubicBezTo>
                      <a:pt x="45075" y="343742"/>
                      <a:pt x="57617" y="356285"/>
                      <a:pt x="73295" y="356285"/>
                    </a:cubicBezTo>
                    <a:lnTo>
                      <a:pt x="327280" y="356285"/>
                    </a:lnTo>
                    <a:cubicBezTo>
                      <a:pt x="342959" y="356285"/>
                      <a:pt x="355501" y="343742"/>
                      <a:pt x="355501" y="328064"/>
                    </a:cubicBezTo>
                    <a:lnTo>
                      <a:pt x="355501" y="74079"/>
                    </a:lnTo>
                    <a:cubicBezTo>
                      <a:pt x="355501" y="58401"/>
                      <a:pt x="342959" y="45858"/>
                      <a:pt x="327280" y="45858"/>
                    </a:cubicBezTo>
                    <a:lnTo>
                      <a:pt x="73295" y="4585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iṩľiḑé">
                <a:extLst>
                  <a:ext uri="{FF2B5EF4-FFF2-40B4-BE49-F238E27FC236}">
                    <a16:creationId xmlns:a16="http://schemas.microsoft.com/office/drawing/2014/main" id="{3D4C977A-1120-4DC8-8DD6-9879A2654E72}"/>
                  </a:ext>
                </a:extLst>
              </p:cNvPr>
              <p:cNvSpPr/>
              <p:nvPr/>
            </p:nvSpPr>
            <p:spPr>
              <a:xfrm>
                <a:off x="7837890" y="2709476"/>
                <a:ext cx="361634" cy="501356"/>
              </a:xfrm>
              <a:custGeom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7131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1748 h 47818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7131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1748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iṡḷîḑe">
                <a:extLst>
                  <a:ext uri="{FF2B5EF4-FFF2-40B4-BE49-F238E27FC236}">
                    <a16:creationId xmlns:a16="http://schemas.microsoft.com/office/drawing/2014/main" id="{83EE2C79-A720-431E-8090-5FF8A4115F18}"/>
                  </a:ext>
                </a:extLst>
              </p:cNvPr>
              <p:cNvSpPr/>
              <p:nvPr/>
            </p:nvSpPr>
            <p:spPr>
              <a:xfrm>
                <a:off x="7771317" y="3577398"/>
                <a:ext cx="419167" cy="419167"/>
              </a:xfrm>
              <a:custGeom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124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îsḻíḑé">
                <a:extLst>
                  <a:ext uri="{FF2B5EF4-FFF2-40B4-BE49-F238E27FC236}">
                    <a16:creationId xmlns:a16="http://schemas.microsoft.com/office/drawing/2014/main" id="{A316BA61-7BB6-4A86-95BD-27D840E0C968}"/>
                  </a:ext>
                </a:extLst>
              </p:cNvPr>
              <p:cNvSpPr/>
              <p:nvPr/>
            </p:nvSpPr>
            <p:spPr>
              <a:xfrm>
                <a:off x="7837890" y="3431100"/>
                <a:ext cx="361634" cy="501356"/>
              </a:xfrm>
              <a:custGeom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0839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0839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ṩḷiḋe">
                <a:extLst>
                  <a:ext uri="{FF2B5EF4-FFF2-40B4-BE49-F238E27FC236}">
                    <a16:creationId xmlns:a16="http://schemas.microsoft.com/office/drawing/2014/main" id="{9C1D1020-83EA-4DCB-8C9C-1A7AB2502685}"/>
                  </a:ext>
                </a:extLst>
              </p:cNvPr>
              <p:cNvSpPr/>
              <p:nvPr/>
            </p:nvSpPr>
            <p:spPr>
              <a:xfrm>
                <a:off x="7771317" y="4298200"/>
                <a:ext cx="419167" cy="419167"/>
              </a:xfrm>
              <a:custGeom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ṣļîḓé">
                <a:extLst>
                  <a:ext uri="{FF2B5EF4-FFF2-40B4-BE49-F238E27FC236}">
                    <a16:creationId xmlns:a16="http://schemas.microsoft.com/office/drawing/2014/main" id="{160FE401-88AA-461F-8B1F-7F9B5FCB8678}"/>
                  </a:ext>
                </a:extLst>
              </p:cNvPr>
              <p:cNvSpPr/>
              <p:nvPr/>
            </p:nvSpPr>
            <p:spPr>
              <a:xfrm>
                <a:off x="8381164" y="4539015"/>
                <a:ext cx="1561602" cy="115066"/>
              </a:xfrm>
              <a:custGeom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4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ḷîḋè">
                <a:extLst>
                  <a:ext uri="{FF2B5EF4-FFF2-40B4-BE49-F238E27FC236}">
                    <a16:creationId xmlns:a16="http://schemas.microsoft.com/office/drawing/2014/main" id="{A5258761-626B-4124-94DF-096A7E0B87AF}"/>
                  </a:ext>
                </a:extLst>
              </p:cNvPr>
              <p:cNvSpPr/>
              <p:nvPr/>
            </p:nvSpPr>
            <p:spPr>
              <a:xfrm>
                <a:off x="8381164" y="4356554"/>
                <a:ext cx="854771" cy="115066"/>
              </a:xfrm>
              <a:custGeom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8 h 109746"/>
                  <a:gd name="connsiteX3" fmla="*/ 5879 w 815261"/>
                  <a:gd name="connsiteY3" fmla="*/ 110138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4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iṧḻïḍè">
                <a:extLst>
                  <a:ext uri="{FF2B5EF4-FFF2-40B4-BE49-F238E27FC236}">
                    <a16:creationId xmlns:a16="http://schemas.microsoft.com/office/drawing/2014/main" id="{6A387DD5-E0D1-49CD-BCF1-9D3E6609DCE8}"/>
                  </a:ext>
                </a:extLst>
              </p:cNvPr>
              <p:cNvSpPr/>
              <p:nvPr/>
            </p:nvSpPr>
            <p:spPr>
              <a:xfrm>
                <a:off x="8381164" y="3818213"/>
                <a:ext cx="1561602" cy="115066"/>
              </a:xfrm>
              <a:custGeom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4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iṥļiḍe">
                <a:extLst>
                  <a:ext uri="{FF2B5EF4-FFF2-40B4-BE49-F238E27FC236}">
                    <a16:creationId xmlns:a16="http://schemas.microsoft.com/office/drawing/2014/main" id="{A240BEDE-093D-418F-AF3C-B8E5604240DA}"/>
                  </a:ext>
                </a:extLst>
              </p:cNvPr>
              <p:cNvSpPr/>
              <p:nvPr/>
            </p:nvSpPr>
            <p:spPr>
              <a:xfrm>
                <a:off x="8381164" y="3634930"/>
                <a:ext cx="854771" cy="115066"/>
              </a:xfrm>
              <a:custGeom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4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íSlíḓê">
                <a:extLst>
                  <a:ext uri="{FF2B5EF4-FFF2-40B4-BE49-F238E27FC236}">
                    <a16:creationId xmlns:a16="http://schemas.microsoft.com/office/drawing/2014/main" id="{38780FCF-9E79-48FD-9E6D-916234448399}"/>
                  </a:ext>
                </a:extLst>
              </p:cNvPr>
              <p:cNvSpPr/>
              <p:nvPr/>
            </p:nvSpPr>
            <p:spPr>
              <a:xfrm>
                <a:off x="8381164" y="3097410"/>
                <a:ext cx="1561602" cy="115066"/>
              </a:xfrm>
              <a:custGeom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4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ïşlíḑê">
                <a:extLst>
                  <a:ext uri="{FF2B5EF4-FFF2-40B4-BE49-F238E27FC236}">
                    <a16:creationId xmlns:a16="http://schemas.microsoft.com/office/drawing/2014/main" id="{88501B11-E19C-419F-A454-FA1FE3D902D4}"/>
                  </a:ext>
                </a:extLst>
              </p:cNvPr>
              <p:cNvSpPr/>
              <p:nvPr/>
            </p:nvSpPr>
            <p:spPr>
              <a:xfrm>
                <a:off x="8381164" y="2914128"/>
                <a:ext cx="854771" cy="115066"/>
              </a:xfrm>
              <a:custGeom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4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ïṩļiḓê">
                <a:extLst>
                  <a:ext uri="{FF2B5EF4-FFF2-40B4-BE49-F238E27FC236}">
                    <a16:creationId xmlns:a16="http://schemas.microsoft.com/office/drawing/2014/main" id="{B27EB957-26D6-4B4E-9287-B61027C6EAC0}"/>
                  </a:ext>
                </a:extLst>
              </p:cNvPr>
              <p:cNvSpPr/>
              <p:nvPr/>
            </p:nvSpPr>
            <p:spPr>
              <a:xfrm>
                <a:off x="8381164" y="2375787"/>
                <a:ext cx="1561602" cy="115066"/>
              </a:xfrm>
              <a:custGeom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4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şḷíḋê">
                <a:extLst>
                  <a:ext uri="{FF2B5EF4-FFF2-40B4-BE49-F238E27FC236}">
                    <a16:creationId xmlns:a16="http://schemas.microsoft.com/office/drawing/2014/main" id="{02E18FB5-52B0-40F3-A216-9D62612F496C}"/>
                  </a:ext>
                </a:extLst>
              </p:cNvPr>
              <p:cNvSpPr/>
              <p:nvPr/>
            </p:nvSpPr>
            <p:spPr>
              <a:xfrm>
                <a:off x="8381164" y="2192504"/>
                <a:ext cx="854771" cy="115066"/>
              </a:xfrm>
              <a:custGeom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4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ïṡ1íďé">
                <a:extLst>
                  <a:ext uri="{FF2B5EF4-FFF2-40B4-BE49-F238E27FC236}">
                    <a16:creationId xmlns:a16="http://schemas.microsoft.com/office/drawing/2014/main" id="{D3AA56FD-8731-468C-99D8-677F7BE8A6C3}"/>
                  </a:ext>
                </a:extLst>
              </p:cNvPr>
              <p:cNvSpPr/>
              <p:nvPr/>
            </p:nvSpPr>
            <p:spPr>
              <a:xfrm>
                <a:off x="8381164" y="4520522"/>
                <a:ext cx="1561602" cy="115066"/>
              </a:xfrm>
              <a:custGeom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4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íṡlîḋé">
                <a:extLst>
                  <a:ext uri="{FF2B5EF4-FFF2-40B4-BE49-F238E27FC236}">
                    <a16:creationId xmlns:a16="http://schemas.microsoft.com/office/drawing/2014/main" id="{403A039D-F137-4AEB-B1A5-05B2A7D5146F}"/>
                  </a:ext>
                </a:extLst>
              </p:cNvPr>
              <p:cNvSpPr/>
              <p:nvPr/>
            </p:nvSpPr>
            <p:spPr>
              <a:xfrm>
                <a:off x="8381164" y="4337239"/>
                <a:ext cx="854771" cy="115066"/>
              </a:xfrm>
              <a:custGeom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4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val="4057280030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99774-1906-4B05-BBD9-88BB6A2B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A91EC9-B4E6-4F2F-B9CD-690A168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F6F7549-86E6-4D51-9BDB-A697BA1AB94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ïšliḋé">
              <a:extLst>
                <a:ext uri="{FF2B5EF4-FFF2-40B4-BE49-F238E27FC236}">
                  <a16:creationId xmlns:a16="http://schemas.microsoft.com/office/drawing/2014/main" id="{41721C00-C0DC-434B-8659-86A11E1B3478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iŝľïḑê">
                <a:extLst>
                  <a:ext uri="{FF2B5EF4-FFF2-40B4-BE49-F238E27FC236}">
                    <a16:creationId xmlns:a16="http://schemas.microsoft.com/office/drawing/2014/main" id="{2E33F176-65D6-4214-BF49-87FC023ABFB1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</a:p>
            </p:txBody>
          </p:sp>
          <p:sp>
            <p:nvSpPr>
              <p:cNvPr id="23" name="iṥ1ïdè">
                <a:extLst>
                  <a:ext uri="{FF2B5EF4-FFF2-40B4-BE49-F238E27FC236}">
                    <a16:creationId xmlns:a16="http://schemas.microsoft.com/office/drawing/2014/main" id="{2B93AD54-B4AA-4141-81EE-FE17B5FBA85E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7" name="iṣḷíḓe">
              <a:extLst>
                <a:ext uri="{FF2B5EF4-FFF2-40B4-BE49-F238E27FC236}">
                  <a16:creationId xmlns:a16="http://schemas.microsoft.com/office/drawing/2014/main" id="{13FBDFB5-B5B6-4AB2-8AD9-0F01F9F386A0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îṥ1îḍê">
                <a:extLst>
                  <a:ext uri="{FF2B5EF4-FFF2-40B4-BE49-F238E27FC236}">
                    <a16:creationId xmlns:a16="http://schemas.microsoft.com/office/drawing/2014/main" id="{A11135B1-74A4-493F-9020-58980B3F3A9C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</a:p>
            </p:txBody>
          </p:sp>
          <p:sp>
            <p:nvSpPr>
              <p:cNvPr id="21" name="îSliďê">
                <a:extLst>
                  <a:ext uri="{FF2B5EF4-FFF2-40B4-BE49-F238E27FC236}">
                    <a16:creationId xmlns:a16="http://schemas.microsoft.com/office/drawing/2014/main" id="{70A867C6-6BFC-4E46-83B9-24B4A0AE9CB3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8" name="íŝḻíďê">
              <a:extLst>
                <a:ext uri="{FF2B5EF4-FFF2-40B4-BE49-F238E27FC236}">
                  <a16:creationId xmlns:a16="http://schemas.microsoft.com/office/drawing/2014/main" id="{5F287DBD-EA2A-4487-BFD0-E6623CB70237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$ļíde">
                <a:extLst>
                  <a:ext uri="{FF2B5EF4-FFF2-40B4-BE49-F238E27FC236}">
                    <a16:creationId xmlns:a16="http://schemas.microsoft.com/office/drawing/2014/main" id="{6C433990-C524-4A10-B5F0-1E84405D4C14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</a:p>
            </p:txBody>
          </p:sp>
          <p:sp>
            <p:nvSpPr>
              <p:cNvPr id="19" name="iṣ1ïḋe">
                <a:extLst>
                  <a:ext uri="{FF2B5EF4-FFF2-40B4-BE49-F238E27FC236}">
                    <a16:creationId xmlns:a16="http://schemas.microsoft.com/office/drawing/2014/main" id="{8417DC24-BD83-466D-B638-971B03E0113C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9" name="íšļîḋe">
              <a:extLst>
                <a:ext uri="{FF2B5EF4-FFF2-40B4-BE49-F238E27FC236}">
                  <a16:creationId xmlns:a16="http://schemas.microsoft.com/office/drawing/2014/main" id="{FBB0324A-B594-4451-A17A-05649D2D4ECB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íśḷiḓê">
                <a:extLst>
                  <a:ext uri="{FF2B5EF4-FFF2-40B4-BE49-F238E27FC236}">
                    <a16:creationId xmlns:a16="http://schemas.microsoft.com/office/drawing/2014/main" id="{13B7944E-9321-4A76-8E3D-29B604615679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</a:p>
            </p:txBody>
          </p:sp>
          <p:sp>
            <p:nvSpPr>
              <p:cNvPr id="17" name="ïṩ1îďè">
                <a:extLst>
                  <a:ext uri="{FF2B5EF4-FFF2-40B4-BE49-F238E27FC236}">
                    <a16:creationId xmlns:a16="http://schemas.microsoft.com/office/drawing/2014/main" id="{3D9DA88E-0CBC-4326-B930-018F3E7B8D7B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/>
                  <a:t>Text Here</a:t>
                </a:r>
                <a:endParaRPr lang="zh-CN" altLang="en-US" b="1"/>
              </a:p>
            </p:txBody>
          </p:sp>
        </p:grpSp>
        <p:grpSp>
          <p:nvGrpSpPr>
            <p:cNvPr id="10" name="isḻïḍè">
              <a:extLst>
                <a:ext uri="{FF2B5EF4-FFF2-40B4-BE49-F238E27FC236}">
                  <a16:creationId xmlns:a16="http://schemas.microsoft.com/office/drawing/2014/main" id="{17BDA108-0673-4C15-9608-6A13117AC811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ṡ1îďé">
                <a:extLst>
                  <a:ext uri="{FF2B5EF4-FFF2-40B4-BE49-F238E27FC236}">
                    <a16:creationId xmlns:a16="http://schemas.microsoft.com/office/drawing/2014/main" id="{3E31102B-373C-4033-B2FB-2CC768857433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şḷîḍè">
                <a:extLst>
                  <a:ext uri="{FF2B5EF4-FFF2-40B4-BE49-F238E27FC236}">
                    <a16:creationId xmlns:a16="http://schemas.microsoft.com/office/drawing/2014/main" id="{BC9580AC-7FC9-44CB-88C9-0F1E7C5A8305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ṧľïḓè">
                <a:extLst>
                  <a:ext uri="{FF2B5EF4-FFF2-40B4-BE49-F238E27FC236}">
                    <a16:creationId xmlns:a16="http://schemas.microsoft.com/office/drawing/2014/main" id="{2AFC4B65-6419-423B-BE6C-EC4FC0B11BFB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šlïḍe">
                <a:extLst>
                  <a:ext uri="{FF2B5EF4-FFF2-40B4-BE49-F238E27FC236}">
                    <a16:creationId xmlns:a16="http://schemas.microsoft.com/office/drawing/2014/main" id="{2A77FB84-5793-4C47-BCAE-281BB24ECB9D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ṩlíḍè">
                <a:extLst>
                  <a:ext uri="{FF2B5EF4-FFF2-40B4-BE49-F238E27FC236}">
                    <a16:creationId xmlns:a16="http://schemas.microsoft.com/office/drawing/2014/main" id="{C5E10B27-A24C-495C-A9F2-8723EF8C4F4A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2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val="3195485976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446463" y="3037059"/>
            <a:ext cx="5426076" cy="1621509"/>
          </a:xfrm>
        </p:spPr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Officeplus.cn</a:t>
            </a:r>
          </a:p>
          <a:p>
            <a:endParaRPr lang="en-US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43C362F-F804-497F-A88C-4DFEDDD28839}"/>
              </a:ext>
            </a:extLst>
          </p:cNvPr>
          <p:cNvCxnSpPr/>
          <p:nvPr/>
        </p:nvCxnSpPr>
        <p:spPr>
          <a:xfrm>
            <a:off x="3965683" y="4842807"/>
            <a:ext cx="438763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259043032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0AF75E1-509A-8F4A-86BA-902918CD3F2B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822973-E005-154D-96EA-3B1C845BAD6F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BF423CA-FBF6-CB4C-B06E-C3CC48750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16A6942-5E70-2A4F-9A8B-BD955E86B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45E4F04-93C2-2C42-A97F-7A3D1BA11B5F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13950B-D569-1245-ADFF-175E487D4DF1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87C351C-E5AC-9D49-863B-75DC908404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D920FE9-8980-4045-ABB6-C14D8DD700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hlinkClick r:id="rId6"/>
            <a:extLst>
              <a:ext uri="{FF2B5EF4-FFF2-40B4-BE49-F238E27FC236}">
                <a16:creationId xmlns:a16="http://schemas.microsoft.com/office/drawing/2014/main" id="{3B35690C-7F1F-104D-B694-76D79A6CB2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  <p:extLst>
      <p:ext uri="{BB962C8B-B14F-4D97-AF65-F5344CB8AC3E}">
        <p14:creationId val="1301609081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E1D91E9-6566-6648-BA90-7A412B8A81BD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9F21EC-7BCF-384A-931A-BA44FB099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3E41D4A-05A9-534E-B5E7-0BF14FF0D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84718F9-2BDA-9A43-AA9E-DA573E7D02E9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E1D93-BAC0-1F4B-85A6-CB1F1EE8D4B5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26C80D-664F-D242-BD60-8EC37BEFAB9C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33905E3-CEEF-1043-AB66-F3AF9DB8E0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CB40B15B-954E-D549-ADFB-A2A3372A4E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  <p:extLst>
      <p:ext uri="{BB962C8B-B14F-4D97-AF65-F5344CB8AC3E}">
        <p14:creationId val="1451400092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2" name="直接连接符 3">
            <a:extLst>
              <a:ext uri="{FF2B5EF4-FFF2-40B4-BE49-F238E27FC236}">
                <a16:creationId xmlns:a16="http://schemas.microsoft.com/office/drawing/2014/main" id="{2657322A-9C71-A247-AD0D-90C15F76533C}"/>
              </a:ext>
            </a:extLst>
          </p:cNvPr>
          <p:cNvCxnSpPr/>
          <p:nvPr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3C601F2D-D2DF-FE4C-BE88-352E099734B8}"/>
              </a:ext>
            </a:extLst>
          </p:cNvPr>
          <p:cNvSpPr/>
          <p:nvPr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CBEAEC4-CDAA-C344-BBD0-A246FFE30E17}"/>
              </a:ext>
            </a:extLst>
          </p:cNvPr>
          <p:cNvSpPr/>
          <p:nvPr/>
        </p:nvSpPr>
        <p:spPr>
          <a:xfrm>
            <a:off x="0" y="3091548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B884D1-4DAE-1648-8D70-C791DE3E7546}"/>
              </a:ext>
            </a:extLst>
          </p:cNvPr>
          <p:cNvSpPr txBox="1"/>
          <p:nvPr/>
        </p:nvSpPr>
        <p:spPr>
          <a:xfrm>
            <a:off x="1656322" y="421358"/>
            <a:ext cx="8879354" cy="6964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魏姓扫描小程序码，使用微软移动办公黑科技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090F71-0549-8F49-9F83-6411D7B0D439}"/>
              </a:ext>
            </a:extLst>
          </p:cNvPr>
          <p:cNvSpPr txBox="1"/>
          <p:nvPr/>
        </p:nvSpPr>
        <p:spPr>
          <a:xfrm>
            <a:off x="1392410" y="5003190"/>
            <a:ext cx="2730235" cy="920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在魏姓访问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697DBA-B44B-E24A-8D56-DFE0B645D7B3}"/>
              </a:ext>
            </a:extLst>
          </p:cNvPr>
          <p:cNvSpPr txBox="1"/>
          <p:nvPr/>
        </p:nvSpPr>
        <p:spPr>
          <a:xfrm>
            <a:off x="4862328" y="5032048"/>
            <a:ext cx="2467342" cy="907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83B6E6-47F4-F545-B2A5-B9BF3E0FE39A}"/>
              </a:ext>
            </a:extLst>
          </p:cNvPr>
          <p:cNvSpPr txBox="1"/>
          <p:nvPr/>
        </p:nvSpPr>
        <p:spPr>
          <a:xfrm>
            <a:off x="8195898" y="5038138"/>
            <a:ext cx="2492990" cy="907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9" name="直接连接符 19">
            <a:extLst>
              <a:ext uri="{FF2B5EF4-FFF2-40B4-BE49-F238E27FC236}">
                <a16:creationId xmlns:a16="http://schemas.microsoft.com/office/drawing/2014/main" id="{E010EB8C-4016-C842-808E-43083EC5F540}"/>
              </a:ext>
            </a:extLst>
          </p:cNvPr>
          <p:cNvCxnSpPr/>
          <p:nvPr/>
        </p:nvCxnSpPr>
        <p:spPr>
          <a:xfrm flipH="1">
            <a:off x="4427763" y="5171852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20">
            <a:extLst>
              <a:ext uri="{FF2B5EF4-FFF2-40B4-BE49-F238E27FC236}">
                <a16:creationId xmlns:a16="http://schemas.microsoft.com/office/drawing/2014/main" id="{53FDA5EA-A656-CF40-A8FA-B403BE38C732}"/>
              </a:ext>
            </a:extLst>
          </p:cNvPr>
          <p:cNvCxnSpPr/>
          <p:nvPr/>
        </p:nvCxnSpPr>
        <p:spPr>
          <a:xfrm flipH="1">
            <a:off x="7792439" y="5171852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hlinkClick r:id="rId4"/>
            <a:extLst>
              <a:ext uri="{FF2B5EF4-FFF2-40B4-BE49-F238E27FC236}">
                <a16:creationId xmlns:a16="http://schemas.microsoft.com/office/drawing/2014/main" id="{5DACCAFC-17DC-7A4B-8EAD-6B9EB54BA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6" y="6384756"/>
            <a:ext cx="1712686" cy="22607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720DBA9-4F9D-9242-AB50-4BB20D9B2903}"/>
              </a:ext>
            </a:extLst>
          </p:cNvPr>
          <p:cNvGrpSpPr/>
          <p:nvPr/>
        </p:nvGrpSpPr>
        <p:grpSpPr>
          <a:xfrm>
            <a:off x="4751397" y="1696591"/>
            <a:ext cx="2689206" cy="2689206"/>
            <a:chOff x="3719938" y="1381885"/>
            <a:chExt cx="2689206" cy="2689206"/>
          </a:xfrm>
        </p:grpSpPr>
        <p:sp>
          <p:nvSpPr>
            <p:cNvPr id="13" name="矩形: 圆角 8">
              <a:extLst>
                <a:ext uri="{FF2B5EF4-FFF2-40B4-BE49-F238E27FC236}">
                  <a16:creationId xmlns:a16="http://schemas.microsoft.com/office/drawing/2014/main" id="{B980F222-D316-D544-9360-406C6F7F155F}"/>
                </a:ext>
              </a:extLst>
            </p:cNvPr>
            <p:cNvSpPr/>
            <p:nvPr/>
          </p:nvSpPr>
          <p:spPr>
            <a:xfrm>
              <a:off x="3719938" y="1381885"/>
              <a:ext cx="2689206" cy="2689206"/>
            </a:xfrm>
            <a:prstGeom prst="roundRect">
              <a:avLst>
                <a:gd name="adj" fmla="val 5598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46998E5-0613-4244-BC04-8D2EF69C1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9216" y="1671155"/>
              <a:ext cx="2130649" cy="2130649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8FEE09D-D67A-6349-8DF6-1254114053A1}"/>
              </a:ext>
            </a:extLst>
          </p:cNvPr>
          <p:cNvGrpSpPr/>
          <p:nvPr/>
        </p:nvGrpSpPr>
        <p:grpSpPr>
          <a:xfrm>
            <a:off x="1454724" y="1696580"/>
            <a:ext cx="2689206" cy="2689206"/>
            <a:chOff x="311716" y="1375785"/>
            <a:chExt cx="2689206" cy="2689206"/>
          </a:xfrm>
        </p:grpSpPr>
        <p:sp>
          <p:nvSpPr>
            <p:cNvPr id="16" name="矩形: 圆角 7">
              <a:extLst>
                <a:ext uri="{FF2B5EF4-FFF2-40B4-BE49-F238E27FC236}">
                  <a16:creationId xmlns:a16="http://schemas.microsoft.com/office/drawing/2014/main" id="{91A4C69E-7CF2-2649-A655-6810F37B68C8}"/>
                </a:ext>
              </a:extLst>
            </p:cNvPr>
            <p:cNvSpPr/>
            <p:nvPr/>
          </p:nvSpPr>
          <p:spPr>
            <a:xfrm>
              <a:off x="311716" y="1375785"/>
              <a:ext cx="2689206" cy="2689206"/>
            </a:xfrm>
            <a:prstGeom prst="roundRect">
              <a:avLst>
                <a:gd name="adj" fmla="val 5598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585F7C3-E5C1-E745-AF0C-57BB65129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096" y="1652106"/>
              <a:ext cx="2130649" cy="2130649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3BB2B3F-2789-1D44-810F-DB5AA7249779}"/>
              </a:ext>
            </a:extLst>
          </p:cNvPr>
          <p:cNvGrpSpPr/>
          <p:nvPr/>
        </p:nvGrpSpPr>
        <p:grpSpPr>
          <a:xfrm>
            <a:off x="8097792" y="1624389"/>
            <a:ext cx="2689206" cy="2689206"/>
            <a:chOff x="6952343" y="1327408"/>
            <a:chExt cx="2689206" cy="2689206"/>
          </a:xfrm>
        </p:grpSpPr>
        <p:sp>
          <p:nvSpPr>
            <p:cNvPr id="19" name="矩形: 圆角 12">
              <a:extLst>
                <a:ext uri="{FF2B5EF4-FFF2-40B4-BE49-F238E27FC236}">
                  <a16:creationId xmlns:a16="http://schemas.microsoft.com/office/drawing/2014/main" id="{D4BD627C-7EFF-E549-A2E9-B2D68A735520}"/>
                </a:ext>
              </a:extLst>
            </p:cNvPr>
            <p:cNvSpPr/>
            <p:nvPr/>
          </p:nvSpPr>
          <p:spPr>
            <a:xfrm>
              <a:off x="6952343" y="1327408"/>
              <a:ext cx="2689206" cy="2689206"/>
            </a:xfrm>
            <a:prstGeom prst="roundRect">
              <a:avLst>
                <a:gd name="adj" fmla="val 5598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1AAA247A-2B8F-9340-A9B3-45F4B3B47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1621" y="1600586"/>
              <a:ext cx="2130649" cy="21306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val="3715511153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C8A3456-A80F-AC4B-9024-D744322C049D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3">
            <a:extLst>
              <a:ext uri="{FF2B5EF4-FFF2-40B4-BE49-F238E27FC236}">
                <a16:creationId xmlns:a16="http://schemas.microsoft.com/office/drawing/2014/main" id="{5F2C7DD9-95D1-2645-BD83-D7E1B2C00655}"/>
              </a:ext>
            </a:extLst>
          </p:cNvPr>
          <p:cNvSpPr/>
          <p:nvPr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9913E336-CD95-E547-ACF8-87C335A898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C8CC47-42C3-DE4C-8D22-02DB302ADABB}"/>
              </a:ext>
            </a:extLst>
          </p:cNvPr>
          <p:cNvSpPr txBox="1"/>
          <p:nvPr/>
        </p:nvSpPr>
        <p:spPr>
          <a:xfrm>
            <a:off x="5239566" y="2548008"/>
            <a:ext cx="6595075" cy="15595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更多一手咨询和使用技巧</a:t>
            </a:r>
            <a:endParaRPr lang="en-US" altLang="zh-CN" sz="32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请关注「 微软</a:t>
            </a:r>
            <a:r>
              <a:rPr lang="en-US" altLang="zh-CN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2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>
            <a:hlinkClick r:id="rId5"/>
            <a:extLst>
              <a:ext uri="{FF2B5EF4-FFF2-40B4-BE49-F238E27FC236}">
                <a16:creationId xmlns:a16="http://schemas.microsoft.com/office/drawing/2014/main" id="{5073C113-9DF7-B341-9702-60277D8AA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  <p:extLst>
      <p:ext uri="{BB962C8B-B14F-4D97-AF65-F5344CB8AC3E}">
        <p14:creationId val="3019895163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B4A695-9B42-D546-9CC0-36204677D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15" y="180779"/>
            <a:ext cx="1122205" cy="6312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D78DA83-BC51-D841-BD79-1680D3887359}"/>
              </a:ext>
            </a:extLst>
          </p:cNvPr>
          <p:cNvSpPr/>
          <p:nvPr/>
        </p:nvSpPr>
        <p:spPr>
          <a:xfrm>
            <a:off x="920739" y="161606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788348A-3B36-EE4B-BB02-853D46AA52D4}"/>
              </a:ext>
            </a:extLst>
          </p:cNvPr>
          <p:cNvSpPr/>
          <p:nvPr/>
        </p:nvSpPr>
        <p:spPr>
          <a:xfrm>
            <a:off x="2177201" y="1602121"/>
            <a:ext cx="1402001" cy="286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F3D005-787F-774D-904A-5C4E7BF2D692}"/>
              </a:ext>
            </a:extLst>
          </p:cNvPr>
          <p:cNvSpPr/>
          <p:nvPr/>
        </p:nvSpPr>
        <p:spPr>
          <a:xfrm>
            <a:off x="3311793" y="1602121"/>
            <a:ext cx="7440874" cy="3632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微软雅黑</a:t>
            </a: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algn="just" defTabSz="609585">
              <a:lnSpc>
                <a:spcPct val="130000"/>
              </a:lnSpc>
              <a:defRPr/>
            </a:pP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PPT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Word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Excel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lang="en-US" altLang="zh-CN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lang="zh-CN" altLang="en-US" sz="1333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</a:p>
        </p:txBody>
      </p:sp>
      <p:pic>
        <p:nvPicPr>
          <p:cNvPr id="11" name="图片 10">
            <a:hlinkClick r:id="rId4"/>
            <a:extLst>
              <a:ext uri="{FF2B5EF4-FFF2-40B4-BE49-F238E27FC236}">
                <a16:creationId xmlns:a16="http://schemas.microsoft.com/office/drawing/2014/main" id="{4EB824E9-CF2D-EE4E-B267-73D04DD01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275" y="6371867"/>
            <a:ext cx="1402001" cy="186933"/>
          </a:xfrm>
          <a:prstGeom prst="rect">
            <a:avLst/>
          </a:prstGeom>
        </p:spPr>
      </p:pic>
    </p:spTree>
    <p:extLst>
      <p:ext uri="{BB962C8B-B14F-4D97-AF65-F5344CB8AC3E}">
        <p14:creationId val="425665756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36C65F-2AD3-4EE0-A592-2CDD29C18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A1AC99-46F0-4B3C-BBAF-B5DF03A7B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A14F998-C581-4351-8B27-3E4C8C88A56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6" name="î$ľíde">
              <a:extLst>
                <a:ext uri="{FF2B5EF4-FFF2-40B4-BE49-F238E27FC236}">
                  <a16:creationId xmlns:a16="http://schemas.microsoft.com/office/drawing/2014/main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$1îďé">
              <a:extLst>
                <a:ext uri="{FF2B5EF4-FFF2-40B4-BE49-F238E27FC236}">
                  <a16:creationId xmlns:a16="http://schemas.microsoft.com/office/drawing/2014/main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$ľîḑê">
              <a:extLst>
                <a:ext uri="{FF2B5EF4-FFF2-40B4-BE49-F238E27FC236}">
                  <a16:creationId xmlns:a16="http://schemas.microsoft.com/office/drawing/2014/main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27" name="ïṥḻïde">
                <a:extLst>
                  <a:ext uri="{FF2B5EF4-FFF2-40B4-BE49-F238E27FC236}">
                    <a16:creationId xmlns:a16="http://schemas.microsoft.com/office/drawing/2014/main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80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8" name="ïŝļïḋé">
                <a:extLst>
                  <a:ext uri="{FF2B5EF4-FFF2-40B4-BE49-F238E27FC236}">
                    <a16:creationId xmlns:a16="http://schemas.microsoft.com/office/drawing/2014/main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9" name="íṧļiḑé">
              <a:extLst>
                <a:ext uri="{FF2B5EF4-FFF2-40B4-BE49-F238E27FC236}">
                  <a16:creationId xmlns:a16="http://schemas.microsoft.com/office/drawing/2014/main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0" name="iṣļîḓe">
              <a:extLst>
                <a:ext uri="{FF2B5EF4-FFF2-40B4-BE49-F238E27FC236}">
                  <a16:creationId xmlns:a16="http://schemas.microsoft.com/office/drawing/2014/main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3" name="ïSḷïḓê">
                <a:extLst>
                  <a:ext uri="{FF2B5EF4-FFF2-40B4-BE49-F238E27FC236}">
                    <a16:creationId xmlns:a16="http://schemas.microsoft.com/office/drawing/2014/main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5" name="íṥḻíḍe">
                  <a:extLst>
                    <a:ext uri="{FF2B5EF4-FFF2-40B4-BE49-F238E27FC236}">
                      <a16:creationId xmlns:a16="http://schemas.microsoft.com/office/drawing/2014/main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……</a:t>
                  </a:r>
                </a:p>
              </p:txBody>
            </p:sp>
            <p:sp>
              <p:nvSpPr>
                <p:cNvPr id="26" name="îṣ1iďè">
                  <a:extLst>
                    <a:ext uri="{FF2B5EF4-FFF2-40B4-BE49-F238E27FC236}">
                      <a16:creationId xmlns:a16="http://schemas.microsoft.com/office/drawing/2014/main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</a:p>
              </p:txBody>
            </p:sp>
          </p:grpSp>
          <p:sp>
            <p:nvSpPr>
              <p:cNvPr id="24" name="íSlîḑe">
                <a:extLst>
                  <a:ext uri="{FF2B5EF4-FFF2-40B4-BE49-F238E27FC236}">
                    <a16:creationId xmlns:a16="http://schemas.microsoft.com/office/drawing/2014/main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iśḷïdè">
              <a:extLst>
                <a:ext uri="{FF2B5EF4-FFF2-40B4-BE49-F238E27FC236}">
                  <a16:creationId xmlns:a16="http://schemas.microsoft.com/office/drawing/2014/main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19" name="îŝlîḑè">
                <a:extLst>
                  <a:ext uri="{FF2B5EF4-FFF2-40B4-BE49-F238E27FC236}">
                    <a16:creationId xmlns:a16="http://schemas.microsoft.com/office/drawing/2014/main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1" name="isľidè">
                  <a:extLst>
                    <a:ext uri="{FF2B5EF4-FFF2-40B4-BE49-F238E27FC236}">
                      <a16:creationId xmlns:a16="http://schemas.microsoft.com/office/drawing/2014/main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……</a:t>
                  </a:r>
                </a:p>
              </p:txBody>
            </p:sp>
            <p:sp>
              <p:nvSpPr>
                <p:cNvPr id="22" name="îṣḻïdè">
                  <a:extLst>
                    <a:ext uri="{FF2B5EF4-FFF2-40B4-BE49-F238E27FC236}">
                      <a16:creationId xmlns:a16="http://schemas.microsoft.com/office/drawing/2014/main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</a:p>
              </p:txBody>
            </p:sp>
          </p:grpSp>
          <p:sp>
            <p:nvSpPr>
              <p:cNvPr id="20" name="íṧḷíḋè">
                <a:extLst>
                  <a:ext uri="{FF2B5EF4-FFF2-40B4-BE49-F238E27FC236}">
                    <a16:creationId xmlns:a16="http://schemas.microsoft.com/office/drawing/2014/main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2" name="iSḷíḋe">
              <a:extLst>
                <a:ext uri="{FF2B5EF4-FFF2-40B4-BE49-F238E27FC236}">
                  <a16:creationId xmlns:a16="http://schemas.microsoft.com/office/drawing/2014/main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15" name="ï$ḻiḑé">
                <a:extLst>
                  <a:ext uri="{FF2B5EF4-FFF2-40B4-BE49-F238E27FC236}">
                    <a16:creationId xmlns:a16="http://schemas.microsoft.com/office/drawing/2014/main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17" name="ïṣ1ïḍé">
                  <a:extLst>
                    <a:ext uri="{FF2B5EF4-FFF2-40B4-BE49-F238E27FC236}">
                      <a16:creationId xmlns:a16="http://schemas.microsoft.com/office/drawing/2014/main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/>
                    <a:t>……</a:t>
                  </a:r>
                </a:p>
              </p:txBody>
            </p:sp>
            <p:sp>
              <p:nvSpPr>
                <p:cNvPr id="18" name="iṧḷiḍè">
                  <a:extLst>
                    <a:ext uri="{FF2B5EF4-FFF2-40B4-BE49-F238E27FC236}">
                      <a16:creationId xmlns:a16="http://schemas.microsoft.com/office/drawing/2014/main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</a:p>
              </p:txBody>
            </p:sp>
          </p:grpSp>
          <p:sp>
            <p:nvSpPr>
              <p:cNvPr id="16" name="íṧlídè">
                <a:extLst>
                  <a:ext uri="{FF2B5EF4-FFF2-40B4-BE49-F238E27FC236}">
                    <a16:creationId xmlns:a16="http://schemas.microsoft.com/office/drawing/2014/main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37BC6FB-0EB3-4388-9DD1-FEECCDDECE52}"/>
                </a:ext>
              </a:extLst>
            </p:cNvPr>
            <p:cNvCxnSpPr/>
            <p:nvPr/>
          </p:nvCxnSpPr>
          <p:spPr>
            <a:xfrm flipH="1"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6807508-0976-4C61-9714-3C032A95C33A}"/>
                </a:ext>
              </a:extLst>
            </p:cNvPr>
            <p:cNvCxnSpPr/>
            <p:nvPr/>
          </p:nvCxnSpPr>
          <p:spPr>
            <a:xfrm flipH="1"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val="327924011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777AB4-8985-4ABB-865F-076D7634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F24206-CF87-40D9-B583-1052AF479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399d867a-debb-4d18-8fab-6b688554e1b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1FA187F-77E9-4348-9DD0-6B9363AD899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iṩ1îḋè">
              <a:extLst>
                <a:ext uri="{FF2B5EF4-FFF2-40B4-BE49-F238E27FC236}">
                  <a16:creationId xmlns:a16="http://schemas.microsoft.com/office/drawing/2014/main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îś1íḋê">
              <a:extLst>
                <a:ext uri="{FF2B5EF4-FFF2-40B4-BE49-F238E27FC236}">
                  <a16:creationId xmlns:a16="http://schemas.microsoft.com/office/drawing/2014/main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gdLst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ṩ1idê">
              <a:extLst>
                <a:ext uri="{FF2B5EF4-FFF2-40B4-BE49-F238E27FC236}">
                  <a16:creationId xmlns:a16="http://schemas.microsoft.com/office/drawing/2014/main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îṥḻíḑé">
              <a:extLst>
                <a:ext uri="{FF2B5EF4-FFF2-40B4-BE49-F238E27FC236}">
                  <a16:creationId xmlns:a16="http://schemas.microsoft.com/office/drawing/2014/main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gdLst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íṩḻîḋé">
              <a:extLst>
                <a:ext uri="{FF2B5EF4-FFF2-40B4-BE49-F238E27FC236}">
                  <a16:creationId xmlns:a16="http://schemas.microsoft.com/office/drawing/2014/main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ïşḷiḓé">
              <a:extLst>
                <a:ext uri="{FF2B5EF4-FFF2-40B4-BE49-F238E27FC236}">
                  <a16:creationId xmlns:a16="http://schemas.microsoft.com/office/drawing/2014/main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gdLst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íSľidè">
              <a:extLst>
                <a:ext uri="{FF2B5EF4-FFF2-40B4-BE49-F238E27FC236}">
                  <a16:creationId xmlns:a16="http://schemas.microsoft.com/office/drawing/2014/main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iṧḷiḓé">
              <a:extLst>
                <a:ext uri="{FF2B5EF4-FFF2-40B4-BE49-F238E27FC236}">
                  <a16:creationId xmlns:a16="http://schemas.microsoft.com/office/drawing/2014/main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gdLst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4" name="ïŝ1ïḑe">
              <a:extLst>
                <a:ext uri="{FF2B5EF4-FFF2-40B4-BE49-F238E27FC236}">
                  <a16:creationId xmlns:a16="http://schemas.microsoft.com/office/drawing/2014/main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ïŝḻídê">
              <a:extLst>
                <a:ext uri="{FF2B5EF4-FFF2-40B4-BE49-F238E27FC236}">
                  <a16:creationId xmlns:a16="http://schemas.microsoft.com/office/drawing/2014/main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íš1îḋè">
              <a:extLst>
                <a:ext uri="{FF2B5EF4-FFF2-40B4-BE49-F238E27FC236}">
                  <a16:creationId xmlns:a16="http://schemas.microsoft.com/office/drawing/2014/main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iṥļíďê">
              <a:extLst>
                <a:ext uri="{FF2B5EF4-FFF2-40B4-BE49-F238E27FC236}">
                  <a16:creationId xmlns:a16="http://schemas.microsoft.com/office/drawing/2014/main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îṥľîdé">
              <a:extLst>
                <a:ext uri="{FF2B5EF4-FFF2-40B4-BE49-F238E27FC236}">
                  <a16:creationId xmlns:a16="http://schemas.microsoft.com/office/drawing/2014/main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ṩḷiḑé">
              <a:extLst>
                <a:ext uri="{FF2B5EF4-FFF2-40B4-BE49-F238E27FC236}">
                  <a16:creationId xmlns:a16="http://schemas.microsoft.com/office/drawing/2014/main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Sľîḋe">
              <a:extLst>
                <a:ext uri="{FF2B5EF4-FFF2-40B4-BE49-F238E27FC236}">
                  <a16:creationId xmlns:a16="http://schemas.microsoft.com/office/drawing/2014/main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îšḻîḑe">
              <a:extLst>
                <a:ext uri="{FF2B5EF4-FFF2-40B4-BE49-F238E27FC236}">
                  <a16:creationId xmlns:a16="http://schemas.microsoft.com/office/drawing/2014/main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ṩḷïḋè">
              <a:extLst>
                <a:ext uri="{FF2B5EF4-FFF2-40B4-BE49-F238E27FC236}">
                  <a16:creationId xmlns:a16="http://schemas.microsoft.com/office/drawing/2014/main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íṣļíďè">
                <a:extLst>
                  <a:ext uri="{FF2B5EF4-FFF2-40B4-BE49-F238E27FC236}">
                    <a16:creationId xmlns:a16="http://schemas.microsoft.com/office/drawing/2014/main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iṥḷiḍe">
                <a:extLst>
                  <a:ext uri="{FF2B5EF4-FFF2-40B4-BE49-F238E27FC236}">
                    <a16:creationId xmlns:a16="http://schemas.microsoft.com/office/drawing/2014/main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í$1idê">
              <a:extLst>
                <a:ext uri="{FF2B5EF4-FFF2-40B4-BE49-F238E27FC236}">
                  <a16:creationId xmlns:a16="http://schemas.microsoft.com/office/drawing/2014/main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îśļiḍé">
                <a:extLst>
                  <a:ext uri="{FF2B5EF4-FFF2-40B4-BE49-F238E27FC236}">
                    <a16:creationId xmlns:a16="http://schemas.microsoft.com/office/drawing/2014/main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34" name="iślîḋè">
                <a:extLst>
                  <a:ext uri="{FF2B5EF4-FFF2-40B4-BE49-F238E27FC236}">
                    <a16:creationId xmlns:a16="http://schemas.microsoft.com/office/drawing/2014/main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4" name="iṧliďe">
              <a:extLst>
                <a:ext uri="{FF2B5EF4-FFF2-40B4-BE49-F238E27FC236}">
                  <a16:creationId xmlns:a16="http://schemas.microsoft.com/office/drawing/2014/main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ïṡlîḓe">
                <a:extLst>
                  <a:ext uri="{FF2B5EF4-FFF2-40B4-BE49-F238E27FC236}">
                    <a16:creationId xmlns:a16="http://schemas.microsoft.com/office/drawing/2014/main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ïşḻíḋé">
                <a:extLst>
                  <a:ext uri="{FF2B5EF4-FFF2-40B4-BE49-F238E27FC236}">
                    <a16:creationId xmlns:a16="http://schemas.microsoft.com/office/drawing/2014/main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îŝliḋe">
              <a:extLst>
                <a:ext uri="{FF2B5EF4-FFF2-40B4-BE49-F238E27FC236}">
                  <a16:creationId xmlns:a16="http://schemas.microsoft.com/office/drawing/2014/main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iṥľíde">
                <a:extLst>
                  <a:ext uri="{FF2B5EF4-FFF2-40B4-BE49-F238E27FC236}">
                    <a16:creationId xmlns:a16="http://schemas.microsoft.com/office/drawing/2014/main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</p:txBody>
          </p:sp>
          <p:sp>
            <p:nvSpPr>
              <p:cNvPr id="30" name="îsļide">
                <a:extLst>
                  <a:ext uri="{FF2B5EF4-FFF2-40B4-BE49-F238E27FC236}">
                    <a16:creationId xmlns:a16="http://schemas.microsoft.com/office/drawing/2014/main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6" name="îṣļîḍè">
              <a:extLst>
                <a:ext uri="{FF2B5EF4-FFF2-40B4-BE49-F238E27FC236}">
                  <a16:creationId xmlns:a16="http://schemas.microsoft.com/office/drawing/2014/main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íṥľíḍè">
                <a:extLst>
                  <a:ext uri="{FF2B5EF4-FFF2-40B4-BE49-F238E27FC236}">
                    <a16:creationId xmlns:a16="http://schemas.microsoft.com/office/drawing/2014/main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ïṧľíḑé">
                <a:extLst>
                  <a:ext uri="{FF2B5EF4-FFF2-40B4-BE49-F238E27FC236}">
                    <a16:creationId xmlns:a16="http://schemas.microsoft.com/office/drawing/2014/main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</p:grpSp>
    </p:spTree>
    <p:extLst>
      <p:ext uri="{BB962C8B-B14F-4D97-AF65-F5344CB8AC3E}">
        <p14:creationId val="153171905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3C9DB5-D23A-4CB6-86EC-CE86621EB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DBB6F6-220D-42CA-976E-0DEDE1A39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80eb4a01-e2b5-427d-b3ab-99ed35253e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74AF972-3154-48BF-BABC-29B0034FDCB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işlide">
              <a:extLst>
                <a:ext uri="{FF2B5EF4-FFF2-40B4-BE49-F238E27FC236}">
                  <a16:creationId xmlns:a16="http://schemas.microsoft.com/office/drawing/2014/main" id="{0255D17B-9B8A-4BBF-B1FE-ACFB52B36C2B}"/>
                </a:ext>
              </a:extLst>
            </p:cNvPr>
            <p:cNvGrpSpPr/>
            <p:nvPr/>
          </p:nvGrpSpPr>
          <p:grpSpPr>
            <a:xfrm>
              <a:off x="7655735" y="1221513"/>
              <a:ext cx="3864753" cy="1773518"/>
              <a:chOff x="7655735" y="3429000"/>
              <a:chExt cx="3864753" cy="1773518"/>
            </a:xfrm>
          </p:grpSpPr>
          <p:sp>
            <p:nvSpPr>
              <p:cNvPr id="25" name="iş1ïḍé">
                <a:extLst>
                  <a:ext uri="{FF2B5EF4-FFF2-40B4-BE49-F238E27FC236}">
                    <a16:creationId xmlns:a16="http://schemas.microsoft.com/office/drawing/2014/main" id="{D8194D81-4362-4609-9D93-90759206E371}"/>
                  </a:ext>
                </a:extLst>
              </p:cNvPr>
              <p:cNvSpPr/>
              <p:nvPr/>
            </p:nvSpPr>
            <p:spPr>
              <a:xfrm>
                <a:off x="7655735" y="3870805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şḻíďê">
                <a:extLst>
                  <a:ext uri="{FF2B5EF4-FFF2-40B4-BE49-F238E27FC236}">
                    <a16:creationId xmlns:a16="http://schemas.microsoft.com/office/drawing/2014/main" id="{8E66B6F9-E7E3-455B-86A4-88E0AA22C1D6}"/>
                  </a:ext>
                </a:extLst>
              </p:cNvPr>
              <p:cNvSpPr txBox="1"/>
              <p:nvPr/>
            </p:nvSpPr>
            <p:spPr bwMode="auto">
              <a:xfrm>
                <a:off x="7655735" y="3429000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</a:p>
            </p:txBody>
          </p:sp>
        </p:grpSp>
        <p:sp>
          <p:nvSpPr>
            <p:cNvPr id="7" name="ïśľîdé">
              <a:extLst>
                <a:ext uri="{FF2B5EF4-FFF2-40B4-BE49-F238E27FC236}">
                  <a16:creationId xmlns:a16="http://schemas.microsoft.com/office/drawing/2014/main" id="{23E92E94-F616-4564-89B4-507BA6988C8F}"/>
                </a:ext>
              </a:extLst>
            </p:cNvPr>
            <p:cNvSpPr/>
            <p:nvPr/>
          </p:nvSpPr>
          <p:spPr>
            <a:xfrm>
              <a:off x="2894631" y="2505558"/>
              <a:ext cx="2107934" cy="19956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grpSp>
          <p:nvGrpSpPr>
            <p:cNvPr id="8" name="ïṣḷïḋe">
              <a:extLst>
                <a:ext uri="{FF2B5EF4-FFF2-40B4-BE49-F238E27FC236}">
                  <a16:creationId xmlns:a16="http://schemas.microsoft.com/office/drawing/2014/main" id="{6CE79BC3-FA81-4A6A-B550-1B1F316E93DE}"/>
                </a:ext>
              </a:extLst>
            </p:cNvPr>
            <p:cNvGrpSpPr/>
            <p:nvPr/>
          </p:nvGrpSpPr>
          <p:grpSpPr>
            <a:xfrm>
              <a:off x="2894631" y="4782103"/>
              <a:ext cx="2107934" cy="1111889"/>
              <a:chOff x="673100" y="1237334"/>
              <a:chExt cx="3228944" cy="1111889"/>
            </a:xfrm>
          </p:grpSpPr>
          <p:sp>
            <p:nvSpPr>
              <p:cNvPr id="23" name="iṧḻíḑê">
                <a:extLst>
                  <a:ext uri="{FF2B5EF4-FFF2-40B4-BE49-F238E27FC236}">
                    <a16:creationId xmlns:a16="http://schemas.microsoft.com/office/drawing/2014/main" id="{1F99983E-0DAE-4B9A-BBD2-705BE804644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4" name="íṧlîḋé">
                <a:extLst>
                  <a:ext uri="{FF2B5EF4-FFF2-40B4-BE49-F238E27FC236}">
                    <a16:creationId xmlns:a16="http://schemas.microsoft.com/office/drawing/2014/main" id="{7B8DC041-6B73-452D-8EBF-28BF4ED8E312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07839D6-7F5E-43A7-BEBC-79522DD6564D}"/>
                </a:ext>
              </a:extLst>
            </p:cNvPr>
            <p:cNvCxnSpPr/>
            <p:nvPr/>
          </p:nvCxnSpPr>
          <p:spPr>
            <a:xfrm flipH="1">
              <a:off x="7503173" y="1123950"/>
              <a:ext cx="0" cy="3377236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ḻîḍê">
              <a:extLst>
                <a:ext uri="{FF2B5EF4-FFF2-40B4-BE49-F238E27FC236}">
                  <a16:creationId xmlns:a16="http://schemas.microsoft.com/office/drawing/2014/main" id="{42418954-7ACC-4C07-84FA-F5682AB5AAE0}"/>
                </a:ext>
              </a:extLst>
            </p:cNvPr>
            <p:cNvGrpSpPr/>
            <p:nvPr/>
          </p:nvGrpSpPr>
          <p:grpSpPr>
            <a:xfrm>
              <a:off x="5119335" y="4782103"/>
              <a:ext cx="2107934" cy="1111889"/>
              <a:chOff x="673100" y="1237334"/>
              <a:chExt cx="3228944" cy="1111889"/>
            </a:xfrm>
          </p:grpSpPr>
          <p:sp>
            <p:nvSpPr>
              <p:cNvPr id="21" name="ïŝḻîďe">
                <a:extLst>
                  <a:ext uri="{FF2B5EF4-FFF2-40B4-BE49-F238E27FC236}">
                    <a16:creationId xmlns:a16="http://schemas.microsoft.com/office/drawing/2014/main" id="{BCFAF1FB-3E17-4964-A3C3-C9922EDFA34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2" name="ïśľîḓê">
                <a:extLst>
                  <a:ext uri="{FF2B5EF4-FFF2-40B4-BE49-F238E27FC236}">
                    <a16:creationId xmlns:a16="http://schemas.microsoft.com/office/drawing/2014/main" id="{459681E0-DC8E-4621-8089-F76CD4DB367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sp>
          <p:nvSpPr>
            <p:cNvPr id="11" name="iṡḷíḋê">
              <a:extLst>
                <a:ext uri="{FF2B5EF4-FFF2-40B4-BE49-F238E27FC236}">
                  <a16:creationId xmlns:a16="http://schemas.microsoft.com/office/drawing/2014/main" id="{D60E3A67-F491-4B81-84E0-6214DE3BC4C8}"/>
                </a:ext>
              </a:extLst>
            </p:cNvPr>
            <p:cNvSpPr/>
            <p:nvPr/>
          </p:nvSpPr>
          <p:spPr>
            <a:xfrm>
              <a:off x="511933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2" name="ïSľïḍé">
              <a:extLst>
                <a:ext uri="{FF2B5EF4-FFF2-40B4-BE49-F238E27FC236}">
                  <a16:creationId xmlns:a16="http://schemas.microsoft.com/office/drawing/2014/main" id="{EA024B60-B644-4AE8-BF53-7EC880845FE1}"/>
                </a:ext>
              </a:extLst>
            </p:cNvPr>
            <p:cNvSpPr/>
            <p:nvPr/>
          </p:nvSpPr>
          <p:spPr bwMode="auto">
            <a:xfrm>
              <a:off x="5853821" y="3196120"/>
              <a:ext cx="638962" cy="614504"/>
            </a:xfrm>
            <a:custGeom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DA7EF50-FC05-44A3-89B8-EA2860E55FF4}"/>
                </a:ext>
              </a:extLst>
            </p:cNvPr>
            <p:cNvCxnSpPr/>
            <p:nvPr/>
          </p:nvCxnSpPr>
          <p:spPr>
            <a:xfrm flipH="1">
              <a:off x="5060951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líḑé">
              <a:extLst>
                <a:ext uri="{FF2B5EF4-FFF2-40B4-BE49-F238E27FC236}">
                  <a16:creationId xmlns:a16="http://schemas.microsoft.com/office/drawing/2014/main" id="{4CDA7B2E-0C31-4D32-846F-AF6422355300}"/>
                </a:ext>
              </a:extLst>
            </p:cNvPr>
            <p:cNvSpPr/>
            <p:nvPr/>
          </p:nvSpPr>
          <p:spPr>
            <a:xfrm>
              <a:off x="669925" y="2505558"/>
              <a:ext cx="2107934" cy="1995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15" name="íŝḷíḍe">
              <a:extLst>
                <a:ext uri="{FF2B5EF4-FFF2-40B4-BE49-F238E27FC236}">
                  <a16:creationId xmlns:a16="http://schemas.microsoft.com/office/drawing/2014/main" id="{6A3A9DAD-E2E7-4F88-BDAD-79BCAA537143}"/>
                </a:ext>
              </a:extLst>
            </p:cNvPr>
            <p:cNvSpPr/>
            <p:nvPr/>
          </p:nvSpPr>
          <p:spPr bwMode="auto">
            <a:xfrm>
              <a:off x="1404411" y="3196024"/>
              <a:ext cx="638962" cy="614696"/>
            </a:xfrm>
            <a:custGeom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îṡľîḑê">
              <a:extLst>
                <a:ext uri="{FF2B5EF4-FFF2-40B4-BE49-F238E27FC236}">
                  <a16:creationId xmlns:a16="http://schemas.microsoft.com/office/drawing/2014/main" id="{77B48230-3692-4647-B271-4E182209D431}"/>
                </a:ext>
              </a:extLst>
            </p:cNvPr>
            <p:cNvGrpSpPr/>
            <p:nvPr/>
          </p:nvGrpSpPr>
          <p:grpSpPr>
            <a:xfrm>
              <a:off x="669925" y="4782103"/>
              <a:ext cx="2107934" cy="1111889"/>
              <a:chOff x="673100" y="1237334"/>
              <a:chExt cx="3228944" cy="1111889"/>
            </a:xfrm>
          </p:grpSpPr>
          <p:sp>
            <p:nvSpPr>
              <p:cNvPr id="19" name="iṡlíḑê">
                <a:extLst>
                  <a:ext uri="{FF2B5EF4-FFF2-40B4-BE49-F238E27FC236}">
                    <a16:creationId xmlns:a16="http://schemas.microsoft.com/office/drawing/2014/main" id="{E26CEDCD-FBD0-42BF-9972-E83E8C37AF0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20" name="íṩḻidè">
                <a:extLst>
                  <a:ext uri="{FF2B5EF4-FFF2-40B4-BE49-F238E27FC236}">
                    <a16:creationId xmlns:a16="http://schemas.microsoft.com/office/drawing/2014/main" id="{AF5E67C2-4F6F-45AB-87D4-6CAF143E965D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3FE94AF-A3E2-440C-A254-BFBA0D2B9864}"/>
                </a:ext>
              </a:extLst>
            </p:cNvPr>
            <p:cNvCxnSpPr/>
            <p:nvPr/>
          </p:nvCxnSpPr>
          <p:spPr>
            <a:xfrm flipH="1">
              <a:off x="2836245" y="4782103"/>
              <a:ext cx="0" cy="1361522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şļíḓe">
              <a:extLst>
                <a:ext uri="{FF2B5EF4-FFF2-40B4-BE49-F238E27FC236}">
                  <a16:creationId xmlns:a16="http://schemas.microsoft.com/office/drawing/2014/main" id="{2F918A95-5316-488C-87CE-F2AFECFD0CA7}"/>
                </a:ext>
              </a:extLst>
            </p:cNvPr>
            <p:cNvSpPr/>
            <p:nvPr/>
          </p:nvSpPr>
          <p:spPr bwMode="auto">
            <a:xfrm>
              <a:off x="3671123" y="3226417"/>
              <a:ext cx="554950" cy="553910"/>
            </a:xfrm>
            <a:custGeom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val="379832209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EF9A39-73FF-4EFB-BCBE-C07C820C8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89DAA5-1284-46BA-9204-5E50ED535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c54e799b-5ac5-488d-95a3-390004981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926E144-0706-483A-9CE9-04313900B47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571203"/>
            <a:ext cx="10847388" cy="4144304"/>
            <a:chOff x="673100" y="1571203"/>
            <a:chExt cx="10847388" cy="4144304"/>
          </a:xfrm>
        </p:grpSpPr>
        <p:sp>
          <p:nvSpPr>
            <p:cNvPr id="6" name="îṥḷiḋé">
              <a:extLst>
                <a:ext uri="{FF2B5EF4-FFF2-40B4-BE49-F238E27FC236}">
                  <a16:creationId xmlns:a16="http://schemas.microsoft.com/office/drawing/2014/main" id="{94A32E8F-40B3-4D1B-AB71-E8AD85C857A4}"/>
                </a:ext>
              </a:extLst>
            </p:cNvPr>
            <p:cNvSpPr/>
            <p:nvPr/>
          </p:nvSpPr>
          <p:spPr>
            <a:xfrm>
              <a:off x="4812123" y="1990232"/>
              <a:ext cx="1261946" cy="1380108"/>
            </a:xfrm>
            <a:custGeom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ïşḻîdè">
              <a:extLst>
                <a:ext uri="{FF2B5EF4-FFF2-40B4-BE49-F238E27FC236}">
                  <a16:creationId xmlns:a16="http://schemas.microsoft.com/office/drawing/2014/main" id="{542C6FFC-7C14-46A9-A08E-54FC533D8F9A}"/>
                </a:ext>
              </a:extLst>
            </p:cNvPr>
            <p:cNvSpPr/>
            <p:nvPr/>
          </p:nvSpPr>
          <p:spPr>
            <a:xfrm>
              <a:off x="6116074" y="1990232"/>
              <a:ext cx="1261946" cy="1380108"/>
            </a:xfrm>
            <a:custGeom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ïṧliḑe">
              <a:extLst>
                <a:ext uri="{FF2B5EF4-FFF2-40B4-BE49-F238E27FC236}">
                  <a16:creationId xmlns:a16="http://schemas.microsoft.com/office/drawing/2014/main" id="{8ED815F8-C81D-4390-A02E-879A5CB07448}"/>
                </a:ext>
              </a:extLst>
            </p:cNvPr>
            <p:cNvSpPr/>
            <p:nvPr/>
          </p:nvSpPr>
          <p:spPr>
            <a:xfrm>
              <a:off x="6531080" y="2992644"/>
              <a:ext cx="1486062" cy="1301422"/>
            </a:xfrm>
            <a:custGeom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iṩlïḓè">
              <a:extLst>
                <a:ext uri="{FF2B5EF4-FFF2-40B4-BE49-F238E27FC236}">
                  <a16:creationId xmlns:a16="http://schemas.microsoft.com/office/drawing/2014/main" id="{D825D3E4-4706-4937-8BA0-100D342527ED}"/>
                </a:ext>
              </a:extLst>
            </p:cNvPr>
            <p:cNvSpPr/>
            <p:nvPr/>
          </p:nvSpPr>
          <p:spPr>
            <a:xfrm>
              <a:off x="4176447" y="2992644"/>
              <a:ext cx="1472115" cy="1301422"/>
            </a:xfrm>
            <a:custGeom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íṡļîḓè">
              <a:extLst>
                <a:ext uri="{FF2B5EF4-FFF2-40B4-BE49-F238E27FC236}">
                  <a16:creationId xmlns:a16="http://schemas.microsoft.com/office/drawing/2014/main" id="{75303A58-8942-41E9-86C7-289CD59CBFCD}"/>
                </a:ext>
              </a:extLst>
            </p:cNvPr>
            <p:cNvSpPr/>
            <p:nvPr/>
          </p:nvSpPr>
          <p:spPr>
            <a:xfrm>
              <a:off x="4812123" y="3897543"/>
              <a:ext cx="1261946" cy="1398936"/>
            </a:xfrm>
            <a:custGeom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îṥľíḑé">
              <a:extLst>
                <a:ext uri="{FF2B5EF4-FFF2-40B4-BE49-F238E27FC236}">
                  <a16:creationId xmlns:a16="http://schemas.microsoft.com/office/drawing/2014/main" id="{9DA1CB89-C7C7-4604-8865-11249E1F2F34}"/>
                </a:ext>
              </a:extLst>
            </p:cNvPr>
            <p:cNvSpPr/>
            <p:nvPr/>
          </p:nvSpPr>
          <p:spPr>
            <a:xfrm>
              <a:off x="6116074" y="3897543"/>
              <a:ext cx="1261946" cy="1398936"/>
            </a:xfrm>
            <a:custGeom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íṧliďè">
              <a:extLst>
                <a:ext uri="{FF2B5EF4-FFF2-40B4-BE49-F238E27FC236}">
                  <a16:creationId xmlns:a16="http://schemas.microsoft.com/office/drawing/2014/main" id="{3771CF20-364B-448F-B5A3-3C0B4C30B1CF}"/>
                </a:ext>
              </a:extLst>
            </p:cNvPr>
            <p:cNvSpPr/>
            <p:nvPr/>
          </p:nvSpPr>
          <p:spPr>
            <a:xfrm>
              <a:off x="4961318" y="2508853"/>
              <a:ext cx="2270952" cy="2269004"/>
            </a:xfrm>
            <a:custGeom>
              <a:gdLst>
                <a:gd name="connsiteX0" fmla="*/ 1474317 w 2270952"/>
                <a:gd name="connsiteY0" fmla="*/ 1388690 h 2269004"/>
                <a:gd name="connsiteX1" fmla="*/ 1680821 w 2270952"/>
                <a:gd name="connsiteY1" fmla="*/ 1525570 h 2269004"/>
                <a:gd name="connsiteX2" fmla="*/ 1685374 w 2270952"/>
                <a:gd name="connsiteY2" fmla="*/ 1540237 h 2269004"/>
                <a:gd name="connsiteX3" fmla="*/ 1785728 w 2270952"/>
                <a:gd name="connsiteY3" fmla="*/ 1486203 h 2269004"/>
                <a:gd name="connsiteX4" fmla="*/ 2134696 w 2270952"/>
                <a:gd name="connsiteY4" fmla="*/ 1674096 h 2269004"/>
                <a:gd name="connsiteX5" fmla="*/ 2133906 w 2270952"/>
                <a:gd name="connsiteY5" fmla="*/ 1675737 h 2269004"/>
                <a:gd name="connsiteX6" fmla="*/ 1251571 w 2270952"/>
                <a:gd name="connsiteY6" fmla="*/ 2264116 h 2269004"/>
                <a:gd name="connsiteX7" fmla="*/ 1154756 w 2270952"/>
                <a:gd name="connsiteY7" fmla="*/ 2269004 h 2269004"/>
                <a:gd name="connsiteX8" fmla="*/ 1154756 w 2270952"/>
                <a:gd name="connsiteY8" fmla="*/ 1825935 h 2269004"/>
                <a:gd name="connsiteX9" fmla="*/ 1154755 w 2270952"/>
                <a:gd name="connsiteY9" fmla="*/ 1825935 h 2269004"/>
                <a:gd name="connsiteX10" fmla="*/ 1297516 w 2270952"/>
                <a:gd name="connsiteY10" fmla="*/ 1749069 h 2269004"/>
                <a:gd name="connsiteX11" fmla="*/ 1288476 w 2270952"/>
                <a:gd name="connsiteY11" fmla="*/ 1738112 h 2269004"/>
                <a:gd name="connsiteX12" fmla="*/ 1250200 w 2270952"/>
                <a:gd name="connsiteY12" fmla="*/ 1612806 h 2269004"/>
                <a:gd name="connsiteX13" fmla="*/ 1474317 w 2270952"/>
                <a:gd name="connsiteY13" fmla="*/ 1388690 h 2269004"/>
                <a:gd name="connsiteX14" fmla="*/ 792328 w 2270952"/>
                <a:gd name="connsiteY14" fmla="*/ 1388689 h 2269004"/>
                <a:gd name="connsiteX15" fmla="*/ 1016444 w 2270952"/>
                <a:gd name="connsiteY15" fmla="*/ 1612805 h 2269004"/>
                <a:gd name="connsiteX16" fmla="*/ 978169 w 2270952"/>
                <a:gd name="connsiteY16" fmla="*/ 1738111 h 2269004"/>
                <a:gd name="connsiteX17" fmla="*/ 969393 w 2270952"/>
                <a:gd name="connsiteY17" fmla="*/ 1748747 h 2269004"/>
                <a:gd name="connsiteX18" fmla="*/ 1112749 w 2270952"/>
                <a:gd name="connsiteY18" fmla="*/ 1825934 h 2269004"/>
                <a:gd name="connsiteX19" fmla="*/ 1112750 w 2270952"/>
                <a:gd name="connsiteY19" fmla="*/ 1825934 h 2269004"/>
                <a:gd name="connsiteX20" fmla="*/ 1112750 w 2270952"/>
                <a:gd name="connsiteY20" fmla="*/ 2268829 h 2269004"/>
                <a:gd name="connsiteX21" fmla="*/ 1019379 w 2270952"/>
                <a:gd name="connsiteY21" fmla="*/ 2264115 h 2269004"/>
                <a:gd name="connsiteX22" fmla="*/ 137046 w 2270952"/>
                <a:gd name="connsiteY22" fmla="*/ 1675736 h 2269004"/>
                <a:gd name="connsiteX23" fmla="*/ 135546 w 2270952"/>
                <a:gd name="connsiteY23" fmla="*/ 1672622 h 2269004"/>
                <a:gd name="connsiteX24" fmla="*/ 481777 w 2270952"/>
                <a:gd name="connsiteY24" fmla="*/ 1486202 h 2269004"/>
                <a:gd name="connsiteX25" fmla="*/ 581394 w 2270952"/>
                <a:gd name="connsiteY25" fmla="*/ 1539839 h 2269004"/>
                <a:gd name="connsiteX26" fmla="*/ 585823 w 2270952"/>
                <a:gd name="connsiteY26" fmla="*/ 1525569 h 2269004"/>
                <a:gd name="connsiteX27" fmla="*/ 792328 w 2270952"/>
                <a:gd name="connsiteY27" fmla="*/ 1388689 h 2269004"/>
                <a:gd name="connsiteX28" fmla="*/ 2151952 w 2270952"/>
                <a:gd name="connsiteY28" fmla="*/ 630727 h 2269004"/>
                <a:gd name="connsiteX29" fmla="*/ 2181721 w 2270952"/>
                <a:gd name="connsiteY29" fmla="*/ 692523 h 2269004"/>
                <a:gd name="connsiteX30" fmla="*/ 2270952 w 2270952"/>
                <a:gd name="connsiteY30" fmla="*/ 1134502 h 2269004"/>
                <a:gd name="connsiteX31" fmla="*/ 2181721 w 2270952"/>
                <a:gd name="connsiteY31" fmla="*/ 1576480 h 2269004"/>
                <a:gd name="connsiteX32" fmla="*/ 2151952 w 2270952"/>
                <a:gd name="connsiteY32" fmla="*/ 1638277 h 2269004"/>
                <a:gd name="connsiteX33" fmla="*/ 1793879 w 2270952"/>
                <a:gd name="connsiteY33" fmla="*/ 1445482 h 2269004"/>
                <a:gd name="connsiteX34" fmla="*/ 1793879 w 2270952"/>
                <a:gd name="connsiteY34" fmla="*/ 1445482 h 2269004"/>
                <a:gd name="connsiteX35" fmla="*/ 1793879 w 2270952"/>
                <a:gd name="connsiteY35" fmla="*/ 1358618 h 2269004"/>
                <a:gd name="connsiteX36" fmla="*/ 1793879 w 2270952"/>
                <a:gd name="connsiteY36" fmla="*/ 1358618 h 2269004"/>
                <a:gd name="connsiteX37" fmla="*/ 1569762 w 2270952"/>
                <a:gd name="connsiteY37" fmla="*/ 1134502 h 2269004"/>
                <a:gd name="connsiteX38" fmla="*/ 1793879 w 2270952"/>
                <a:gd name="connsiteY38" fmla="*/ 910385 h 2269004"/>
                <a:gd name="connsiteX39" fmla="*/ 1793879 w 2270952"/>
                <a:gd name="connsiteY39" fmla="*/ 910385 h 2269004"/>
                <a:gd name="connsiteX40" fmla="*/ 1793879 w 2270952"/>
                <a:gd name="connsiteY40" fmla="*/ 823522 h 2269004"/>
                <a:gd name="connsiteX41" fmla="*/ 1793879 w 2270952"/>
                <a:gd name="connsiteY41" fmla="*/ 823522 h 2269004"/>
                <a:gd name="connsiteX42" fmla="*/ 119000 w 2270952"/>
                <a:gd name="connsiteY42" fmla="*/ 630726 h 2269004"/>
                <a:gd name="connsiteX43" fmla="*/ 477073 w 2270952"/>
                <a:gd name="connsiteY43" fmla="*/ 823522 h 2269004"/>
                <a:gd name="connsiteX44" fmla="*/ 477073 w 2270952"/>
                <a:gd name="connsiteY44" fmla="*/ 823522 h 2269004"/>
                <a:gd name="connsiteX45" fmla="*/ 477073 w 2270952"/>
                <a:gd name="connsiteY45" fmla="*/ 902377 h 2269004"/>
                <a:gd name="connsiteX46" fmla="*/ 508294 w 2270952"/>
                <a:gd name="connsiteY46" fmla="*/ 905525 h 2269004"/>
                <a:gd name="connsiteX47" fmla="*/ 687243 w 2270952"/>
                <a:gd name="connsiteY47" fmla="*/ 1125087 h 2269004"/>
                <a:gd name="connsiteX48" fmla="*/ 508294 w 2270952"/>
                <a:gd name="connsiteY48" fmla="*/ 1344651 h 2269004"/>
                <a:gd name="connsiteX49" fmla="*/ 477073 w 2270952"/>
                <a:gd name="connsiteY49" fmla="*/ 1347798 h 2269004"/>
                <a:gd name="connsiteX50" fmla="*/ 477073 w 2270952"/>
                <a:gd name="connsiteY50" fmla="*/ 1445481 h 2269004"/>
                <a:gd name="connsiteX51" fmla="*/ 477073 w 2270952"/>
                <a:gd name="connsiteY51" fmla="*/ 1445481 h 2269004"/>
                <a:gd name="connsiteX52" fmla="*/ 119000 w 2270952"/>
                <a:gd name="connsiteY52" fmla="*/ 1638276 h 2269004"/>
                <a:gd name="connsiteX53" fmla="*/ 89231 w 2270952"/>
                <a:gd name="connsiteY53" fmla="*/ 1576479 h 2269004"/>
                <a:gd name="connsiteX54" fmla="*/ 0 w 2270952"/>
                <a:gd name="connsiteY54" fmla="*/ 1134501 h 2269004"/>
                <a:gd name="connsiteX55" fmla="*/ 89231 w 2270952"/>
                <a:gd name="connsiteY55" fmla="*/ 692523 h 2269004"/>
                <a:gd name="connsiteX56" fmla="*/ 1112750 w 2270952"/>
                <a:gd name="connsiteY56" fmla="*/ 173 h 2269004"/>
                <a:gd name="connsiteX57" fmla="*/ 1112750 w 2270952"/>
                <a:gd name="connsiteY57" fmla="*/ 443069 h 2269004"/>
                <a:gd name="connsiteX58" fmla="*/ 1112749 w 2270952"/>
                <a:gd name="connsiteY58" fmla="*/ 443069 h 2269004"/>
                <a:gd name="connsiteX59" fmla="*/ 981624 w 2270952"/>
                <a:gd name="connsiteY59" fmla="*/ 513670 h 2269004"/>
                <a:gd name="connsiteX60" fmla="*/ 1001416 w 2270952"/>
                <a:gd name="connsiteY60" fmla="*/ 550133 h 2269004"/>
                <a:gd name="connsiteX61" fmla="*/ 1019028 w 2270952"/>
                <a:gd name="connsiteY61" fmla="*/ 637370 h 2269004"/>
                <a:gd name="connsiteX62" fmla="*/ 794911 w 2270952"/>
                <a:gd name="connsiteY62" fmla="*/ 861486 h 2269004"/>
                <a:gd name="connsiteX63" fmla="*/ 609070 w 2270952"/>
                <a:gd name="connsiteY63" fmla="*/ 762675 h 2269004"/>
                <a:gd name="connsiteX64" fmla="*/ 588736 w 2270952"/>
                <a:gd name="connsiteY64" fmla="*/ 725211 h 2269004"/>
                <a:gd name="connsiteX65" fmla="*/ 481777 w 2270952"/>
                <a:gd name="connsiteY65" fmla="*/ 782800 h 2269004"/>
                <a:gd name="connsiteX66" fmla="*/ 135546 w 2270952"/>
                <a:gd name="connsiteY66" fmla="*/ 596381 h 2269004"/>
                <a:gd name="connsiteX67" fmla="*/ 137046 w 2270952"/>
                <a:gd name="connsiteY67" fmla="*/ 593267 h 2269004"/>
                <a:gd name="connsiteX68" fmla="*/ 1019379 w 2270952"/>
                <a:gd name="connsiteY68" fmla="*/ 4888 h 2269004"/>
                <a:gd name="connsiteX69" fmla="*/ 1154756 w 2270952"/>
                <a:gd name="connsiteY69" fmla="*/ 0 h 2269004"/>
                <a:gd name="connsiteX70" fmla="*/ 1251571 w 2270952"/>
                <a:gd name="connsiteY70" fmla="*/ 4889 h 2269004"/>
                <a:gd name="connsiteX71" fmla="*/ 2133906 w 2270952"/>
                <a:gd name="connsiteY71" fmla="*/ 593268 h 2269004"/>
                <a:gd name="connsiteX72" fmla="*/ 2134696 w 2270952"/>
                <a:gd name="connsiteY72" fmla="*/ 594909 h 2269004"/>
                <a:gd name="connsiteX73" fmla="*/ 1785728 w 2270952"/>
                <a:gd name="connsiteY73" fmla="*/ 782801 h 2269004"/>
                <a:gd name="connsiteX74" fmla="*/ 1680103 w 2270952"/>
                <a:gd name="connsiteY74" fmla="*/ 725930 h 2269004"/>
                <a:gd name="connsiteX75" fmla="*/ 1660158 w 2270952"/>
                <a:gd name="connsiteY75" fmla="*/ 762676 h 2269004"/>
                <a:gd name="connsiteX76" fmla="*/ 1474317 w 2270952"/>
                <a:gd name="connsiteY76" fmla="*/ 861487 h 2269004"/>
                <a:gd name="connsiteX77" fmla="*/ 1250200 w 2270952"/>
                <a:gd name="connsiteY77" fmla="*/ 637371 h 2269004"/>
                <a:gd name="connsiteX78" fmla="*/ 1267813 w 2270952"/>
                <a:gd name="connsiteY78" fmla="*/ 550134 h 2269004"/>
                <a:gd name="connsiteX79" fmla="*/ 1287214 w 2270952"/>
                <a:gd name="connsiteY79" fmla="*/ 514389 h 2269004"/>
                <a:gd name="connsiteX80" fmla="*/ 1154755 w 2270952"/>
                <a:gd name="connsiteY80" fmla="*/ 443070 h 2269004"/>
                <a:gd name="connsiteX81" fmla="*/ 1154756 w 2270952"/>
                <a:gd name="connsiteY81" fmla="*/ 443070 h 226900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70952" h="2269004">
                  <a:moveTo>
                    <a:pt x="1474317" y="1388690"/>
                  </a:moveTo>
                  <a:cubicBezTo>
                    <a:pt x="1567149" y="1388690"/>
                    <a:pt x="1646798" y="1445131"/>
                    <a:pt x="1680821" y="1525570"/>
                  </a:cubicBezTo>
                  <a:lnTo>
                    <a:pt x="1685374" y="1540237"/>
                  </a:lnTo>
                  <a:lnTo>
                    <a:pt x="1785728" y="1486203"/>
                  </a:lnTo>
                  <a:lnTo>
                    <a:pt x="2134696" y="1674096"/>
                  </a:lnTo>
                  <a:lnTo>
                    <a:pt x="2133906" y="1675737"/>
                  </a:lnTo>
                  <a:cubicBezTo>
                    <a:pt x="1959105" y="1997516"/>
                    <a:pt x="1633285" y="2225351"/>
                    <a:pt x="1251571" y="2264116"/>
                  </a:cubicBezTo>
                  <a:lnTo>
                    <a:pt x="1154756" y="2269004"/>
                  </a:lnTo>
                  <a:lnTo>
                    <a:pt x="1154756" y="1825935"/>
                  </a:lnTo>
                  <a:lnTo>
                    <a:pt x="1154755" y="1825935"/>
                  </a:lnTo>
                  <a:lnTo>
                    <a:pt x="1297516" y="1749069"/>
                  </a:lnTo>
                  <a:lnTo>
                    <a:pt x="1288476" y="1738112"/>
                  </a:lnTo>
                  <a:cubicBezTo>
                    <a:pt x="1264311" y="1702343"/>
                    <a:pt x="1250200" y="1659223"/>
                    <a:pt x="1250200" y="1612806"/>
                  </a:cubicBezTo>
                  <a:cubicBezTo>
                    <a:pt x="1250200" y="1489030"/>
                    <a:pt x="1350541" y="1388690"/>
                    <a:pt x="1474317" y="1388690"/>
                  </a:cubicBezTo>
                  <a:close/>
                  <a:moveTo>
                    <a:pt x="792328" y="1388689"/>
                  </a:moveTo>
                  <a:cubicBezTo>
                    <a:pt x="916104" y="1388689"/>
                    <a:pt x="1016444" y="1489029"/>
                    <a:pt x="1016444" y="1612805"/>
                  </a:cubicBezTo>
                  <a:cubicBezTo>
                    <a:pt x="1016444" y="1659222"/>
                    <a:pt x="1002334" y="1702342"/>
                    <a:pt x="978169" y="1738111"/>
                  </a:cubicBezTo>
                  <a:lnTo>
                    <a:pt x="969393" y="1748747"/>
                  </a:lnTo>
                  <a:lnTo>
                    <a:pt x="1112749" y="1825934"/>
                  </a:lnTo>
                  <a:lnTo>
                    <a:pt x="1112750" y="1825934"/>
                  </a:lnTo>
                  <a:lnTo>
                    <a:pt x="1112750" y="2268829"/>
                  </a:lnTo>
                  <a:lnTo>
                    <a:pt x="1019379" y="2264115"/>
                  </a:lnTo>
                  <a:cubicBezTo>
                    <a:pt x="637666" y="2225350"/>
                    <a:pt x="311846" y="1997515"/>
                    <a:pt x="137046" y="1675736"/>
                  </a:cubicBezTo>
                  <a:lnTo>
                    <a:pt x="135546" y="1672622"/>
                  </a:lnTo>
                  <a:lnTo>
                    <a:pt x="481777" y="1486202"/>
                  </a:lnTo>
                  <a:lnTo>
                    <a:pt x="581394" y="1539839"/>
                  </a:lnTo>
                  <a:lnTo>
                    <a:pt x="585823" y="1525569"/>
                  </a:lnTo>
                  <a:cubicBezTo>
                    <a:pt x="619846" y="1445130"/>
                    <a:pt x="699495" y="1388689"/>
                    <a:pt x="792328" y="1388689"/>
                  </a:cubicBezTo>
                  <a:close/>
                  <a:moveTo>
                    <a:pt x="2151952" y="630727"/>
                  </a:moveTo>
                  <a:lnTo>
                    <a:pt x="2181721" y="692523"/>
                  </a:lnTo>
                  <a:cubicBezTo>
                    <a:pt x="2239179" y="828370"/>
                    <a:pt x="2270952" y="977726"/>
                    <a:pt x="2270952" y="1134502"/>
                  </a:cubicBezTo>
                  <a:cubicBezTo>
                    <a:pt x="2270952" y="1291279"/>
                    <a:pt x="2239179" y="1440634"/>
                    <a:pt x="2181721" y="1576480"/>
                  </a:cubicBezTo>
                  <a:lnTo>
                    <a:pt x="2151952" y="1638277"/>
                  </a:lnTo>
                  <a:lnTo>
                    <a:pt x="1793879" y="1445482"/>
                  </a:lnTo>
                  <a:lnTo>
                    <a:pt x="1793879" y="1445482"/>
                  </a:lnTo>
                  <a:lnTo>
                    <a:pt x="1793879" y="1358618"/>
                  </a:lnTo>
                  <a:lnTo>
                    <a:pt x="1793879" y="1358618"/>
                  </a:lnTo>
                  <a:cubicBezTo>
                    <a:pt x="1670102" y="1358618"/>
                    <a:pt x="1569762" y="1258278"/>
                    <a:pt x="1569762" y="1134502"/>
                  </a:cubicBezTo>
                  <a:cubicBezTo>
                    <a:pt x="1569762" y="1010726"/>
                    <a:pt x="1670102" y="910385"/>
                    <a:pt x="1793879" y="910385"/>
                  </a:cubicBezTo>
                  <a:lnTo>
                    <a:pt x="1793879" y="910385"/>
                  </a:lnTo>
                  <a:lnTo>
                    <a:pt x="1793879" y="823522"/>
                  </a:lnTo>
                  <a:lnTo>
                    <a:pt x="1793879" y="823522"/>
                  </a:lnTo>
                  <a:close/>
                  <a:moveTo>
                    <a:pt x="119000" y="630726"/>
                  </a:moveTo>
                  <a:lnTo>
                    <a:pt x="477073" y="823522"/>
                  </a:lnTo>
                  <a:lnTo>
                    <a:pt x="477073" y="823522"/>
                  </a:lnTo>
                  <a:lnTo>
                    <a:pt x="477073" y="902377"/>
                  </a:lnTo>
                  <a:lnTo>
                    <a:pt x="508294" y="905525"/>
                  </a:lnTo>
                  <a:cubicBezTo>
                    <a:pt x="610420" y="926422"/>
                    <a:pt x="687243" y="1016783"/>
                    <a:pt x="687243" y="1125087"/>
                  </a:cubicBezTo>
                  <a:cubicBezTo>
                    <a:pt x="687243" y="1233392"/>
                    <a:pt x="610420" y="1323753"/>
                    <a:pt x="508294" y="1344651"/>
                  </a:cubicBezTo>
                  <a:lnTo>
                    <a:pt x="477073" y="1347798"/>
                  </a:lnTo>
                  <a:lnTo>
                    <a:pt x="477073" y="1445481"/>
                  </a:lnTo>
                  <a:lnTo>
                    <a:pt x="477073" y="1445481"/>
                  </a:lnTo>
                  <a:lnTo>
                    <a:pt x="119000" y="1638276"/>
                  </a:lnTo>
                  <a:lnTo>
                    <a:pt x="89231" y="1576479"/>
                  </a:lnTo>
                  <a:cubicBezTo>
                    <a:pt x="31773" y="1440633"/>
                    <a:pt x="0" y="1291278"/>
                    <a:pt x="0" y="1134501"/>
                  </a:cubicBezTo>
                  <a:cubicBezTo>
                    <a:pt x="0" y="977725"/>
                    <a:pt x="31773" y="828370"/>
                    <a:pt x="89231" y="692523"/>
                  </a:cubicBezTo>
                  <a:close/>
                  <a:moveTo>
                    <a:pt x="1112750" y="173"/>
                  </a:moveTo>
                  <a:lnTo>
                    <a:pt x="1112750" y="443069"/>
                  </a:lnTo>
                  <a:lnTo>
                    <a:pt x="1112749" y="443069"/>
                  </a:lnTo>
                  <a:lnTo>
                    <a:pt x="981624" y="513670"/>
                  </a:lnTo>
                  <a:lnTo>
                    <a:pt x="1001416" y="550133"/>
                  </a:lnTo>
                  <a:cubicBezTo>
                    <a:pt x="1012757" y="576947"/>
                    <a:pt x="1019028" y="606426"/>
                    <a:pt x="1019028" y="637370"/>
                  </a:cubicBezTo>
                  <a:cubicBezTo>
                    <a:pt x="1019028" y="761146"/>
                    <a:pt x="918688" y="861486"/>
                    <a:pt x="794911" y="861486"/>
                  </a:cubicBezTo>
                  <a:cubicBezTo>
                    <a:pt x="717551" y="861486"/>
                    <a:pt x="649346" y="822291"/>
                    <a:pt x="609070" y="762675"/>
                  </a:cubicBezTo>
                  <a:lnTo>
                    <a:pt x="588736" y="725211"/>
                  </a:lnTo>
                  <a:lnTo>
                    <a:pt x="481777" y="782800"/>
                  </a:lnTo>
                  <a:lnTo>
                    <a:pt x="135546" y="596381"/>
                  </a:lnTo>
                  <a:lnTo>
                    <a:pt x="137046" y="593267"/>
                  </a:lnTo>
                  <a:cubicBezTo>
                    <a:pt x="311846" y="271488"/>
                    <a:pt x="637666" y="43653"/>
                    <a:pt x="1019379" y="4888"/>
                  </a:cubicBezTo>
                  <a:close/>
                  <a:moveTo>
                    <a:pt x="1154756" y="0"/>
                  </a:moveTo>
                  <a:lnTo>
                    <a:pt x="1251571" y="4889"/>
                  </a:lnTo>
                  <a:cubicBezTo>
                    <a:pt x="1633285" y="43654"/>
                    <a:pt x="1959105" y="271489"/>
                    <a:pt x="2133906" y="593268"/>
                  </a:cubicBezTo>
                  <a:lnTo>
                    <a:pt x="2134696" y="594909"/>
                  </a:lnTo>
                  <a:lnTo>
                    <a:pt x="1785728" y="782801"/>
                  </a:lnTo>
                  <a:lnTo>
                    <a:pt x="1680103" y="725930"/>
                  </a:lnTo>
                  <a:lnTo>
                    <a:pt x="1660158" y="762676"/>
                  </a:lnTo>
                  <a:cubicBezTo>
                    <a:pt x="1619883" y="822292"/>
                    <a:pt x="1551677" y="861487"/>
                    <a:pt x="1474317" y="861487"/>
                  </a:cubicBezTo>
                  <a:cubicBezTo>
                    <a:pt x="1350541" y="861487"/>
                    <a:pt x="1250200" y="761147"/>
                    <a:pt x="1250200" y="637371"/>
                  </a:cubicBezTo>
                  <a:cubicBezTo>
                    <a:pt x="1250200" y="606427"/>
                    <a:pt x="1256471" y="576948"/>
                    <a:pt x="1267813" y="550134"/>
                  </a:cubicBezTo>
                  <a:lnTo>
                    <a:pt x="1287214" y="514389"/>
                  </a:lnTo>
                  <a:lnTo>
                    <a:pt x="1154755" y="443070"/>
                  </a:lnTo>
                  <a:lnTo>
                    <a:pt x="1154756" y="443070"/>
                  </a:lnTo>
                  <a:close/>
                </a:path>
              </a:pathLst>
            </a:custGeom>
            <a:blipFill>
              <a:blip r:embed="rId3"/>
              <a:stretch>
                <a:fillRect l="-25075" r="-2479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iṣḷíḑé">
              <a:extLst>
                <a:ext uri="{FF2B5EF4-FFF2-40B4-BE49-F238E27FC236}">
                  <a16:creationId xmlns:a16="http://schemas.microsoft.com/office/drawing/2014/main" id="{6776B184-6C2B-46A0-B16B-25366745C45E}"/>
                </a:ext>
              </a:extLst>
            </p:cNvPr>
            <p:cNvSpPr/>
            <p:nvPr/>
          </p:nvSpPr>
          <p:spPr bwMode="auto">
            <a:xfrm>
              <a:off x="7393777" y="3468640"/>
              <a:ext cx="363224" cy="349430"/>
            </a:xfrm>
            <a:custGeom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îṡḻíḍe">
              <a:extLst>
                <a:ext uri="{FF2B5EF4-FFF2-40B4-BE49-F238E27FC236}">
                  <a16:creationId xmlns:a16="http://schemas.microsoft.com/office/drawing/2014/main" id="{95C649D5-B708-4690-9C82-368A80DC9EEA}"/>
                </a:ext>
              </a:extLst>
            </p:cNvPr>
            <p:cNvSpPr/>
            <p:nvPr/>
          </p:nvSpPr>
          <p:spPr bwMode="auto">
            <a:xfrm>
              <a:off x="5273996" y="4734140"/>
              <a:ext cx="338200" cy="337566"/>
            </a:xfrm>
            <a:custGeom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15" name="îṧḷíḑê">
              <a:extLst>
                <a:ext uri="{FF2B5EF4-FFF2-40B4-BE49-F238E27FC236}">
                  <a16:creationId xmlns:a16="http://schemas.microsoft.com/office/drawing/2014/main" id="{E0E035FA-5849-4B90-BF15-7D00515B88A1}"/>
                </a:ext>
              </a:extLst>
            </p:cNvPr>
            <p:cNvSpPr/>
            <p:nvPr/>
          </p:nvSpPr>
          <p:spPr bwMode="auto">
            <a:xfrm>
              <a:off x="5247249" y="2174398"/>
              <a:ext cx="391694" cy="317040"/>
            </a:xfrm>
            <a:custGeom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6" name="ïślîďé">
              <a:extLst>
                <a:ext uri="{FF2B5EF4-FFF2-40B4-BE49-F238E27FC236}">
                  <a16:creationId xmlns:a16="http://schemas.microsoft.com/office/drawing/2014/main" id="{B8708A4E-F046-45F2-A9B5-849688BF8507}"/>
                </a:ext>
              </a:extLst>
            </p:cNvPr>
            <p:cNvSpPr/>
            <p:nvPr/>
          </p:nvSpPr>
          <p:spPr bwMode="auto">
            <a:xfrm>
              <a:off x="6555342" y="4771846"/>
              <a:ext cx="405322" cy="299860"/>
            </a:xfrm>
            <a:custGeom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6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7" name="iṣlïḓé">
              <a:extLst>
                <a:ext uri="{FF2B5EF4-FFF2-40B4-BE49-F238E27FC236}">
                  <a16:creationId xmlns:a16="http://schemas.microsoft.com/office/drawing/2014/main" id="{C6077EB2-5DF8-4CBF-811D-836838C98B1C}"/>
                </a:ext>
              </a:extLst>
            </p:cNvPr>
            <p:cNvSpPr/>
            <p:nvPr/>
          </p:nvSpPr>
          <p:spPr bwMode="auto">
            <a:xfrm>
              <a:off x="6606044" y="2178136"/>
              <a:ext cx="354620" cy="309564"/>
            </a:xfrm>
            <a:custGeom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îSļïḓe">
              <a:extLst>
                <a:ext uri="{FF2B5EF4-FFF2-40B4-BE49-F238E27FC236}">
                  <a16:creationId xmlns:a16="http://schemas.microsoft.com/office/drawing/2014/main" id="{DD97CF1D-C708-4900-90BA-0DE22284F199}"/>
                </a:ext>
              </a:extLst>
            </p:cNvPr>
            <p:cNvSpPr/>
            <p:nvPr/>
          </p:nvSpPr>
          <p:spPr bwMode="auto">
            <a:xfrm>
              <a:off x="4431349" y="3483999"/>
              <a:ext cx="331398" cy="318712"/>
            </a:xfrm>
            <a:custGeom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ïṣḷîḑé">
              <a:extLst>
                <a:ext uri="{FF2B5EF4-FFF2-40B4-BE49-F238E27FC236}">
                  <a16:creationId xmlns:a16="http://schemas.microsoft.com/office/drawing/2014/main" id="{993E3198-09D3-476C-8987-E1BA5C7EB6F9}"/>
                </a:ext>
              </a:extLst>
            </p:cNvPr>
            <p:cNvGrpSpPr/>
            <p:nvPr/>
          </p:nvGrpSpPr>
          <p:grpSpPr>
            <a:xfrm>
              <a:off x="8489335" y="3087410"/>
              <a:ext cx="3031153" cy="1111889"/>
              <a:chOff x="673100" y="1237334"/>
              <a:chExt cx="3228944" cy="1111889"/>
            </a:xfrm>
          </p:grpSpPr>
          <p:sp>
            <p:nvSpPr>
              <p:cNvPr id="40" name="îšḷiḋè">
                <a:extLst>
                  <a:ext uri="{FF2B5EF4-FFF2-40B4-BE49-F238E27FC236}">
                    <a16:creationId xmlns:a16="http://schemas.microsoft.com/office/drawing/2014/main" id="{8D7BF9EB-8613-4CE2-8543-A16254A65C9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41" name="î$1iḑé">
                <a:extLst>
                  <a:ext uri="{FF2B5EF4-FFF2-40B4-BE49-F238E27FC236}">
                    <a16:creationId xmlns:a16="http://schemas.microsoft.com/office/drawing/2014/main" id="{240C0E8F-5980-481D-AC15-CC80916A94C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0" name="îṣliďè">
              <a:extLst>
                <a:ext uri="{FF2B5EF4-FFF2-40B4-BE49-F238E27FC236}">
                  <a16:creationId xmlns:a16="http://schemas.microsoft.com/office/drawing/2014/main" id="{9422A39F-7718-464B-BD3E-6AEFD6F549D7}"/>
                </a:ext>
              </a:extLst>
            </p:cNvPr>
            <p:cNvGrpSpPr/>
            <p:nvPr/>
          </p:nvGrpSpPr>
          <p:grpSpPr>
            <a:xfrm>
              <a:off x="8489335" y="1571203"/>
              <a:ext cx="3031153" cy="1111889"/>
              <a:chOff x="673100" y="1237334"/>
              <a:chExt cx="3228944" cy="1111889"/>
            </a:xfrm>
          </p:grpSpPr>
          <p:sp>
            <p:nvSpPr>
              <p:cNvPr id="38" name="ïšlídé">
                <a:extLst>
                  <a:ext uri="{FF2B5EF4-FFF2-40B4-BE49-F238E27FC236}">
                    <a16:creationId xmlns:a16="http://schemas.microsoft.com/office/drawing/2014/main" id="{88DBFE88-8443-4450-B287-3255C42C986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9" name="iṣļiḋê">
                <a:extLst>
                  <a:ext uri="{FF2B5EF4-FFF2-40B4-BE49-F238E27FC236}">
                    <a16:creationId xmlns:a16="http://schemas.microsoft.com/office/drawing/2014/main" id="{BD6D42CA-09C6-4170-8747-9B67FA95154B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1" name="i$1îdè">
              <a:extLst>
                <a:ext uri="{FF2B5EF4-FFF2-40B4-BE49-F238E27FC236}">
                  <a16:creationId xmlns:a16="http://schemas.microsoft.com/office/drawing/2014/main" id="{F9D6ED89-000D-48E6-837E-98E3EBBBE5CD}"/>
                </a:ext>
              </a:extLst>
            </p:cNvPr>
            <p:cNvGrpSpPr/>
            <p:nvPr/>
          </p:nvGrpSpPr>
          <p:grpSpPr>
            <a:xfrm>
              <a:off x="8489335" y="4603618"/>
              <a:ext cx="3031153" cy="1111889"/>
              <a:chOff x="673100" y="1237334"/>
              <a:chExt cx="3228944" cy="1111889"/>
            </a:xfrm>
          </p:grpSpPr>
          <p:sp>
            <p:nvSpPr>
              <p:cNvPr id="36" name="iṧļiḓè">
                <a:extLst>
                  <a:ext uri="{FF2B5EF4-FFF2-40B4-BE49-F238E27FC236}">
                    <a16:creationId xmlns:a16="http://schemas.microsoft.com/office/drawing/2014/main" id="{136761C3-F9BC-4238-AEC3-6657C804EF19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7" name="îš1îďé">
                <a:extLst>
                  <a:ext uri="{FF2B5EF4-FFF2-40B4-BE49-F238E27FC236}">
                    <a16:creationId xmlns:a16="http://schemas.microsoft.com/office/drawing/2014/main" id="{78CE5ED9-525D-4404-96A0-FC153410C449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F916362-4F99-45EB-A3BA-E06D63420F94}"/>
                </a:ext>
              </a:extLst>
            </p:cNvPr>
            <p:cNvCxnSpPr/>
            <p:nvPr/>
          </p:nvCxnSpPr>
          <p:spPr>
            <a:xfrm flipH="1">
              <a:off x="8612155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B925096-EB5B-4F2B-9C66-276ACD666FC2}"/>
                </a:ext>
              </a:extLst>
            </p:cNvPr>
            <p:cNvCxnSpPr/>
            <p:nvPr/>
          </p:nvCxnSpPr>
          <p:spPr>
            <a:xfrm flipH="1">
              <a:off x="8612155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išľídé">
              <a:extLst>
                <a:ext uri="{FF2B5EF4-FFF2-40B4-BE49-F238E27FC236}">
                  <a16:creationId xmlns:a16="http://schemas.microsoft.com/office/drawing/2014/main" id="{06F5C319-E3B5-4638-8552-CC664F58D47C}"/>
                </a:ext>
              </a:extLst>
            </p:cNvPr>
            <p:cNvGrpSpPr/>
            <p:nvPr/>
          </p:nvGrpSpPr>
          <p:grpSpPr>
            <a:xfrm>
              <a:off x="673100" y="3087410"/>
              <a:ext cx="3031153" cy="1111889"/>
              <a:chOff x="673100" y="1237334"/>
              <a:chExt cx="3228944" cy="1111889"/>
            </a:xfrm>
          </p:grpSpPr>
          <p:sp>
            <p:nvSpPr>
              <p:cNvPr id="34" name="iš1ïďé">
                <a:extLst>
                  <a:ext uri="{FF2B5EF4-FFF2-40B4-BE49-F238E27FC236}">
                    <a16:creationId xmlns:a16="http://schemas.microsoft.com/office/drawing/2014/main" id="{8D577C39-AB7C-4776-B444-A5DE9AA97ACB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5" name="îş1îďê">
                <a:extLst>
                  <a:ext uri="{FF2B5EF4-FFF2-40B4-BE49-F238E27FC236}">
                    <a16:creationId xmlns:a16="http://schemas.microsoft.com/office/drawing/2014/main" id="{496B7579-2054-483E-8D60-6629F0AEEBA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5" name="ïsḻîḑè">
              <a:extLst>
                <a:ext uri="{FF2B5EF4-FFF2-40B4-BE49-F238E27FC236}">
                  <a16:creationId xmlns:a16="http://schemas.microsoft.com/office/drawing/2014/main" id="{BF4922B6-E307-44B1-A8E1-DE3C0270377B}"/>
                </a:ext>
              </a:extLst>
            </p:cNvPr>
            <p:cNvGrpSpPr/>
            <p:nvPr/>
          </p:nvGrpSpPr>
          <p:grpSpPr>
            <a:xfrm>
              <a:off x="673100" y="1571203"/>
              <a:ext cx="3031153" cy="1111889"/>
              <a:chOff x="673100" y="1237334"/>
              <a:chExt cx="3228944" cy="1111889"/>
            </a:xfrm>
          </p:grpSpPr>
          <p:sp>
            <p:nvSpPr>
              <p:cNvPr id="32" name="î$ḻïḓe">
                <a:extLst>
                  <a:ext uri="{FF2B5EF4-FFF2-40B4-BE49-F238E27FC236}">
                    <a16:creationId xmlns:a16="http://schemas.microsoft.com/office/drawing/2014/main" id="{4E3F3CD9-5FB8-4696-8274-81481B7E7414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3" name="îṩļïďè">
                <a:extLst>
                  <a:ext uri="{FF2B5EF4-FFF2-40B4-BE49-F238E27FC236}">
                    <a16:creationId xmlns:a16="http://schemas.microsoft.com/office/drawing/2014/main" id="{2266B9C2-CD79-44B3-9755-810BBBF7744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grpSp>
          <p:nvGrpSpPr>
            <p:cNvPr id="26" name="íṣḻiďe">
              <a:extLst>
                <a:ext uri="{FF2B5EF4-FFF2-40B4-BE49-F238E27FC236}">
                  <a16:creationId xmlns:a16="http://schemas.microsoft.com/office/drawing/2014/main" id="{ED126855-D33E-49F8-8016-147A913EF7D4}"/>
                </a:ext>
              </a:extLst>
            </p:cNvPr>
            <p:cNvGrpSpPr/>
            <p:nvPr/>
          </p:nvGrpSpPr>
          <p:grpSpPr>
            <a:xfrm>
              <a:off x="673100" y="4603618"/>
              <a:ext cx="3031153" cy="1111889"/>
              <a:chOff x="673100" y="1237334"/>
              <a:chExt cx="3228944" cy="1111889"/>
            </a:xfrm>
          </p:grpSpPr>
          <p:sp>
            <p:nvSpPr>
              <p:cNvPr id="30" name="ïṩľîḑé">
                <a:extLst>
                  <a:ext uri="{FF2B5EF4-FFF2-40B4-BE49-F238E27FC236}">
                    <a16:creationId xmlns:a16="http://schemas.microsoft.com/office/drawing/2014/main" id="{85D443E4-C31D-4F11-B2CD-BE7178F04DA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……</a:t>
                </a:r>
              </a:p>
            </p:txBody>
          </p:sp>
          <p:sp>
            <p:nvSpPr>
              <p:cNvPr id="31" name="îśḻíḍè">
                <a:extLst>
                  <a:ext uri="{FF2B5EF4-FFF2-40B4-BE49-F238E27FC236}">
                    <a16:creationId xmlns:a16="http://schemas.microsoft.com/office/drawing/2014/main" id="{DBC81DE0-67C5-434B-ABF3-AE964E9D479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2F21F93-3D36-45E6-8A77-0D661F308A0A}"/>
                </a:ext>
              </a:extLst>
            </p:cNvPr>
            <p:cNvCxnSpPr/>
            <p:nvPr/>
          </p:nvCxnSpPr>
          <p:spPr>
            <a:xfrm flipH="1">
              <a:off x="673100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B08C1DF-7667-47F5-85CD-F66E58ED1956}"/>
                </a:ext>
              </a:extLst>
            </p:cNvPr>
            <p:cNvCxnSpPr/>
            <p:nvPr/>
          </p:nvCxnSpPr>
          <p:spPr>
            <a:xfrm flipH="1">
              <a:off x="673100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íṡḷïḑè">
              <a:extLst>
                <a:ext uri="{FF2B5EF4-FFF2-40B4-BE49-F238E27FC236}">
                  <a16:creationId xmlns:a16="http://schemas.microsoft.com/office/drawing/2014/main" id="{C863796D-0855-414B-870F-95545084F1EE}"/>
                </a:ext>
              </a:extLst>
            </p:cNvPr>
            <p:cNvSpPr txBox="1"/>
            <p:nvPr/>
          </p:nvSpPr>
          <p:spPr bwMode="auto">
            <a:xfrm>
              <a:off x="5513434" y="3434701"/>
              <a:ext cx="120527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/>
                <a:t>Text</a:t>
              </a:r>
            </a:p>
          </p:txBody>
        </p:sp>
      </p:grpSp>
    </p:spTree>
    <p:extLst>
      <p:ext uri="{BB962C8B-B14F-4D97-AF65-F5344CB8AC3E}">
        <p14:creationId val="3646098334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占位符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FB691-3E95-4612-A5D9-5AA9655B27DC}"/>
              </a:ext>
            </a:extLst>
          </p:cNvPr>
          <p:cNvSpPr txBox="1"/>
          <p:nvPr/>
        </p:nvSpPr>
        <p:spPr>
          <a:xfrm>
            <a:off x="7972048" y="2427912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>
                <a:solidFill>
                  <a:srgbClr val="D9384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srgbClr val="D9384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056414" y="3258503"/>
            <a:ext cx="3524440" cy="0"/>
          </a:xfrm>
          <a:prstGeom prst="line">
            <a:avLst/>
          </a:prstGeom>
          <a:ln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val="114771293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248D1-30EF-4303-8FB6-F8EF5545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960C56-2F87-4285-A256-01DEE5FBE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46F113C-EC05-4BAD-944C-9E587498A57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3294" y="1718067"/>
            <a:ext cx="10852713" cy="3828266"/>
            <a:chOff x="663292" y="1718071"/>
            <a:chExt cx="10852716" cy="3828267"/>
          </a:xfrm>
        </p:grpSpPr>
        <p:sp>
          <p:nvSpPr>
            <p:cNvPr id="6" name="ï$liḑé">
              <a:extLst>
                <a:ext uri="{FF2B5EF4-FFF2-40B4-BE49-F238E27FC236}">
                  <a16:creationId xmlns:a16="http://schemas.microsoft.com/office/drawing/2014/main" id="{461AFF4A-6465-4AD8-8017-A4F009E7FFB1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0F8B631-1360-43FF-BC1A-7C453F0A8027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ï$ḷïḋe">
              <a:extLst>
                <a:ext uri="{FF2B5EF4-FFF2-40B4-BE49-F238E27FC236}">
                  <a16:creationId xmlns:a16="http://schemas.microsoft.com/office/drawing/2014/main" id="{EC138D4D-BC96-4E70-A0C9-6FE0ECF55B0F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Sļïḑè">
              <a:extLst>
                <a:ext uri="{FF2B5EF4-FFF2-40B4-BE49-F238E27FC236}">
                  <a16:creationId xmlns:a16="http://schemas.microsoft.com/office/drawing/2014/main" id="{59952BDC-1671-4C47-A2FE-3620AB03EA44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4719847-7E7C-4525-94BB-42533620C0B1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ṥḻîḑê">
              <a:extLst>
                <a:ext uri="{FF2B5EF4-FFF2-40B4-BE49-F238E27FC236}">
                  <a16:creationId xmlns:a16="http://schemas.microsoft.com/office/drawing/2014/main" id="{63EF3193-3CDF-40DB-A975-9CC0CE81060D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sľíďe">
              <a:extLst>
                <a:ext uri="{FF2B5EF4-FFF2-40B4-BE49-F238E27FC236}">
                  <a16:creationId xmlns:a16="http://schemas.microsoft.com/office/drawing/2014/main" id="{BE5732FC-CE23-4895-9A6B-4E2736223960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635C8E9-F418-4C0E-9D94-DDE089D262E7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şḻíďè">
              <a:extLst>
                <a:ext uri="{FF2B5EF4-FFF2-40B4-BE49-F238E27FC236}">
                  <a16:creationId xmlns:a16="http://schemas.microsoft.com/office/drawing/2014/main" id="{74B9E661-053F-4A99-903B-A110E7624340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ïṡľíḓe">
              <a:extLst>
                <a:ext uri="{FF2B5EF4-FFF2-40B4-BE49-F238E27FC236}">
                  <a16:creationId xmlns:a16="http://schemas.microsoft.com/office/drawing/2014/main" id="{DEC9F80A-27F0-4909-BA1E-5A57B36EB856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îŝ1ïde">
              <a:extLst>
                <a:ext uri="{FF2B5EF4-FFF2-40B4-BE49-F238E27FC236}">
                  <a16:creationId xmlns:a16="http://schemas.microsoft.com/office/drawing/2014/main" id="{B43CAEA2-31F2-40A7-B352-02373F7B9116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ŝḻïdé">
              <a:extLst>
                <a:ext uri="{FF2B5EF4-FFF2-40B4-BE49-F238E27FC236}">
                  <a16:creationId xmlns:a16="http://schemas.microsoft.com/office/drawing/2014/main" id="{E9FDA4AC-84F4-4BB0-A626-5318DBDBB7AC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sļíḋè">
              <a:extLst>
                <a:ext uri="{FF2B5EF4-FFF2-40B4-BE49-F238E27FC236}">
                  <a16:creationId xmlns:a16="http://schemas.microsoft.com/office/drawing/2014/main" id="{EB52B78B-7D43-45D4-B196-166B6B79A1D9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ślídè">
              <a:extLst>
                <a:ext uri="{FF2B5EF4-FFF2-40B4-BE49-F238E27FC236}">
                  <a16:creationId xmlns:a16="http://schemas.microsoft.com/office/drawing/2014/main" id="{3B1BF82D-FFD8-4633-8870-4330A91577B2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íṧḷïḋe">
              <a:extLst>
                <a:ext uri="{FF2B5EF4-FFF2-40B4-BE49-F238E27FC236}">
                  <a16:creationId xmlns:a16="http://schemas.microsoft.com/office/drawing/2014/main" id="{5FFAEFCE-258E-4102-B03B-900F05CA5121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iṧ1íďe">
                <a:extLst>
                  <a:ext uri="{FF2B5EF4-FFF2-40B4-BE49-F238E27FC236}">
                    <a16:creationId xmlns:a16="http://schemas.microsoft.com/office/drawing/2014/main" id="{AC43D20B-4F8C-4086-AB28-FBA2A385887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ṣḻïďê">
                <a:extLst>
                  <a:ext uri="{FF2B5EF4-FFF2-40B4-BE49-F238E27FC236}">
                    <a16:creationId xmlns:a16="http://schemas.microsoft.com/office/drawing/2014/main" id="{01C97E35-DE8A-4B65-8FF7-A179CC4B795E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şļiḑè">
              <a:extLst>
                <a:ext uri="{FF2B5EF4-FFF2-40B4-BE49-F238E27FC236}">
                  <a16:creationId xmlns:a16="http://schemas.microsoft.com/office/drawing/2014/main" id="{1F61B049-1187-4C63-ADA9-9725C00BD0BC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ïşḻíḑè">
                <a:extLst>
                  <a:ext uri="{FF2B5EF4-FFF2-40B4-BE49-F238E27FC236}">
                    <a16:creationId xmlns:a16="http://schemas.microsoft.com/office/drawing/2014/main" id="{F90C39A7-CCC8-42D7-A7F8-DC5C77E9FA9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íşḻíḋê">
                <a:extLst>
                  <a:ext uri="{FF2B5EF4-FFF2-40B4-BE49-F238E27FC236}">
                    <a16:creationId xmlns:a16="http://schemas.microsoft.com/office/drawing/2014/main" id="{E24B564A-9868-41BA-A93E-1C3982A177E4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i$lîdé">
              <a:extLst>
                <a:ext uri="{FF2B5EF4-FFF2-40B4-BE49-F238E27FC236}">
                  <a16:creationId xmlns:a16="http://schemas.microsoft.com/office/drawing/2014/main" id="{4357AE11-5CE3-4B6F-8E0E-DC581CE9B535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ïḍè">
                <a:extLst>
                  <a:ext uri="{FF2B5EF4-FFF2-40B4-BE49-F238E27FC236}">
                    <a16:creationId xmlns:a16="http://schemas.microsoft.com/office/drawing/2014/main" id="{BD5D8EF6-B817-420F-A876-513F147E3655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ï$ļïḑè">
                <a:extLst>
                  <a:ext uri="{FF2B5EF4-FFF2-40B4-BE49-F238E27FC236}">
                    <a16:creationId xmlns:a16="http://schemas.microsoft.com/office/drawing/2014/main" id="{1659B15C-6A63-4B76-9910-CCC66E34C7D4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şľîḋe">
              <a:extLst>
                <a:ext uri="{FF2B5EF4-FFF2-40B4-BE49-F238E27FC236}">
                  <a16:creationId xmlns:a16="http://schemas.microsoft.com/office/drawing/2014/main" id="{5D5EB17F-BE6D-45FA-84A5-9C833528FD7A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iṥḷïḓè">
                <a:extLst>
                  <a:ext uri="{FF2B5EF4-FFF2-40B4-BE49-F238E27FC236}">
                    <a16:creationId xmlns:a16="http://schemas.microsoft.com/office/drawing/2014/main" id="{CDD8021D-5169-4B66-93CA-A879431066D7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$1îḑè">
                <a:extLst>
                  <a:ext uri="{FF2B5EF4-FFF2-40B4-BE49-F238E27FC236}">
                    <a16:creationId xmlns:a16="http://schemas.microsoft.com/office/drawing/2014/main" id="{5BF2DF57-948A-4AAE-BA26-8DE57089B349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val="381933752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ISLIDE.DIAGRAM" val="cbc49400-e200-43b7-9b64-94f3d0a81203"/>
</p:tagLst>
</file>

<file path=ppt/tags/tag10.xml><?xml version="1.0" encoding="utf-8"?>
<p:tagLst xmlns:p="http://schemas.openxmlformats.org/presentationml/2006/main">
  <p:tag name="ISLIDE.DIAGRAM" val="8e2e458c-895f-4d37-9dfe-c2c1347eb3de"/>
</p:tagLst>
</file>

<file path=ppt/tags/tag11.xml><?xml version="1.0" encoding="utf-8"?>
<p:tagLst xmlns:p="http://schemas.openxmlformats.org/presentationml/2006/main">
  <p:tag name="ISLIDE.DIAGRAM" val="2a7189c7-f532-4f9b-a27f-bf7d8855f749"/>
</p:tagLst>
</file>

<file path=ppt/tags/tag12.xml><?xml version="1.0" encoding="utf-8"?>
<p:tagLst xmlns:p="http://schemas.openxmlformats.org/presentationml/2006/main">
  <p:tag name="ISLIDE.DIAGRAM" val="9b10bcf4-16ab-4d5c-8ae0-9a1adbea847d"/>
</p:tagLst>
</file>

<file path=ppt/tags/tag13.xml><?xml version="1.0" encoding="utf-8"?>
<p:tagLst xmlns:p="http://schemas.openxmlformats.org/presentationml/2006/main">
  <p:tag name="ISLIDE.DIAGRAM" val="22aecac5-32bc-45f9-9441-9ce60d148f0d"/>
</p:tagLst>
</file>

<file path=ppt/tags/tag14.xml><?xml version="1.0" encoding="utf-8"?>
<p:tagLst xmlns:p="http://schemas.openxmlformats.org/presentationml/2006/main">
  <p:tag name="ISLIDE.DIAGRAM" val="ce7b5d9f-3bc0-4dd9-97ae-c84774a81e8d"/>
</p:tagLst>
</file>

<file path=ppt/tags/tag15.xml><?xml version="1.0" encoding="utf-8"?>
<p:tagLst xmlns:p="http://schemas.openxmlformats.org/presentationml/2006/main">
  <p:tag name="ISLIDE.DIAGRAM" val="a1e73f40-0fce-404c-9561-6cbbac204b3e"/>
</p:tagLst>
</file>

<file path=ppt/tags/tag16.xml><?xml version="1.0" encoding="utf-8"?>
<p:tagLst xmlns:p="http://schemas.openxmlformats.org/presentationml/2006/main">
  <p:tag name="ISLIDE.DIAGRAM" val="9fe98f8b-66ae-4785-9341-48332d7b5d82"/>
</p:tagLst>
</file>

<file path=ppt/tags/tag17.xml><?xml version="1.0" encoding="utf-8"?>
<p:tagLst xmlns:p="http://schemas.openxmlformats.org/presentationml/2006/main">
  <p:tag name="ISLIDE.DIAGRAM" val="dc757227-04b2-4b08-b769-7e2fe8ee9967"/>
</p:tagLst>
</file>

<file path=ppt/tags/tag18.xml><?xml version="1.0" encoding="utf-8"?>
<p:tagLst xmlns:p="http://schemas.openxmlformats.org/presentationml/2006/main">
  <p:tag name="ISLIDE.DIAGRAM" val="9f35b37b-af8a-4341-87f5-e7ce3f3dd2ee"/>
</p:tagLst>
</file>

<file path=ppt/tags/tag19.xml><?xml version="1.0" encoding="utf-8"?>
<p:tagLst xmlns:p="http://schemas.openxmlformats.org/presentationml/2006/main">
  <p:tag name="ISLIDE.DIAGRAM" val="4b736548-9893-44c3-b714-eb4547449cc9"/>
</p:tagLst>
</file>

<file path=ppt/tags/tag2.xml><?xml version="1.0" encoding="utf-8"?>
<p:tagLst xmlns:p="http://schemas.openxmlformats.org/presentationml/2006/main">
  <p:tag name="ISLIDE.DIAGRAM" val="399d867a-debb-4d18-8fab-6b688554e1b2"/>
</p:tagLst>
</file>

<file path=ppt/tags/tag20.xml><?xml version="1.0" encoding="utf-8"?>
<p:tagLst xmlns:p="http://schemas.openxmlformats.org/presentationml/2006/main">
  <p:tag name="ISLIDE.DIAGRAM" val="1fe1f664-17ef-4856-aa84-dc49753f0efc"/>
</p:tagLst>
</file>

<file path=ppt/tags/tag21.xml><?xml version="1.0" encoding="utf-8"?>
<p:tagLst xmlns:p="http://schemas.openxmlformats.org/presentationml/2006/main">
  <p:tag name="ISLIDE.DIAGRAM" val="50dec440-781f-4258-8461-b76cdda91cb0"/>
</p:tagLst>
</file>

<file path=ppt/tags/tag22.xml><?xml version="1.0" encoding="utf-8"?>
<p:tagLst xmlns:p="http://schemas.openxmlformats.org/presentationml/2006/main">
  <p:tag name="ISLIDE.DIAGRAM" val="6adab499-e560-49cf-a06e-bfc3e7fa7f02"/>
</p:tagLst>
</file>

<file path=ppt/tags/tag23.xml><?xml version="1.0" encoding="utf-8"?>
<p:tagLst xmlns:p="http://schemas.openxmlformats.org/presentationml/2006/main">
  <p:tag name="ISLIDE.DIAGRAM" val="3297948b-96f7-436e-a64e-f5ffe8562399"/>
</p:tagLst>
</file>

<file path=ppt/tags/tag24.xml><?xml version="1.0" encoding="utf-8"?>
<p:tagLst xmlns:p="http://schemas.openxmlformats.org/presentationml/2006/main">
  <p:tag name="ISLIDE.DIAGRAM" val="1dc454a8-13c3-4d20-be3a-b92f52a2e274"/>
</p:tagLst>
</file>

<file path=ppt/tags/tag2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d5cfe56-6e4b-47a6-ad82-82f1ce684724"/>
</p:tagLst>
</file>

<file path=ppt/tags/tag3.xml><?xml version="1.0" encoding="utf-8"?>
<p:tagLst xmlns:p="http://schemas.openxmlformats.org/presentationml/2006/main">
  <p:tag name="ISLIDE.DIAGRAM" val="80eb4a01-e2b5-427d-b3ab-99ed35253e38"/>
</p:tagLst>
</file>

<file path=ppt/tags/tag4.xml><?xml version="1.0" encoding="utf-8"?>
<p:tagLst xmlns:p="http://schemas.openxmlformats.org/presentationml/2006/main">
  <p:tag name="ISLIDE.DIAGRAM" val="c54e799b-5ac5-488d-95a3-390004981145"/>
</p:tagLst>
</file>

<file path=ppt/tags/tag5.xml><?xml version="1.0" encoding="utf-8"?>
<p:tagLst xmlns:p="http://schemas.openxmlformats.org/presentationml/2006/main">
  <p:tag name="ISLIDE.DIAGRAM" val="713767e3-dc35-40d0-8e00-b7b14660c07e"/>
</p:tagLst>
</file>

<file path=ppt/tags/tag6.xml><?xml version="1.0" encoding="utf-8"?>
<p:tagLst xmlns:p="http://schemas.openxmlformats.org/presentationml/2006/main">
  <p:tag name="ISLIDE.DIAGRAM" val="4ce2cfff-9277-4056-aa68-25666f61a495"/>
</p:tagLst>
</file>

<file path=ppt/tags/tag7.xml><?xml version="1.0" encoding="utf-8"?>
<p:tagLst xmlns:p="http://schemas.openxmlformats.org/presentationml/2006/main">
  <p:tag name="ISLIDE.DIAGRAM" val="f1f41b4a-117a-43cd-a554-f923c269f72d"/>
</p:tagLst>
</file>

<file path=ppt/tags/tag8.xml><?xml version="1.0" encoding="utf-8"?>
<p:tagLst xmlns:p="http://schemas.openxmlformats.org/presentationml/2006/main">
  <p:tag name="ISLIDE.DIAGRAM" val="09a25323-f710-409c-8dfa-8572c7d748c8"/>
</p:tagLst>
</file>

<file path=ppt/tags/tag9.xml><?xml version="1.0" encoding="utf-8"?>
<p:tagLst xmlns:p="http://schemas.openxmlformats.org/presentationml/2006/main">
  <p:tag name="ISLIDE.DIAGRAM" val="8ff344b9-70bb-4312-9f7e-ea122fc60966"/>
</p:tagLst>
</file>

<file path=ppt/theme/theme1.xml><?xml version="1.0" encoding="utf-8"?>
<a:theme xmlns:r="http://schemas.openxmlformats.org/officeDocument/2006/relationships"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93844"/>
      </a:accent1>
      <a:accent2>
        <a:srgbClr val="C9C8C8"/>
      </a:accent2>
      <a:accent3>
        <a:srgbClr val="BE2C36"/>
      </a:accent3>
      <a:accent4>
        <a:srgbClr val="CDD7DB"/>
      </a:accent4>
      <a:accent5>
        <a:srgbClr val="F0EFE0"/>
      </a:accent5>
      <a:accent6>
        <a:srgbClr val="F16E7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Century Gothic" panose="020f0302020204030204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Century Gothic" panose="020f0302020204030204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D93844"/>
    </a:accent1>
    <a:accent2>
      <a:srgbClr val="C9C8C8"/>
    </a:accent2>
    <a:accent3>
      <a:srgbClr val="BE2C36"/>
    </a:accent3>
    <a:accent4>
      <a:srgbClr val="CDD7DB"/>
    </a:accent4>
    <a:accent5>
      <a:srgbClr val="F0EFE0"/>
    </a:accent5>
    <a:accent6>
      <a:srgbClr val="F16E7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:vt="http://schemas.openxmlformats.org/officeDocument/2006/docPropsVTypes" xmlns="http://schemas.openxmlformats.org/officeDocument/2006/extended-properties">
  <Template>iSlide</Template>
  <Manager>iSlide</Manager>
  <Company>iSlide</Company>
  <PresentationFormat>宽屏</PresentationFormat>
  <Paragraphs>436</Paragraphs>
  <Slides>37</Slides>
  <Notes>0</Notes>
  <TotalTime>239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7">
      <vt:lpstr>Arial</vt:lpstr>
      <vt:lpstr>微软雅黑</vt:lpstr>
      <vt:lpstr>等线</vt:lpstr>
      <vt:lpstr>Century Gothic</vt:lpstr>
      <vt:lpstr>Segoe UI Light</vt:lpstr>
      <vt:lpstr>Calibri Light</vt:lpstr>
      <vt:lpstr>Calibri</vt:lpstr>
      <vt:lpstr>Impact</vt:lpstr>
      <vt:lpstr>Microsoft YaHei</vt:lpstr>
      <vt:lpstr>主题5</vt:lpstr>
      <vt:lpstr>简约红色清新通用模板</vt:lpstr>
      <vt:lpstr>PowerPoint Presentation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ThanksAnd Your Slogan Here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iSlide</dc:creator>
  <cp:lastModifiedBy>geniferzhao@foxmail.com</cp:lastModifiedBy>
  <cp:revision>20</cp:revision>
  <cp:lastPrinted>2017-12-17T16:00:00.000</cp:lastPrinted>
  <dcterms:created xsi:type="dcterms:W3CDTF">2017-12-17T16:00:00Z</dcterms:created>
  <dcterms:modified xsi:type="dcterms:W3CDTF">2023-10-16T16:20:09Z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Slide.Theme">
    <vt:lpwstr>48706f29-9ca0-418e-876d-de7b156ca083</vt:lpwstr>
  </property>
  <property fmtid="{D5CDD505-2E9C-101B-9397-08002B2CF9AE}" pid="3" name="MSIP_Label_f42aa342-8706-4288-bd11-ebb85995028c_ActionId">
    <vt:lpwstr>139cadf4-060d-46f9-bf87-ddd5345512cb</vt:lpwstr>
  </property>
  <property fmtid="{D5CDD505-2E9C-101B-9397-08002B2CF9AE}" pid="4" name="MSIP_Label_f42aa342-8706-4288-bd11-ebb85995028c_Application">
    <vt:lpwstr>Microsoft Azure Information Protection</vt:lpwstr>
  </property>
  <property fmtid="{D5CDD505-2E9C-101B-9397-08002B2CF9AE}" pid="5" name="MSIP_Label_f42aa342-8706-4288-bd11-ebb85995028c_Enabled">
    <vt:lpwstr>True</vt:lpwstr>
  </property>
  <property fmtid="{D5CDD505-2E9C-101B-9397-08002B2CF9AE}" pid="6" name="MSIP_Label_f42aa342-8706-4288-bd11-ebb85995028c_Extended_MSFT_Method">
    <vt:lpwstr>Automatic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Owner">
    <vt:lpwstr>v-yunxl@microsoft.com</vt:lpwstr>
  </property>
  <property fmtid="{D5CDD505-2E9C-101B-9397-08002B2CF9AE}" pid="9" name="MSIP_Label_f42aa342-8706-4288-bd11-ebb85995028c_SetDate">
    <vt:lpwstr>2019-02-27T08:58:54.6978896Z</vt:lpwstr>
  </property>
  <property fmtid="{D5CDD505-2E9C-101B-9397-08002B2CF9AE}" pid="10" name="MSIP_Label_f42aa342-8706-4288-bd11-ebb85995028c_SiteId">
    <vt:lpwstr>72f988bf-86f1-41af-91ab-2d7cd011db47</vt:lpwstr>
  </property>
  <property fmtid="{D5CDD505-2E9C-101B-9397-08002B2CF9AE}" pid="11" name="Sensitivity">
    <vt:lpwstr>General</vt:lpwstr>
  </property>
</Properties>
</file>