
<file path=[Content_Types].xml><?xml version="1.0" encoding="utf-8"?>
<Types xmlns="http://schemas.openxmlformats.org/package/2006/content-types">
  <Default Extension="rels" ContentType="application/vnd.openxmlformats-package.relationships+xml"/>
  <Default Extension="xml" ContentType="application/xml"/>
  <Default Extension="jpeg" ContentType="image/jpeg"/>
  <Default Extension="png" ContentType="image/png"/>
  <Default Extension="m4a" ContentType="audio/mp4"/>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&#65279;<?xml version="1.0" encoding="utf-8" standalone="yes"?><Relationships xmlns="http://schemas.openxmlformats.org/package/2006/relationships"><Relationship Id="rId1" Type="http://schemas.openxmlformats.org/officeDocument/2006/relationships/officeDocument" Target="ppt/presentation.xml" /><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package/2006/relationships/metadata/thumbnail" Target="docProps/thumbnail.jpeg" /><Relationship Id="rId5" Type="http://schemas.openxmlformats.org/officeDocument/2006/relationships/custom-properties" Target="docProps/custom.xml" /></Relationships>
</file>

<file path=ppt/presentation.xml><?xml version="1.0" encoding="utf-8"?>
<!--Generated by Aspose.Slides for .NET 23.9-->
<p:presentation xmlns:r="http://schemas.openxmlformats.org/officeDocument/2006/relationships" xmlns:a="http://schemas.openxmlformats.org/drawingml/2006/main" xmlns:p="http://schemas.openxmlformats.org/presentationml/2006/main">
  <p:sldMasterIdLst>
    <p:sldMasterId id="2147483648" r:id="rId1"/>
  </p:sldMasterIdLst>
  <p:notesMasterIdLst>
    <p:notesMasterId r:id="rId2"/>
  </p:notesMasterIdLst>
  <p:handoutMasterIdLst>
    <p:handoutMasterId r:id="rId3"/>
  </p:handoutMasterIdLst>
  <p:sldIdLst>
    <p:sldId id="6955" r:id="rId4"/>
    <p:sldId id="6957" r:id="rId5"/>
    <p:sldId id="6958" r:id="rId6"/>
    <p:sldId id="6965" r:id="rId7"/>
    <p:sldId id="6966" r:id="rId8"/>
    <p:sldId id="6967" r:id="rId9"/>
    <p:sldId id="6978" r:id="rId10"/>
    <p:sldId id="6959" r:id="rId11"/>
    <p:sldId id="6962" r:id="rId12"/>
    <p:sldId id="6970" r:id="rId13"/>
    <p:sldId id="6971" r:id="rId14"/>
    <p:sldId id="6972" r:id="rId15"/>
    <p:sldId id="6974" r:id="rId16"/>
    <p:sldId id="6960" r:id="rId17"/>
    <p:sldId id="6977" r:id="rId18"/>
    <p:sldId id="6963" r:id="rId19"/>
    <p:sldId id="6968" r:id="rId20"/>
    <p:sldId id="6964" r:id="rId21"/>
    <p:sldId id="6961" r:id="rId22"/>
    <p:sldId id="6969" r:id="rId23"/>
    <p:sldId id="6973" r:id="rId24"/>
    <p:sldId id="6976" r:id="rId25"/>
    <p:sldId id="6975" r:id="rId26"/>
    <p:sldId id="6956" r:id="rId27"/>
  </p:sldIdLst>
  <p:sldSz cx="9144000" cy="5143500" type="screen16x9"/>
  <p:notesSz cx="6858000" cy="9144000"/>
  <p:custDataLst>
    <p:tags r:id="rId28"/>
  </p:custDataLst>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r="http://schemas.openxmlformats.org/officeDocument/2006/relationships" xmlns:a="http://schemas.openxmlformats.org/drawingml/2006/main"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 uri="{1BD7E111-0CB8-44D6-8891-C1BB2F81B7CC}">
      <p1710:readonlyRecommended xmlns:p1710="http://schemas.microsoft.com/office/powerpoint/2017/10/main" val="0"/>
    </p:ext>
  </p:extLst>
</p:presentationPr>
</file>

<file path=ppt/tableStyles.xml><?xml version="1.0" encoding="utf-8"?>
<a:tblStyleLst xmlns:r="http://schemas.openxmlformats.org/officeDocument/2006/relationships"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648" autoAdjust="0"/>
    <p:restoredTop sz="95178" autoAdjust="0"/>
  </p:normalViewPr>
  <p:slideViewPr>
    <p:cSldViewPr>
      <p:cViewPr varScale="1">
        <p:scale>
          <a:sx n="143" d="100"/>
          <a:sy n="143" d="100"/>
        </p:scale>
        <p:origin x="456" y="126"/>
      </p:cViewPr>
      <p:guideLst>
        <p:guide orient="horz" pos="1620"/>
        <p:guide pos="2880"/>
      </p:guideLst>
    </p:cSldViewPr>
  </p:slideViewPr>
  <p:outlineViewPr>
    <p:cViewPr>
      <p:scale>
        <a:sx n="33" d="100"/>
        <a:sy n="33" d="100"/>
      </p:scale>
      <p:origin x="0" y="-1354"/>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64" d="100"/>
          <a:sy n="64" d="100"/>
        </p:scale>
        <p:origin x="3216" y="82"/>
      </p:cViewPr>
      <p:guideLst>
        <p:guide orient="horz" pos="2880"/>
        <p:guide pos="2160"/>
      </p:guideLst>
    </p:cSldViewPr>
  </p:notesViewPr>
  <p:gridSpacing cx="72008" cy="72008"/>
</p:viewPr>
</file>

<file path=ppt/_rels/presentation.xml.rels>&#65279;<?xml version="1.0" encoding="utf-8" standalone="yes"?><Relationships xmlns="http://schemas.openxmlformats.org/package/2006/relationships"><Relationship Id="rId1" Type="http://schemas.openxmlformats.org/officeDocument/2006/relationships/slideMaster" Target="slideMasters/slideMaster1.xml" /><Relationship Id="rId10" Type="http://schemas.openxmlformats.org/officeDocument/2006/relationships/slide" Target="slides/slide7.xml" /><Relationship Id="rId11" Type="http://schemas.openxmlformats.org/officeDocument/2006/relationships/slide" Target="slides/slide8.xml" /><Relationship Id="rId12" Type="http://schemas.openxmlformats.org/officeDocument/2006/relationships/slide" Target="slides/slide9.xml" /><Relationship Id="rId13" Type="http://schemas.openxmlformats.org/officeDocument/2006/relationships/slide" Target="slides/slide10.xml" /><Relationship Id="rId14" Type="http://schemas.openxmlformats.org/officeDocument/2006/relationships/slide" Target="slides/slide11.xml" /><Relationship Id="rId15" Type="http://schemas.openxmlformats.org/officeDocument/2006/relationships/slide" Target="slides/slide12.xml" /><Relationship Id="rId16" Type="http://schemas.openxmlformats.org/officeDocument/2006/relationships/slide" Target="slides/slide13.xml" /><Relationship Id="rId17" Type="http://schemas.openxmlformats.org/officeDocument/2006/relationships/slide" Target="slides/slide14.xml" /><Relationship Id="rId18" Type="http://schemas.openxmlformats.org/officeDocument/2006/relationships/slide" Target="slides/slide15.xml" /><Relationship Id="rId19" Type="http://schemas.openxmlformats.org/officeDocument/2006/relationships/slide" Target="slides/slide16.xml" /><Relationship Id="rId2" Type="http://schemas.openxmlformats.org/officeDocument/2006/relationships/notesMaster" Target="notesMasters/notesMaster1.xml" /><Relationship Id="rId20" Type="http://schemas.openxmlformats.org/officeDocument/2006/relationships/slide" Target="slides/slide17.xml" /><Relationship Id="rId21" Type="http://schemas.openxmlformats.org/officeDocument/2006/relationships/slide" Target="slides/slide18.xml" /><Relationship Id="rId22" Type="http://schemas.openxmlformats.org/officeDocument/2006/relationships/slide" Target="slides/slide19.xml" /><Relationship Id="rId23" Type="http://schemas.openxmlformats.org/officeDocument/2006/relationships/slide" Target="slides/slide20.xml" /><Relationship Id="rId24" Type="http://schemas.openxmlformats.org/officeDocument/2006/relationships/slide" Target="slides/slide21.xml" /><Relationship Id="rId25" Type="http://schemas.openxmlformats.org/officeDocument/2006/relationships/slide" Target="slides/slide22.xml" /><Relationship Id="rId26" Type="http://schemas.openxmlformats.org/officeDocument/2006/relationships/slide" Target="slides/slide23.xml" /><Relationship Id="rId27" Type="http://schemas.openxmlformats.org/officeDocument/2006/relationships/slide" Target="slides/slide24.xml" /><Relationship Id="rId28" Type="http://schemas.openxmlformats.org/officeDocument/2006/relationships/tags" Target="tags/tag6.xml" /><Relationship Id="rId29" Type="http://schemas.openxmlformats.org/officeDocument/2006/relationships/presProps" Target="presProps.xml" /><Relationship Id="rId3" Type="http://schemas.openxmlformats.org/officeDocument/2006/relationships/handoutMaster" Target="handoutMasters/handoutMaster1.xml" /><Relationship Id="rId30" Type="http://schemas.openxmlformats.org/officeDocument/2006/relationships/viewProps" Target="viewProps.xml" /><Relationship Id="rId31" Type="http://schemas.openxmlformats.org/officeDocument/2006/relationships/theme" Target="theme/theme1.xml" /><Relationship Id="rId32" Type="http://schemas.openxmlformats.org/officeDocument/2006/relationships/tableStyles" Target="tableStyles.xml" /><Relationship Id="rId4" Type="http://schemas.openxmlformats.org/officeDocument/2006/relationships/slide" Target="slides/slide1.xml" /><Relationship Id="rId5" Type="http://schemas.openxmlformats.org/officeDocument/2006/relationships/slide" Target="slides/slide2.xml" /><Relationship Id="rId6" Type="http://schemas.openxmlformats.org/officeDocument/2006/relationships/slide" Target="slides/slide3.xml" /><Relationship Id="rId7" Type="http://schemas.openxmlformats.org/officeDocument/2006/relationships/slide" Target="slides/slide4.xml" /><Relationship Id="rId8" Type="http://schemas.openxmlformats.org/officeDocument/2006/relationships/slide" Target="slides/slide5.xml" /><Relationship Id="rId9" Type="http://schemas.openxmlformats.org/officeDocument/2006/relationships/slide" Target="slides/slide6.xml" /></Relationships>
</file>

<file path=ppt/handoutMasters/_rels/handoutMaster1.xml.rels>&#65279;<?xml version="1.0" encoding="utf-8" standalone="yes"?><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7DE730-E7F5-4CF8-BBFA-6764648D361D}" type="datetimeFigureOut">
              <a:rPr lang="zh-CN" altLang="en-US" smtClean="0"/>
              <a:t>2017/12/18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A1BD312-4345-49C7-9471-91FF69C0AA82}" type="slidenum">
              <a:rPr lang="zh-CN" altLang="en-US" smtClean="0"/>
              <a:t>‹#›</a:t>
            </a:fld>
            <a:endParaRPr lang="zh-CN" altLang="en-US"/>
          </a:p>
        </p:txBody>
      </p:sp>
    </p:spTree>
    <p:extLst>
      <p:ext uri="{BB962C8B-B14F-4D97-AF65-F5344CB8AC3E}">
        <p14:creationId val="561023882"/>
      </p:ext>
    </p:extLst>
  </p:cSld>
  <p:clrMap bg1="lt1" tx1="dk1" bg2="lt2" tx2="dk2" accent1="accent1" accent2="accent2" accent3="accent3" accent4="accent4" accent5="accent5" accent6="accent6" hlink="hlink" folHlink="folHlink"/>
</p:handoutMaster>
</file>

<file path=ppt/notesMasters/_rels/notesMaster1.xml.rels>&#65279;<?xml version="1.0" encoding="utf-8" standalone="yes"?><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http://schemas.openxmlformats.org/presentationml/2006/main">
  <p:cSld name="">
    <p:bg>
      <p:bgRef idx="1001">
        <a:schemeClr val="bg1"/>
      </p:bgRef>
    </p:bg>
    <p:spTree>
      <p:nvGrpSpPr>
        <p:cNvPr id="1" name=""/>
        <p:cNvGrpSpPr/>
        <p:nvPr/>
      </p:nvGrpSpPr>
      <p:grpSpPr>
        <a:xfrm>
          <a:off x="0" y="0"/>
          <a: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t>2017/12/18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t>‹#›</a:t>
            </a:fld>
            <a:endParaRPr lang="zh-CN" altLang="en-US"/>
          </a:p>
        </p:txBody>
      </p:sp>
    </p:spTree>
    <p:extLst>
      <p:ext uri="{BB962C8B-B14F-4D97-AF65-F5344CB8AC3E}">
        <p14:creationId val="1225481586"/>
      </p:ext>
    </p:extLst>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800" algn="l" defTabSz="913765" rtl="0" eaLnBrk="1" latinLnBrk="0" hangingPunct="1">
      <a:defRPr sz="1200" kern="1200">
        <a:solidFill>
          <a:schemeClr val="tx1"/>
        </a:solidFill>
        <a:latin typeface="+mn-lt"/>
        <a:ea typeface="+mn-ea"/>
        <a:cs typeface="+mn-cs"/>
      </a:defRPr>
    </a:lvl5pPr>
    <a:lvl6pPr marL="2286000"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slideLayouts/_rels/slideLayout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2.xml.rels>&#65279;<?xml version="1.0" encoding="utf-8" standalone="yes"?><Relationships xmlns="http://schemas.openxmlformats.org/package/2006/relationships"><Relationship Id="rId1" Type="http://schemas.openxmlformats.org/officeDocument/2006/relationships/image" Target="../media/image1.png" /><Relationship Id="rId2" Type="http://schemas.openxmlformats.org/officeDocument/2006/relationships/slideMaster" Target="../slideMasters/slideMaster1.xml" /></Relationships>
</file>

<file path=ppt/slideLayouts/_rels/slideLayout1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1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0.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1.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2.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2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3.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4.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5.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6.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7.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8.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_rels/slideLayout9.xml.rels>&#65279;<?xml version="1.0" encoding="utf-8" standalone="yes"?><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blank" preserve="1">
  <p:cSld name="空白">
    <p:spTree>
      <p:nvGrpSpPr>
        <p:cNvPr id="1" name=""/>
        <p:cNvGrpSpPr/>
        <p:nvPr/>
      </p:nvGrpSpPr>
      <p:grpSpPr>
        <a:xfrm>
          <a:off x="0" y="0"/>
          <a:ext cx="0" cy="0"/>
        </a:xfrm>
      </p:grpSpPr>
      <p:sp>
        <p:nvSpPr>
          <p:cNvPr id="8" name="矩形 7"/>
          <p:cNvSpPr/>
          <p:nvPr userDrawn="1"/>
        </p:nvSpPr>
        <p:spPr>
          <a:xfrm>
            <a:off x="251314" y="195486"/>
            <a:ext cx="8712968" cy="4752528"/>
          </a:xfrm>
          <a:prstGeom prst="rect">
            <a:avLst/>
          </a:prstGeom>
          <a:solidFill>
            <a:schemeClr val="bg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251520" y="195486"/>
            <a:ext cx="8712968" cy="4752528"/>
          </a:xfrm>
          <a:prstGeom prst="rect">
            <a:avLst/>
          </a:prstGeom>
          <a:solidFill>
            <a:schemeClr val="bg1">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日期占位符 1"/>
          <p:cNvSpPr>
            <a:spLocks noGrp="1"/>
          </p:cNvSpPr>
          <p:nvPr>
            <p:ph type="dt" sz="half" idx="10"/>
          </p:nvPr>
        </p:nvSpPr>
        <p:spPr/>
        <p:txBody>
          <a:bodyPr/>
          <a:lstStyle/>
          <a:p>
            <a:fld id="{02854A03-91AF-448A-9954-517C0577E5F0}" type="datetimeFigureOut">
              <a:rPr lang="zh-CN" altLang="en-US" smtClean="0"/>
              <a:t>2017/12/18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t>‹#›</a:t>
            </a:fld>
            <a:endParaRPr lang="zh-CN" altLang="en-US"/>
          </a:p>
        </p:txBody>
      </p:sp>
    </p:spTree>
  </p:cSld>
  <p:clrMapOvr>
    <a:masterClrMapping/>
  </p:clrMapOvr>
  <p:transition/>
  <p:timing/>
</p:sldLayout>
</file>

<file path=ppt/slideLayouts/slideLayout1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Title with content Clear">
    <p:spTree>
      <p:nvGrpSpPr>
        <p:cNvPr id="1" name=""/>
        <p:cNvGrpSpPr/>
        <p:nvPr/>
      </p:nvGrpSpPr>
      <p:grpSpPr>
        <a:xfrm>
          <a:off x="0" y="0"/>
          <a:ext cx="0" cy="0"/>
        </a:xfrm>
      </p:grpSpPr>
      <p:sp>
        <p:nvSpPr>
          <p:cNvPr id="4" name="Text Placeholder 7"/>
          <p:cNvSpPr>
            <a:spLocks noGrp="1"/>
          </p:cNvSpPr>
          <p:nvPr>
            <p:ph type="body" sz="quarter" idx="40" hasCustomPrompt="1"/>
          </p:nvPr>
        </p:nvSpPr>
        <p:spPr>
          <a:xfrm>
            <a:off x="452439" y="1100821"/>
            <a:ext cx="2948682" cy="323835"/>
          </a:xfrm>
          <a:prstGeom prst="rect">
            <a:avLst/>
          </a:prstGeom>
        </p:spPr>
        <p:txBody>
          <a:bodyPr vert="horz" lIns="0" tIns="40504" rIns="0" bIns="40504" anchor="ctr"/>
          <a:lstStyle>
            <a:lvl1pPr marL="0" indent="0" algn="l">
              <a:lnSpc>
                <a:spcPct val="100000"/>
              </a:lnSpc>
              <a:spcBef>
                <a:spcPct val="0"/>
              </a:spcBef>
              <a:buNone/>
              <a:defRPr sz="1440" b="1">
                <a:solidFill>
                  <a:schemeClr val="bg1"/>
                </a:solidFill>
                <a:latin typeface="Lato Light" panose="020f0502020204030203"/>
                <a:cs typeface="Lato Light" panose="020f0502020204030203"/>
              </a:defRPr>
            </a:lvl1pPr>
          </a:lstStyle>
          <a:p>
            <a:pPr lvl="0"/>
            <a:r>
              <a:rPr lang="es-ES_tradnl" err="1"/>
              <a:t>Title example here</a:t>
            </a:r>
            <a:endParaRPr lang="es-ES_tradnl"/>
          </a:p>
        </p:txBody>
      </p:sp>
      <p:sp>
        <p:nvSpPr>
          <p:cNvPr id="5" name="Text Placeholder 7"/>
          <p:cNvSpPr>
            <a:spLocks noGrp="1"/>
          </p:cNvSpPr>
          <p:nvPr>
            <p:ph type="body" sz="quarter" idx="41" hasCustomPrompt="1"/>
          </p:nvPr>
        </p:nvSpPr>
        <p:spPr>
          <a:xfrm>
            <a:off x="452441" y="1462467"/>
            <a:ext cx="2948683" cy="171338"/>
          </a:xfrm>
          <a:prstGeom prst="rect">
            <a:avLst/>
          </a:prstGeom>
        </p:spPr>
        <p:txBody>
          <a:bodyPr vert="horz" lIns="0" tIns="40504" rIns="0" bIns="40504" anchor="ctr"/>
          <a:lstStyle>
            <a:lvl1pPr marL="0" indent="0" algn="l">
              <a:lnSpc>
                <a:spcPct val="100000"/>
              </a:lnSpc>
              <a:spcBef>
                <a:spcPct val="0"/>
              </a:spcBef>
              <a:spcAft>
                <a:spcPct val="0"/>
              </a:spcAft>
              <a:buNone/>
              <a:defRPr sz="1080" b="0">
                <a:solidFill>
                  <a:schemeClr val="accent3"/>
                </a:solidFill>
                <a:latin typeface="Lato Light" panose="020f0502020204030203"/>
                <a:cs typeface="Lato Light" panose="020f0502020204030203"/>
              </a:defRPr>
            </a:lvl1pPr>
          </a:lstStyle>
          <a:p>
            <a:pPr lvl="0"/>
            <a:r>
              <a:rPr lang="es-ES_tradnl" err="1"/>
              <a:t>Subtitle Example Here</a:t>
            </a:r>
            <a:endParaRPr lang="es-ES_tradnl"/>
          </a:p>
        </p:txBody>
      </p:sp>
      <p:sp>
        <p:nvSpPr>
          <p:cNvPr id="7" name="Text Placeholder 2"/>
          <p:cNvSpPr>
            <a:spLocks noGrp="1"/>
          </p:cNvSpPr>
          <p:nvPr>
            <p:ph type="body" sz="quarter" idx="42" hasCustomPrompt="1"/>
          </p:nvPr>
        </p:nvSpPr>
        <p:spPr>
          <a:xfrm>
            <a:off x="467787" y="1710698"/>
            <a:ext cx="2932641" cy="1614211"/>
          </a:xfrm>
          <a:prstGeom prst="rect">
            <a:avLst/>
          </a:prstGeom>
        </p:spPr>
        <p:txBody>
          <a:bodyPr vert="horz" lIns="0" tIns="0" rIns="0" bIns="0"/>
          <a:lstStyle>
            <a:lvl1pPr marL="0" marR="0" indent="0" algn="just" defTabSz="364490" rtl="0" eaLnBrk="1" fontAlgn="auto" latinLnBrk="0" hangingPunct="1">
              <a:lnSpc>
                <a:spcPct val="130000"/>
              </a:lnSpc>
              <a:spcBef>
                <a:spcPct val="20000"/>
              </a:spcBef>
              <a:spcAft>
                <a:spcPct val="0"/>
              </a:spcAft>
              <a:buClrTx/>
              <a:buSzTx/>
              <a:buFont typeface="Arial"/>
              <a:buNone/>
              <a:defRPr sz="81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 Maecenas ut lacus nec mauris feugiat tristique et in metus. </a:t>
            </a:r>
          </a:p>
          <a:p>
            <a:pPr lvl="0"/>
            <a:r>
              <a:rPr lang="en-US" err="1"/>
              <a:t>Duis congue eros vel lectus semper semper. Nullam fus nisl ut ligula vestibulum, ut semper ex suscipit fringillascipit cursus. Aenean accumsan malesuada hendrerit. Morbi sit amet dolor ante. Duis quis viverra urna, in ultricies diam. </a:t>
            </a:r>
          </a:p>
        </p:txBody>
      </p:sp>
      <p:sp>
        <p:nvSpPr>
          <p:cNvPr id="9" name="Text Placeholder 2"/>
          <p:cNvSpPr>
            <a:spLocks noGrp="1"/>
          </p:cNvSpPr>
          <p:nvPr>
            <p:ph type="body" sz="quarter" idx="64" hasCustomPrompt="1"/>
          </p:nvPr>
        </p:nvSpPr>
        <p:spPr>
          <a:xfrm>
            <a:off x="467786" y="4070930"/>
            <a:ext cx="2932641" cy="631045"/>
          </a:xfrm>
          <a:prstGeom prst="rect">
            <a:avLst/>
          </a:prstGeom>
        </p:spPr>
        <p:txBody>
          <a:bodyPr vert="horz" lIns="0" tIns="0" rIns="0" bIns="0"/>
          <a:lstStyle>
            <a:lvl1pPr marL="0" indent="0" algn="just">
              <a:lnSpc>
                <a:spcPct val="130000"/>
              </a:lnSpc>
              <a:buNone/>
              <a:defRPr sz="810">
                <a:solidFill>
                  <a:schemeClr val="tx1">
                    <a:lumMod val="50000"/>
                    <a:lumOff val="50000"/>
                  </a:schemeClr>
                </a:solidFill>
                <a:latin typeface="Lato Regular"/>
                <a:cs typeface="Lato Regular"/>
              </a:defRPr>
            </a:lvl1pPr>
          </a:lstStyle>
          <a:p>
            <a:pPr lvl="0"/>
            <a:r>
              <a:rPr lang="en-US" err="1"/>
              <a:t>Lorem ipsum dolor sit amet, consectetur adipiscing elit. </a:t>
            </a:r>
          </a:p>
        </p:txBody>
      </p:sp>
      <p:sp>
        <p:nvSpPr>
          <p:cNvPr id="10" name="Text Placeholder 7"/>
          <p:cNvSpPr>
            <a:spLocks noGrp="1"/>
          </p:cNvSpPr>
          <p:nvPr>
            <p:ph type="body" sz="quarter" idx="18" hasCustomPrompt="1"/>
          </p:nvPr>
        </p:nvSpPr>
        <p:spPr>
          <a:xfrm>
            <a:off x="467786" y="3577125"/>
            <a:ext cx="2932641" cy="259035"/>
          </a:xfrm>
          <a:prstGeom prst="rect">
            <a:avLst/>
          </a:prstGeom>
        </p:spPr>
        <p:txBody>
          <a:bodyPr vert="horz" lIns="0" tIns="40504" rIns="0" bIns="40504" anchor="ctr"/>
          <a:lstStyle>
            <a:lvl1pPr marL="0" indent="0" algn="l">
              <a:lnSpc>
                <a:spcPct val="100000"/>
              </a:lnSpc>
              <a:spcBef>
                <a:spcPct val="0"/>
              </a:spcBef>
              <a:buNone/>
              <a:defRPr sz="1800" b="1" baseline="0">
                <a:solidFill>
                  <a:schemeClr val="bg1"/>
                </a:solidFill>
                <a:latin typeface="Lato Light" panose="020f0502020204030203"/>
                <a:cs typeface="Lato Light" panose="020f0502020204030203"/>
              </a:defRPr>
            </a:lvl1pPr>
          </a:lstStyle>
          <a:p>
            <a:pPr lvl="0"/>
            <a:r>
              <a:rPr lang="es-ES_tradnl"/>
              <a:t>RESULT 1</a:t>
            </a:r>
          </a:p>
        </p:txBody>
      </p:sp>
      <p:sp>
        <p:nvSpPr>
          <p:cNvPr id="11" name="Text Placeholder 7"/>
          <p:cNvSpPr>
            <a:spLocks noGrp="1"/>
          </p:cNvSpPr>
          <p:nvPr>
            <p:ph type="body" sz="quarter" idx="65" hasCustomPrompt="1"/>
          </p:nvPr>
        </p:nvSpPr>
        <p:spPr>
          <a:xfrm>
            <a:off x="467786" y="3885817"/>
            <a:ext cx="2932641" cy="171338"/>
          </a:xfrm>
          <a:prstGeom prst="rect">
            <a:avLst/>
          </a:prstGeom>
        </p:spPr>
        <p:txBody>
          <a:bodyPr vert="horz" lIns="0" tIns="40504" rIns="0" bIns="40504" anchor="ctr"/>
          <a:lstStyle>
            <a:lvl1pPr marL="0" indent="0" algn="l">
              <a:lnSpc>
                <a:spcPct val="100000"/>
              </a:lnSpc>
              <a:spcBef>
                <a:spcPct val="0"/>
              </a:spcBef>
              <a:spcAft>
                <a:spcPct val="0"/>
              </a:spcAft>
              <a:buNone/>
              <a:defRPr sz="1080" b="0">
                <a:solidFill>
                  <a:schemeClr val="accent3"/>
                </a:solidFill>
                <a:latin typeface="Lato Light" panose="020f0502020204030203"/>
                <a:cs typeface="Lato Light" panose="020f0502020204030203"/>
              </a:defRPr>
            </a:lvl1pPr>
          </a:lstStyle>
          <a:p>
            <a:pPr lvl="0"/>
            <a:r>
              <a:rPr lang="es-ES_tradnl" err="1"/>
              <a:t>Subtitle Example</a:t>
            </a:r>
            <a:endParaRPr lang="es-ES_tradnl"/>
          </a:p>
        </p:txBody>
      </p:sp>
    </p:spTree>
  </p:cSld>
  <p:clrMapOvr>
    <a:masterClrMapping/>
  </p:clrMapOvr>
  <mc:AlternateContent>
    <mc:Choice xmlns:p14="http://schemas.microsoft.com/office/powerpoint/2010/main" Requires="p14">
      <p:transition spd="med" advTm="2000" p14:dur="700">
        <p:fade/>
      </p:transition>
    </mc:Choice>
    <mc:Fallback>
      <p:transition spd="med"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7">
                                            <p:txEl>
                                              <p:pRg st="1" end="1"/>
                                            </p:txEl>
                                          </p:spTgt>
                                        </p:tgtEl>
                                        <p:attrNameLst>
                                          <p:attrName>style.visibility</p:attrName>
                                        </p:attrNameLst>
                                      </p:cBhvr>
                                      <p:to>
                                        <p:strVal val="visible"/>
                                      </p:to>
                                    </p:set>
                                    <p:animEffect transition="in" filter="fade">
                                      <p:cBhvr>
                                        <p:cTn id="20" dur="500"/>
                                        <p:tgtEl>
                                          <p:spTgt spid="7">
                                            <p:txEl>
                                              <p:pRg st="1" end="1"/>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fade">
                                      <p:cBhvr>
                                        <p:cTn id="23" dur="500"/>
                                        <p:tgtEl>
                                          <p:spTgt spid="9">
                                            <p:txEl>
                                              <p:pRg st="0" end="0"/>
                                            </p:txEl>
                                          </p:spTgt>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400"/>
                                        <p:tgtEl>
                                          <p:spTgt spid="10">
                                            <p:txEl>
                                              <p:pRg st="0" end="0"/>
                                            </p:txEl>
                                          </p:spTgt>
                                        </p:tgtEl>
                                      </p:cBhvr>
                                    </p:animEffect>
                                    <p:anim calcmode="lin" valueType="num">
                                      <p:cBhvr>
                                        <p:cTn id="27"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8" dur="400" fill="hold"/>
                                        <p:tgtEl>
                                          <p:spTgt spid="10">
                                            <p:txEl>
                                              <p:pRg st="0" end="0"/>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anim calcmode="lin" valueType="num">
                                      <p:cBhvr>
                                        <p:cTn id="32"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anim calcmode="lin" valueType="num">
                      <p:cBhvr>
                        <p:cTn dur="500" fill="hold"/>
                        <p:tgtEl>
                          <p:spTgt spid="5"/>
                        </p:tgtEl>
                        <p:attrNameLst>
                          <p:attrName>ppt_x</p:attrName>
                        </p:attrNameLst>
                      </p:cBhvr>
                      <p:tavLst>
                        <p:tav tm="0">
                          <p:val>
                            <p:strVal val="#ppt_x"/>
                          </p:val>
                        </p:tav>
                        <p:tav tm="100000">
                          <p:val>
                            <p:strVal val="#ppt_x"/>
                          </p:val>
                        </p:tav>
                      </p:tavLst>
                    </p:anim>
                    <p:anim calcmode="lin" valueType="num">
                      <p:cBhvr>
                        <p:cTn dur="5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2_自定义版式">
    <p:spTree>
      <p:nvGrpSpPr>
        <p:cNvPr id="1" name=""/>
        <p:cNvGrpSpPr/>
        <p:nvPr/>
      </p:nvGrpSpPr>
      <p:grpSpPr>
        <a:xfrm>
          <a:off x="0" y="0"/>
          <a:ext cx="0" cy="0"/>
        </a:xfrm>
      </p:grpSpPr>
      <p:sp>
        <p:nvSpPr>
          <p:cNvPr id="2" name="标题 1"/>
          <p:cNvSpPr>
            <a:spLocks noGrp="1"/>
          </p:cNvSpPr>
          <p:nvPr>
            <p:ph type="title"/>
          </p:nvPr>
        </p:nvSpPr>
        <p:spPr>
          <a:xfrm>
            <a:off x="450957" y="274636"/>
            <a:ext cx="2755681" cy="355983"/>
          </a:xfrm>
          <a:prstGeom prst="rect">
            <a:avLst/>
          </a:prstGeom>
        </p:spPr>
        <p:txBody>
          <a:bodyPr/>
          <a:lstStyle>
            <a:lvl1pPr>
              <a:defRPr sz="1600" b="0">
                <a:solidFill>
                  <a:srgbClr val="613620"/>
                </a:solidFill>
              </a:defRPr>
            </a:lvl1pPr>
          </a:lstStyle>
          <a:p>
            <a:r>
              <a:rPr lang="zh-CN" altLang="en-US"/>
              <a:t>单击此处编辑母版标题样式</a:t>
            </a:r>
          </a:p>
        </p:txBody>
      </p:sp>
      <p:grpSp>
        <p:nvGrpSpPr>
          <p:cNvPr id="3" name="组合 2"/>
          <p:cNvGrpSpPr/>
          <p:nvPr userDrawn="1"/>
        </p:nvGrpSpPr>
        <p:grpSpPr>
          <a:xfrm flipV="1">
            <a:off x="0" y="5056414"/>
            <a:ext cx="9144000" cy="87086"/>
            <a:chOff x="1239791" y="3373704"/>
            <a:chExt cx="5327375" cy="56535"/>
          </a:xfrm>
        </p:grpSpPr>
        <p:sp>
          <p:nvSpPr>
            <p:cNvPr id="4" name="矩形 3"/>
            <p:cNvSpPr/>
            <p:nvPr/>
          </p:nvSpPr>
          <p:spPr>
            <a:xfrm>
              <a:off x="1239791" y="3373704"/>
              <a:ext cx="1068443" cy="56535"/>
            </a:xfrm>
            <a:prstGeom prst="rect">
              <a:avLst/>
            </a:prstGeom>
            <a:solidFill>
              <a:srgbClr val="2E5660"/>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5" name="矩形 4"/>
            <p:cNvSpPr/>
            <p:nvPr/>
          </p:nvSpPr>
          <p:spPr>
            <a:xfrm>
              <a:off x="5498723" y="3373704"/>
              <a:ext cx="1068443" cy="56535"/>
            </a:xfrm>
            <a:prstGeom prst="rect">
              <a:avLst/>
            </a:prstGeom>
            <a:solidFill>
              <a:srgbClr val="CAA884"/>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6" name="矩形 5"/>
            <p:cNvSpPr/>
            <p:nvPr/>
          </p:nvSpPr>
          <p:spPr>
            <a:xfrm>
              <a:off x="2305265" y="3373704"/>
              <a:ext cx="1068443" cy="56535"/>
            </a:xfrm>
            <a:prstGeom prst="rect">
              <a:avLst/>
            </a:prstGeom>
            <a:solidFill>
              <a:srgbClr val="613620"/>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7" name="矩形 6"/>
            <p:cNvSpPr/>
            <p:nvPr/>
          </p:nvSpPr>
          <p:spPr>
            <a:xfrm>
              <a:off x="4433247" y="3373704"/>
              <a:ext cx="1068443" cy="56535"/>
            </a:xfrm>
            <a:prstGeom prst="rect">
              <a:avLst/>
            </a:prstGeom>
            <a:solidFill>
              <a:srgbClr val="C51729"/>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8" name="矩形 7"/>
            <p:cNvSpPr/>
            <p:nvPr/>
          </p:nvSpPr>
          <p:spPr>
            <a:xfrm>
              <a:off x="3370741" y="3373704"/>
              <a:ext cx="1068443" cy="56535"/>
            </a:xfrm>
            <a:prstGeom prst="rect">
              <a:avLst/>
            </a:prstGeom>
            <a:solidFill>
              <a:srgbClr val="D8D8D8"/>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grpSp>
      <p:sp>
        <p:nvSpPr>
          <p:cNvPr id="9" name="矩形 8"/>
          <p:cNvSpPr/>
          <p:nvPr userDrawn="1"/>
        </p:nvSpPr>
        <p:spPr>
          <a:xfrm>
            <a:off x="0" y="148513"/>
            <a:ext cx="441434" cy="6082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timing/>
</p:sldLayout>
</file>

<file path=ppt/slideLayouts/slideLayout1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空白页">
    <p:spTree>
      <p:nvGrpSpPr>
        <p:cNvPr id="1" name=""/>
        <p:cNvGrpSpPr/>
        <p:nvPr/>
      </p:nvGrpSpPr>
      <p:grpSpPr>
        <a:xfrm>
          <a:off x="0" y="0"/>
          <a:ext cx="0" cy="0"/>
        </a:xfrm>
      </p:grpSpPr>
      <p:pic>
        <p:nvPicPr>
          <p:cNvPr id="5" name="图片 4"/>
          <p:cNvPicPr>
            <a:picLocks noChangeAspect="1"/>
          </p:cNvPicPr>
          <p:nvPr userDrawn="1"/>
        </p:nvPicPr>
        <p:blipFill>
          <a:blip r:embed="rId1">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5">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5">
                <a:cs typeface="+mn-ea"/>
                <a:sym typeface="+mn-lt"/>
              </a:endParaRPr>
            </a:p>
          </p:txBody>
        </p:sp>
      </p:grpSp>
      <p:sp>
        <p:nvSpPr>
          <p:cNvPr id="6" name="文本框 12"/>
          <p:cNvSpPr txBox="1">
            <a:spLocks noChangeArrowheads="1"/>
          </p:cNvSpPr>
          <p:nvPr userDrawn="1"/>
        </p:nvSpPr>
        <p:spPr bwMode="auto">
          <a:xfrm>
            <a:off x="-1" y="370296"/>
            <a:ext cx="1796090"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8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cSld>
  <p:clrMapOvr>
    <a:masterClrMapping/>
  </p:clrMapOvr>
  <p:transition/>
  <p:timing/>
</p:sldLayout>
</file>

<file path=ppt/slideLayouts/slideLayout1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3_自定义版式">
    <p:spTree>
      <p:nvGrpSpPr>
        <p:cNvPr id="1" name=""/>
        <p:cNvGrpSpPr/>
        <p:nvPr/>
      </p:nvGrpSpPr>
      <p:grpSpPr>
        <a:xfrm>
          <a:off x="0" y="0"/>
          <a:ext cx="0" cy="0"/>
        </a:xfrm>
      </p:grpSpPr>
      <p:sp>
        <p:nvSpPr>
          <p:cNvPr id="6" name="图片占位符 5"/>
          <p:cNvSpPr>
            <a:spLocks noGrp="1"/>
          </p:cNvSpPr>
          <p:nvPr>
            <p:ph type="pic" sz="quarter" idx="10"/>
          </p:nvPr>
        </p:nvSpPr>
        <p:spPr>
          <a:xfrm>
            <a:off x="6331263" y="1"/>
            <a:ext cx="2812737" cy="2989257"/>
          </a:xfrm>
          <a:custGeom>
            <a:gdLst>
              <a:gd name="connsiteX0" fmla="*/ 0 w 3750316"/>
              <a:gd name="connsiteY0" fmla="*/ 0 h 3985676"/>
              <a:gd name="connsiteX1" fmla="*/ 3750315 w 3750316"/>
              <a:gd name="connsiteY1" fmla="*/ 0 h 3985676"/>
              <a:gd name="connsiteX2" fmla="*/ 3750316 w 3750316"/>
              <a:gd name="connsiteY2" fmla="*/ 2112432 h 3985676"/>
              <a:gd name="connsiteX3" fmla="*/ 3706366 w 3750316"/>
              <a:gd name="connsiteY3" fmla="*/ 2159832 h 3985676"/>
              <a:gd name="connsiteX4" fmla="*/ 1290736 w 3750316"/>
              <a:gd name="connsiteY4" fmla="*/ 3985676 h 3985676"/>
              <a:gd name="connsiteX5" fmla="*/ 336297 w 3750316"/>
              <a:gd name="connsiteY5" fmla="*/ 1205301 h 398567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50316" h="3985676">
                <a:moveTo>
                  <a:pt x="0" y="0"/>
                </a:moveTo>
                <a:lnTo>
                  <a:pt x="3750315" y="0"/>
                </a:lnTo>
                <a:lnTo>
                  <a:pt x="3750316" y="2112432"/>
                </a:lnTo>
                <a:lnTo>
                  <a:pt x="3706366" y="2159832"/>
                </a:lnTo>
                <a:cubicBezTo>
                  <a:pt x="3015456" y="2882747"/>
                  <a:pt x="2267396" y="3548512"/>
                  <a:pt x="1290736" y="3985676"/>
                </a:cubicBezTo>
                <a:cubicBezTo>
                  <a:pt x="901152" y="3087460"/>
                  <a:pt x="606817" y="2151142"/>
                  <a:pt x="336297" y="1205301"/>
                </a:cubicBezTo>
                <a:close/>
              </a:path>
            </a:pathLst>
          </a:custGeom>
        </p:spPr>
        <p:txBody>
          <a:bodyPr wrap="square">
            <a:noAutofit/>
          </a:bodyPr>
          <a:lstStyle/>
          <a:p>
            <a:endParaRPr lang="zh-CN" altLang="en-US"/>
          </a:p>
        </p:txBody>
      </p:sp>
    </p:spTree>
  </p:cSld>
  <p:clrMapOvr>
    <a:masterClrMapping/>
  </p:clrMapOvr>
  <p:transition/>
  <p:timing/>
</p:sldLayout>
</file>

<file path=ppt/slideLayouts/slideLayout1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4_自定义版式">
    <p:spTree>
      <p:nvGrpSpPr>
        <p:cNvPr id="1" name=""/>
        <p:cNvGrpSpPr/>
        <p:nvPr/>
      </p:nvGrpSpPr>
      <p:grpSpPr>
        <a:xfrm>
          <a:off x="0" y="0"/>
          <a:ext cx="0" cy="0"/>
        </a:xfrm>
      </p:grpSpPr>
      <p:sp>
        <p:nvSpPr>
          <p:cNvPr id="2" name="标题 1"/>
          <p:cNvSpPr>
            <a:spLocks noGrp="1"/>
          </p:cNvSpPr>
          <p:nvPr>
            <p:ph type="title"/>
          </p:nvPr>
        </p:nvSpPr>
        <p:spPr>
          <a:xfrm>
            <a:off x="628650" y="273845"/>
            <a:ext cx="7886700" cy="994172"/>
          </a:xfrm>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smtClean="0"/>
            </a:lvl1pPr>
          </a:lstStyle>
          <a:p>
            <a:pPr>
              <a:defRPr/>
            </a:pPr>
            <a:fld id="{8B04BA93-52C8-48D1-AFCC-D916E1C5D690}" type="datetime1">
              <a:rPr lang="zh-CN" altLang="en-US"/>
              <a:t>2017/12/18</a:t>
            </a:fld>
            <a:endParaRPr lang="zh-CN" altLang="en-US" sz="1420">
              <a:solidFill>
                <a:schemeClr val="tx1"/>
              </a:solidFill>
            </a:endParaRPr>
          </a:p>
        </p:txBody>
      </p:sp>
      <p:sp>
        <p:nvSpPr>
          <p:cNvPr id="4" name="页脚占位符 3"/>
          <p:cNvSpPr>
            <a:spLocks noGrp="1"/>
          </p:cNvSpPr>
          <p:nvPr>
            <p:ph type="ftr" sz="quarter" idx="11"/>
          </p:nvPr>
        </p:nvSpPr>
        <p:spPr/>
        <p:txBody>
          <a:bodyPr/>
          <a:lstStyle>
            <a:lvl1pPr>
              <a:defRPr smtClean="0"/>
            </a:lvl1pPr>
          </a:lstStyle>
          <a:p>
            <a:pPr>
              <a:defRPr/>
            </a:pPr>
            <a:endParaRPr lang="zh-CN" altLang="zh-CN"/>
          </a:p>
        </p:txBody>
      </p:sp>
      <p:sp>
        <p:nvSpPr>
          <p:cNvPr id="5" name="灯片编号占位符 4"/>
          <p:cNvSpPr>
            <a:spLocks noGrp="1"/>
          </p:cNvSpPr>
          <p:nvPr>
            <p:ph type="sldNum" sz="quarter" idx="12"/>
          </p:nvPr>
        </p:nvSpPr>
        <p:spPr/>
        <p:txBody>
          <a:bodyPr/>
          <a:lstStyle>
            <a:lvl1pPr>
              <a:defRPr smtClean="0"/>
            </a:lvl1pPr>
          </a:lstStyle>
          <a:p>
            <a:pPr>
              <a:defRPr/>
            </a:pPr>
            <a:fld id="{228A834C-A173-490B-9B01-7995B236AE02}" type="slidenum">
              <a:rPr lang="zh-CN" altLang="en-US"/>
              <a:t>‹#›</a:t>
            </a:fld>
            <a:endParaRPr lang="zh-CN" altLang="en-US" sz="1420">
              <a:solidFill>
                <a:schemeClr val="tx1"/>
              </a:solidFill>
            </a:endParaRPr>
          </a:p>
        </p:txBody>
      </p:sp>
    </p:spTree>
  </p:cSld>
  <p:clrMapOvr>
    <a:masterClrMapping/>
  </p:clrMapOvr>
  <p:transition spd="med" advClick="0" advTm="0">
    <p:random/>
  </p:transition>
  <p:timing/>
</p:sldLayout>
</file>

<file path=ppt/slideLayouts/slideLayout1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Iconic list 3">
    <p:spTree>
      <p:nvGrpSpPr>
        <p:cNvPr id="1" name=""/>
        <p:cNvGrpSpPr/>
        <p:nvPr/>
      </p:nvGrpSpPr>
      <p:grpSpPr>
        <a:xfrm>
          <a:off x="0" y="0"/>
          <a:ext cx="0" cy="0"/>
        </a:xfrm>
      </p:grpSpPr>
      <p:sp>
        <p:nvSpPr>
          <p:cNvPr id="3" name="Rounded Rectangle 2"/>
          <p:cNvSpPr/>
          <p:nvPr userDrawn="1"/>
        </p:nvSpPr>
        <p:spPr>
          <a:xfrm>
            <a:off x="483132" y="1229006"/>
            <a:ext cx="2272768" cy="587216"/>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 name="Text Placeholder 7"/>
          <p:cNvSpPr>
            <a:spLocks noGrp="1"/>
          </p:cNvSpPr>
          <p:nvPr>
            <p:ph type="body" sz="quarter" idx="39" hasCustomPrompt="1"/>
          </p:nvPr>
        </p:nvSpPr>
        <p:spPr>
          <a:xfrm>
            <a:off x="826036" y="1263297"/>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32" name="Text Placeholder 7"/>
          <p:cNvSpPr>
            <a:spLocks noGrp="1"/>
          </p:cNvSpPr>
          <p:nvPr>
            <p:ph type="body" sz="quarter" idx="55" hasCustomPrompt="1"/>
          </p:nvPr>
        </p:nvSpPr>
        <p:spPr>
          <a:xfrm>
            <a:off x="1438806" y="1370932"/>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38" name="Text Placeholder 7"/>
          <p:cNvSpPr>
            <a:spLocks noGrp="1"/>
          </p:cNvSpPr>
          <p:nvPr>
            <p:ph type="body" sz="quarter" idx="19" hasCustomPrompt="1"/>
          </p:nvPr>
        </p:nvSpPr>
        <p:spPr>
          <a:xfrm>
            <a:off x="452438" y="1941704"/>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39" name="Text Placeholder 2"/>
          <p:cNvSpPr>
            <a:spLocks noGrp="1"/>
          </p:cNvSpPr>
          <p:nvPr>
            <p:ph type="body" sz="quarter" idx="16" hasCustomPrompt="1"/>
          </p:nvPr>
        </p:nvSpPr>
        <p:spPr>
          <a:xfrm>
            <a:off x="452442"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65" name="Rounded Rectangle 64"/>
          <p:cNvSpPr/>
          <p:nvPr userDrawn="1"/>
        </p:nvSpPr>
        <p:spPr>
          <a:xfrm>
            <a:off x="3411539" y="1229006"/>
            <a:ext cx="2303462" cy="587216"/>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66" name="Text Placeholder 7"/>
          <p:cNvSpPr>
            <a:spLocks noGrp="1"/>
          </p:cNvSpPr>
          <p:nvPr>
            <p:ph type="body" sz="quarter" idx="40" hasCustomPrompt="1"/>
          </p:nvPr>
        </p:nvSpPr>
        <p:spPr>
          <a:xfrm>
            <a:off x="3785135" y="1263297"/>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69" name="Text Placeholder 7"/>
          <p:cNvSpPr>
            <a:spLocks noGrp="1"/>
          </p:cNvSpPr>
          <p:nvPr>
            <p:ph type="body" sz="quarter" idx="56" hasCustomPrompt="1"/>
          </p:nvPr>
        </p:nvSpPr>
        <p:spPr>
          <a:xfrm>
            <a:off x="4364040" y="1370932"/>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71" name="Text Placeholder 7"/>
          <p:cNvSpPr>
            <a:spLocks noGrp="1"/>
          </p:cNvSpPr>
          <p:nvPr>
            <p:ph type="body" sz="quarter" idx="41" hasCustomPrompt="1"/>
          </p:nvPr>
        </p:nvSpPr>
        <p:spPr>
          <a:xfrm>
            <a:off x="3411539" y="1941704"/>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92" name="Text Placeholder 2"/>
          <p:cNvSpPr>
            <a:spLocks noGrp="1"/>
          </p:cNvSpPr>
          <p:nvPr>
            <p:ph type="body" sz="quarter" idx="42" hasCustomPrompt="1"/>
          </p:nvPr>
        </p:nvSpPr>
        <p:spPr>
          <a:xfrm>
            <a:off x="3411541"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110" name="Rounded Rectangle 109"/>
          <p:cNvSpPr/>
          <p:nvPr userDrawn="1"/>
        </p:nvSpPr>
        <p:spPr>
          <a:xfrm>
            <a:off x="6378577" y="1229006"/>
            <a:ext cx="2303462" cy="587216"/>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11" name="Text Placeholder 7"/>
          <p:cNvSpPr>
            <a:spLocks noGrp="1"/>
          </p:cNvSpPr>
          <p:nvPr>
            <p:ph type="body" sz="quarter" idx="43" hasCustomPrompt="1"/>
          </p:nvPr>
        </p:nvSpPr>
        <p:spPr>
          <a:xfrm>
            <a:off x="6752173" y="1263297"/>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112" name="Text Placeholder 7"/>
          <p:cNvSpPr>
            <a:spLocks noGrp="1"/>
          </p:cNvSpPr>
          <p:nvPr>
            <p:ph type="body" sz="quarter" idx="57" hasCustomPrompt="1"/>
          </p:nvPr>
        </p:nvSpPr>
        <p:spPr>
          <a:xfrm>
            <a:off x="7314145" y="1370932"/>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113" name="Text Placeholder 7"/>
          <p:cNvSpPr>
            <a:spLocks noGrp="1"/>
          </p:cNvSpPr>
          <p:nvPr>
            <p:ph type="body" sz="quarter" idx="44" hasCustomPrompt="1"/>
          </p:nvPr>
        </p:nvSpPr>
        <p:spPr>
          <a:xfrm>
            <a:off x="6378577" y="1941704"/>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114" name="Text Placeholder 2"/>
          <p:cNvSpPr>
            <a:spLocks noGrp="1"/>
          </p:cNvSpPr>
          <p:nvPr>
            <p:ph type="body" sz="quarter" idx="45" hasCustomPrompt="1"/>
          </p:nvPr>
        </p:nvSpPr>
        <p:spPr>
          <a:xfrm>
            <a:off x="6378579"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130" name="Rounded Rectangle 129"/>
          <p:cNvSpPr/>
          <p:nvPr userDrawn="1"/>
        </p:nvSpPr>
        <p:spPr>
          <a:xfrm>
            <a:off x="483135" y="3050184"/>
            <a:ext cx="2272767" cy="587216"/>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1" name="Text Placeholder 7"/>
          <p:cNvSpPr>
            <a:spLocks noGrp="1"/>
          </p:cNvSpPr>
          <p:nvPr>
            <p:ph type="body" sz="quarter" idx="46" hasCustomPrompt="1"/>
          </p:nvPr>
        </p:nvSpPr>
        <p:spPr>
          <a:xfrm>
            <a:off x="826036" y="3084475"/>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136" name="Text Placeholder 7"/>
          <p:cNvSpPr>
            <a:spLocks noGrp="1"/>
          </p:cNvSpPr>
          <p:nvPr>
            <p:ph type="body" sz="quarter" idx="58" hasCustomPrompt="1"/>
          </p:nvPr>
        </p:nvSpPr>
        <p:spPr>
          <a:xfrm>
            <a:off x="1438806" y="3191153"/>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139" name="Text Placeholder 7"/>
          <p:cNvSpPr>
            <a:spLocks noGrp="1"/>
          </p:cNvSpPr>
          <p:nvPr>
            <p:ph type="body" sz="quarter" idx="47" hasCustomPrompt="1"/>
          </p:nvPr>
        </p:nvSpPr>
        <p:spPr>
          <a:xfrm>
            <a:off x="452438" y="3762881"/>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140" name="Text Placeholder 2"/>
          <p:cNvSpPr>
            <a:spLocks noGrp="1"/>
          </p:cNvSpPr>
          <p:nvPr>
            <p:ph type="body" sz="quarter" idx="48" hasCustomPrompt="1"/>
          </p:nvPr>
        </p:nvSpPr>
        <p:spPr>
          <a:xfrm>
            <a:off x="452442"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145" name="Rounded Rectangle 144"/>
          <p:cNvSpPr/>
          <p:nvPr userDrawn="1"/>
        </p:nvSpPr>
        <p:spPr>
          <a:xfrm>
            <a:off x="3411540" y="3050184"/>
            <a:ext cx="2303460" cy="587216"/>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46" name="Text Placeholder 7"/>
          <p:cNvSpPr>
            <a:spLocks noGrp="1"/>
          </p:cNvSpPr>
          <p:nvPr>
            <p:ph type="body" sz="quarter" idx="49" hasCustomPrompt="1"/>
          </p:nvPr>
        </p:nvSpPr>
        <p:spPr>
          <a:xfrm>
            <a:off x="3785135" y="3084475"/>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149" name="Text Placeholder 7"/>
          <p:cNvSpPr>
            <a:spLocks noGrp="1"/>
          </p:cNvSpPr>
          <p:nvPr>
            <p:ph type="body" sz="quarter" idx="59" hasCustomPrompt="1"/>
          </p:nvPr>
        </p:nvSpPr>
        <p:spPr>
          <a:xfrm>
            <a:off x="4364040" y="3191153"/>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151" name="Text Placeholder 7"/>
          <p:cNvSpPr>
            <a:spLocks noGrp="1"/>
          </p:cNvSpPr>
          <p:nvPr>
            <p:ph type="body" sz="quarter" idx="50" hasCustomPrompt="1"/>
          </p:nvPr>
        </p:nvSpPr>
        <p:spPr>
          <a:xfrm>
            <a:off x="3411539" y="3762881"/>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152" name="Text Placeholder 2"/>
          <p:cNvSpPr>
            <a:spLocks noGrp="1"/>
          </p:cNvSpPr>
          <p:nvPr>
            <p:ph type="body" sz="quarter" idx="51" hasCustomPrompt="1"/>
          </p:nvPr>
        </p:nvSpPr>
        <p:spPr>
          <a:xfrm>
            <a:off x="3411541"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
        <p:nvSpPr>
          <p:cNvPr id="155" name="Rounded Rectangle 154"/>
          <p:cNvSpPr/>
          <p:nvPr userDrawn="1"/>
        </p:nvSpPr>
        <p:spPr>
          <a:xfrm>
            <a:off x="6378578" y="3050184"/>
            <a:ext cx="2303460" cy="587216"/>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56" name="Text Placeholder 7"/>
          <p:cNvSpPr>
            <a:spLocks noGrp="1"/>
          </p:cNvSpPr>
          <p:nvPr>
            <p:ph type="body" sz="quarter" idx="52" hasCustomPrompt="1"/>
          </p:nvPr>
        </p:nvSpPr>
        <p:spPr>
          <a:xfrm>
            <a:off x="6752173" y="3084475"/>
            <a:ext cx="528106" cy="505889"/>
          </a:xfrm>
          <a:prstGeom prst="rect">
            <a:avLst/>
          </a:prstGeom>
        </p:spPr>
        <p:txBody>
          <a:bodyPr vert="horz" lIns="0" tIns="103884" rIns="0" bIns="103884" anchor="ctr"/>
          <a:lstStyle>
            <a:lvl1pPr marL="0" indent="0" algn="ctr">
              <a:lnSpc>
                <a:spcPct val="100000"/>
              </a:lnSpc>
              <a:spcBef>
                <a:spcPct val="0"/>
              </a:spcBef>
              <a:buNone/>
              <a:defRPr sz="1800" b="1">
                <a:solidFill>
                  <a:schemeClr val="bg1"/>
                </a:solidFill>
                <a:latin typeface="FontAwesome"/>
                <a:cs typeface="FontAwesome"/>
              </a:defRPr>
            </a:lvl1pPr>
          </a:lstStyle>
          <a:p>
            <a:pPr lvl="0"/>
            <a:r>
              <a:rPr lang="es-ES_tradnl" err="1"/>
              <a:t>icon</a:t>
            </a:r>
            <a:endParaRPr lang="es-ES_tradnl"/>
          </a:p>
        </p:txBody>
      </p:sp>
      <p:sp>
        <p:nvSpPr>
          <p:cNvPr id="157" name="Text Placeholder 7"/>
          <p:cNvSpPr>
            <a:spLocks noGrp="1"/>
          </p:cNvSpPr>
          <p:nvPr>
            <p:ph type="body" sz="quarter" idx="60" hasCustomPrompt="1"/>
          </p:nvPr>
        </p:nvSpPr>
        <p:spPr>
          <a:xfrm>
            <a:off x="7314145" y="3191153"/>
            <a:ext cx="1185860" cy="323835"/>
          </a:xfrm>
          <a:prstGeom prst="rect">
            <a:avLst/>
          </a:prstGeom>
        </p:spPr>
        <p:txBody>
          <a:bodyPr vert="horz" lIns="0" tIns="40504" rIns="0" bIns="40504" anchor="ctr"/>
          <a:lstStyle>
            <a:lvl1pPr marL="0" indent="0" algn="l">
              <a:lnSpc>
                <a:spcPct val="100000"/>
              </a:lnSpc>
              <a:spcBef>
                <a:spcPct val="0"/>
              </a:spcBef>
              <a:buNone/>
              <a:defRPr sz="2250" b="1">
                <a:solidFill>
                  <a:schemeClr val="bg1"/>
                </a:solidFill>
                <a:latin typeface="Lato Light" panose="020f0502020204030203"/>
                <a:cs typeface="Lato Light" panose="020f0502020204030203"/>
              </a:defRPr>
            </a:lvl1pPr>
          </a:lstStyle>
          <a:p>
            <a:pPr lvl="0"/>
            <a:r>
              <a:rPr lang="es-ES_tradnl"/>
              <a:t>80%</a:t>
            </a:r>
          </a:p>
        </p:txBody>
      </p:sp>
      <p:sp>
        <p:nvSpPr>
          <p:cNvPr id="158" name="Text Placeholder 7"/>
          <p:cNvSpPr>
            <a:spLocks noGrp="1"/>
          </p:cNvSpPr>
          <p:nvPr>
            <p:ph type="body" sz="quarter" idx="53" hasCustomPrompt="1"/>
          </p:nvPr>
        </p:nvSpPr>
        <p:spPr>
          <a:xfrm>
            <a:off x="6378577" y="3762881"/>
            <a:ext cx="2303462" cy="171338"/>
          </a:xfrm>
          <a:prstGeom prst="rect">
            <a:avLst/>
          </a:prstGeom>
        </p:spPr>
        <p:txBody>
          <a:bodyPr vert="horz" lIns="0" tIns="40504" rIns="0" bIns="40504" anchor="ctr"/>
          <a:lstStyle>
            <a:lvl1pPr marL="0" indent="0" algn="ctr">
              <a:lnSpc>
                <a:spcPct val="100000"/>
              </a:lnSpc>
              <a:spcBef>
                <a:spcPct val="0"/>
              </a:spcBef>
              <a:spcAft>
                <a:spcPct val="0"/>
              </a:spcAft>
              <a:buNone/>
              <a:defRPr sz="1620" b="0">
                <a:solidFill>
                  <a:schemeClr val="bg1"/>
                </a:solidFill>
                <a:latin typeface="Lato Light" panose="020f0502020204030203"/>
                <a:cs typeface="Lato Light" panose="020f0502020204030203"/>
              </a:defRPr>
            </a:lvl1pPr>
          </a:lstStyle>
          <a:p>
            <a:pPr lvl="0"/>
            <a:r>
              <a:rPr lang="es-ES_tradnl" err="1"/>
              <a:t>Subtitle Example</a:t>
            </a:r>
            <a:endParaRPr lang="es-ES_tradnl"/>
          </a:p>
        </p:txBody>
      </p:sp>
      <p:sp>
        <p:nvSpPr>
          <p:cNvPr id="159" name="Text Placeholder 2"/>
          <p:cNvSpPr>
            <a:spLocks noGrp="1"/>
          </p:cNvSpPr>
          <p:nvPr>
            <p:ph type="body" sz="quarter" idx="54" hasCustomPrompt="1"/>
          </p:nvPr>
        </p:nvSpPr>
        <p:spPr>
          <a:xfrm>
            <a:off x="6378579"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err="1"/>
              <a:t>Lorem ipsum dolor sit amet, consectetur adipiscing elit. Fusce diam tortor, mattis quis dapibus vitae, euismod  purusaece.</a:t>
            </a:r>
          </a:p>
        </p:txBody>
      </p:sp>
    </p:spTree>
  </p:cSld>
  <p:clrMapOvr>
    <a:masterClrMapping/>
  </p:clrMapOvr>
  <mc:AlternateContent>
    <mc:Choice xmlns:p14="http://schemas.microsoft.com/office/powerpoint/2010/main" Requires="p14">
      <p:transition spd="med" advTm="2000" p14:dur="700">
        <p:fade/>
      </p:transition>
    </mc:Choice>
    <mc:Fallback>
      <p:transition spd="med" advTm="2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Effect transition="in" filter="fade">
                                      <p:cBhvr>
                                        <p:cTn id="9" dur="400"/>
                                        <p:tgtEl>
                                          <p:spTgt spid="3"/>
                                        </p:tgtEl>
                                      </p:cBhvr>
                                    </p:animEffect>
                                  </p:childTnLst>
                                </p:cTn>
                              </p:par>
                            </p:childTnLst>
                          </p:cTn>
                        </p:par>
                        <p:par>
                          <p:cTn id="10" fill="hold" nodeType="afterGroup">
                            <p:stCondLst>
                              <p:cond delay="400"/>
                            </p:stCondLst>
                            <p:childTnLst>
                              <p:par>
                                <p:cTn id="11" presetID="53" presetClass="entr" presetSubtype="16" fill="hold" grpId="0" nodeType="after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 calcmode="lin" valueType="num">
                                      <p:cBhvr>
                                        <p:cTn id="13"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4"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15" dur="300"/>
                                        <p:tgtEl>
                                          <p:spTgt spid="13">
                                            <p:txEl>
                                              <p:pRg st="0" end="0"/>
                                            </p:txEl>
                                          </p:spTgt>
                                        </p:tgtEl>
                                      </p:cBhvr>
                                    </p:animEffect>
                                  </p:childTnLst>
                                </p:cTn>
                              </p:par>
                              <p:par>
                                <p:cTn id="16" presetID="42" presetClass="entr" presetSubtype="0" fill="hold" grpId="0" nodeType="withEffect">
                                  <p:stCondLst>
                                    <p:cond delay="200"/>
                                  </p:stCondLst>
                                  <p:childTnLst>
                                    <p:set>
                                      <p:cBhvr>
                                        <p:cTn id="17" dur="1" fill="hold">
                                          <p:stCondLst>
                                            <p:cond delay="0"/>
                                          </p:stCondLst>
                                        </p:cTn>
                                        <p:tgtEl>
                                          <p:spTgt spid="32">
                                            <p:txEl>
                                              <p:pRg st="0" end="0"/>
                                            </p:txEl>
                                          </p:spTgt>
                                        </p:tgtEl>
                                        <p:attrNameLst>
                                          <p:attrName>style.visibility</p:attrName>
                                        </p:attrNameLst>
                                      </p:cBhvr>
                                      <p:to>
                                        <p:strVal val="visible"/>
                                      </p:to>
                                    </p:set>
                                    <p:animEffect transition="in" filter="fade">
                                      <p:cBhvr>
                                        <p:cTn id="18" dur="400"/>
                                        <p:tgtEl>
                                          <p:spTgt spid="32">
                                            <p:txEl>
                                              <p:pRg st="0" end="0"/>
                                            </p:txEl>
                                          </p:spTgt>
                                        </p:tgtEl>
                                      </p:cBhvr>
                                    </p:animEffect>
                                    <p:anim calcmode="lin" valueType="num">
                                      <p:cBhvr>
                                        <p:cTn id="19"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0" dur="400" fill="hold"/>
                                        <p:tgtEl>
                                          <p:spTgt spid="32">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200"/>
                                  </p:stCondLst>
                                  <p:childTnLst>
                                    <p:set>
                                      <p:cBhvr>
                                        <p:cTn id="22" dur="1" fill="hold">
                                          <p:stCondLst>
                                            <p:cond delay="0"/>
                                          </p:stCondLst>
                                        </p:cTn>
                                        <p:tgtEl>
                                          <p:spTgt spid="38">
                                            <p:txEl>
                                              <p:pRg st="0" end="0"/>
                                            </p:txEl>
                                          </p:spTgt>
                                        </p:tgtEl>
                                        <p:attrNameLst>
                                          <p:attrName>style.visibility</p:attrName>
                                        </p:attrNameLst>
                                      </p:cBhvr>
                                      <p:to>
                                        <p:strVal val="visible"/>
                                      </p:to>
                                    </p:set>
                                    <p:animEffect transition="in" filter="fade">
                                      <p:cBhvr>
                                        <p:cTn id="23" dur="500"/>
                                        <p:tgtEl>
                                          <p:spTgt spid="38">
                                            <p:txEl>
                                              <p:pRg st="0" end="0"/>
                                            </p:txEl>
                                          </p:spTgt>
                                        </p:tgtEl>
                                      </p:cBhvr>
                                    </p:animEffect>
                                    <p:anim calcmode="lin" valueType="num">
                                      <p:cBhvr>
                                        <p:cTn id="24"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38">
                                            <p:txEl>
                                              <p:pRg st="0" end="0"/>
                                            </p:txEl>
                                          </p:spTgt>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800"/>
                                  </p:stCondLst>
                                  <p:childTnLst>
                                    <p:set>
                                      <p:cBhvr>
                                        <p:cTn id="27" dur="1" fill="hold">
                                          <p:stCondLst>
                                            <p:cond delay="0"/>
                                          </p:stCondLst>
                                        </p:cTn>
                                        <p:tgtEl>
                                          <p:spTgt spid="39">
                                            <p:txEl>
                                              <p:pRg st="0" end="0"/>
                                            </p:txEl>
                                          </p:spTgt>
                                        </p:tgtEl>
                                        <p:attrNameLst>
                                          <p:attrName>style.visibility</p:attrName>
                                        </p:attrNameLst>
                                      </p:cBhvr>
                                      <p:to>
                                        <p:strVal val="visible"/>
                                      </p:to>
                                    </p:set>
                                    <p:animEffect transition="in" filter="fade">
                                      <p:cBhvr>
                                        <p:cTn id="28" dur="500"/>
                                        <p:tgtEl>
                                          <p:spTgt spid="39">
                                            <p:txEl>
                                              <p:pRg st="0" end="0"/>
                                            </p:txEl>
                                          </p:spTgt>
                                        </p:tgtEl>
                                      </p:cBhvr>
                                    </p:animEffect>
                                  </p:childTnLst>
                                </p:cTn>
                              </p:par>
                            </p:childTnLst>
                          </p:cTn>
                        </p:par>
                        <p:par>
                          <p:cTn id="29" fill="hold" nodeType="afterGroup">
                            <p:stCondLst>
                              <p:cond delay="1700"/>
                            </p:stCondLst>
                            <p:childTnLst>
                              <p:par>
                                <p:cTn id="30" presetID="53" presetClass="entr" presetSubtype="16"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p:cTn id="32" dur="400" fill="hold"/>
                                        <p:tgtEl>
                                          <p:spTgt spid="65"/>
                                        </p:tgtEl>
                                        <p:attrNameLst>
                                          <p:attrName>ppt_w</p:attrName>
                                        </p:attrNameLst>
                                      </p:cBhvr>
                                      <p:tavLst>
                                        <p:tav tm="0">
                                          <p:val>
                                            <p:fltVal val="0"/>
                                          </p:val>
                                        </p:tav>
                                        <p:tav tm="100000">
                                          <p:val>
                                            <p:strVal val="#ppt_w"/>
                                          </p:val>
                                        </p:tav>
                                      </p:tavLst>
                                    </p:anim>
                                    <p:anim calcmode="lin" valueType="num">
                                      <p:cBhvr>
                                        <p:cTn id="33" dur="400" fill="hold"/>
                                        <p:tgtEl>
                                          <p:spTgt spid="65"/>
                                        </p:tgtEl>
                                        <p:attrNameLst>
                                          <p:attrName>ppt_h</p:attrName>
                                        </p:attrNameLst>
                                      </p:cBhvr>
                                      <p:tavLst>
                                        <p:tav tm="0">
                                          <p:val>
                                            <p:fltVal val="0"/>
                                          </p:val>
                                        </p:tav>
                                        <p:tav tm="100000">
                                          <p:val>
                                            <p:strVal val="#ppt_h"/>
                                          </p:val>
                                        </p:tav>
                                      </p:tavLst>
                                    </p:anim>
                                    <p:animEffect transition="in" filter="fade">
                                      <p:cBhvr>
                                        <p:cTn id="34" dur="400"/>
                                        <p:tgtEl>
                                          <p:spTgt spid="65"/>
                                        </p:tgtEl>
                                      </p:cBhvr>
                                    </p:animEffect>
                                  </p:childTnLst>
                                </p:cTn>
                              </p:par>
                            </p:childTnLst>
                          </p:cTn>
                        </p:par>
                        <p:par>
                          <p:cTn id="35" fill="hold" nodeType="afterGroup">
                            <p:stCondLst>
                              <p:cond delay="2100"/>
                            </p:stCondLst>
                            <p:childTnLst>
                              <p:par>
                                <p:cTn id="36" presetID="53" presetClass="entr" presetSubtype="16" fill="hold" grpId="0" nodeType="afterEffect">
                                  <p:stCondLst>
                                    <p:cond delay="0"/>
                                  </p:stCondLst>
                                  <p:childTnLst>
                                    <p:set>
                                      <p:cBhvr>
                                        <p:cTn id="37" dur="1" fill="hold">
                                          <p:stCondLst>
                                            <p:cond delay="0"/>
                                          </p:stCondLst>
                                        </p:cTn>
                                        <p:tgtEl>
                                          <p:spTgt spid="66">
                                            <p:txEl>
                                              <p:pRg st="0" end="0"/>
                                            </p:txEl>
                                          </p:spTgt>
                                        </p:tgtEl>
                                        <p:attrNameLst>
                                          <p:attrName>style.visibility</p:attrName>
                                        </p:attrNameLst>
                                      </p:cBhvr>
                                      <p:to>
                                        <p:strVal val="visible"/>
                                      </p:to>
                                    </p:set>
                                    <p:anim calcmode="lin" valueType="num">
                                      <p:cBhvr>
                                        <p:cTn id="38" dur="3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39" dur="300" fill="hold"/>
                                        <p:tgtEl>
                                          <p:spTgt spid="66">
                                            <p:txEl>
                                              <p:pRg st="0" end="0"/>
                                            </p:txEl>
                                          </p:spTgt>
                                        </p:tgtEl>
                                        <p:attrNameLst>
                                          <p:attrName>ppt_h</p:attrName>
                                        </p:attrNameLst>
                                      </p:cBhvr>
                                      <p:tavLst>
                                        <p:tav tm="0">
                                          <p:val>
                                            <p:fltVal val="0"/>
                                          </p:val>
                                        </p:tav>
                                        <p:tav tm="100000">
                                          <p:val>
                                            <p:strVal val="#ppt_h"/>
                                          </p:val>
                                        </p:tav>
                                      </p:tavLst>
                                    </p:anim>
                                    <p:animEffect transition="in" filter="fade">
                                      <p:cBhvr>
                                        <p:cTn id="40" dur="300"/>
                                        <p:tgtEl>
                                          <p:spTgt spid="66">
                                            <p:txEl>
                                              <p:pRg st="0" end="0"/>
                                            </p:txEl>
                                          </p:spTgt>
                                        </p:tgtEl>
                                      </p:cBhvr>
                                    </p:animEffect>
                                  </p:childTnLst>
                                </p:cTn>
                              </p:par>
                              <p:par>
                                <p:cTn id="41" presetID="42" presetClass="entr" presetSubtype="0" fill="hold" grpId="0" nodeType="withEffect">
                                  <p:stCondLst>
                                    <p:cond delay="200"/>
                                  </p:stCondLst>
                                  <p:childTnLst>
                                    <p:set>
                                      <p:cBhvr>
                                        <p:cTn id="42" dur="1" fill="hold">
                                          <p:stCondLst>
                                            <p:cond delay="0"/>
                                          </p:stCondLst>
                                        </p:cTn>
                                        <p:tgtEl>
                                          <p:spTgt spid="69">
                                            <p:txEl>
                                              <p:pRg st="0" end="0"/>
                                            </p:txEl>
                                          </p:spTgt>
                                        </p:tgtEl>
                                        <p:attrNameLst>
                                          <p:attrName>style.visibility</p:attrName>
                                        </p:attrNameLst>
                                      </p:cBhvr>
                                      <p:to>
                                        <p:strVal val="visible"/>
                                      </p:to>
                                    </p:set>
                                    <p:animEffect transition="in" filter="fade">
                                      <p:cBhvr>
                                        <p:cTn id="43" dur="400"/>
                                        <p:tgtEl>
                                          <p:spTgt spid="69">
                                            <p:txEl>
                                              <p:pRg st="0" end="0"/>
                                            </p:txEl>
                                          </p:spTgt>
                                        </p:tgtEl>
                                      </p:cBhvr>
                                    </p:animEffect>
                                    <p:anim calcmode="lin" valueType="num">
                                      <p:cBhvr>
                                        <p:cTn id="44"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45" dur="400" fill="hold"/>
                                        <p:tgtEl>
                                          <p:spTgt spid="69">
                                            <p:txEl>
                                              <p:pRg st="0" end="0"/>
                                            </p:tx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200"/>
                                  </p:stCondLst>
                                  <p:childTnLst>
                                    <p:set>
                                      <p:cBhvr>
                                        <p:cTn id="47" dur="1" fill="hold">
                                          <p:stCondLst>
                                            <p:cond delay="0"/>
                                          </p:stCondLst>
                                        </p:cTn>
                                        <p:tgtEl>
                                          <p:spTgt spid="71">
                                            <p:txEl>
                                              <p:pRg st="0" end="0"/>
                                            </p:txEl>
                                          </p:spTgt>
                                        </p:tgtEl>
                                        <p:attrNameLst>
                                          <p:attrName>style.visibility</p:attrName>
                                        </p:attrNameLst>
                                      </p:cBhvr>
                                      <p:to>
                                        <p:strVal val="visible"/>
                                      </p:to>
                                    </p:set>
                                    <p:animEffect transition="in" filter="fade">
                                      <p:cBhvr>
                                        <p:cTn id="48" dur="500"/>
                                        <p:tgtEl>
                                          <p:spTgt spid="71">
                                            <p:txEl>
                                              <p:pRg st="0" end="0"/>
                                            </p:txEl>
                                          </p:spTgt>
                                        </p:tgtEl>
                                      </p:cBhvr>
                                    </p:animEffect>
                                    <p:anim calcmode="lin" valueType="num">
                                      <p:cBhvr>
                                        <p:cTn id="49" dur="500" fill="hold"/>
                                        <p:tgtEl>
                                          <p:spTgt spid="71">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71">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92">
                                            <p:txEl>
                                              <p:pRg st="0" end="0"/>
                                            </p:txEl>
                                          </p:spTgt>
                                        </p:tgtEl>
                                        <p:attrNameLst>
                                          <p:attrName>style.visibility</p:attrName>
                                        </p:attrNameLst>
                                      </p:cBhvr>
                                      <p:to>
                                        <p:strVal val="visible"/>
                                      </p:to>
                                    </p:set>
                                    <p:animEffect transition="in" filter="fade">
                                      <p:cBhvr>
                                        <p:cTn id="53" dur="500"/>
                                        <p:tgtEl>
                                          <p:spTgt spid="92">
                                            <p:txEl>
                                              <p:pRg st="0" end="0"/>
                                            </p:txEl>
                                          </p:spTgt>
                                        </p:tgtEl>
                                      </p:cBhvr>
                                    </p:animEffect>
                                  </p:childTnLst>
                                </p:cTn>
                              </p:par>
                            </p:childTnLst>
                          </p:cTn>
                        </p:par>
                        <p:par>
                          <p:cTn id="54" fill="hold" nodeType="afterGroup">
                            <p:stCondLst>
                              <p:cond delay="3400"/>
                            </p:stCondLst>
                            <p:childTnLst>
                              <p:par>
                                <p:cTn id="55" presetID="53" presetClass="entr" presetSubtype="16" fill="hold" grpId="0" nodeType="after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400" fill="hold"/>
                                        <p:tgtEl>
                                          <p:spTgt spid="110"/>
                                        </p:tgtEl>
                                        <p:attrNameLst>
                                          <p:attrName>ppt_w</p:attrName>
                                        </p:attrNameLst>
                                      </p:cBhvr>
                                      <p:tavLst>
                                        <p:tav tm="0">
                                          <p:val>
                                            <p:fltVal val="0"/>
                                          </p:val>
                                        </p:tav>
                                        <p:tav tm="100000">
                                          <p:val>
                                            <p:strVal val="#ppt_w"/>
                                          </p:val>
                                        </p:tav>
                                      </p:tavLst>
                                    </p:anim>
                                    <p:anim calcmode="lin" valueType="num">
                                      <p:cBhvr>
                                        <p:cTn id="58" dur="400" fill="hold"/>
                                        <p:tgtEl>
                                          <p:spTgt spid="110"/>
                                        </p:tgtEl>
                                        <p:attrNameLst>
                                          <p:attrName>ppt_h</p:attrName>
                                        </p:attrNameLst>
                                      </p:cBhvr>
                                      <p:tavLst>
                                        <p:tav tm="0">
                                          <p:val>
                                            <p:fltVal val="0"/>
                                          </p:val>
                                        </p:tav>
                                        <p:tav tm="100000">
                                          <p:val>
                                            <p:strVal val="#ppt_h"/>
                                          </p:val>
                                        </p:tav>
                                      </p:tavLst>
                                    </p:anim>
                                    <p:animEffect transition="in" filter="fade">
                                      <p:cBhvr>
                                        <p:cTn id="59" dur="400"/>
                                        <p:tgtEl>
                                          <p:spTgt spid="110"/>
                                        </p:tgtEl>
                                      </p:cBhvr>
                                    </p:animEffect>
                                  </p:childTnLst>
                                </p:cTn>
                              </p:par>
                            </p:childTnLst>
                          </p:cTn>
                        </p:par>
                        <p:par>
                          <p:cTn id="60" fill="hold" nodeType="afterGroup">
                            <p:stCondLst>
                              <p:cond delay="3800"/>
                            </p:stCondLst>
                            <p:childTnLst>
                              <p:par>
                                <p:cTn id="61" presetID="53" presetClass="entr" presetSubtype="16" fill="hold" grpId="0" nodeType="afterEffect">
                                  <p:stCondLst>
                                    <p:cond delay="0"/>
                                  </p:stCondLst>
                                  <p:childTnLst>
                                    <p:set>
                                      <p:cBhvr>
                                        <p:cTn id="62" dur="1" fill="hold">
                                          <p:stCondLst>
                                            <p:cond delay="0"/>
                                          </p:stCondLst>
                                        </p:cTn>
                                        <p:tgtEl>
                                          <p:spTgt spid="111">
                                            <p:txEl>
                                              <p:pRg st="0" end="0"/>
                                            </p:txEl>
                                          </p:spTgt>
                                        </p:tgtEl>
                                        <p:attrNameLst>
                                          <p:attrName>style.visibility</p:attrName>
                                        </p:attrNameLst>
                                      </p:cBhvr>
                                      <p:to>
                                        <p:strVal val="visible"/>
                                      </p:to>
                                    </p:set>
                                    <p:anim calcmode="lin" valueType="num">
                                      <p:cBhvr>
                                        <p:cTn id="63" dur="300" fill="hold"/>
                                        <p:tgtEl>
                                          <p:spTgt spid="111">
                                            <p:txEl>
                                              <p:pRg st="0" end="0"/>
                                            </p:txEl>
                                          </p:spTgt>
                                        </p:tgtEl>
                                        <p:attrNameLst>
                                          <p:attrName>ppt_w</p:attrName>
                                        </p:attrNameLst>
                                      </p:cBhvr>
                                      <p:tavLst>
                                        <p:tav tm="0">
                                          <p:val>
                                            <p:fltVal val="0"/>
                                          </p:val>
                                        </p:tav>
                                        <p:tav tm="100000">
                                          <p:val>
                                            <p:strVal val="#ppt_w"/>
                                          </p:val>
                                        </p:tav>
                                      </p:tavLst>
                                    </p:anim>
                                    <p:anim calcmode="lin" valueType="num">
                                      <p:cBhvr>
                                        <p:cTn id="64" dur="300" fill="hold"/>
                                        <p:tgtEl>
                                          <p:spTgt spid="111">
                                            <p:txEl>
                                              <p:pRg st="0" end="0"/>
                                            </p:txEl>
                                          </p:spTgt>
                                        </p:tgtEl>
                                        <p:attrNameLst>
                                          <p:attrName>ppt_h</p:attrName>
                                        </p:attrNameLst>
                                      </p:cBhvr>
                                      <p:tavLst>
                                        <p:tav tm="0">
                                          <p:val>
                                            <p:fltVal val="0"/>
                                          </p:val>
                                        </p:tav>
                                        <p:tav tm="100000">
                                          <p:val>
                                            <p:strVal val="#ppt_h"/>
                                          </p:val>
                                        </p:tav>
                                      </p:tavLst>
                                    </p:anim>
                                    <p:animEffect transition="in" filter="fade">
                                      <p:cBhvr>
                                        <p:cTn id="65" dur="300"/>
                                        <p:tgtEl>
                                          <p:spTgt spid="111">
                                            <p:txEl>
                                              <p:pRg st="0" end="0"/>
                                            </p:txEl>
                                          </p:spTgt>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112">
                                            <p:txEl>
                                              <p:pRg st="0" end="0"/>
                                            </p:txEl>
                                          </p:spTgt>
                                        </p:tgtEl>
                                        <p:attrNameLst>
                                          <p:attrName>style.visibility</p:attrName>
                                        </p:attrNameLst>
                                      </p:cBhvr>
                                      <p:to>
                                        <p:strVal val="visible"/>
                                      </p:to>
                                    </p:set>
                                    <p:animEffect transition="in" filter="fade">
                                      <p:cBhvr>
                                        <p:cTn id="68" dur="400"/>
                                        <p:tgtEl>
                                          <p:spTgt spid="112">
                                            <p:txEl>
                                              <p:pRg st="0" end="0"/>
                                            </p:txEl>
                                          </p:spTgt>
                                        </p:tgtEl>
                                      </p:cBhvr>
                                    </p:animEffect>
                                    <p:anim calcmode="lin" valueType="num">
                                      <p:cBhvr>
                                        <p:cTn id="69" dur="400" fill="hold"/>
                                        <p:tgtEl>
                                          <p:spTgt spid="112">
                                            <p:txEl>
                                              <p:pRg st="0" end="0"/>
                                            </p:txEl>
                                          </p:spTgt>
                                        </p:tgtEl>
                                        <p:attrNameLst>
                                          <p:attrName>ppt_x</p:attrName>
                                        </p:attrNameLst>
                                      </p:cBhvr>
                                      <p:tavLst>
                                        <p:tav tm="0">
                                          <p:val>
                                            <p:strVal val="#ppt_x"/>
                                          </p:val>
                                        </p:tav>
                                        <p:tav tm="100000">
                                          <p:val>
                                            <p:strVal val="#ppt_x"/>
                                          </p:val>
                                        </p:tav>
                                      </p:tavLst>
                                    </p:anim>
                                    <p:anim calcmode="lin" valueType="num">
                                      <p:cBhvr>
                                        <p:cTn id="70" dur="400" fill="hold"/>
                                        <p:tgtEl>
                                          <p:spTgt spid="112">
                                            <p:txEl>
                                              <p:pRg st="0" end="0"/>
                                            </p:txEl>
                                          </p:spTgt>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00"/>
                                  </p:stCondLst>
                                  <p:childTnLst>
                                    <p:set>
                                      <p:cBhvr>
                                        <p:cTn id="72" dur="1" fill="hold">
                                          <p:stCondLst>
                                            <p:cond delay="0"/>
                                          </p:stCondLst>
                                        </p:cTn>
                                        <p:tgtEl>
                                          <p:spTgt spid="113">
                                            <p:txEl>
                                              <p:pRg st="0" end="0"/>
                                            </p:txEl>
                                          </p:spTgt>
                                        </p:tgtEl>
                                        <p:attrNameLst>
                                          <p:attrName>style.visibility</p:attrName>
                                        </p:attrNameLst>
                                      </p:cBhvr>
                                      <p:to>
                                        <p:strVal val="visible"/>
                                      </p:to>
                                    </p:set>
                                    <p:animEffect transition="in" filter="fade">
                                      <p:cBhvr>
                                        <p:cTn id="73" dur="500"/>
                                        <p:tgtEl>
                                          <p:spTgt spid="113">
                                            <p:txEl>
                                              <p:pRg st="0" end="0"/>
                                            </p:txEl>
                                          </p:spTgt>
                                        </p:tgtEl>
                                      </p:cBhvr>
                                    </p:animEffect>
                                    <p:anim calcmode="lin" valueType="num">
                                      <p:cBhvr>
                                        <p:cTn id="74" dur="500" fill="hold"/>
                                        <p:tgtEl>
                                          <p:spTgt spid="113">
                                            <p:txEl>
                                              <p:pRg st="0" end="0"/>
                                            </p:txEl>
                                          </p:spTgt>
                                        </p:tgtEl>
                                        <p:attrNameLst>
                                          <p:attrName>ppt_x</p:attrName>
                                        </p:attrNameLst>
                                      </p:cBhvr>
                                      <p:tavLst>
                                        <p:tav tm="0">
                                          <p:val>
                                            <p:strVal val="#ppt_x"/>
                                          </p:val>
                                        </p:tav>
                                        <p:tav tm="100000">
                                          <p:val>
                                            <p:strVal val="#ppt_x"/>
                                          </p:val>
                                        </p:tav>
                                      </p:tavLst>
                                    </p:anim>
                                    <p:anim calcmode="lin" valueType="num">
                                      <p:cBhvr>
                                        <p:cTn id="75" dur="500" fill="hold"/>
                                        <p:tgtEl>
                                          <p:spTgt spid="113">
                                            <p:txEl>
                                              <p:pRg st="0" end="0"/>
                                            </p:txEl>
                                          </p:spTgt>
                                        </p:tgtEl>
                                        <p:attrNameLst>
                                          <p:attrName>ppt_y</p:attrName>
                                        </p:attrNameLst>
                                      </p:cBhvr>
                                      <p:tavLst>
                                        <p:tav tm="0">
                                          <p:val>
                                            <p:strVal val="#ppt_y+.1"/>
                                          </p:val>
                                        </p:tav>
                                        <p:tav tm="100000">
                                          <p:val>
                                            <p:strVal val="#ppt_y"/>
                                          </p:val>
                                        </p:tav>
                                      </p:tavLst>
                                    </p:anim>
                                  </p:childTnLst>
                                </p:cTn>
                              </p:par>
                              <p:par>
                                <p:cTn id="76" presetID="10" presetClass="entr" presetSubtype="0" fill="hold" grpId="0" nodeType="withEffect">
                                  <p:stCondLst>
                                    <p:cond delay="800"/>
                                  </p:stCondLst>
                                  <p:childTnLst>
                                    <p:set>
                                      <p:cBhvr>
                                        <p:cTn id="77" dur="1" fill="hold">
                                          <p:stCondLst>
                                            <p:cond delay="0"/>
                                          </p:stCondLst>
                                        </p:cTn>
                                        <p:tgtEl>
                                          <p:spTgt spid="114">
                                            <p:txEl>
                                              <p:pRg st="0" end="0"/>
                                            </p:txEl>
                                          </p:spTgt>
                                        </p:tgtEl>
                                        <p:attrNameLst>
                                          <p:attrName>style.visibility</p:attrName>
                                        </p:attrNameLst>
                                      </p:cBhvr>
                                      <p:to>
                                        <p:strVal val="visible"/>
                                      </p:to>
                                    </p:set>
                                    <p:animEffect transition="in" filter="fade">
                                      <p:cBhvr>
                                        <p:cTn id="78" dur="500"/>
                                        <p:tgtEl>
                                          <p:spTgt spid="114">
                                            <p:txEl>
                                              <p:pRg st="0" end="0"/>
                                            </p:txEl>
                                          </p:spTgt>
                                        </p:tgtEl>
                                      </p:cBhvr>
                                    </p:animEffect>
                                  </p:childTnLst>
                                </p:cTn>
                              </p:par>
                            </p:childTnLst>
                          </p:cTn>
                        </p:par>
                        <p:par>
                          <p:cTn id="79" fill="hold" nodeType="afterGroup">
                            <p:stCondLst>
                              <p:cond delay="5100"/>
                            </p:stCondLst>
                            <p:childTnLst>
                              <p:par>
                                <p:cTn id="80" presetID="53" presetClass="entr" presetSubtype="16" fill="hold" grpId="0" nodeType="afterEffect">
                                  <p:stCondLst>
                                    <p:cond delay="0"/>
                                  </p:stCondLst>
                                  <p:childTnLst>
                                    <p:set>
                                      <p:cBhvr>
                                        <p:cTn id="81" dur="1" fill="hold">
                                          <p:stCondLst>
                                            <p:cond delay="0"/>
                                          </p:stCondLst>
                                        </p:cTn>
                                        <p:tgtEl>
                                          <p:spTgt spid="130"/>
                                        </p:tgtEl>
                                        <p:attrNameLst>
                                          <p:attrName>style.visibility</p:attrName>
                                        </p:attrNameLst>
                                      </p:cBhvr>
                                      <p:to>
                                        <p:strVal val="visible"/>
                                      </p:to>
                                    </p:set>
                                    <p:anim calcmode="lin" valueType="num">
                                      <p:cBhvr>
                                        <p:cTn id="82" dur="400" fill="hold"/>
                                        <p:tgtEl>
                                          <p:spTgt spid="130"/>
                                        </p:tgtEl>
                                        <p:attrNameLst>
                                          <p:attrName>ppt_w</p:attrName>
                                        </p:attrNameLst>
                                      </p:cBhvr>
                                      <p:tavLst>
                                        <p:tav tm="0">
                                          <p:val>
                                            <p:fltVal val="0"/>
                                          </p:val>
                                        </p:tav>
                                        <p:tav tm="100000">
                                          <p:val>
                                            <p:strVal val="#ppt_w"/>
                                          </p:val>
                                        </p:tav>
                                      </p:tavLst>
                                    </p:anim>
                                    <p:anim calcmode="lin" valueType="num">
                                      <p:cBhvr>
                                        <p:cTn id="83" dur="400" fill="hold"/>
                                        <p:tgtEl>
                                          <p:spTgt spid="130"/>
                                        </p:tgtEl>
                                        <p:attrNameLst>
                                          <p:attrName>ppt_h</p:attrName>
                                        </p:attrNameLst>
                                      </p:cBhvr>
                                      <p:tavLst>
                                        <p:tav tm="0">
                                          <p:val>
                                            <p:fltVal val="0"/>
                                          </p:val>
                                        </p:tav>
                                        <p:tav tm="100000">
                                          <p:val>
                                            <p:strVal val="#ppt_h"/>
                                          </p:val>
                                        </p:tav>
                                      </p:tavLst>
                                    </p:anim>
                                    <p:animEffect transition="in" filter="fade">
                                      <p:cBhvr>
                                        <p:cTn id="84" dur="400"/>
                                        <p:tgtEl>
                                          <p:spTgt spid="130"/>
                                        </p:tgtEl>
                                      </p:cBhvr>
                                    </p:animEffect>
                                  </p:childTnLst>
                                </p:cTn>
                              </p:par>
                            </p:childTnLst>
                          </p:cTn>
                        </p:par>
                        <p:par>
                          <p:cTn id="85" fill="hold" nodeType="afterGroup">
                            <p:stCondLst>
                              <p:cond delay="5500"/>
                            </p:stCondLst>
                            <p:childTnLst>
                              <p:par>
                                <p:cTn id="86" presetID="53" presetClass="entr" presetSubtype="16" fill="hold" grpId="0" nodeType="afterEffect">
                                  <p:stCondLst>
                                    <p:cond delay="0"/>
                                  </p:stCondLst>
                                  <p:childTnLst>
                                    <p:set>
                                      <p:cBhvr>
                                        <p:cTn id="87" dur="1" fill="hold">
                                          <p:stCondLst>
                                            <p:cond delay="0"/>
                                          </p:stCondLst>
                                        </p:cTn>
                                        <p:tgtEl>
                                          <p:spTgt spid="131">
                                            <p:txEl>
                                              <p:pRg st="0" end="0"/>
                                            </p:txEl>
                                          </p:spTgt>
                                        </p:tgtEl>
                                        <p:attrNameLst>
                                          <p:attrName>style.visibility</p:attrName>
                                        </p:attrNameLst>
                                      </p:cBhvr>
                                      <p:to>
                                        <p:strVal val="visible"/>
                                      </p:to>
                                    </p:set>
                                    <p:anim calcmode="lin" valueType="num">
                                      <p:cBhvr>
                                        <p:cTn id="88" dur="300" fill="hold"/>
                                        <p:tgtEl>
                                          <p:spTgt spid="131">
                                            <p:txEl>
                                              <p:pRg st="0" end="0"/>
                                            </p:txEl>
                                          </p:spTgt>
                                        </p:tgtEl>
                                        <p:attrNameLst>
                                          <p:attrName>ppt_w</p:attrName>
                                        </p:attrNameLst>
                                      </p:cBhvr>
                                      <p:tavLst>
                                        <p:tav tm="0">
                                          <p:val>
                                            <p:fltVal val="0"/>
                                          </p:val>
                                        </p:tav>
                                        <p:tav tm="100000">
                                          <p:val>
                                            <p:strVal val="#ppt_w"/>
                                          </p:val>
                                        </p:tav>
                                      </p:tavLst>
                                    </p:anim>
                                    <p:anim calcmode="lin" valueType="num">
                                      <p:cBhvr>
                                        <p:cTn id="89" dur="300" fill="hold"/>
                                        <p:tgtEl>
                                          <p:spTgt spid="131">
                                            <p:txEl>
                                              <p:pRg st="0" end="0"/>
                                            </p:txEl>
                                          </p:spTgt>
                                        </p:tgtEl>
                                        <p:attrNameLst>
                                          <p:attrName>ppt_h</p:attrName>
                                        </p:attrNameLst>
                                      </p:cBhvr>
                                      <p:tavLst>
                                        <p:tav tm="0">
                                          <p:val>
                                            <p:fltVal val="0"/>
                                          </p:val>
                                        </p:tav>
                                        <p:tav tm="100000">
                                          <p:val>
                                            <p:strVal val="#ppt_h"/>
                                          </p:val>
                                        </p:tav>
                                      </p:tavLst>
                                    </p:anim>
                                    <p:animEffect transition="in" filter="fade">
                                      <p:cBhvr>
                                        <p:cTn id="90" dur="300"/>
                                        <p:tgtEl>
                                          <p:spTgt spid="131">
                                            <p:txEl>
                                              <p:pRg st="0" end="0"/>
                                            </p:txEl>
                                          </p:spTgt>
                                        </p:tgtEl>
                                      </p:cBhvr>
                                    </p:animEffect>
                                  </p:childTnLst>
                                </p:cTn>
                              </p:par>
                              <p:par>
                                <p:cTn id="91" presetID="42" presetClass="entr" presetSubtype="0" fill="hold" grpId="0" nodeType="withEffect">
                                  <p:stCondLst>
                                    <p:cond delay="200"/>
                                  </p:stCondLst>
                                  <p:childTnLst>
                                    <p:set>
                                      <p:cBhvr>
                                        <p:cTn id="92" dur="1" fill="hold">
                                          <p:stCondLst>
                                            <p:cond delay="0"/>
                                          </p:stCondLst>
                                        </p:cTn>
                                        <p:tgtEl>
                                          <p:spTgt spid="136">
                                            <p:txEl>
                                              <p:pRg st="0" end="0"/>
                                            </p:txEl>
                                          </p:spTgt>
                                        </p:tgtEl>
                                        <p:attrNameLst>
                                          <p:attrName>style.visibility</p:attrName>
                                        </p:attrNameLst>
                                      </p:cBhvr>
                                      <p:to>
                                        <p:strVal val="visible"/>
                                      </p:to>
                                    </p:set>
                                    <p:animEffect transition="in" filter="fade">
                                      <p:cBhvr>
                                        <p:cTn id="93" dur="400"/>
                                        <p:tgtEl>
                                          <p:spTgt spid="136">
                                            <p:txEl>
                                              <p:pRg st="0" end="0"/>
                                            </p:txEl>
                                          </p:spTgt>
                                        </p:tgtEl>
                                      </p:cBhvr>
                                    </p:animEffect>
                                    <p:anim calcmode="lin" valueType="num">
                                      <p:cBhvr>
                                        <p:cTn id="94" dur="400" fill="hold"/>
                                        <p:tgtEl>
                                          <p:spTgt spid="136">
                                            <p:txEl>
                                              <p:pRg st="0" end="0"/>
                                            </p:txEl>
                                          </p:spTgt>
                                        </p:tgtEl>
                                        <p:attrNameLst>
                                          <p:attrName>ppt_x</p:attrName>
                                        </p:attrNameLst>
                                      </p:cBhvr>
                                      <p:tavLst>
                                        <p:tav tm="0">
                                          <p:val>
                                            <p:strVal val="#ppt_x"/>
                                          </p:val>
                                        </p:tav>
                                        <p:tav tm="100000">
                                          <p:val>
                                            <p:strVal val="#ppt_x"/>
                                          </p:val>
                                        </p:tav>
                                      </p:tavLst>
                                    </p:anim>
                                    <p:anim calcmode="lin" valueType="num">
                                      <p:cBhvr>
                                        <p:cTn id="95" dur="400" fill="hold"/>
                                        <p:tgtEl>
                                          <p:spTgt spid="136">
                                            <p:txEl>
                                              <p:pRg st="0" end="0"/>
                                            </p:txEl>
                                          </p:spTgt>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200"/>
                                  </p:stCondLst>
                                  <p:childTnLst>
                                    <p:set>
                                      <p:cBhvr>
                                        <p:cTn id="97" dur="1" fill="hold">
                                          <p:stCondLst>
                                            <p:cond delay="0"/>
                                          </p:stCondLst>
                                        </p:cTn>
                                        <p:tgtEl>
                                          <p:spTgt spid="139">
                                            <p:txEl>
                                              <p:pRg st="0" end="0"/>
                                            </p:txEl>
                                          </p:spTgt>
                                        </p:tgtEl>
                                        <p:attrNameLst>
                                          <p:attrName>style.visibility</p:attrName>
                                        </p:attrNameLst>
                                      </p:cBhvr>
                                      <p:to>
                                        <p:strVal val="visible"/>
                                      </p:to>
                                    </p:set>
                                    <p:animEffect transition="in" filter="fade">
                                      <p:cBhvr>
                                        <p:cTn id="98" dur="500"/>
                                        <p:tgtEl>
                                          <p:spTgt spid="139">
                                            <p:txEl>
                                              <p:pRg st="0" end="0"/>
                                            </p:txEl>
                                          </p:spTgt>
                                        </p:tgtEl>
                                      </p:cBhvr>
                                    </p:animEffect>
                                    <p:anim calcmode="lin" valueType="num">
                                      <p:cBhvr>
                                        <p:cTn id="99" dur="500" fill="hold"/>
                                        <p:tgtEl>
                                          <p:spTgt spid="139">
                                            <p:txEl>
                                              <p:pRg st="0" end="0"/>
                                            </p:txEl>
                                          </p:spTgt>
                                        </p:tgtEl>
                                        <p:attrNameLst>
                                          <p:attrName>ppt_x</p:attrName>
                                        </p:attrNameLst>
                                      </p:cBhvr>
                                      <p:tavLst>
                                        <p:tav tm="0">
                                          <p:val>
                                            <p:strVal val="#ppt_x"/>
                                          </p:val>
                                        </p:tav>
                                        <p:tav tm="100000">
                                          <p:val>
                                            <p:strVal val="#ppt_x"/>
                                          </p:val>
                                        </p:tav>
                                      </p:tavLst>
                                    </p:anim>
                                    <p:anim calcmode="lin" valueType="num">
                                      <p:cBhvr>
                                        <p:cTn id="100" dur="500" fill="hold"/>
                                        <p:tgtEl>
                                          <p:spTgt spid="139">
                                            <p:txEl>
                                              <p:pRg st="0" end="0"/>
                                            </p:txEl>
                                          </p:spTgt>
                                        </p:tgtEl>
                                        <p:attrNameLst>
                                          <p:attrName>ppt_y</p:attrName>
                                        </p:attrNameLst>
                                      </p:cBhvr>
                                      <p:tavLst>
                                        <p:tav tm="0">
                                          <p:val>
                                            <p:strVal val="#ppt_y+.1"/>
                                          </p:val>
                                        </p:tav>
                                        <p:tav tm="100000">
                                          <p:val>
                                            <p:strVal val="#ppt_y"/>
                                          </p:val>
                                        </p:tav>
                                      </p:tavLst>
                                    </p:anim>
                                  </p:childTnLst>
                                </p:cTn>
                              </p:par>
                              <p:par>
                                <p:cTn id="101" presetID="10" presetClass="entr" presetSubtype="0" fill="hold" grpId="0" nodeType="withEffect">
                                  <p:stCondLst>
                                    <p:cond delay="800"/>
                                  </p:stCondLst>
                                  <p:childTnLst>
                                    <p:set>
                                      <p:cBhvr>
                                        <p:cTn id="102" dur="1" fill="hold">
                                          <p:stCondLst>
                                            <p:cond delay="0"/>
                                          </p:stCondLst>
                                        </p:cTn>
                                        <p:tgtEl>
                                          <p:spTgt spid="140">
                                            <p:txEl>
                                              <p:pRg st="0" end="0"/>
                                            </p:txEl>
                                          </p:spTgt>
                                        </p:tgtEl>
                                        <p:attrNameLst>
                                          <p:attrName>style.visibility</p:attrName>
                                        </p:attrNameLst>
                                      </p:cBhvr>
                                      <p:to>
                                        <p:strVal val="visible"/>
                                      </p:to>
                                    </p:set>
                                    <p:animEffect transition="in" filter="fade">
                                      <p:cBhvr>
                                        <p:cTn id="103" dur="500"/>
                                        <p:tgtEl>
                                          <p:spTgt spid="140">
                                            <p:txEl>
                                              <p:pRg st="0" end="0"/>
                                            </p:txEl>
                                          </p:spTgt>
                                        </p:tgtEl>
                                      </p:cBhvr>
                                    </p:animEffect>
                                  </p:childTnLst>
                                </p:cTn>
                              </p:par>
                            </p:childTnLst>
                          </p:cTn>
                        </p:par>
                        <p:par>
                          <p:cTn id="104" fill="hold" nodeType="afterGroup">
                            <p:stCondLst>
                              <p:cond delay="6800"/>
                            </p:stCondLst>
                            <p:childTnLst>
                              <p:par>
                                <p:cTn id="105" presetID="53" presetClass="entr" presetSubtype="16" fill="hold" grpId="0" nodeType="afterEffect">
                                  <p:stCondLst>
                                    <p:cond delay="0"/>
                                  </p:stCondLst>
                                  <p:childTnLst>
                                    <p:set>
                                      <p:cBhvr>
                                        <p:cTn id="106" dur="1" fill="hold">
                                          <p:stCondLst>
                                            <p:cond delay="0"/>
                                          </p:stCondLst>
                                        </p:cTn>
                                        <p:tgtEl>
                                          <p:spTgt spid="145"/>
                                        </p:tgtEl>
                                        <p:attrNameLst>
                                          <p:attrName>style.visibility</p:attrName>
                                        </p:attrNameLst>
                                      </p:cBhvr>
                                      <p:to>
                                        <p:strVal val="visible"/>
                                      </p:to>
                                    </p:set>
                                    <p:anim calcmode="lin" valueType="num">
                                      <p:cBhvr>
                                        <p:cTn id="107" dur="400" fill="hold"/>
                                        <p:tgtEl>
                                          <p:spTgt spid="145"/>
                                        </p:tgtEl>
                                        <p:attrNameLst>
                                          <p:attrName>ppt_w</p:attrName>
                                        </p:attrNameLst>
                                      </p:cBhvr>
                                      <p:tavLst>
                                        <p:tav tm="0">
                                          <p:val>
                                            <p:fltVal val="0"/>
                                          </p:val>
                                        </p:tav>
                                        <p:tav tm="100000">
                                          <p:val>
                                            <p:strVal val="#ppt_w"/>
                                          </p:val>
                                        </p:tav>
                                      </p:tavLst>
                                    </p:anim>
                                    <p:anim calcmode="lin" valueType="num">
                                      <p:cBhvr>
                                        <p:cTn id="108" dur="400" fill="hold"/>
                                        <p:tgtEl>
                                          <p:spTgt spid="145"/>
                                        </p:tgtEl>
                                        <p:attrNameLst>
                                          <p:attrName>ppt_h</p:attrName>
                                        </p:attrNameLst>
                                      </p:cBhvr>
                                      <p:tavLst>
                                        <p:tav tm="0">
                                          <p:val>
                                            <p:fltVal val="0"/>
                                          </p:val>
                                        </p:tav>
                                        <p:tav tm="100000">
                                          <p:val>
                                            <p:strVal val="#ppt_h"/>
                                          </p:val>
                                        </p:tav>
                                      </p:tavLst>
                                    </p:anim>
                                    <p:animEffect transition="in" filter="fade">
                                      <p:cBhvr>
                                        <p:cTn id="109" dur="400"/>
                                        <p:tgtEl>
                                          <p:spTgt spid="145"/>
                                        </p:tgtEl>
                                      </p:cBhvr>
                                    </p:animEffect>
                                  </p:childTnLst>
                                </p:cTn>
                              </p:par>
                            </p:childTnLst>
                          </p:cTn>
                        </p:par>
                        <p:par>
                          <p:cTn id="110" fill="hold" nodeType="afterGroup">
                            <p:stCondLst>
                              <p:cond delay="7200"/>
                            </p:stCondLst>
                            <p:childTnLst>
                              <p:par>
                                <p:cTn id="111" presetID="53" presetClass="entr" presetSubtype="16" fill="hold" grpId="0" nodeType="afterEffect">
                                  <p:stCondLst>
                                    <p:cond delay="0"/>
                                  </p:stCondLst>
                                  <p:childTnLst>
                                    <p:set>
                                      <p:cBhvr>
                                        <p:cTn id="112" dur="1" fill="hold">
                                          <p:stCondLst>
                                            <p:cond delay="0"/>
                                          </p:stCondLst>
                                        </p:cTn>
                                        <p:tgtEl>
                                          <p:spTgt spid="146">
                                            <p:txEl>
                                              <p:pRg st="0" end="0"/>
                                            </p:txEl>
                                          </p:spTgt>
                                        </p:tgtEl>
                                        <p:attrNameLst>
                                          <p:attrName>style.visibility</p:attrName>
                                        </p:attrNameLst>
                                      </p:cBhvr>
                                      <p:to>
                                        <p:strVal val="visible"/>
                                      </p:to>
                                    </p:set>
                                    <p:anim calcmode="lin" valueType="num">
                                      <p:cBhvr>
                                        <p:cTn id="113" dur="300" fill="hold"/>
                                        <p:tgtEl>
                                          <p:spTgt spid="146">
                                            <p:txEl>
                                              <p:pRg st="0" end="0"/>
                                            </p:txEl>
                                          </p:spTgt>
                                        </p:tgtEl>
                                        <p:attrNameLst>
                                          <p:attrName>ppt_w</p:attrName>
                                        </p:attrNameLst>
                                      </p:cBhvr>
                                      <p:tavLst>
                                        <p:tav tm="0">
                                          <p:val>
                                            <p:fltVal val="0"/>
                                          </p:val>
                                        </p:tav>
                                        <p:tav tm="100000">
                                          <p:val>
                                            <p:strVal val="#ppt_w"/>
                                          </p:val>
                                        </p:tav>
                                      </p:tavLst>
                                    </p:anim>
                                    <p:anim calcmode="lin" valueType="num">
                                      <p:cBhvr>
                                        <p:cTn id="114" dur="300" fill="hold"/>
                                        <p:tgtEl>
                                          <p:spTgt spid="146">
                                            <p:txEl>
                                              <p:pRg st="0" end="0"/>
                                            </p:txEl>
                                          </p:spTgt>
                                        </p:tgtEl>
                                        <p:attrNameLst>
                                          <p:attrName>ppt_h</p:attrName>
                                        </p:attrNameLst>
                                      </p:cBhvr>
                                      <p:tavLst>
                                        <p:tav tm="0">
                                          <p:val>
                                            <p:fltVal val="0"/>
                                          </p:val>
                                        </p:tav>
                                        <p:tav tm="100000">
                                          <p:val>
                                            <p:strVal val="#ppt_h"/>
                                          </p:val>
                                        </p:tav>
                                      </p:tavLst>
                                    </p:anim>
                                    <p:animEffect transition="in" filter="fade">
                                      <p:cBhvr>
                                        <p:cTn id="115" dur="300"/>
                                        <p:tgtEl>
                                          <p:spTgt spid="146">
                                            <p:txEl>
                                              <p:pRg st="0" end="0"/>
                                            </p:txEl>
                                          </p:spTgt>
                                        </p:tgtEl>
                                      </p:cBhvr>
                                    </p:animEffect>
                                  </p:childTnLst>
                                </p:cTn>
                              </p:par>
                              <p:par>
                                <p:cTn id="116" presetID="42" presetClass="entr" presetSubtype="0" fill="hold" grpId="0" nodeType="withEffect">
                                  <p:stCondLst>
                                    <p:cond delay="200"/>
                                  </p:stCondLst>
                                  <p:childTnLst>
                                    <p:set>
                                      <p:cBhvr>
                                        <p:cTn id="117" dur="1" fill="hold">
                                          <p:stCondLst>
                                            <p:cond delay="0"/>
                                          </p:stCondLst>
                                        </p:cTn>
                                        <p:tgtEl>
                                          <p:spTgt spid="149">
                                            <p:txEl>
                                              <p:pRg st="0" end="0"/>
                                            </p:txEl>
                                          </p:spTgt>
                                        </p:tgtEl>
                                        <p:attrNameLst>
                                          <p:attrName>style.visibility</p:attrName>
                                        </p:attrNameLst>
                                      </p:cBhvr>
                                      <p:to>
                                        <p:strVal val="visible"/>
                                      </p:to>
                                    </p:set>
                                    <p:animEffect transition="in" filter="fade">
                                      <p:cBhvr>
                                        <p:cTn id="118" dur="400"/>
                                        <p:tgtEl>
                                          <p:spTgt spid="149">
                                            <p:txEl>
                                              <p:pRg st="0" end="0"/>
                                            </p:txEl>
                                          </p:spTgt>
                                        </p:tgtEl>
                                      </p:cBhvr>
                                    </p:animEffect>
                                    <p:anim calcmode="lin" valueType="num">
                                      <p:cBhvr>
                                        <p:cTn id="119" dur="400" fill="hold"/>
                                        <p:tgtEl>
                                          <p:spTgt spid="149">
                                            <p:txEl>
                                              <p:pRg st="0" end="0"/>
                                            </p:txEl>
                                          </p:spTgt>
                                        </p:tgtEl>
                                        <p:attrNameLst>
                                          <p:attrName>ppt_x</p:attrName>
                                        </p:attrNameLst>
                                      </p:cBhvr>
                                      <p:tavLst>
                                        <p:tav tm="0">
                                          <p:val>
                                            <p:strVal val="#ppt_x"/>
                                          </p:val>
                                        </p:tav>
                                        <p:tav tm="100000">
                                          <p:val>
                                            <p:strVal val="#ppt_x"/>
                                          </p:val>
                                        </p:tav>
                                      </p:tavLst>
                                    </p:anim>
                                    <p:anim calcmode="lin" valueType="num">
                                      <p:cBhvr>
                                        <p:cTn id="120" dur="400" fill="hold"/>
                                        <p:tgtEl>
                                          <p:spTgt spid="149">
                                            <p:txEl>
                                              <p:pRg st="0" end="0"/>
                                            </p:txEl>
                                          </p:spTgt>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200"/>
                                  </p:stCondLst>
                                  <p:childTnLst>
                                    <p:set>
                                      <p:cBhvr>
                                        <p:cTn id="122" dur="1" fill="hold">
                                          <p:stCondLst>
                                            <p:cond delay="0"/>
                                          </p:stCondLst>
                                        </p:cTn>
                                        <p:tgtEl>
                                          <p:spTgt spid="151">
                                            <p:txEl>
                                              <p:pRg st="0" end="0"/>
                                            </p:txEl>
                                          </p:spTgt>
                                        </p:tgtEl>
                                        <p:attrNameLst>
                                          <p:attrName>style.visibility</p:attrName>
                                        </p:attrNameLst>
                                      </p:cBhvr>
                                      <p:to>
                                        <p:strVal val="visible"/>
                                      </p:to>
                                    </p:set>
                                    <p:animEffect transition="in" filter="fade">
                                      <p:cBhvr>
                                        <p:cTn id="123" dur="500"/>
                                        <p:tgtEl>
                                          <p:spTgt spid="151">
                                            <p:txEl>
                                              <p:pRg st="0" end="0"/>
                                            </p:txEl>
                                          </p:spTgt>
                                        </p:tgtEl>
                                      </p:cBhvr>
                                    </p:animEffect>
                                    <p:anim calcmode="lin" valueType="num">
                                      <p:cBhvr>
                                        <p:cTn id="124" dur="500" fill="hold"/>
                                        <p:tgtEl>
                                          <p:spTgt spid="151">
                                            <p:txEl>
                                              <p:pRg st="0" end="0"/>
                                            </p:txEl>
                                          </p:spTgt>
                                        </p:tgtEl>
                                        <p:attrNameLst>
                                          <p:attrName>ppt_x</p:attrName>
                                        </p:attrNameLst>
                                      </p:cBhvr>
                                      <p:tavLst>
                                        <p:tav tm="0">
                                          <p:val>
                                            <p:strVal val="#ppt_x"/>
                                          </p:val>
                                        </p:tav>
                                        <p:tav tm="100000">
                                          <p:val>
                                            <p:strVal val="#ppt_x"/>
                                          </p:val>
                                        </p:tav>
                                      </p:tavLst>
                                    </p:anim>
                                    <p:anim calcmode="lin" valueType="num">
                                      <p:cBhvr>
                                        <p:cTn id="125" dur="500" fill="hold"/>
                                        <p:tgtEl>
                                          <p:spTgt spid="151">
                                            <p:txEl>
                                              <p:pRg st="0" end="0"/>
                                            </p:txEl>
                                          </p:spTgt>
                                        </p:tgtEl>
                                        <p:attrNameLst>
                                          <p:attrName>ppt_y</p:attrName>
                                        </p:attrNameLst>
                                      </p:cBhvr>
                                      <p:tavLst>
                                        <p:tav tm="0">
                                          <p:val>
                                            <p:strVal val="#ppt_y+.1"/>
                                          </p:val>
                                        </p:tav>
                                        <p:tav tm="100000">
                                          <p:val>
                                            <p:strVal val="#ppt_y"/>
                                          </p:val>
                                        </p:tav>
                                      </p:tavLst>
                                    </p:anim>
                                  </p:childTnLst>
                                </p:cTn>
                              </p:par>
                              <p:par>
                                <p:cTn id="126" presetID="10" presetClass="entr" presetSubtype="0" fill="hold" grpId="0" nodeType="withEffect">
                                  <p:stCondLst>
                                    <p:cond delay="800"/>
                                  </p:stCondLst>
                                  <p:childTnLst>
                                    <p:set>
                                      <p:cBhvr>
                                        <p:cTn id="127" dur="1" fill="hold">
                                          <p:stCondLst>
                                            <p:cond delay="0"/>
                                          </p:stCondLst>
                                        </p:cTn>
                                        <p:tgtEl>
                                          <p:spTgt spid="152">
                                            <p:txEl>
                                              <p:pRg st="0" end="0"/>
                                            </p:txEl>
                                          </p:spTgt>
                                        </p:tgtEl>
                                        <p:attrNameLst>
                                          <p:attrName>style.visibility</p:attrName>
                                        </p:attrNameLst>
                                      </p:cBhvr>
                                      <p:to>
                                        <p:strVal val="visible"/>
                                      </p:to>
                                    </p:set>
                                    <p:animEffect transition="in" filter="fade">
                                      <p:cBhvr>
                                        <p:cTn id="128" dur="500"/>
                                        <p:tgtEl>
                                          <p:spTgt spid="152">
                                            <p:txEl>
                                              <p:pRg st="0" end="0"/>
                                            </p:txEl>
                                          </p:spTgt>
                                        </p:tgtEl>
                                      </p:cBhvr>
                                    </p:animEffect>
                                  </p:childTnLst>
                                </p:cTn>
                              </p:par>
                            </p:childTnLst>
                          </p:cTn>
                        </p:par>
                        <p:par>
                          <p:cTn id="129" fill="hold" nodeType="afterGroup">
                            <p:stCondLst>
                              <p:cond delay="8500"/>
                            </p:stCondLst>
                            <p:childTnLst>
                              <p:par>
                                <p:cTn id="130" presetID="53" presetClass="entr" presetSubtype="16" fill="hold" grpId="0" nodeType="afterEffect">
                                  <p:stCondLst>
                                    <p:cond delay="0"/>
                                  </p:stCondLst>
                                  <p:childTnLst>
                                    <p:set>
                                      <p:cBhvr>
                                        <p:cTn id="131" dur="1" fill="hold">
                                          <p:stCondLst>
                                            <p:cond delay="0"/>
                                          </p:stCondLst>
                                        </p:cTn>
                                        <p:tgtEl>
                                          <p:spTgt spid="155"/>
                                        </p:tgtEl>
                                        <p:attrNameLst>
                                          <p:attrName>style.visibility</p:attrName>
                                        </p:attrNameLst>
                                      </p:cBhvr>
                                      <p:to>
                                        <p:strVal val="visible"/>
                                      </p:to>
                                    </p:set>
                                    <p:anim calcmode="lin" valueType="num">
                                      <p:cBhvr>
                                        <p:cTn id="132" dur="400" fill="hold"/>
                                        <p:tgtEl>
                                          <p:spTgt spid="155"/>
                                        </p:tgtEl>
                                        <p:attrNameLst>
                                          <p:attrName>ppt_w</p:attrName>
                                        </p:attrNameLst>
                                      </p:cBhvr>
                                      <p:tavLst>
                                        <p:tav tm="0">
                                          <p:val>
                                            <p:fltVal val="0"/>
                                          </p:val>
                                        </p:tav>
                                        <p:tav tm="100000">
                                          <p:val>
                                            <p:strVal val="#ppt_w"/>
                                          </p:val>
                                        </p:tav>
                                      </p:tavLst>
                                    </p:anim>
                                    <p:anim calcmode="lin" valueType="num">
                                      <p:cBhvr>
                                        <p:cTn id="133" dur="400" fill="hold"/>
                                        <p:tgtEl>
                                          <p:spTgt spid="155"/>
                                        </p:tgtEl>
                                        <p:attrNameLst>
                                          <p:attrName>ppt_h</p:attrName>
                                        </p:attrNameLst>
                                      </p:cBhvr>
                                      <p:tavLst>
                                        <p:tav tm="0">
                                          <p:val>
                                            <p:fltVal val="0"/>
                                          </p:val>
                                        </p:tav>
                                        <p:tav tm="100000">
                                          <p:val>
                                            <p:strVal val="#ppt_h"/>
                                          </p:val>
                                        </p:tav>
                                      </p:tavLst>
                                    </p:anim>
                                    <p:animEffect transition="in" filter="fade">
                                      <p:cBhvr>
                                        <p:cTn id="134" dur="400"/>
                                        <p:tgtEl>
                                          <p:spTgt spid="155"/>
                                        </p:tgtEl>
                                      </p:cBhvr>
                                    </p:animEffect>
                                  </p:childTnLst>
                                </p:cTn>
                              </p:par>
                            </p:childTnLst>
                          </p:cTn>
                        </p:par>
                        <p:par>
                          <p:cTn id="135" fill="hold" nodeType="afterGroup">
                            <p:stCondLst>
                              <p:cond delay="8900"/>
                            </p:stCondLst>
                            <p:childTnLst>
                              <p:par>
                                <p:cTn id="136" presetID="53" presetClass="entr" presetSubtype="16" fill="hold" grpId="0" nodeType="afterEffect">
                                  <p:stCondLst>
                                    <p:cond delay="0"/>
                                  </p:stCondLst>
                                  <p:childTnLst>
                                    <p:set>
                                      <p:cBhvr>
                                        <p:cTn id="137" dur="1" fill="hold">
                                          <p:stCondLst>
                                            <p:cond delay="0"/>
                                          </p:stCondLst>
                                        </p:cTn>
                                        <p:tgtEl>
                                          <p:spTgt spid="156">
                                            <p:txEl>
                                              <p:pRg st="0" end="0"/>
                                            </p:txEl>
                                          </p:spTgt>
                                        </p:tgtEl>
                                        <p:attrNameLst>
                                          <p:attrName>style.visibility</p:attrName>
                                        </p:attrNameLst>
                                      </p:cBhvr>
                                      <p:to>
                                        <p:strVal val="visible"/>
                                      </p:to>
                                    </p:set>
                                    <p:anim calcmode="lin" valueType="num">
                                      <p:cBhvr>
                                        <p:cTn id="138" dur="300" fill="hold"/>
                                        <p:tgtEl>
                                          <p:spTgt spid="156">
                                            <p:txEl>
                                              <p:pRg st="0" end="0"/>
                                            </p:txEl>
                                          </p:spTgt>
                                        </p:tgtEl>
                                        <p:attrNameLst>
                                          <p:attrName>ppt_w</p:attrName>
                                        </p:attrNameLst>
                                      </p:cBhvr>
                                      <p:tavLst>
                                        <p:tav tm="0">
                                          <p:val>
                                            <p:fltVal val="0"/>
                                          </p:val>
                                        </p:tav>
                                        <p:tav tm="100000">
                                          <p:val>
                                            <p:strVal val="#ppt_w"/>
                                          </p:val>
                                        </p:tav>
                                      </p:tavLst>
                                    </p:anim>
                                    <p:anim calcmode="lin" valueType="num">
                                      <p:cBhvr>
                                        <p:cTn id="139" dur="300" fill="hold"/>
                                        <p:tgtEl>
                                          <p:spTgt spid="156">
                                            <p:txEl>
                                              <p:pRg st="0" end="0"/>
                                            </p:txEl>
                                          </p:spTgt>
                                        </p:tgtEl>
                                        <p:attrNameLst>
                                          <p:attrName>ppt_h</p:attrName>
                                        </p:attrNameLst>
                                      </p:cBhvr>
                                      <p:tavLst>
                                        <p:tav tm="0">
                                          <p:val>
                                            <p:fltVal val="0"/>
                                          </p:val>
                                        </p:tav>
                                        <p:tav tm="100000">
                                          <p:val>
                                            <p:strVal val="#ppt_h"/>
                                          </p:val>
                                        </p:tav>
                                      </p:tavLst>
                                    </p:anim>
                                    <p:animEffect transition="in" filter="fade">
                                      <p:cBhvr>
                                        <p:cTn id="140" dur="300"/>
                                        <p:tgtEl>
                                          <p:spTgt spid="156">
                                            <p:txEl>
                                              <p:pRg st="0" end="0"/>
                                            </p:txEl>
                                          </p:spTgt>
                                        </p:tgtEl>
                                      </p:cBhvr>
                                    </p:animEffect>
                                  </p:childTnLst>
                                </p:cTn>
                              </p:par>
                              <p:par>
                                <p:cTn id="141" presetID="42" presetClass="entr" presetSubtype="0" fill="hold" grpId="0" nodeType="withEffect">
                                  <p:stCondLst>
                                    <p:cond delay="200"/>
                                  </p:stCondLst>
                                  <p:childTnLst>
                                    <p:set>
                                      <p:cBhvr>
                                        <p:cTn id="142" dur="1" fill="hold">
                                          <p:stCondLst>
                                            <p:cond delay="0"/>
                                          </p:stCondLst>
                                        </p:cTn>
                                        <p:tgtEl>
                                          <p:spTgt spid="157">
                                            <p:txEl>
                                              <p:pRg st="0" end="0"/>
                                            </p:txEl>
                                          </p:spTgt>
                                        </p:tgtEl>
                                        <p:attrNameLst>
                                          <p:attrName>style.visibility</p:attrName>
                                        </p:attrNameLst>
                                      </p:cBhvr>
                                      <p:to>
                                        <p:strVal val="visible"/>
                                      </p:to>
                                    </p:set>
                                    <p:animEffect transition="in" filter="fade">
                                      <p:cBhvr>
                                        <p:cTn id="143" dur="400"/>
                                        <p:tgtEl>
                                          <p:spTgt spid="157">
                                            <p:txEl>
                                              <p:pRg st="0" end="0"/>
                                            </p:txEl>
                                          </p:spTgt>
                                        </p:tgtEl>
                                      </p:cBhvr>
                                    </p:animEffect>
                                    <p:anim calcmode="lin" valueType="num">
                                      <p:cBhvr>
                                        <p:cTn id="144" dur="400" fill="hold"/>
                                        <p:tgtEl>
                                          <p:spTgt spid="157">
                                            <p:txEl>
                                              <p:pRg st="0" end="0"/>
                                            </p:txEl>
                                          </p:spTgt>
                                        </p:tgtEl>
                                        <p:attrNameLst>
                                          <p:attrName>ppt_x</p:attrName>
                                        </p:attrNameLst>
                                      </p:cBhvr>
                                      <p:tavLst>
                                        <p:tav tm="0">
                                          <p:val>
                                            <p:strVal val="#ppt_x"/>
                                          </p:val>
                                        </p:tav>
                                        <p:tav tm="100000">
                                          <p:val>
                                            <p:strVal val="#ppt_x"/>
                                          </p:val>
                                        </p:tav>
                                      </p:tavLst>
                                    </p:anim>
                                    <p:anim calcmode="lin" valueType="num">
                                      <p:cBhvr>
                                        <p:cTn id="145" dur="400" fill="hold"/>
                                        <p:tgtEl>
                                          <p:spTgt spid="157">
                                            <p:txEl>
                                              <p:pRg st="0" end="0"/>
                                            </p:txEl>
                                          </p:spTgt>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200"/>
                                  </p:stCondLst>
                                  <p:childTnLst>
                                    <p:set>
                                      <p:cBhvr>
                                        <p:cTn id="147" dur="1" fill="hold">
                                          <p:stCondLst>
                                            <p:cond delay="0"/>
                                          </p:stCondLst>
                                        </p:cTn>
                                        <p:tgtEl>
                                          <p:spTgt spid="158">
                                            <p:txEl>
                                              <p:pRg st="0" end="0"/>
                                            </p:txEl>
                                          </p:spTgt>
                                        </p:tgtEl>
                                        <p:attrNameLst>
                                          <p:attrName>style.visibility</p:attrName>
                                        </p:attrNameLst>
                                      </p:cBhvr>
                                      <p:to>
                                        <p:strVal val="visible"/>
                                      </p:to>
                                    </p:set>
                                    <p:animEffect transition="in" filter="fade">
                                      <p:cBhvr>
                                        <p:cTn id="148" dur="500"/>
                                        <p:tgtEl>
                                          <p:spTgt spid="158">
                                            <p:txEl>
                                              <p:pRg st="0" end="0"/>
                                            </p:txEl>
                                          </p:spTgt>
                                        </p:tgtEl>
                                      </p:cBhvr>
                                    </p:animEffect>
                                    <p:anim calcmode="lin" valueType="num">
                                      <p:cBhvr>
                                        <p:cTn id="149" dur="500" fill="hold"/>
                                        <p:tgtEl>
                                          <p:spTgt spid="158">
                                            <p:txEl>
                                              <p:pRg st="0" end="0"/>
                                            </p:txEl>
                                          </p:spTgt>
                                        </p:tgtEl>
                                        <p:attrNameLst>
                                          <p:attrName>ppt_x</p:attrName>
                                        </p:attrNameLst>
                                      </p:cBhvr>
                                      <p:tavLst>
                                        <p:tav tm="0">
                                          <p:val>
                                            <p:strVal val="#ppt_x"/>
                                          </p:val>
                                        </p:tav>
                                        <p:tav tm="100000">
                                          <p:val>
                                            <p:strVal val="#ppt_x"/>
                                          </p:val>
                                        </p:tav>
                                      </p:tavLst>
                                    </p:anim>
                                    <p:anim calcmode="lin" valueType="num">
                                      <p:cBhvr>
                                        <p:cTn id="150" dur="500" fill="hold"/>
                                        <p:tgtEl>
                                          <p:spTgt spid="158">
                                            <p:txEl>
                                              <p:pRg st="0" end="0"/>
                                            </p:txEl>
                                          </p:spTgt>
                                        </p:tgtEl>
                                        <p:attrNameLst>
                                          <p:attrName>ppt_y</p:attrName>
                                        </p:attrNameLst>
                                      </p:cBhvr>
                                      <p:tavLst>
                                        <p:tav tm="0">
                                          <p:val>
                                            <p:strVal val="#ppt_y+.1"/>
                                          </p:val>
                                        </p:tav>
                                        <p:tav tm="100000">
                                          <p:val>
                                            <p:strVal val="#ppt_y"/>
                                          </p:val>
                                        </p:tav>
                                      </p:tavLst>
                                    </p:anim>
                                  </p:childTnLst>
                                </p:cTn>
                              </p:par>
                              <p:par>
                                <p:cTn id="151" presetID="10" presetClass="entr" presetSubtype="0" fill="hold" grpId="0" nodeType="withEffect">
                                  <p:stCondLst>
                                    <p:cond delay="800"/>
                                  </p:stCondLst>
                                  <p:childTnLst>
                                    <p:set>
                                      <p:cBhvr>
                                        <p:cTn id="152" dur="1" fill="hold">
                                          <p:stCondLst>
                                            <p:cond delay="0"/>
                                          </p:stCondLst>
                                        </p:cTn>
                                        <p:tgtEl>
                                          <p:spTgt spid="159">
                                            <p:txEl>
                                              <p:pRg st="0" end="0"/>
                                            </p:txEl>
                                          </p:spTgt>
                                        </p:tgtEl>
                                        <p:attrNameLst>
                                          <p:attrName>style.visibility</p:attrName>
                                        </p:attrNameLst>
                                      </p:cBhvr>
                                      <p:to>
                                        <p:strVal val="visible"/>
                                      </p:to>
                                    </p:set>
                                    <p:animEffect transition="in" filter="fade">
                                      <p:cBhvr>
                                        <p:cTn id="153" dur="500"/>
                                        <p:tgtEl>
                                          <p:spTgt spid="1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65" grpId="0" animBg="1"/>
      <p:bldP spid="66" grpId="0" build="p">
        <p:tmplLst>
          <p:tmpl lvl="1">
            <p:tnLst>
              <p:par>
                <p:cTn presetID="5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300" fill="hold"/>
                        <p:tgtEl>
                          <p:spTgt spid="66"/>
                        </p:tgtEl>
                        <p:attrNameLst>
                          <p:attrName>ppt_w</p:attrName>
                        </p:attrNameLst>
                      </p:cBhvr>
                      <p:tavLst>
                        <p:tav tm="0">
                          <p:val>
                            <p:fltVal val="0"/>
                          </p:val>
                        </p:tav>
                        <p:tav tm="100000">
                          <p:val>
                            <p:strVal val="#ppt_w"/>
                          </p:val>
                        </p:tav>
                      </p:tavLst>
                    </p:anim>
                    <p:anim calcmode="lin" valueType="num">
                      <p:cBhvr>
                        <p:cTn dur="300" fill="hold"/>
                        <p:tgtEl>
                          <p:spTgt spid="66"/>
                        </p:tgtEl>
                        <p:attrNameLst>
                          <p:attrName>ppt_h</p:attrName>
                        </p:attrNameLst>
                      </p:cBhvr>
                      <p:tavLst>
                        <p:tav tm="0">
                          <p:val>
                            <p:fltVal val="0"/>
                          </p:val>
                        </p:tav>
                        <p:tav tm="100000">
                          <p:val>
                            <p:strVal val="#ppt_h"/>
                          </p:val>
                        </p:tav>
                      </p:tavLst>
                    </p:anim>
                    <p:animEffect transition="in" filter="fade">
                      <p:cBhvr>
                        <p:cTn dur="300"/>
                        <p:tgtEl>
                          <p:spTgt spid="66"/>
                        </p:tgtEl>
                      </p:cBhvr>
                    </p:animEffect>
                  </p:childTnLst>
                </p:cTn>
              </p:par>
            </p:tnLst>
          </p:tmpl>
        </p:tmplLst>
      </p:bldP>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42" presetClass="entr" presetSubtype="0" fill="hold" nodeType="withEffect">
                  <p:stCondLst>
                    <p:cond delay="2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anim calcmode="lin" valueType="num">
                      <p:cBhvr>
                        <p:cTn dur="500" fill="hold"/>
                        <p:tgtEl>
                          <p:spTgt spid="71"/>
                        </p:tgtEl>
                        <p:attrNameLst>
                          <p:attrName>ppt_x</p:attrName>
                        </p:attrNameLst>
                      </p:cBhvr>
                      <p:tavLst>
                        <p:tav tm="0">
                          <p:val>
                            <p:strVal val="#ppt_x"/>
                          </p:val>
                        </p:tav>
                        <p:tav tm="100000">
                          <p:val>
                            <p:strVal val="#ppt_x"/>
                          </p:val>
                        </p:tav>
                      </p:tavLst>
                    </p:anim>
                    <p:anim calcmode="lin" valueType="num">
                      <p:cBhvr>
                        <p:cTn dur="500" fill="hold"/>
                        <p:tgtEl>
                          <p:spTgt spid="71"/>
                        </p:tgtEl>
                        <p:attrNameLst>
                          <p:attrName>ppt_y</p:attrName>
                        </p:attrNameLst>
                      </p:cBhvr>
                      <p:tavLst>
                        <p:tav tm="0">
                          <p:val>
                            <p:strVal val="#ppt_y+.1"/>
                          </p:val>
                        </p:tav>
                        <p:tav tm="100000">
                          <p:val>
                            <p:strVal val="#ppt_y"/>
                          </p:val>
                        </p:tav>
                      </p:tavLst>
                    </p:anim>
                  </p:childTnLst>
                </p:cTn>
              </p:par>
            </p:tnLst>
          </p:tmpl>
        </p:tmplLst>
      </p:bldP>
      <p:bldP spid="92" grpId="0" build="p">
        <p:tmplLst>
          <p:tmpl lvl="1">
            <p:tnLst>
              <p:par>
                <p:cTn presetID="10" presetClass="entr" presetSubtype="0" fill="hold" nodeType="withEffect">
                  <p:stCondLst>
                    <p:cond delay="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110" grpId="0" animBg="1"/>
      <p:bldP spid="111" grpId="0" build="p">
        <p:tmplLst>
          <p:tmpl lvl="1">
            <p:tnLst>
              <p:par>
                <p:cTn presetID="53" presetClass="entr" presetSubtype="16"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p:cTn dur="300" fill="hold"/>
                        <p:tgtEl>
                          <p:spTgt spid="111"/>
                        </p:tgtEl>
                        <p:attrNameLst>
                          <p:attrName>ppt_w</p:attrName>
                        </p:attrNameLst>
                      </p:cBhvr>
                      <p:tavLst>
                        <p:tav tm="0">
                          <p:val>
                            <p:fltVal val="0"/>
                          </p:val>
                        </p:tav>
                        <p:tav tm="100000">
                          <p:val>
                            <p:strVal val="#ppt_w"/>
                          </p:val>
                        </p:tav>
                      </p:tavLst>
                    </p:anim>
                    <p:anim calcmode="lin" valueType="num">
                      <p:cBhvr>
                        <p:cTn dur="300" fill="hold"/>
                        <p:tgtEl>
                          <p:spTgt spid="111"/>
                        </p:tgtEl>
                        <p:attrNameLst>
                          <p:attrName>ppt_h</p:attrName>
                        </p:attrNameLst>
                      </p:cBhvr>
                      <p:tavLst>
                        <p:tav tm="0">
                          <p:val>
                            <p:fltVal val="0"/>
                          </p:val>
                        </p:tav>
                        <p:tav tm="100000">
                          <p:val>
                            <p:strVal val="#ppt_h"/>
                          </p:val>
                        </p:tav>
                      </p:tavLst>
                    </p:anim>
                    <p:animEffect transition="in" filter="fade">
                      <p:cBhvr>
                        <p:cTn dur="300"/>
                        <p:tgtEl>
                          <p:spTgt spid="111"/>
                        </p:tgtEl>
                      </p:cBhvr>
                    </p:animEffect>
                  </p:childTnLst>
                </p:cTn>
              </p:par>
            </p:tnLst>
          </p:tmpl>
        </p:tmplLst>
      </p:bldP>
      <p:bldP spid="112" grpId="0" build="p">
        <p:tmplLst>
          <p:tmpl lvl="1">
            <p:tnLst>
              <p:par>
                <p:cTn presetID="42" presetClass="entr" presetSubtype="0" fill="hold" nodeType="withEffect">
                  <p:stCondLst>
                    <p:cond delay="200"/>
                  </p:stCondLst>
                  <p:childTnLst>
                    <p:set>
                      <p:cBhvr>
                        <p:cTn dur="1" fill="hold">
                          <p:stCondLst>
                            <p:cond delay="0"/>
                          </p:stCondLst>
                        </p:cTn>
                        <p:tgtEl>
                          <p:spTgt spid="112"/>
                        </p:tgtEl>
                        <p:attrNameLst>
                          <p:attrName>style.visibility</p:attrName>
                        </p:attrNameLst>
                      </p:cBhvr>
                      <p:to>
                        <p:strVal val="visible"/>
                      </p:to>
                    </p:set>
                    <p:animEffect transition="in" filter="fade">
                      <p:cBhvr>
                        <p:cTn dur="400"/>
                        <p:tgtEl>
                          <p:spTgt spid="112"/>
                        </p:tgtEl>
                      </p:cBhvr>
                    </p:animEffect>
                    <p:anim calcmode="lin" valueType="num">
                      <p:cBhvr>
                        <p:cTn dur="400" fill="hold"/>
                        <p:tgtEl>
                          <p:spTgt spid="112"/>
                        </p:tgtEl>
                        <p:attrNameLst>
                          <p:attrName>ppt_x</p:attrName>
                        </p:attrNameLst>
                      </p:cBhvr>
                      <p:tavLst>
                        <p:tav tm="0">
                          <p:val>
                            <p:strVal val="#ppt_x"/>
                          </p:val>
                        </p:tav>
                        <p:tav tm="100000">
                          <p:val>
                            <p:strVal val="#ppt_x"/>
                          </p:val>
                        </p:tav>
                      </p:tavLst>
                    </p:anim>
                    <p:anim calcmode="lin" valueType="num">
                      <p:cBhvr>
                        <p:cTn dur="400" fill="hold"/>
                        <p:tgtEl>
                          <p:spTgt spid="112"/>
                        </p:tgtEl>
                        <p:attrNameLst>
                          <p:attrName>ppt_y</p:attrName>
                        </p:attrNameLst>
                      </p:cBhvr>
                      <p:tavLst>
                        <p:tav tm="0">
                          <p:val>
                            <p:strVal val="#ppt_y+.1"/>
                          </p:val>
                        </p:tav>
                        <p:tav tm="100000">
                          <p:val>
                            <p:strVal val="#ppt_y"/>
                          </p:val>
                        </p:tav>
                      </p:tavLst>
                    </p:anim>
                  </p:childTnLst>
                </p:cTn>
              </p:par>
            </p:tnLst>
          </p:tmpl>
        </p:tmplLst>
      </p:bldP>
      <p:bldP spid="113" grpId="0" build="p">
        <p:tmplLst>
          <p:tmpl lvl="1">
            <p:tnLst>
              <p:par>
                <p:cTn presetID="42" presetClass="entr" presetSubtype="0" fill="hold" nodeType="withEffect">
                  <p:stCondLst>
                    <p:cond delay="200"/>
                  </p:stCondLst>
                  <p:childTnLst>
                    <p:set>
                      <p:cBhvr>
                        <p:cTn dur="1" fill="hold">
                          <p:stCondLst>
                            <p:cond delay="0"/>
                          </p:stCondLst>
                        </p:cTn>
                        <p:tgtEl>
                          <p:spTgt spid="113"/>
                        </p:tgtEl>
                        <p:attrNameLst>
                          <p:attrName>style.visibility</p:attrName>
                        </p:attrNameLst>
                      </p:cBhvr>
                      <p:to>
                        <p:strVal val="visible"/>
                      </p:to>
                    </p:set>
                    <p:animEffect transition="in" filter="fade">
                      <p:cBhvr>
                        <p:cTn dur="500"/>
                        <p:tgtEl>
                          <p:spTgt spid="113"/>
                        </p:tgtEl>
                      </p:cBhvr>
                    </p:animEffect>
                    <p:anim calcmode="lin" valueType="num">
                      <p:cBhvr>
                        <p:cTn dur="500" fill="hold"/>
                        <p:tgtEl>
                          <p:spTgt spid="113"/>
                        </p:tgtEl>
                        <p:attrNameLst>
                          <p:attrName>ppt_x</p:attrName>
                        </p:attrNameLst>
                      </p:cBhvr>
                      <p:tavLst>
                        <p:tav tm="0">
                          <p:val>
                            <p:strVal val="#ppt_x"/>
                          </p:val>
                        </p:tav>
                        <p:tav tm="100000">
                          <p:val>
                            <p:strVal val="#ppt_x"/>
                          </p:val>
                        </p:tav>
                      </p:tavLst>
                    </p:anim>
                    <p:anim calcmode="lin" valueType="num">
                      <p:cBhvr>
                        <p:cTn dur="500" fill="hold"/>
                        <p:tgtEl>
                          <p:spTgt spid="113"/>
                        </p:tgtEl>
                        <p:attrNameLst>
                          <p:attrName>ppt_y</p:attrName>
                        </p:attrNameLst>
                      </p:cBhvr>
                      <p:tavLst>
                        <p:tav tm="0">
                          <p:val>
                            <p:strVal val="#ppt_y+.1"/>
                          </p:val>
                        </p:tav>
                        <p:tav tm="100000">
                          <p:val>
                            <p:strVal val="#ppt_y"/>
                          </p:val>
                        </p:tav>
                      </p:tavLst>
                    </p:anim>
                  </p:childTnLst>
                </p:cTn>
              </p:par>
            </p:tnLst>
          </p:tmpl>
        </p:tmplLst>
      </p:bldP>
      <p:bldP spid="114" grpId="0" build="p">
        <p:tmplLst>
          <p:tmpl lvl="1">
            <p:tnLst>
              <p:par>
                <p:cTn presetID="10" presetClass="entr" presetSubtype="0" fill="hold" nodeType="withEffect">
                  <p:stCondLst>
                    <p:cond delay="800"/>
                  </p:stCondLst>
                  <p:childTnLst>
                    <p:set>
                      <p:cBhvr>
                        <p:cTn dur="1" fill="hold">
                          <p:stCondLst>
                            <p:cond delay="0"/>
                          </p:stCondLst>
                        </p:cTn>
                        <p:tgtEl>
                          <p:spTgt spid="114"/>
                        </p:tgtEl>
                        <p:attrNameLst>
                          <p:attrName>style.visibility</p:attrName>
                        </p:attrNameLst>
                      </p:cBhvr>
                      <p:to>
                        <p:strVal val="visible"/>
                      </p:to>
                    </p:set>
                    <p:animEffect transition="in" filter="fade">
                      <p:cBhvr>
                        <p:cTn dur="500"/>
                        <p:tgtEl>
                          <p:spTgt spid="114"/>
                        </p:tgtEl>
                      </p:cBhvr>
                    </p:animEffect>
                  </p:childTnLst>
                </p:cTn>
              </p:par>
            </p:tnLst>
          </p:tmpl>
        </p:tmplLst>
      </p:bldP>
      <p:bldP spid="130" grpId="0" animBg="1"/>
      <p:bldP spid="131" grpId="0" build="p">
        <p:tmplLst>
          <p:tmpl lvl="1">
            <p:tnLst>
              <p:par>
                <p:cTn presetID="53" presetClass="entr" presetSubtype="16" fill="hold" nodeType="afterEffect">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p:cTn dur="300" fill="hold"/>
                        <p:tgtEl>
                          <p:spTgt spid="131"/>
                        </p:tgtEl>
                        <p:attrNameLst>
                          <p:attrName>ppt_w</p:attrName>
                        </p:attrNameLst>
                      </p:cBhvr>
                      <p:tavLst>
                        <p:tav tm="0">
                          <p:val>
                            <p:fltVal val="0"/>
                          </p:val>
                        </p:tav>
                        <p:tav tm="100000">
                          <p:val>
                            <p:strVal val="#ppt_w"/>
                          </p:val>
                        </p:tav>
                      </p:tavLst>
                    </p:anim>
                    <p:anim calcmode="lin" valueType="num">
                      <p:cBhvr>
                        <p:cTn dur="300" fill="hold"/>
                        <p:tgtEl>
                          <p:spTgt spid="131"/>
                        </p:tgtEl>
                        <p:attrNameLst>
                          <p:attrName>ppt_h</p:attrName>
                        </p:attrNameLst>
                      </p:cBhvr>
                      <p:tavLst>
                        <p:tav tm="0">
                          <p:val>
                            <p:fltVal val="0"/>
                          </p:val>
                        </p:tav>
                        <p:tav tm="100000">
                          <p:val>
                            <p:strVal val="#ppt_h"/>
                          </p:val>
                        </p:tav>
                      </p:tavLst>
                    </p:anim>
                    <p:animEffect transition="in" filter="fade">
                      <p:cBhvr>
                        <p:cTn dur="300"/>
                        <p:tgtEl>
                          <p:spTgt spid="131"/>
                        </p:tgtEl>
                      </p:cBhvr>
                    </p:animEffect>
                  </p:childTnLst>
                </p:cTn>
              </p:par>
            </p:tnLst>
          </p:tmpl>
        </p:tmplLst>
      </p:bldP>
      <p:bldP spid="136" grpId="0" build="p">
        <p:tmplLst>
          <p:tmpl lvl="1">
            <p:tnLst>
              <p:par>
                <p:cTn presetID="42" presetClass="entr" presetSubtype="0" fill="hold" nodeType="withEffect">
                  <p:stCondLst>
                    <p:cond delay="200"/>
                  </p:stCondLst>
                  <p:childTnLst>
                    <p:set>
                      <p:cBhvr>
                        <p:cTn dur="1" fill="hold">
                          <p:stCondLst>
                            <p:cond delay="0"/>
                          </p:stCondLst>
                        </p:cTn>
                        <p:tgtEl>
                          <p:spTgt spid="136"/>
                        </p:tgtEl>
                        <p:attrNameLst>
                          <p:attrName>style.visibility</p:attrName>
                        </p:attrNameLst>
                      </p:cBhvr>
                      <p:to>
                        <p:strVal val="visible"/>
                      </p:to>
                    </p:set>
                    <p:animEffect transition="in" filter="fade">
                      <p:cBhvr>
                        <p:cTn dur="400"/>
                        <p:tgtEl>
                          <p:spTgt spid="136"/>
                        </p:tgtEl>
                      </p:cBhvr>
                    </p:animEffect>
                    <p:anim calcmode="lin" valueType="num">
                      <p:cBhvr>
                        <p:cTn dur="400" fill="hold"/>
                        <p:tgtEl>
                          <p:spTgt spid="136"/>
                        </p:tgtEl>
                        <p:attrNameLst>
                          <p:attrName>ppt_x</p:attrName>
                        </p:attrNameLst>
                      </p:cBhvr>
                      <p:tavLst>
                        <p:tav tm="0">
                          <p:val>
                            <p:strVal val="#ppt_x"/>
                          </p:val>
                        </p:tav>
                        <p:tav tm="100000">
                          <p:val>
                            <p:strVal val="#ppt_x"/>
                          </p:val>
                        </p:tav>
                      </p:tavLst>
                    </p:anim>
                    <p:anim calcmode="lin" valueType="num">
                      <p:cBhvr>
                        <p:cTn dur="400" fill="hold"/>
                        <p:tgtEl>
                          <p:spTgt spid="136"/>
                        </p:tgtEl>
                        <p:attrNameLst>
                          <p:attrName>ppt_y</p:attrName>
                        </p:attrNameLst>
                      </p:cBhvr>
                      <p:tavLst>
                        <p:tav tm="0">
                          <p:val>
                            <p:strVal val="#ppt_y+.1"/>
                          </p:val>
                        </p:tav>
                        <p:tav tm="100000">
                          <p:val>
                            <p:strVal val="#ppt_y"/>
                          </p:val>
                        </p:tav>
                      </p:tavLst>
                    </p:anim>
                  </p:childTnLst>
                </p:cTn>
              </p:par>
            </p:tnLst>
          </p:tmpl>
        </p:tmplLst>
      </p:bldP>
      <p:bldP spid="139" grpId="0" build="p">
        <p:tmplLst>
          <p:tmpl lvl="1">
            <p:tnLst>
              <p:par>
                <p:cTn presetID="42" presetClass="entr" presetSubtype="0" fill="hold" nodeType="withEffect">
                  <p:stCondLst>
                    <p:cond delay="200"/>
                  </p:stCondLst>
                  <p:childTnLst>
                    <p:set>
                      <p:cBhvr>
                        <p:cTn dur="1" fill="hold">
                          <p:stCondLst>
                            <p:cond delay="0"/>
                          </p:stCondLst>
                        </p:cTn>
                        <p:tgtEl>
                          <p:spTgt spid="139"/>
                        </p:tgtEl>
                        <p:attrNameLst>
                          <p:attrName>style.visibility</p:attrName>
                        </p:attrNameLst>
                      </p:cBhvr>
                      <p:to>
                        <p:strVal val="visible"/>
                      </p:to>
                    </p:set>
                    <p:animEffect transition="in" filter="fade">
                      <p:cBhvr>
                        <p:cTn dur="500"/>
                        <p:tgtEl>
                          <p:spTgt spid="139"/>
                        </p:tgtEl>
                      </p:cBhvr>
                    </p:animEffect>
                    <p:anim calcmode="lin" valueType="num">
                      <p:cBhvr>
                        <p:cTn dur="500" fill="hold"/>
                        <p:tgtEl>
                          <p:spTgt spid="139"/>
                        </p:tgtEl>
                        <p:attrNameLst>
                          <p:attrName>ppt_x</p:attrName>
                        </p:attrNameLst>
                      </p:cBhvr>
                      <p:tavLst>
                        <p:tav tm="0">
                          <p:val>
                            <p:strVal val="#ppt_x"/>
                          </p:val>
                        </p:tav>
                        <p:tav tm="100000">
                          <p:val>
                            <p:strVal val="#ppt_x"/>
                          </p:val>
                        </p:tav>
                      </p:tavLst>
                    </p:anim>
                    <p:anim calcmode="lin" valueType="num">
                      <p:cBhvr>
                        <p:cTn dur="500" fill="hold"/>
                        <p:tgtEl>
                          <p:spTgt spid="139"/>
                        </p:tgtEl>
                        <p:attrNameLst>
                          <p:attrName>ppt_y</p:attrName>
                        </p:attrNameLst>
                      </p:cBhvr>
                      <p:tavLst>
                        <p:tav tm="0">
                          <p:val>
                            <p:strVal val="#ppt_y+.1"/>
                          </p:val>
                        </p:tav>
                        <p:tav tm="100000">
                          <p:val>
                            <p:strVal val="#ppt_y"/>
                          </p:val>
                        </p:tav>
                      </p:tavLst>
                    </p:anim>
                  </p:childTnLst>
                </p:cTn>
              </p:par>
            </p:tnLst>
          </p:tmpl>
        </p:tmplLst>
      </p:bldP>
      <p:bldP spid="140" grpId="0" build="p">
        <p:tmplLst>
          <p:tmpl lvl="1">
            <p:tnLst>
              <p:par>
                <p:cTn presetID="10" presetClass="entr" presetSubtype="0" fill="hold" nodeType="withEffect">
                  <p:stCondLst>
                    <p:cond delay="800"/>
                  </p:stCondLst>
                  <p:childTnLst>
                    <p:set>
                      <p:cBhvr>
                        <p:cTn dur="1" fill="hold">
                          <p:stCondLst>
                            <p:cond delay="0"/>
                          </p:stCondLst>
                        </p:cTn>
                        <p:tgtEl>
                          <p:spTgt spid="140"/>
                        </p:tgtEl>
                        <p:attrNameLst>
                          <p:attrName>style.visibility</p:attrName>
                        </p:attrNameLst>
                      </p:cBhvr>
                      <p:to>
                        <p:strVal val="visible"/>
                      </p:to>
                    </p:set>
                    <p:animEffect transition="in" filter="fade">
                      <p:cBhvr>
                        <p:cTn dur="500"/>
                        <p:tgtEl>
                          <p:spTgt spid="140"/>
                        </p:tgtEl>
                      </p:cBhvr>
                    </p:animEffect>
                  </p:childTnLst>
                </p:cTn>
              </p:par>
            </p:tnLst>
          </p:tmpl>
        </p:tmplLst>
      </p:bldP>
      <p:bldP spid="145" grpId="0" animBg="1"/>
      <p:bldP spid="146" grpId="0" build="p">
        <p:tmplLst>
          <p:tmpl lvl="1">
            <p:tnLst>
              <p:par>
                <p:cTn presetID="53" presetClass="entr" presetSubtype="16" fill="hold" nodeType="afterEffect">
                  <p:stCondLst>
                    <p:cond delay="0"/>
                  </p:stCondLst>
                  <p:childTnLst>
                    <p:set>
                      <p:cBhvr>
                        <p:cTn dur="1" fill="hold">
                          <p:stCondLst>
                            <p:cond delay="0"/>
                          </p:stCondLst>
                        </p:cTn>
                        <p:tgtEl>
                          <p:spTgt spid="146"/>
                        </p:tgtEl>
                        <p:attrNameLst>
                          <p:attrName>style.visibility</p:attrName>
                        </p:attrNameLst>
                      </p:cBhvr>
                      <p:to>
                        <p:strVal val="visible"/>
                      </p:to>
                    </p:set>
                    <p:anim calcmode="lin" valueType="num">
                      <p:cBhvr>
                        <p:cTn dur="300" fill="hold"/>
                        <p:tgtEl>
                          <p:spTgt spid="146"/>
                        </p:tgtEl>
                        <p:attrNameLst>
                          <p:attrName>ppt_w</p:attrName>
                        </p:attrNameLst>
                      </p:cBhvr>
                      <p:tavLst>
                        <p:tav tm="0">
                          <p:val>
                            <p:fltVal val="0"/>
                          </p:val>
                        </p:tav>
                        <p:tav tm="100000">
                          <p:val>
                            <p:strVal val="#ppt_w"/>
                          </p:val>
                        </p:tav>
                      </p:tavLst>
                    </p:anim>
                    <p:anim calcmode="lin" valueType="num">
                      <p:cBhvr>
                        <p:cTn dur="300" fill="hold"/>
                        <p:tgtEl>
                          <p:spTgt spid="146"/>
                        </p:tgtEl>
                        <p:attrNameLst>
                          <p:attrName>ppt_h</p:attrName>
                        </p:attrNameLst>
                      </p:cBhvr>
                      <p:tavLst>
                        <p:tav tm="0">
                          <p:val>
                            <p:fltVal val="0"/>
                          </p:val>
                        </p:tav>
                        <p:tav tm="100000">
                          <p:val>
                            <p:strVal val="#ppt_h"/>
                          </p:val>
                        </p:tav>
                      </p:tavLst>
                    </p:anim>
                    <p:animEffect transition="in" filter="fade">
                      <p:cBhvr>
                        <p:cTn dur="300"/>
                        <p:tgtEl>
                          <p:spTgt spid="146"/>
                        </p:tgtEl>
                      </p:cBhvr>
                    </p:animEffect>
                  </p:childTnLst>
                </p:cTn>
              </p:par>
            </p:tnLst>
          </p:tmpl>
        </p:tmplLst>
      </p:bldP>
      <p:bldP spid="149" grpId="0" build="p">
        <p:tmplLst>
          <p:tmpl lvl="1">
            <p:tnLst>
              <p:par>
                <p:cTn presetID="42" presetClass="entr" presetSubtype="0" fill="hold" nodeType="withEffect">
                  <p:stCondLst>
                    <p:cond delay="200"/>
                  </p:stCondLst>
                  <p:childTnLst>
                    <p:set>
                      <p:cBhvr>
                        <p:cTn dur="1" fill="hold">
                          <p:stCondLst>
                            <p:cond delay="0"/>
                          </p:stCondLst>
                        </p:cTn>
                        <p:tgtEl>
                          <p:spTgt spid="149"/>
                        </p:tgtEl>
                        <p:attrNameLst>
                          <p:attrName>style.visibility</p:attrName>
                        </p:attrNameLst>
                      </p:cBhvr>
                      <p:to>
                        <p:strVal val="visible"/>
                      </p:to>
                    </p:set>
                    <p:animEffect transition="in" filter="fade">
                      <p:cBhvr>
                        <p:cTn dur="400"/>
                        <p:tgtEl>
                          <p:spTgt spid="149"/>
                        </p:tgtEl>
                      </p:cBhvr>
                    </p:animEffect>
                    <p:anim calcmode="lin" valueType="num">
                      <p:cBhvr>
                        <p:cTn dur="400" fill="hold"/>
                        <p:tgtEl>
                          <p:spTgt spid="149"/>
                        </p:tgtEl>
                        <p:attrNameLst>
                          <p:attrName>ppt_x</p:attrName>
                        </p:attrNameLst>
                      </p:cBhvr>
                      <p:tavLst>
                        <p:tav tm="0">
                          <p:val>
                            <p:strVal val="#ppt_x"/>
                          </p:val>
                        </p:tav>
                        <p:tav tm="100000">
                          <p:val>
                            <p:strVal val="#ppt_x"/>
                          </p:val>
                        </p:tav>
                      </p:tavLst>
                    </p:anim>
                    <p:anim calcmode="lin" valueType="num">
                      <p:cBhvr>
                        <p:cTn dur="400" fill="hold"/>
                        <p:tgtEl>
                          <p:spTgt spid="149"/>
                        </p:tgtEl>
                        <p:attrNameLst>
                          <p:attrName>ppt_y</p:attrName>
                        </p:attrNameLst>
                      </p:cBhvr>
                      <p:tavLst>
                        <p:tav tm="0">
                          <p:val>
                            <p:strVal val="#ppt_y+.1"/>
                          </p:val>
                        </p:tav>
                        <p:tav tm="100000">
                          <p:val>
                            <p:strVal val="#ppt_y"/>
                          </p:val>
                        </p:tav>
                      </p:tavLst>
                    </p:anim>
                  </p:childTnLst>
                </p:cTn>
              </p:par>
            </p:tnLst>
          </p:tmpl>
        </p:tmplLst>
      </p:bldP>
      <p:bldP spid="151" grpId="0" build="p">
        <p:tmplLst>
          <p:tmpl lvl="1">
            <p:tnLst>
              <p:par>
                <p:cTn presetID="42" presetClass="entr" presetSubtype="0" fill="hold" nodeType="withEffect">
                  <p:stCondLst>
                    <p:cond delay="200"/>
                  </p:stCondLst>
                  <p:childTnLst>
                    <p:set>
                      <p:cBhvr>
                        <p:cTn dur="1" fill="hold">
                          <p:stCondLst>
                            <p:cond delay="0"/>
                          </p:stCondLst>
                        </p:cTn>
                        <p:tgtEl>
                          <p:spTgt spid="151"/>
                        </p:tgtEl>
                        <p:attrNameLst>
                          <p:attrName>style.visibility</p:attrName>
                        </p:attrNameLst>
                      </p:cBhvr>
                      <p:to>
                        <p:strVal val="visible"/>
                      </p:to>
                    </p:set>
                    <p:animEffect transition="in" filter="fade">
                      <p:cBhvr>
                        <p:cTn dur="500"/>
                        <p:tgtEl>
                          <p:spTgt spid="151"/>
                        </p:tgtEl>
                      </p:cBhvr>
                    </p:animEffect>
                    <p:anim calcmode="lin" valueType="num">
                      <p:cBhvr>
                        <p:cTn dur="500" fill="hold"/>
                        <p:tgtEl>
                          <p:spTgt spid="151"/>
                        </p:tgtEl>
                        <p:attrNameLst>
                          <p:attrName>ppt_x</p:attrName>
                        </p:attrNameLst>
                      </p:cBhvr>
                      <p:tavLst>
                        <p:tav tm="0">
                          <p:val>
                            <p:strVal val="#ppt_x"/>
                          </p:val>
                        </p:tav>
                        <p:tav tm="100000">
                          <p:val>
                            <p:strVal val="#ppt_x"/>
                          </p:val>
                        </p:tav>
                      </p:tavLst>
                    </p:anim>
                    <p:anim calcmode="lin" valueType="num">
                      <p:cBhvr>
                        <p:cTn dur="500" fill="hold"/>
                        <p:tgtEl>
                          <p:spTgt spid="151"/>
                        </p:tgtEl>
                        <p:attrNameLst>
                          <p:attrName>ppt_y</p:attrName>
                        </p:attrNameLst>
                      </p:cBhvr>
                      <p:tavLst>
                        <p:tav tm="0">
                          <p:val>
                            <p:strVal val="#ppt_y+.1"/>
                          </p:val>
                        </p:tav>
                        <p:tav tm="100000">
                          <p:val>
                            <p:strVal val="#ppt_y"/>
                          </p:val>
                        </p:tav>
                      </p:tavLst>
                    </p:anim>
                  </p:childTnLst>
                </p:cTn>
              </p:par>
            </p:tnLst>
          </p:tmpl>
        </p:tmplLst>
      </p:bldP>
      <p:bldP spid="152" grpId="0" build="p">
        <p:tmplLst>
          <p:tmpl lvl="1">
            <p:tnLst>
              <p:par>
                <p:cTn presetID="10" presetClass="entr" presetSubtype="0" fill="hold" nodeType="withEffect">
                  <p:stCondLst>
                    <p:cond delay="800"/>
                  </p:stCondLst>
                  <p:childTnLst>
                    <p:set>
                      <p:cBhvr>
                        <p:cTn dur="1" fill="hold">
                          <p:stCondLst>
                            <p:cond delay="0"/>
                          </p:stCondLst>
                        </p:cTn>
                        <p:tgtEl>
                          <p:spTgt spid="152"/>
                        </p:tgtEl>
                        <p:attrNameLst>
                          <p:attrName>style.visibility</p:attrName>
                        </p:attrNameLst>
                      </p:cBhvr>
                      <p:to>
                        <p:strVal val="visible"/>
                      </p:to>
                    </p:set>
                    <p:animEffect transition="in" filter="fade">
                      <p:cBhvr>
                        <p:cTn dur="500"/>
                        <p:tgtEl>
                          <p:spTgt spid="152"/>
                        </p:tgtEl>
                      </p:cBhvr>
                    </p:animEffect>
                  </p:childTnLst>
                </p:cTn>
              </p:par>
            </p:tnLst>
          </p:tmpl>
        </p:tmplLst>
      </p:bldP>
      <p:bldP spid="155" grpId="0" animBg="1"/>
      <p:bldP spid="156" grpId="0" build="p">
        <p:tmplLst>
          <p:tmpl lvl="1">
            <p:tnLst>
              <p:par>
                <p:cTn presetID="53" presetClass="entr" presetSubtype="16" fill="hold" nodeType="afterEffect">
                  <p:stCondLst>
                    <p:cond delay="0"/>
                  </p:stCondLst>
                  <p:childTnLst>
                    <p:set>
                      <p:cBhvr>
                        <p:cTn dur="1" fill="hold">
                          <p:stCondLst>
                            <p:cond delay="0"/>
                          </p:stCondLst>
                        </p:cTn>
                        <p:tgtEl>
                          <p:spTgt spid="156"/>
                        </p:tgtEl>
                        <p:attrNameLst>
                          <p:attrName>style.visibility</p:attrName>
                        </p:attrNameLst>
                      </p:cBhvr>
                      <p:to>
                        <p:strVal val="visible"/>
                      </p:to>
                    </p:set>
                    <p:anim calcmode="lin" valueType="num">
                      <p:cBhvr>
                        <p:cTn dur="300" fill="hold"/>
                        <p:tgtEl>
                          <p:spTgt spid="156"/>
                        </p:tgtEl>
                        <p:attrNameLst>
                          <p:attrName>ppt_w</p:attrName>
                        </p:attrNameLst>
                      </p:cBhvr>
                      <p:tavLst>
                        <p:tav tm="0">
                          <p:val>
                            <p:fltVal val="0"/>
                          </p:val>
                        </p:tav>
                        <p:tav tm="100000">
                          <p:val>
                            <p:strVal val="#ppt_w"/>
                          </p:val>
                        </p:tav>
                      </p:tavLst>
                    </p:anim>
                    <p:anim calcmode="lin" valueType="num">
                      <p:cBhvr>
                        <p:cTn dur="300" fill="hold"/>
                        <p:tgtEl>
                          <p:spTgt spid="156"/>
                        </p:tgtEl>
                        <p:attrNameLst>
                          <p:attrName>ppt_h</p:attrName>
                        </p:attrNameLst>
                      </p:cBhvr>
                      <p:tavLst>
                        <p:tav tm="0">
                          <p:val>
                            <p:fltVal val="0"/>
                          </p:val>
                        </p:tav>
                        <p:tav tm="100000">
                          <p:val>
                            <p:strVal val="#ppt_h"/>
                          </p:val>
                        </p:tav>
                      </p:tavLst>
                    </p:anim>
                    <p:animEffect transition="in" filter="fade">
                      <p:cBhvr>
                        <p:cTn dur="300"/>
                        <p:tgtEl>
                          <p:spTgt spid="156"/>
                        </p:tgtEl>
                      </p:cBhvr>
                    </p:animEffect>
                  </p:childTnLst>
                </p:cTn>
              </p:par>
            </p:tnLst>
          </p:tmpl>
        </p:tmplLst>
      </p:bldP>
      <p:bldP spid="157" grpId="0" build="p">
        <p:tmplLst>
          <p:tmpl lvl="1">
            <p:tnLst>
              <p:par>
                <p:cTn presetID="42" presetClass="entr" presetSubtype="0" fill="hold" nodeType="withEffect">
                  <p:stCondLst>
                    <p:cond delay="200"/>
                  </p:stCondLst>
                  <p:childTnLst>
                    <p:set>
                      <p:cBhvr>
                        <p:cTn dur="1" fill="hold">
                          <p:stCondLst>
                            <p:cond delay="0"/>
                          </p:stCondLst>
                        </p:cTn>
                        <p:tgtEl>
                          <p:spTgt spid="157"/>
                        </p:tgtEl>
                        <p:attrNameLst>
                          <p:attrName>style.visibility</p:attrName>
                        </p:attrNameLst>
                      </p:cBhvr>
                      <p:to>
                        <p:strVal val="visible"/>
                      </p:to>
                    </p:set>
                    <p:animEffect transition="in" filter="fade">
                      <p:cBhvr>
                        <p:cTn dur="400"/>
                        <p:tgtEl>
                          <p:spTgt spid="157"/>
                        </p:tgtEl>
                      </p:cBhvr>
                    </p:animEffect>
                    <p:anim calcmode="lin" valueType="num">
                      <p:cBhvr>
                        <p:cTn dur="400" fill="hold"/>
                        <p:tgtEl>
                          <p:spTgt spid="157"/>
                        </p:tgtEl>
                        <p:attrNameLst>
                          <p:attrName>ppt_x</p:attrName>
                        </p:attrNameLst>
                      </p:cBhvr>
                      <p:tavLst>
                        <p:tav tm="0">
                          <p:val>
                            <p:strVal val="#ppt_x"/>
                          </p:val>
                        </p:tav>
                        <p:tav tm="100000">
                          <p:val>
                            <p:strVal val="#ppt_x"/>
                          </p:val>
                        </p:tav>
                      </p:tavLst>
                    </p:anim>
                    <p:anim calcmode="lin" valueType="num">
                      <p:cBhvr>
                        <p:cTn dur="400" fill="hold"/>
                        <p:tgtEl>
                          <p:spTgt spid="157"/>
                        </p:tgtEl>
                        <p:attrNameLst>
                          <p:attrName>ppt_y</p:attrName>
                        </p:attrNameLst>
                      </p:cBhvr>
                      <p:tavLst>
                        <p:tav tm="0">
                          <p:val>
                            <p:strVal val="#ppt_y+.1"/>
                          </p:val>
                        </p:tav>
                        <p:tav tm="100000">
                          <p:val>
                            <p:strVal val="#ppt_y"/>
                          </p:val>
                        </p:tav>
                      </p:tavLst>
                    </p:anim>
                  </p:childTnLst>
                </p:cTn>
              </p:par>
            </p:tnLst>
          </p:tmpl>
        </p:tmplLst>
      </p:bldP>
      <p:bldP spid="158" grpId="0" build="p">
        <p:tmplLst>
          <p:tmpl lvl="1">
            <p:tnLst>
              <p:par>
                <p:cTn presetID="42" presetClass="entr" presetSubtype="0" fill="hold" nodeType="withEffect">
                  <p:stCondLst>
                    <p:cond delay="200"/>
                  </p:stCondLst>
                  <p:childTnLst>
                    <p:set>
                      <p:cBhvr>
                        <p:cTn dur="1" fill="hold">
                          <p:stCondLst>
                            <p:cond delay="0"/>
                          </p:stCondLst>
                        </p:cTn>
                        <p:tgtEl>
                          <p:spTgt spid="158"/>
                        </p:tgtEl>
                        <p:attrNameLst>
                          <p:attrName>style.visibility</p:attrName>
                        </p:attrNameLst>
                      </p:cBhvr>
                      <p:to>
                        <p:strVal val="visible"/>
                      </p:to>
                    </p:set>
                    <p:animEffect transition="in" filter="fade">
                      <p:cBhvr>
                        <p:cTn dur="500"/>
                        <p:tgtEl>
                          <p:spTgt spid="158"/>
                        </p:tgtEl>
                      </p:cBhvr>
                    </p:animEffect>
                    <p:anim calcmode="lin" valueType="num">
                      <p:cBhvr>
                        <p:cTn dur="500" fill="hold"/>
                        <p:tgtEl>
                          <p:spTgt spid="158"/>
                        </p:tgtEl>
                        <p:attrNameLst>
                          <p:attrName>ppt_x</p:attrName>
                        </p:attrNameLst>
                      </p:cBhvr>
                      <p:tavLst>
                        <p:tav tm="0">
                          <p:val>
                            <p:strVal val="#ppt_x"/>
                          </p:val>
                        </p:tav>
                        <p:tav tm="100000">
                          <p:val>
                            <p:strVal val="#ppt_x"/>
                          </p:val>
                        </p:tav>
                      </p:tavLst>
                    </p:anim>
                    <p:anim calcmode="lin" valueType="num">
                      <p:cBhvr>
                        <p:cTn dur="500" fill="hold"/>
                        <p:tgtEl>
                          <p:spTgt spid="158"/>
                        </p:tgtEl>
                        <p:attrNameLst>
                          <p:attrName>ppt_y</p:attrName>
                        </p:attrNameLst>
                      </p:cBhvr>
                      <p:tavLst>
                        <p:tav tm="0">
                          <p:val>
                            <p:strVal val="#ppt_y+.1"/>
                          </p:val>
                        </p:tav>
                        <p:tav tm="100000">
                          <p:val>
                            <p:strVal val="#ppt_y"/>
                          </p:val>
                        </p:tav>
                      </p:tavLst>
                    </p:anim>
                  </p:childTnLst>
                </p:cTn>
              </p:par>
            </p:tnLst>
          </p:tmpl>
        </p:tmplLst>
      </p:bldP>
      <p:bldP spid="159" grpId="0" build="p">
        <p:tmplLst>
          <p:tmpl lvl="1">
            <p:tnLst>
              <p:par>
                <p:cTn presetID="10" presetClass="entr" presetSubtype="0" fill="hold" nodeType="withEffect">
                  <p:stCondLst>
                    <p:cond delay="800"/>
                  </p:stCondLst>
                  <p:childTnLst>
                    <p:set>
                      <p:cBhvr>
                        <p:cTn dur="1" fill="hold">
                          <p:stCondLst>
                            <p:cond delay="0"/>
                          </p:stCondLst>
                        </p:cTn>
                        <p:tgtEl>
                          <p:spTgt spid="159"/>
                        </p:tgtEl>
                        <p:attrNameLst>
                          <p:attrName>style.visibility</p:attrName>
                        </p:attrNameLst>
                      </p:cBhvr>
                      <p:to>
                        <p:strVal val="visible"/>
                      </p:to>
                    </p:set>
                    <p:animEffect transition="in" filter="fade">
                      <p:cBhvr>
                        <p:cTn dur="500"/>
                        <p:tgtEl>
                          <p:spTgt spid="159"/>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标题和内容">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1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showMasterSp="0" userDrawn="1">
  <p:cSld name="1_仅标题">
    <p:spTree>
      <p:nvGrpSpPr>
        <p:cNvPr id="1" name=""/>
        <p:cNvGrpSpPr/>
        <p:nvPr/>
      </p:nvGrpSpPr>
      <p:grpSpPr>
        <a:xfrm>
          <a:off x="0" y="0"/>
          <a:ext cx="0" cy="0"/>
        </a:xfrm>
      </p:grpSpPr>
      <p:sp>
        <p:nvSpPr>
          <p:cNvPr id="5" name="图片占位符 4"/>
          <p:cNvSpPr>
            <a:spLocks noGrp="1"/>
          </p:cNvSpPr>
          <p:nvPr>
            <p:ph type="pic" sz="quarter" idx="10"/>
          </p:nvPr>
        </p:nvSpPr>
        <p:spPr>
          <a:xfrm>
            <a:off x="0" y="0"/>
            <a:ext cx="9144000" cy="5143500"/>
          </a:xfrm>
          <a:custGeom>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cSld>
  <p:clrMapOvr>
    <a:masterClrMapping/>
  </p:clrMapOvr>
  <p:transition/>
  <p:timing/>
</p:sldLayout>
</file>

<file path=ppt/slideLayouts/slideLayout1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5_自定义版式">
    <p:spTree>
      <p:nvGrpSpPr>
        <p:cNvPr id="1" name=""/>
        <p:cNvGrpSpPr/>
        <p:nvPr/>
      </p:nvGrpSpPr>
      <p:grpSpPr>
        <a:xfrm>
          <a:off x="0" y="0"/>
          <a:ext cx="0" cy="0"/>
        </a:xfrm>
      </p:grpSpPr>
      <p:sp>
        <p:nvSpPr>
          <p:cNvPr id="6" name="图片占位符 5"/>
          <p:cNvSpPr>
            <a:spLocks noGrp="1"/>
          </p:cNvSpPr>
          <p:nvPr>
            <p:ph type="pic" sz="quarter" idx="10"/>
          </p:nvPr>
        </p:nvSpPr>
        <p:spPr>
          <a:xfrm>
            <a:off x="0" y="1336222"/>
            <a:ext cx="9144000" cy="2296886"/>
          </a:xfrm>
          <a:custGeom>
            <a:gdLst>
              <a:gd name="connsiteX0" fmla="*/ 0 w 12192000"/>
              <a:gd name="connsiteY0" fmla="*/ 0 h 3062515"/>
              <a:gd name="connsiteX1" fmla="*/ 12192000 w 12192000"/>
              <a:gd name="connsiteY1" fmla="*/ 0 h 3062515"/>
              <a:gd name="connsiteX2" fmla="*/ 12192000 w 12192000"/>
              <a:gd name="connsiteY2" fmla="*/ 3062515 h 3062515"/>
              <a:gd name="connsiteX3" fmla="*/ 0 w 12192000"/>
              <a:gd name="connsiteY3" fmla="*/ 3062515 h 3062515"/>
            </a:gdLst>
            <a:cxnLst>
              <a:cxn ang="0">
                <a:pos x="connsiteX0" y="connsiteY0"/>
              </a:cxn>
              <a:cxn ang="0">
                <a:pos x="connsiteX1" y="connsiteY1"/>
              </a:cxn>
              <a:cxn ang="0">
                <a:pos x="connsiteX2" y="connsiteY2"/>
              </a:cxn>
              <a:cxn ang="0">
                <a:pos x="connsiteX3" y="connsiteY3"/>
              </a:cxn>
            </a:cxnLst>
            <a:rect l="l" t="t" r="r" b="b"/>
            <a:pathLst>
              <a:path w="12192000" h="3062515">
                <a:moveTo>
                  <a:pt x="0" y="0"/>
                </a:moveTo>
                <a:lnTo>
                  <a:pt x="12192000" y="0"/>
                </a:lnTo>
                <a:lnTo>
                  <a:pt x="12192000" y="3062515"/>
                </a:lnTo>
                <a:lnTo>
                  <a:pt x="0" y="3062515"/>
                </a:lnTo>
                <a:close/>
              </a:path>
            </a:pathLst>
          </a:custGeom>
        </p:spPr>
        <p:txBody>
          <a:bodyPr wrap="square">
            <a:noAutofit/>
          </a:bodyPr>
          <a:lstStyle/>
          <a:p>
            <a:endParaRPr lang="zh-CN" altLang="en-US"/>
          </a:p>
        </p:txBody>
      </p:sp>
    </p:spTree>
  </p:cSld>
  <p:clrMapOvr>
    <a:masterClrMapping/>
  </p:clrMapOvr>
  <p:transition/>
  <p:timing/>
</p:sldLayout>
</file>

<file path=ppt/slideLayouts/slideLayout1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titleOnly">
  <p:cSld name="仅标题">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2017/12/18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mc:Choice xmlns:p14="http://schemas.microsoft.com/office/powerpoint/2010/main" Requires="p14">
      <p:transition spd="med" advTm="0" p14:dur="700">
        <p:fade/>
      </p:transition>
    </mc:Choice>
    <mc:Fallback>
      <p:transition spd="med" advTm="0">
        <p:fade/>
      </p:transition>
    </mc:Fallback>
  </mc:AlternateContent>
  <p:timing/>
</p:sldLayout>
</file>

<file path=ppt/slideLayouts/slideLayout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Portfolio #1">
    <p:spTree>
      <p:nvGrpSpPr>
        <p:cNvPr id="1" name=""/>
        <p:cNvGrpSpPr/>
        <p:nvPr/>
      </p:nvGrpSpPr>
      <p:grpSpPr>
        <a:xfrm>
          <a:off x="0" y="0"/>
          <a:ext cx="0" cy="0"/>
        </a:xfrm>
      </p:grpSpPr>
      <p:sp>
        <p:nvSpPr>
          <p:cNvPr id="6" name="Picture Placeholder 5"/>
          <p:cNvSpPr>
            <a:spLocks noGrp="1"/>
          </p:cNvSpPr>
          <p:nvPr>
            <p:ph type="pic" sz="quarter" idx="10" hasCustomPrompt="1"/>
          </p:nvPr>
        </p:nvSpPr>
        <p:spPr>
          <a:xfrm>
            <a:off x="89298" y="78582"/>
            <a:ext cx="5026819" cy="4985147"/>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a:t>请替换文字内容</a:t>
            </a:r>
            <a:r>
              <a:rPr lang="en-US"/>
              <a:t>Image</a:t>
            </a:r>
          </a:p>
        </p:txBody>
      </p:sp>
      <p:sp>
        <p:nvSpPr>
          <p:cNvPr id="7" name="Picture Placeholder 5"/>
          <p:cNvSpPr>
            <a:spLocks noGrp="1"/>
          </p:cNvSpPr>
          <p:nvPr>
            <p:ph type="pic" sz="quarter" idx="11" hasCustomPrompt="1"/>
          </p:nvPr>
        </p:nvSpPr>
        <p:spPr>
          <a:xfrm>
            <a:off x="5163702" y="78581"/>
            <a:ext cx="1920241" cy="2469645"/>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a:t>请替换文字内容</a:t>
            </a:r>
            <a:r>
              <a:rPr lang="en-US"/>
              <a:t>Image</a:t>
            </a:r>
          </a:p>
        </p:txBody>
      </p:sp>
      <p:sp>
        <p:nvSpPr>
          <p:cNvPr id="8" name="Picture Placeholder 5"/>
          <p:cNvSpPr>
            <a:spLocks noGrp="1"/>
          </p:cNvSpPr>
          <p:nvPr>
            <p:ph type="pic" sz="quarter" idx="12" hasCustomPrompt="1"/>
          </p:nvPr>
        </p:nvSpPr>
        <p:spPr>
          <a:xfrm>
            <a:off x="7131786" y="2595274"/>
            <a:ext cx="1920241" cy="2469645"/>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a:t>请替换文字内容</a:t>
            </a:r>
            <a:r>
              <a:rPr lang="en-US"/>
              <a:t>Image</a:t>
            </a:r>
          </a:p>
        </p:txBody>
      </p:sp>
    </p:spTree>
  </p:cSld>
  <p:clrMapOvr>
    <a:masterClrMapping/>
  </p:clrMapOvr>
  <p:transition/>
  <p:timing/>
</p:sldLayout>
</file>

<file path=ppt/slideLayouts/slideLayout20.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自定义版式">
    <p:spTree>
      <p:nvGrpSpPr>
        <p:cNvPr id="1" name=""/>
        <p:cNvGrpSpPr/>
        <p:nvPr/>
      </p:nvGrpSpPr>
      <p:grpSpPr>
        <a:xfrm>
          <a:off x="0" y="0"/>
          <a:ext cx="0" cy="0"/>
        </a:xfrm>
      </p:grpSpPr>
      <p:sp>
        <p:nvSpPr>
          <p:cNvPr id="6" name="图片占位符 5"/>
          <p:cNvSpPr>
            <a:spLocks noGrp="1"/>
          </p:cNvSpPr>
          <p:nvPr>
            <p:ph type="pic" sz="quarter" idx="10"/>
          </p:nvPr>
        </p:nvSpPr>
        <p:spPr>
          <a:xfrm>
            <a:off x="0" y="0"/>
            <a:ext cx="9144000" cy="951310"/>
          </a:xfrm>
          <a:custGeom>
            <a:gdLst>
              <a:gd name="connsiteX0" fmla="*/ 0 w 12192000"/>
              <a:gd name="connsiteY0" fmla="*/ 0 h 1268413"/>
              <a:gd name="connsiteX1" fmla="*/ 12192000 w 12192000"/>
              <a:gd name="connsiteY1" fmla="*/ 0 h 1268413"/>
              <a:gd name="connsiteX2" fmla="*/ 12192000 w 12192000"/>
              <a:gd name="connsiteY2" fmla="*/ 1268413 h 1268413"/>
              <a:gd name="connsiteX3" fmla="*/ 0 w 12192000"/>
              <a:gd name="connsiteY3" fmla="*/ 1268413 h 1268413"/>
            </a:gdLst>
            <a:cxnLst>
              <a:cxn ang="0">
                <a:pos x="connsiteX0" y="connsiteY0"/>
              </a:cxn>
              <a:cxn ang="0">
                <a:pos x="connsiteX1" y="connsiteY1"/>
              </a:cxn>
              <a:cxn ang="0">
                <a:pos x="connsiteX2" y="connsiteY2"/>
              </a:cxn>
              <a:cxn ang="0">
                <a:pos x="connsiteX3" y="connsiteY3"/>
              </a:cxn>
            </a:cxnLst>
            <a:rect l="l" t="t" r="r" b="b"/>
            <a:pathLst>
              <a:path w="12192000" h="1268413">
                <a:moveTo>
                  <a:pt x="0" y="0"/>
                </a:moveTo>
                <a:lnTo>
                  <a:pt x="12192000" y="0"/>
                </a:lnTo>
                <a:lnTo>
                  <a:pt x="12192000" y="1268413"/>
                </a:lnTo>
                <a:lnTo>
                  <a:pt x="0" y="1268413"/>
                </a:lnTo>
                <a:close/>
              </a:path>
            </a:pathLst>
          </a:custGeom>
        </p:spPr>
        <p:txBody>
          <a:bodyPr wrap="square">
            <a:noAutofit/>
          </a:bodyPr>
          <a:lstStyle/>
          <a:p>
            <a:endParaRPr lang="zh-CN" altLang="en-US"/>
          </a:p>
        </p:txBody>
      </p:sp>
    </p:spTree>
  </p:cSld>
  <p:clrMapOvr>
    <a:masterClrMapping/>
  </p:clrMapOvr>
  <p:transition/>
  <p:timing/>
</p:sldLayout>
</file>

<file path=ppt/slideLayouts/slideLayout21.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首尾页01">
    <p:spTree>
      <p:nvGrpSpPr>
        <p:cNvPr id="1" name=""/>
        <p:cNvGrpSpPr/>
        <p:nvPr/>
      </p:nvGrpSpPr>
      <p:grpSpPr>
        <a:xfrm>
          <a:off x="0" y="0"/>
          <a:ext cx="0" cy="0"/>
        </a:xfrm>
      </p:grpSpPr>
      <p:sp>
        <p:nvSpPr>
          <p:cNvPr id="8" name="图片占位符 7"/>
          <p:cNvSpPr>
            <a:spLocks noGrp="1"/>
          </p:cNvSpPr>
          <p:nvPr>
            <p:ph type="pic" sz="quarter" idx="10"/>
          </p:nvPr>
        </p:nvSpPr>
        <p:spPr>
          <a:xfrm>
            <a:off x="0" y="0"/>
            <a:ext cx="9144000" cy="5143500"/>
          </a:xfrm>
        </p:spPr>
        <p:txBody>
          <a:bodyPr/>
          <a:lstStyle/>
          <a:p>
            <a:r>
              <a:rPr lang="zh-CN" altLang="en-US"/>
              <a:t>单击图标添加图片</a:t>
            </a:r>
            <a:endParaRPr lang="zh-CN" altLang="en-US"/>
          </a:p>
        </p:txBody>
      </p:sp>
    </p:spTree>
  </p:cSld>
  <p:clrMapOvr>
    <a:masterClrMapping/>
  </p:clrMapOvr>
  <p:transition/>
  <p:timing/>
</p:sldLayout>
</file>

<file path=ppt/slideLayouts/slideLayout22.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3_仅标题">
    <p:spTree>
      <p:nvGrpSpPr>
        <p:cNvPr id="1" name=""/>
        <p:cNvGrpSpPr/>
        <p:nvPr/>
      </p:nvGrpSpPr>
      <p:grpSpPr>
        <a:xfrm>
          <a:off x="0" y="0"/>
          <a:ext cx="0" cy="0"/>
        </a:xfrm>
      </p:grpSpPr>
      <p:sp>
        <p:nvSpPr>
          <p:cNvPr id="5" name="图片占位符 4"/>
          <p:cNvSpPr>
            <a:spLocks noGrp="1"/>
          </p:cNvSpPr>
          <p:nvPr>
            <p:ph type="pic" sz="quarter" idx="10"/>
          </p:nvPr>
        </p:nvSpPr>
        <p:spPr>
          <a:xfrm>
            <a:off x="0" y="0"/>
            <a:ext cx="9144000" cy="5143500"/>
          </a:xfrm>
          <a:custGeom>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cSld>
  <p:clrMapOvr>
    <a:masterClrMapping/>
  </p:clrMapOvr>
  <p:transition/>
  <p:timing/>
</p:sldLayout>
</file>

<file path=ppt/slideLayouts/slideLayout2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type="obj">
  <p:cSld name="6_标题和内容">
    <p:spTree>
      <p:nvGrpSpPr>
        <p:cNvPr id="1" name=""/>
        <p:cNvGrpSpPr/>
        <p:nvPr/>
      </p:nvGrpSpPr>
      <p:grpSpPr>
        <a:xfrm>
          <a:off x="0" y="0"/>
          <a: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8EB618-3004-49F5-BD56-B4A0C0CD2654}" type="datetimeFigureOut">
              <a:rPr lang="zh-CN" altLang="en-US" smtClean="0"/>
              <a:t>2017/12/18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9DA58E-532F-41E9-A14C-57F0126E1521}" type="slidenum">
              <a:rPr lang="zh-CN" altLang="en-US" smtClean="0"/>
              <a:t>‹#›</a:t>
            </a:fld>
            <a:endParaRPr lang="zh-CN" altLang="en-US"/>
          </a:p>
        </p:txBody>
      </p:sp>
    </p:spTree>
  </p:cSld>
  <p:clrMapOvr>
    <a:masterClrMapping/>
  </p:clrMapOvr>
  <p:transition/>
  <p:timing/>
</p:sldLayout>
</file>

<file path=ppt/slideLayouts/slideLayout3.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7_Big Image Placeholder">
    <p:spTree>
      <p:nvGrpSpPr>
        <p:cNvPr id="1" name=""/>
        <p:cNvGrpSpPr/>
        <p:nvPr/>
      </p:nvGrpSpPr>
      <p:grpSpPr>
        <a:xfrm>
          <a:off x="0" y="0"/>
          <a:ext cx="0" cy="0"/>
        </a:xfrm>
      </p:grpSpPr>
      <p:sp>
        <p:nvSpPr>
          <p:cNvPr id="11" name="Picture Placeholder 2"/>
          <p:cNvSpPr>
            <a:spLocks noGrp="1"/>
          </p:cNvSpPr>
          <p:nvPr>
            <p:ph type="pic" sz="quarter" idx="13"/>
          </p:nvPr>
        </p:nvSpPr>
        <p:spPr>
          <a:xfrm>
            <a:off x="475545"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a:p>
        </p:txBody>
      </p:sp>
      <p:sp>
        <p:nvSpPr>
          <p:cNvPr id="12" name="Picture Placeholder 2"/>
          <p:cNvSpPr>
            <a:spLocks noGrp="1"/>
          </p:cNvSpPr>
          <p:nvPr>
            <p:ph type="pic" sz="quarter" idx="14"/>
          </p:nvPr>
        </p:nvSpPr>
        <p:spPr>
          <a:xfrm>
            <a:off x="3240652"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a:p>
        </p:txBody>
      </p:sp>
      <p:sp>
        <p:nvSpPr>
          <p:cNvPr id="13" name="Picture Placeholder 2"/>
          <p:cNvSpPr>
            <a:spLocks noGrp="1"/>
          </p:cNvSpPr>
          <p:nvPr>
            <p:ph type="pic" sz="quarter" idx="15"/>
          </p:nvPr>
        </p:nvSpPr>
        <p:spPr>
          <a:xfrm>
            <a:off x="6005760"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a:p>
        </p:txBody>
      </p:sp>
    </p:spTree>
  </p:cSld>
  <p:clrMapOvr>
    <a:masterClrMapping/>
  </p:clrMapOvr>
  <mc:AlternateContent>
    <mc:Choice xmlns:p14="http://schemas.microsoft.com/office/powerpoint/2010/main" Requires="p14">
      <p:transition p14:dur="0"/>
    </mc:Choice>
    <mc:Fallback>
      <p:transition/>
    </mc:Fallback>
  </mc:AlternateContent>
  <p:timing/>
</p:sldLayout>
</file>

<file path=ppt/slideLayouts/slideLayout4.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Vertical Title and Text">
    <p:spTree>
      <p:nvGrpSpPr>
        <p:cNvPr id="1" name=""/>
        <p:cNvGrpSpPr/>
        <p:nvPr/>
      </p:nvGrpSpPr>
      <p:grpSpPr>
        <a:xfrm>
          <a:off x="0" y="0"/>
          <a:ext cx="0" cy="0"/>
        </a:xfrm>
      </p:grpSpPr>
      <p:sp>
        <p:nvSpPr>
          <p:cNvPr id="9" name="Title 1"/>
          <p:cNvSpPr>
            <a:spLocks noGrp="1"/>
          </p:cNvSpPr>
          <p:nvPr>
            <p:ph type="title" hasCustomPrompt="1"/>
          </p:nvPr>
        </p:nvSpPr>
        <p:spPr>
          <a:xfrm>
            <a:off x="1752601" y="361950"/>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a:t>Click To Edit Master Title Style</a:t>
            </a:r>
          </a:p>
        </p:txBody>
      </p:sp>
      <p:sp>
        <p:nvSpPr>
          <p:cNvPr id="10" name="Text Placeholder 3"/>
          <p:cNvSpPr>
            <a:spLocks noGrp="1"/>
          </p:cNvSpPr>
          <p:nvPr>
            <p:ph type="body" sz="half" idx="2" hasCustomPrompt="1"/>
          </p:nvPr>
        </p:nvSpPr>
        <p:spPr>
          <a:xfrm>
            <a:off x="2514600" y="713941"/>
            <a:ext cx="4114800" cy="200746"/>
          </a:xfrm>
          <a:prstGeom prst="rect">
            <a:avLst/>
          </a:prstGeom>
        </p:spPr>
        <p:txBody>
          <a:bodyPr wrap="none" lIns="0" tIns="0" rIns="0" bIns="0" anchor="ctr">
            <a:noAutofit/>
          </a:bodyPr>
          <a:lstStyle>
            <a:lvl1pPr marL="0" indent="0" algn="ctr">
              <a:buNone/>
              <a:defRPr sz="1200" b="1" baseline="0">
                <a:solidFill>
                  <a:schemeClr val="bg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Subtext Goes Here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reserve="1" userDrawn="1">
  <p:cSld name="2_仅标题">
    <p:bg>
      <p:bgPr>
        <a:solidFill>
          <a:schemeClr val="tx2">
            <a:lumMod val="75000"/>
          </a:schemeClr>
        </a:solidFill>
        <a:effectLst/>
      </p:bgPr>
    </p:bg>
    <p:spTree>
      <p:nvGrpSpPr>
        <p:cNvPr id="1" name=""/>
        <p:cNvGrpSpPr/>
        <p:nvPr/>
      </p:nvGrpSpPr>
      <p:grpSpPr>
        <a:xfrm>
          <a:off x="0" y="0"/>
          <a:ext cx="0" cy="0"/>
        </a:xfrm>
      </p:grpSpPr>
    </p:spTree>
  </p:cSld>
  <p:clrMapOvr>
    <a:masterClrMapping/>
  </p:clrMapOvr>
  <mc:AlternateContent>
    <mc:Choice xmlns:p14="http://schemas.microsoft.com/office/powerpoint/2010/main" Requires="p14">
      <p:transition spd="slow" advTm="1000" p14:dur="1500">
        <p:random/>
      </p:transition>
    </mc:Choice>
    <mc:Fallback>
      <p:transition spd="slow" advTm="1000">
        <p:random/>
      </p:transition>
    </mc:Fallback>
  </mc:AlternateContent>
  <p:timing/>
</p:sldLayout>
</file>

<file path=ppt/slideLayouts/slideLayout6.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2_节标题">
    <p:spTree>
      <p:nvGrpSpPr>
        <p:cNvPr id="1" name=""/>
        <p:cNvGrpSpPr/>
        <p:nvPr/>
      </p:nvGrpSpPr>
      <p:grpSpPr>
        <a:xfrm>
          <a:off x="0" y="0"/>
          <a:ext cx="0" cy="0"/>
        </a:xfrm>
      </p:grpSpPr>
      <p:sp>
        <p:nvSpPr>
          <p:cNvPr id="3" name="矩形 2"/>
          <p:cNvSpPr/>
          <p:nvPr userDrawn="1"/>
        </p:nvSpPr>
        <p:spPr>
          <a:xfrm>
            <a:off x="0" y="-9031"/>
            <a:ext cx="9144000" cy="5152531"/>
          </a:xfrm>
          <a:prstGeom prst="rect">
            <a:avLst/>
          </a:prstGeom>
          <a:solidFill>
            <a:srgbClr val="231F2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Tree>
  </p:cSld>
  <p:clrMapOvr>
    <a:masterClrMapping/>
  </p:clrMapOvr>
  <p:transition/>
  <p:timing/>
</p:sldLayout>
</file>

<file path=ppt/slideLayouts/slideLayout7.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Comparison">
    <p:spTree>
      <p:nvGrpSpPr>
        <p:cNvPr id="1" name=""/>
        <p:cNvGrpSpPr/>
        <p:nvPr/>
      </p:nvGrpSpPr>
      <p:grpSpPr>
        <a:xfrm>
          <a:off x="0" y="0"/>
          <a:ext cx="0" cy="0"/>
        </a:xfrm>
      </p:grpSpPr>
      <p:sp>
        <p:nvSpPr>
          <p:cNvPr id="24" name="Picture Placeholder 7"/>
          <p:cNvSpPr>
            <a:spLocks noGrp="1"/>
          </p:cNvSpPr>
          <p:nvPr>
            <p:ph type="pic" sz="quarter" idx="10"/>
          </p:nvPr>
        </p:nvSpPr>
        <p:spPr>
          <a:xfrm>
            <a:off x="4572000" y="1043151"/>
            <a:ext cx="2710543" cy="3576940"/>
          </a:xfrm>
          <a:prstGeom prst="rect">
            <a:avLst/>
          </a:prstGeom>
          <a:solidFill>
            <a:schemeClr val="bg1">
              <a:lumMod val="65000"/>
            </a:schemeClr>
          </a:solidFill>
        </p:spPr>
        <p:txBody>
          <a:bodyPr/>
          <a:lstStyle>
            <a:lvl1pPr marL="0" indent="0">
              <a:buNone/>
              <a:defRPr sz="750">
                <a:solidFill>
                  <a:schemeClr val="bg1"/>
                </a:solidFill>
              </a:defRPr>
            </a:lvl1pPr>
          </a:lstStyle>
          <a:p>
            <a:endParaRPr lang="en-US"/>
          </a:p>
        </p:txBody>
      </p:sp>
    </p:spTree>
  </p:cSld>
  <p:clrMapOvr>
    <a:masterClrMapping/>
  </p:clrMapOvr>
  <p:transition/>
  <p:timing/>
</p:sldLayout>
</file>

<file path=ppt/slideLayouts/slideLayout8.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1_Recent Project">
    <p:spTree>
      <p:nvGrpSpPr>
        <p:cNvPr id="1" name=""/>
        <p:cNvGrpSpPr/>
        <p:nvPr/>
      </p:nvGrpSpPr>
      <p:grpSpPr>
        <a:xfrm>
          <a:off x="0" y="0"/>
          <a:ext cx="0" cy="0"/>
        </a:xfrm>
      </p:grpSpPr>
      <p:sp>
        <p:nvSpPr>
          <p:cNvPr id="19" name="Picture Placeholder 18"/>
          <p:cNvSpPr>
            <a:spLocks noGrp="1"/>
          </p:cNvSpPr>
          <p:nvPr>
            <p:ph type="pic" sz="quarter" idx="10"/>
          </p:nvPr>
        </p:nvSpPr>
        <p:spPr>
          <a:xfrm>
            <a:off x="1373983" y="685800"/>
            <a:ext cx="3198019" cy="1885950"/>
          </a:xfrm>
          <a:prstGeom prst="rect">
            <a:avLst/>
          </a:prstGeom>
          <a:solidFill>
            <a:schemeClr val="bg1">
              <a:lumMod val="85000"/>
            </a:schemeClr>
          </a:solidFill>
        </p:spPr>
        <p:txBody>
          <a:bodyPr/>
          <a:lstStyle/>
          <a:p>
            <a:endParaRPr lang="en-US"/>
          </a:p>
        </p:txBody>
      </p:sp>
      <p:sp>
        <p:nvSpPr>
          <p:cNvPr id="21" name="Picture Placeholder 20"/>
          <p:cNvSpPr>
            <a:spLocks noGrp="1"/>
          </p:cNvSpPr>
          <p:nvPr>
            <p:ph type="pic" sz="quarter" idx="11"/>
          </p:nvPr>
        </p:nvSpPr>
        <p:spPr>
          <a:xfrm>
            <a:off x="4572000" y="2571750"/>
            <a:ext cx="3198019" cy="1885950"/>
          </a:xfrm>
          <a:prstGeom prst="rect">
            <a:avLst/>
          </a:prstGeom>
          <a:solidFill>
            <a:schemeClr val="bg1">
              <a:lumMod val="85000"/>
            </a:schemeClr>
          </a:solidFill>
        </p:spPr>
        <p:txBody>
          <a:bodyPr/>
          <a:lstStyle/>
          <a:p>
            <a:endParaRPr lang="en-US"/>
          </a:p>
        </p:txBody>
      </p:sp>
    </p:spTree>
  </p:cSld>
  <p:clrMapOvr>
    <a:masterClrMapping/>
  </p:clrMapOvr>
  <p:transition/>
  <p:timing/>
</p:sldLayout>
</file>

<file path=ppt/slideLayouts/slideLayout9.xml><?xml version="1.0" encoding="utf-8"?>
<p:sldLayout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userDrawn="1">
  <p:cSld name="合理交通结构">
    <p:spTree>
      <p:nvGrpSpPr>
        <p:cNvPr id="1" name=""/>
        <p:cNvGrpSpPr/>
        <p:nvPr/>
      </p:nvGrpSpPr>
      <p:grpSpPr>
        <a:xfrm>
          <a:off x="0" y="0"/>
          <a:ext cx="0" cy="0"/>
        </a:xfrm>
      </p:grpSpPr>
    </p:spTree>
  </p:cSld>
  <p:clrMapOvr>
    <a:masterClrMapping/>
  </p:clrMapOvr>
  <p:transition/>
  <p:timing/>
</p:sldLayout>
</file>

<file path=ppt/slideMasters/_rels/slideMaster1.xml.rels>&#65279;<?xml version="1.0" encoding="utf-8" standalone="yes"?><Relationships xmlns="http://schemas.openxmlformats.org/package/2006/relationships"><Relationship Id="rId1" Type="http://schemas.openxmlformats.org/officeDocument/2006/relationships/slideLayout" Target="../slideLayouts/slideLayout1.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slideLayout" Target="../slideLayouts/slideLayout12.xml" /><Relationship Id="rId13" Type="http://schemas.openxmlformats.org/officeDocument/2006/relationships/slideLayout" Target="../slideLayouts/slideLayout13.xml" /><Relationship Id="rId14" Type="http://schemas.openxmlformats.org/officeDocument/2006/relationships/slideLayout" Target="../slideLayouts/slideLayout14.xml" /><Relationship Id="rId15" Type="http://schemas.openxmlformats.org/officeDocument/2006/relationships/slideLayout" Target="../slideLayouts/slideLayout15.xml" /><Relationship Id="rId16" Type="http://schemas.openxmlformats.org/officeDocument/2006/relationships/slideLayout" Target="../slideLayouts/slideLayout16.xml" /><Relationship Id="rId17" Type="http://schemas.openxmlformats.org/officeDocument/2006/relationships/slideLayout" Target="../slideLayouts/slideLayout17.xml" /><Relationship Id="rId18" Type="http://schemas.openxmlformats.org/officeDocument/2006/relationships/slideLayout" Target="../slideLayouts/slideLayout18.xml" /><Relationship Id="rId19" Type="http://schemas.openxmlformats.org/officeDocument/2006/relationships/slideLayout" Target="../slideLayouts/slideLayout19.xml" /><Relationship Id="rId2" Type="http://schemas.openxmlformats.org/officeDocument/2006/relationships/slideLayout" Target="../slideLayouts/slideLayout2.xml" /><Relationship Id="rId20" Type="http://schemas.openxmlformats.org/officeDocument/2006/relationships/slideLayout" Target="../slideLayouts/slideLayout20.xml" /><Relationship Id="rId21" Type="http://schemas.openxmlformats.org/officeDocument/2006/relationships/slideLayout" Target="../slideLayouts/slideLayout21.xml" /><Relationship Id="rId22" Type="http://schemas.openxmlformats.org/officeDocument/2006/relationships/slideLayout" Target="../slideLayouts/slideLayout22.xml" /><Relationship Id="rId23" Type="http://schemas.openxmlformats.org/officeDocument/2006/relationships/slideLayout" Target="../slideLayouts/slideLayout23.xml" /><Relationship Id="rId24" Type="http://schemas.openxmlformats.org/officeDocument/2006/relationships/theme" Target="../theme/theme1.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p:bg>
      <p:bgPr>
        <a:solidFill>
          <a:schemeClr val="bg1"/>
        </a:solidFill>
        <a:effectLst/>
      </p:bgPr>
    </p:bg>
    <p:spTree>
      <p:nvGrpSpPr>
        <p:cNvPr id="1" name=""/>
        <p:cNvGrpSpPr/>
        <p:nvPr/>
      </p:nvGrpSpPr>
      <p:grpSpPr>
        <a:xfrm>
          <a:off x="0" y="0"/>
          <a: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t>2017/12/18</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Lst>
  <p:transition/>
  <p:timing/>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otherStyle>
  </p:txStyles>
</p:sldMaster>
</file>

<file path=ppt/slides/_rels/slide1.xml.rels>&#65279;<?xml version="1.0" encoding="utf-8" standalone="yes"?><Relationships xmlns="http://schemas.openxmlformats.org/package/2006/relationships"><Relationship Id="rId1" Type="http://schemas.openxmlformats.org/officeDocument/2006/relationships/slideLayout" Target="../slideLayouts/slideLayout9.xml" /><Relationship Id="rId10" Type="http://schemas.openxmlformats.org/officeDocument/2006/relationships/tags" Target="../tags/tag4.xml" /><Relationship Id="rId11" Type="http://schemas.openxmlformats.org/officeDocument/2006/relationships/tags" Target="../tags/tag5.xml" /><Relationship Id="rId2" Type="http://schemas.openxmlformats.org/officeDocument/2006/relationships/image" Target="../media/image2.png" /><Relationship Id="rId3" Type="http://schemas.openxmlformats.org/officeDocument/2006/relationships/tags" Target="../tags/tag1.xml" /><Relationship Id="rId4" Type="http://schemas.microsoft.com/office/2007/relationships/media" Target="../media/media1.m4a" /><Relationship Id="rId5" Type="http://schemas.microsoft.com/office/2007/relationships/media" Target="../media/media1.m4a" TargetMode="Internal" /><Relationship Id="rId6" Type="http://schemas.openxmlformats.org/officeDocument/2006/relationships/image" Target="../media/image3.jpeg" /><Relationship Id="rId7" Type="http://schemas.openxmlformats.org/officeDocument/2006/relationships/tags" Target="../tags/tag2.xml" /><Relationship Id="rId8" Type="http://schemas.openxmlformats.org/officeDocument/2006/relationships/image" Target="../media/image4.png" /><Relationship Id="rId9" Type="http://schemas.openxmlformats.org/officeDocument/2006/relationships/tags" Target="../tags/tag3.xml" /></Relationships>
</file>

<file path=ppt/slides/_rels/slide10.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1.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2.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3.xml.rels>&#65279;<?xml version="1.0" encoding="utf-8" standalone="yes"?><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image" Target="../media/image5.jpeg" /></Relationships>
</file>

<file path=ppt/slides/_rels/slide14.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15.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6.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7.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8.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19.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2.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20.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1.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2.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3.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24.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 Id="rId3" Type="http://schemas.openxmlformats.org/officeDocument/2006/relationships/image" Target="../media/image4.png" /></Relationships>
</file>

<file path=ppt/slides/_rels/slide3.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4.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5.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6.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7.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_rels/slide8.xml.rels>&#65279;<?xml version="1.0" encoding="utf-8" standalone="yes"?><Relationships xmlns="http://schemas.openxmlformats.org/package/2006/relationships"><Relationship Id="rId1" Type="http://schemas.openxmlformats.org/officeDocument/2006/relationships/slideLayout" Target="../slideLayouts/slideLayout9.xml" /><Relationship Id="rId2" Type="http://schemas.openxmlformats.org/officeDocument/2006/relationships/image" Target="../media/image3.jpeg" /></Relationships>
</file>

<file path=ppt/slides/_rels/slide9.xml.rels>&#65279;<?xml version="1.0" encoding="utf-8" standalone="yes"?><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8" name="PA_audio1.wav">
            <a:hlinkClick action="ppaction://media"/>
          </p:cNvPr>
          <p:cNvPicPr>
            <a:picLocks noChangeAspect="1"/>
          </p:cNvPicPr>
          <p:nvPr>
            <a:audioFile r:link="rId4"/>
            <p:custDataLst>
              <p:tags r:id="rId3"/>
            </p:custDataLst>
            <p:extLst>
              <p:ext uri="{DAA4B4D4-6D71-4841-9C94-3DE7FCFB9230}">
                <p14:media r:embed="rId5">
                  <p14:fade in="5000" out="5000"/>
                </p14:media>
              </p:ext>
            </p:extLst>
          </p:nvPr>
        </p:nvPicPr>
        <p:blipFill>
          <a:blip r:embed="rId2"/>
          <a:stretch>
            <a:fillRect/>
          </a:stretch>
        </p:blipFill>
        <p:spPr>
          <a:xfrm>
            <a:off x="-609600" y="59960"/>
            <a:ext cx="609600" cy="609600"/>
          </a:xfrm>
          <a:prstGeom prst="rect">
            <a:avLst/>
          </a:prstGeom>
        </p:spPr>
      </p:pic>
      <p:pic>
        <p:nvPicPr>
          <p:cNvPr id="4" name="PA_图片 3"/>
          <p:cNvPicPr>
            <a:picLocks noChangeAspect="1"/>
          </p:cNvPicPr>
          <p:nvPr>
            <p:custDataLst>
              <p:tags r:id="rId7"/>
            </p:custDataLst>
          </p:nvPr>
        </p:nvPicPr>
        <p:blipFill>
          <a:blip r:embed="rId6">
            <a:extLst>
              <a:ext uri="{28A0092B-C50C-407E-A947-70E740481C1C}">
                <a14:useLocalDpi xmlns:a14="http://schemas.microsoft.com/office/drawing/2010/main" val="0"/>
              </a:ext>
            </a:extLst>
          </a:blip>
          <a:srcRect l="16245" r="16245"/>
          <a:stretch>
            <a:fillRect/>
          </a:stretch>
        </p:blipFill>
        <p:spPr>
          <a:xfrm>
            <a:off x="0" y="0"/>
            <a:ext cx="9144000" cy="5143500"/>
          </a:xfrm>
          <a:prstGeom prst="rect">
            <a:avLst/>
          </a:prstGeom>
        </p:spPr>
      </p:pic>
      <p:pic>
        <p:nvPicPr>
          <p:cNvPr id="6" name="PA_图片 5"/>
          <p:cNvPicPr>
            <a:picLocks noChangeAspect="1"/>
          </p:cNvPicPr>
          <p:nvPr>
            <p:custDataLst>
              <p:tags r:id="rId9"/>
            </p:custDataLst>
          </p:nvPr>
        </p:nvPicPr>
        <p:blipFill>
          <a:blip r:embed="rId8">
            <a:extLst>
              <a:ext uri="{28A0092B-C50C-407E-A947-70E740481C1C}">
                <a14:useLocalDpi xmlns:a14="http://schemas.microsoft.com/office/drawing/2010/main" val="0"/>
              </a:ext>
            </a:extLst>
          </a:blip>
          <a:stretch>
            <a:fillRect/>
          </a:stretch>
        </p:blipFill>
        <p:spPr>
          <a:xfrm>
            <a:off x="-958695" y="-1100658"/>
            <a:ext cx="11061390" cy="5904658"/>
          </a:xfrm>
          <a:prstGeom prst="rect">
            <a:avLst/>
          </a:prstGeom>
        </p:spPr>
      </p:pic>
      <p:sp>
        <p:nvSpPr>
          <p:cNvPr id="11" name="PA_文本框 10"/>
          <p:cNvSpPr txBox="1"/>
          <p:nvPr>
            <p:custDataLst>
              <p:tags r:id="rId10"/>
            </p:custDataLst>
          </p:nvPr>
        </p:nvSpPr>
        <p:spPr>
          <a:xfrm>
            <a:off x="1475656" y="3098453"/>
            <a:ext cx="6712220" cy="769441"/>
          </a:xfrm>
          <a:prstGeom prst="rect">
            <a:avLst/>
          </a:prstGeom>
          <a:noFill/>
        </p:spPr>
        <p:txBody>
          <a:bodyPr wrap="square" rtlCol="0">
            <a:spAutoFit/>
            <a:scene3d>
              <a:camera prst="orthographicFront"/>
              <a:lightRig rig="soft" dir="t"/>
            </a:scene3d>
            <a:sp3d prstMaterial="softEdge">
              <a:bevelT w="63500" h="12700"/>
            </a:sp3d>
          </a:bodyPr>
          <a:lstStyle/>
          <a:p>
            <a:pPr algn="dist"/>
            <a:r>
              <a:rPr lang="zh-CN" altLang="en-US" sz="4400" b="1">
                <a:gradFill>
                  <a:gsLst>
                    <a:gs pos="0">
                      <a:srgbClr val="FFFF5C"/>
                    </a:gs>
                    <a:gs pos="37000">
                      <a:srgbClr val="FFC000"/>
                    </a:gs>
                    <a:gs pos="74000">
                      <a:srgbClr val="FFFF00"/>
                    </a:gs>
                    <a:gs pos="100000">
                      <a:schemeClr val="bg1"/>
                    </a:gs>
                  </a:gsLst>
                  <a:lin ang="5400000" scaled="1"/>
                </a:gradFill>
                <a:effectLst>
                  <a:outerShdw blurRad="266700" dist="38100" dir="2700000" algn="tl" rotWithShape="0">
                    <a:prstClr val="black">
                      <a:alpha val="61000"/>
                    </a:prstClr>
                  </a:outerShdw>
                </a:effectLst>
              </a:rPr>
              <a:t>圣诞活动主题策划</a:t>
            </a:r>
            <a:r>
              <a:rPr lang="en-US" altLang="zh-CN" sz="4400" b="1">
                <a:gradFill>
                  <a:gsLst>
                    <a:gs pos="0">
                      <a:srgbClr val="FFFF5C"/>
                    </a:gs>
                    <a:gs pos="37000">
                      <a:srgbClr val="FFC000"/>
                    </a:gs>
                    <a:gs pos="74000">
                      <a:srgbClr val="FFFF00"/>
                    </a:gs>
                    <a:gs pos="100000">
                      <a:schemeClr val="bg1"/>
                    </a:gs>
                  </a:gsLst>
                  <a:lin ang="5400000" scaled="1"/>
                </a:gradFill>
                <a:effectLst>
                  <a:outerShdw blurRad="266700" dist="38100" dir="2700000" algn="tl" rotWithShape="0">
                    <a:prstClr val="black">
                      <a:alpha val="61000"/>
                    </a:prstClr>
                  </a:outerShdw>
                </a:effectLst>
              </a:rPr>
              <a:t>PPT</a:t>
            </a:r>
            <a:r>
              <a:rPr lang="zh-CN" altLang="en-US" sz="4400" b="1">
                <a:gradFill>
                  <a:gsLst>
                    <a:gs pos="0">
                      <a:srgbClr val="FFFF5C"/>
                    </a:gs>
                    <a:gs pos="37000">
                      <a:srgbClr val="FFC000"/>
                    </a:gs>
                    <a:gs pos="74000">
                      <a:srgbClr val="FFFF00"/>
                    </a:gs>
                    <a:gs pos="100000">
                      <a:schemeClr val="bg1"/>
                    </a:gs>
                  </a:gsLst>
                  <a:lin ang="5400000" scaled="1"/>
                </a:gradFill>
                <a:effectLst>
                  <a:outerShdw blurRad="266700" dist="38100" dir="2700000" algn="tl" rotWithShape="0">
                    <a:prstClr val="black">
                      <a:alpha val="61000"/>
                    </a:prstClr>
                  </a:outerShdw>
                </a:effectLst>
              </a:rPr>
              <a:t>模板</a:t>
            </a:r>
          </a:p>
        </p:txBody>
      </p:sp>
      <p:sp>
        <p:nvSpPr>
          <p:cNvPr id="12" name="PA_文本框 11"/>
          <p:cNvSpPr txBox="1"/>
          <p:nvPr>
            <p:custDataLst>
              <p:tags r:id="rId11"/>
            </p:custDataLst>
          </p:nvPr>
        </p:nvSpPr>
        <p:spPr>
          <a:xfrm>
            <a:off x="1475656" y="3848745"/>
            <a:ext cx="6712220" cy="507831"/>
          </a:xfrm>
          <a:prstGeom prst="rect">
            <a:avLst/>
          </a:prstGeom>
          <a:noFill/>
        </p:spPr>
        <p:txBody>
          <a:bodyPr wrap="square" rtlCol="0">
            <a:spAutoFit/>
            <a:scene3d>
              <a:camera prst="orthographicFront"/>
              <a:lightRig rig="soft" dir="t"/>
            </a:scene3d>
            <a:sp3d prstMaterial="softEdge"/>
          </a:bodyPr>
          <a:lstStyle/>
          <a:p>
            <a:pPr algn="ctr"/>
            <a:r>
              <a:rPr lang="en-US" altLang="zh-CN" sz="900">
                <a:gradFill flip="none" rotWithShape="1">
                  <a:gsLst>
                    <a:gs pos="0">
                      <a:srgbClr val="FFFF5C"/>
                    </a:gs>
                    <a:gs pos="100000">
                      <a:schemeClr val="accent4">
                        <a:lumMod val="20000"/>
                        <a:lumOff val="80000"/>
                      </a:schemeClr>
                    </a:gs>
                  </a:gsLst>
                  <a:lin ang="5400000" scaled="1"/>
                </a:gradFill>
                <a:latin typeface="Century Gothic" panose="020b0502020202020204" pitchFamily="34" charset="0"/>
              </a:rPr>
              <a:t>The user can demonstrate on a projector or computer, or print the presentation and make it into a film to be used</a:t>
            </a:r>
          </a:p>
          <a:p>
            <a:pPr algn="ctr"/>
            <a:r>
              <a:rPr lang="en-US" altLang="zh-CN" sz="900">
                <a:gradFill flip="none" rotWithShape="1">
                  <a:gsLst>
                    <a:gs pos="0">
                      <a:srgbClr val="FFFF5C"/>
                    </a:gs>
                    <a:gs pos="100000">
                      <a:schemeClr val="accent4">
                        <a:lumMod val="20000"/>
                        <a:lumOff val="80000"/>
                      </a:schemeClr>
                    </a:gs>
                  </a:gsLst>
                  <a:lin ang="5400000" scaled="1"/>
                </a:gradFill>
                <a:latin typeface="Century Gothic" panose="020b0502020202020204" pitchFamily="34" charset="0"/>
              </a:rPr>
              <a:t> in a wider field. Using PowerPoint, not only can you create presentations, </a:t>
            </a:r>
          </a:p>
          <a:p>
            <a:pPr algn="ctr"/>
            <a:r>
              <a:rPr lang="en-US" altLang="zh-CN" sz="900">
                <a:gradFill flip="none" rotWithShape="1">
                  <a:gsLst>
                    <a:gs pos="0">
                      <a:srgbClr val="FFFF5C"/>
                    </a:gs>
                    <a:gs pos="100000">
                      <a:schemeClr val="accent4">
                        <a:lumMod val="20000"/>
                        <a:lumOff val="80000"/>
                      </a:schemeClr>
                    </a:gs>
                  </a:gsLst>
                  <a:lin ang="5400000" scaled="1"/>
                </a:gradFill>
                <a:latin typeface="Century Gothic" panose="020b0502020202020204" pitchFamily="34" charset="0"/>
              </a:rPr>
              <a:t>you can also hold face-to-face meetings, teleconferencing, or presentations on the Internet </a:t>
            </a:r>
          </a:p>
        </p:txBody>
      </p:sp>
    </p:spTree>
  </p:cSld>
  <p:clrMapOvr>
    <a:masterClrMapping/>
  </p:clrMapOvr>
  <mc:AlternateContent>
    <mc:Choice xmlns:p14="http://schemas.microsoft.com/office/powerpoint/2010/main" Requires="p14">
      <p:transition spd="slow" advClick="0" advTm="0" p14:dur="1500">
        <p14:prism/>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8"/>
                                        </p:tgtEl>
                                      </p:cBhvr>
                                    </p:cmd>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nodeType="clickPar">
                      <p:stCondLst>
                        <p:cond delay="indefinite"/>
                        <p:cond evt="onBegin" delay="0">
                          <p:tn val="12"/>
                        </p:cond>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anim calcmode="lin" valueType="num">
                                      <p:cBhvr>
                                        <p:cTn id="18" dur="1000" fill="hold"/>
                                        <p:tgtEl>
                                          <p:spTgt spid="6"/>
                                        </p:tgtEl>
                                        <p:attrNameLst>
                                          <p:attrName>ppt_x</p:attrName>
                                        </p:attrNameLst>
                                      </p:cBhvr>
                                      <p:tavLst>
                                        <p:tav tm="0">
                                          <p:val>
                                            <p:strVal val="#ppt_x"/>
                                          </p:val>
                                        </p:tav>
                                        <p:tav tm="100000">
                                          <p:val>
                                            <p:strVal val="#ppt_x"/>
                                          </p:val>
                                        </p:tav>
                                      </p:tavLst>
                                    </p:anim>
                                    <p:anim calcmode="lin" valueType="num">
                                      <p:cBhvr>
                                        <p:cTn id="19" dur="1000" fill="hold"/>
                                        <p:tgtEl>
                                          <p:spTgt spid="6"/>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par>
                          <p:cTn id="26" fill="hold" nodeType="afterGroup">
                            <p:stCondLst>
                              <p:cond delay="2000"/>
                            </p:stCondLst>
                            <p:childTnLst>
                              <p:par>
                                <p:cTn id="27" presetID="14" presetClass="entr" presetSubtype="10"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 showWhenStopped="0">
                <p:cTn id="7" repeatCount="indefinite" fill="hold" display="0">
                  <p:stCondLst>
                    <p:cond delay="indefinite"/>
                  </p:stCondLst>
                  <p:endCondLst>
                    <p:cond evt="onStopAudio" delay="0">
                      <p:tgtEl>
                        <p:sldTgt/>
                      </p:tgtEl>
                    </p:cond>
                  </p:endCondLst>
                </p:cTn>
                <p:tgtEl>
                  <p:spTgt spid="8"/>
                </p:tgtEl>
              </p:cMediaNode>
            </p:audio>
          </p:childTnLst>
        </p:cTn>
      </p:par>
    </p:tnLst>
    <p:bldLst>
      <p:bldP spid="11" grpId="0"/>
      <p:bldP spid="12" grpId="0"/>
    </p:bldLst>
  </p:timing>
</p:sld>
</file>

<file path=ppt/slides/slide1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Group 22"/>
          <p:cNvGrpSpPr/>
          <p:nvPr/>
        </p:nvGrpSpPr>
        <p:grpSpPr>
          <a:xfrm>
            <a:off x="4821103" y="2814103"/>
            <a:ext cx="3143802" cy="912800"/>
            <a:chOff x="6630373" y="3525073"/>
            <a:chExt cx="4192301" cy="1217066"/>
          </a:xfrm>
        </p:grpSpPr>
        <p:sp>
          <p:nvSpPr>
            <p:cNvPr id="5" name="Rectangle 23"/>
            <p:cNvSpPr/>
            <p:nvPr/>
          </p:nvSpPr>
          <p:spPr>
            <a:xfrm>
              <a:off x="6942646" y="3525073"/>
              <a:ext cx="3880028" cy="1217066"/>
            </a:xfrm>
            <a:prstGeom prst="rect">
              <a:avLst/>
            </a:prstGeom>
            <a:noFill/>
            <a:ln w="2222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6" name="Rounded Rectangle 24"/>
            <p:cNvSpPr/>
            <p:nvPr/>
          </p:nvSpPr>
          <p:spPr>
            <a:xfrm rot="2700000">
              <a:off x="6630373" y="3821332"/>
              <a:ext cx="624548" cy="624548"/>
            </a:xfrm>
            <a:prstGeom prst="roundRect">
              <a:avLst>
                <a:gd name="adj" fmla="val 19652"/>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2"/>
                </a:solidFill>
                <a:latin typeface="微软雅黑" panose="020b0503020204020204" pitchFamily="34" charset="-122"/>
                <a:ea typeface="微软雅黑" panose="020b0503020204020204" pitchFamily="34" charset="-122"/>
                <a:cs typeface="+mn-ea"/>
                <a:sym typeface="+mn-lt"/>
              </a:endParaRPr>
            </a:p>
          </p:txBody>
        </p:sp>
      </p:grpSp>
      <p:sp>
        <p:nvSpPr>
          <p:cNvPr id="7" name="TextBox 47"/>
          <p:cNvSpPr txBox="1"/>
          <p:nvPr/>
        </p:nvSpPr>
        <p:spPr>
          <a:xfrm>
            <a:off x="5357878" y="3100949"/>
            <a:ext cx="2491970" cy="400005"/>
          </a:xfrm>
          <a:prstGeom prst="rect">
            <a:avLst/>
          </a:prstGeom>
          <a:noFill/>
        </p:spPr>
        <p:txBody>
          <a:bodyPr wrap="square" lIns="91430" tIns="45715" rIns="91430" bIns="45715" rtlCol="0">
            <a:spAutoFit/>
          </a:bodyPr>
          <a:lstStyle/>
          <a:p>
            <a:pPr defTabSz="912495">
              <a:spcBef>
                <a:spcPct val="20000"/>
              </a:spcBef>
              <a:defRPr/>
            </a:pPr>
            <a:r>
              <a:rPr lang="zh-CN" altLang="en-US"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8" name="TextBox 41"/>
          <p:cNvSpPr txBox="1"/>
          <p:nvPr/>
        </p:nvSpPr>
        <p:spPr>
          <a:xfrm>
            <a:off x="4679580" y="2919411"/>
            <a:ext cx="706179" cy="600164"/>
          </a:xfrm>
          <a:prstGeom prst="rect">
            <a:avLst/>
          </a:prstGeom>
          <a:noFill/>
        </p:spPr>
        <p:txBody>
          <a:bodyPr wrap="square" lIns="91430" tIns="45715" rIns="91430" bIns="45715" rtlCol="0">
            <a:spAutoFit/>
          </a:bodyPr>
          <a:lstStyle/>
          <a:p>
            <a:pPr algn="ctr"/>
            <a:r>
              <a:rPr lang="en-US" altLang="zh-CN" sz="3300" b="1">
                <a:solidFill>
                  <a:schemeClr val="bg1"/>
                </a:solidFill>
                <a:latin typeface="微软雅黑" panose="020b0503020204020204" pitchFamily="34" charset="-122"/>
                <a:ea typeface="微软雅黑" panose="020b0503020204020204" pitchFamily="34" charset="-122"/>
                <a:cs typeface="+mn-ea"/>
                <a:sym typeface="+mn-lt"/>
              </a:rPr>
              <a:t>4</a:t>
            </a:r>
            <a:endParaRPr lang="en-US" altLang="zh-CN" sz="1500">
              <a:solidFill>
                <a:schemeClr val="bg1"/>
              </a:solidFill>
              <a:latin typeface="微软雅黑" panose="020b0503020204020204" pitchFamily="34" charset="-122"/>
              <a:ea typeface="微软雅黑" panose="020b0503020204020204" pitchFamily="34" charset="-122"/>
              <a:cs typeface="+mn-ea"/>
              <a:sym typeface="+mn-lt"/>
            </a:endParaRPr>
          </a:p>
        </p:txBody>
      </p:sp>
      <p:grpSp>
        <p:nvGrpSpPr>
          <p:cNvPr id="3" name="Group 1"/>
          <p:cNvGrpSpPr/>
          <p:nvPr/>
        </p:nvGrpSpPr>
        <p:grpSpPr>
          <a:xfrm>
            <a:off x="1292846" y="1721398"/>
            <a:ext cx="3143802" cy="912800"/>
            <a:chOff x="6630373" y="2068132"/>
            <a:chExt cx="4192301" cy="1217066"/>
          </a:xfrm>
        </p:grpSpPr>
        <p:sp>
          <p:nvSpPr>
            <p:cNvPr id="10" name="Rectangle 2"/>
            <p:cNvSpPr/>
            <p:nvPr/>
          </p:nvSpPr>
          <p:spPr>
            <a:xfrm>
              <a:off x="6942646" y="2068132"/>
              <a:ext cx="3880028" cy="1217066"/>
            </a:xfrm>
            <a:prstGeom prst="rect">
              <a:avLst/>
            </a:prstGeom>
            <a:noFill/>
            <a:ln w="222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1" name="Rounded Rectangle 3"/>
            <p:cNvSpPr/>
            <p:nvPr/>
          </p:nvSpPr>
          <p:spPr>
            <a:xfrm rot="2700000">
              <a:off x="6630373" y="2364391"/>
              <a:ext cx="624548" cy="624548"/>
            </a:xfrm>
            <a:prstGeom prst="roundRect">
              <a:avLst>
                <a:gd name="adj" fmla="val 1965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2"/>
                </a:solidFill>
                <a:latin typeface="微软雅黑" panose="020b0503020204020204" pitchFamily="34" charset="-122"/>
                <a:ea typeface="微软雅黑" panose="020b0503020204020204" pitchFamily="34" charset="-122"/>
                <a:cs typeface="+mn-ea"/>
                <a:sym typeface="+mn-lt"/>
              </a:endParaRPr>
            </a:p>
          </p:txBody>
        </p:sp>
      </p:grpSp>
      <p:sp>
        <p:nvSpPr>
          <p:cNvPr id="12" name="Rectangle 38"/>
          <p:cNvSpPr/>
          <p:nvPr/>
        </p:nvSpPr>
        <p:spPr>
          <a:xfrm>
            <a:off x="1821967" y="1796216"/>
            <a:ext cx="1324986" cy="277000"/>
          </a:xfrm>
          <a:prstGeom prst="rect">
            <a:avLst/>
          </a:prstGeom>
        </p:spPr>
        <p:txBody>
          <a:bodyPr wrap="square" lIns="91430" tIns="45715" rIns="91430" bIns="45715">
            <a:spAutoFit/>
          </a:bodyPr>
          <a:lstStyle/>
          <a:p>
            <a:pPr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13" name="TextBox 39"/>
          <p:cNvSpPr txBox="1"/>
          <p:nvPr/>
        </p:nvSpPr>
        <p:spPr>
          <a:xfrm>
            <a:off x="1176938" y="1859943"/>
            <a:ext cx="706179" cy="600164"/>
          </a:xfrm>
          <a:prstGeom prst="rect">
            <a:avLst/>
          </a:prstGeom>
          <a:noFill/>
        </p:spPr>
        <p:txBody>
          <a:bodyPr wrap="square" lIns="91430" tIns="45715" rIns="91430" bIns="45715" rtlCol="0">
            <a:spAutoFit/>
          </a:bodyPr>
          <a:lstStyle/>
          <a:p>
            <a:pPr algn="ctr"/>
            <a:r>
              <a:rPr lang="en-US" altLang="zh-CN" sz="3300" b="1">
                <a:solidFill>
                  <a:schemeClr val="bg1"/>
                </a:solidFill>
                <a:latin typeface="微软雅黑" panose="020b0503020204020204" pitchFamily="34" charset="-122"/>
                <a:ea typeface="微软雅黑" panose="020b0503020204020204" pitchFamily="34" charset="-122"/>
                <a:cs typeface="+mn-ea"/>
                <a:sym typeface="+mn-lt"/>
              </a:rPr>
              <a:t>1</a:t>
            </a:r>
            <a:endParaRPr lang="en-US" altLang="zh-CN" sz="150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4" name="TextBox 43"/>
          <p:cNvSpPr txBox="1"/>
          <p:nvPr/>
        </p:nvSpPr>
        <p:spPr>
          <a:xfrm>
            <a:off x="1821966" y="2033594"/>
            <a:ext cx="2491970" cy="400005"/>
          </a:xfrm>
          <a:prstGeom prst="rect">
            <a:avLst/>
          </a:prstGeom>
          <a:noFill/>
        </p:spPr>
        <p:txBody>
          <a:bodyPr wrap="square" lIns="91430" tIns="45715" rIns="91430" bIns="45715" rtlCol="0">
            <a:spAutoFit/>
          </a:bodyPr>
          <a:lstStyle/>
          <a:p>
            <a:pPr defTabSz="912495">
              <a:spcBef>
                <a:spcPct val="20000"/>
              </a:spcBef>
              <a:defRPr/>
            </a:pPr>
            <a:r>
              <a:rPr lang="zh-CN" altLang="en-US"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9" name="Group 8"/>
          <p:cNvGrpSpPr/>
          <p:nvPr/>
        </p:nvGrpSpPr>
        <p:grpSpPr>
          <a:xfrm>
            <a:off x="1312860" y="2814103"/>
            <a:ext cx="3143802" cy="912800"/>
            <a:chOff x="6630373" y="3525073"/>
            <a:chExt cx="4192301" cy="1217066"/>
          </a:xfrm>
        </p:grpSpPr>
        <p:sp>
          <p:nvSpPr>
            <p:cNvPr id="16" name="Rectangle 9"/>
            <p:cNvSpPr/>
            <p:nvPr/>
          </p:nvSpPr>
          <p:spPr>
            <a:xfrm>
              <a:off x="6942646" y="3525073"/>
              <a:ext cx="3880028" cy="1217066"/>
            </a:xfrm>
            <a:prstGeom prst="rect">
              <a:avLst/>
            </a:prstGeom>
            <a:noFill/>
            <a:ln w="2222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17" name="Rounded Rectangle 10"/>
            <p:cNvSpPr/>
            <p:nvPr/>
          </p:nvSpPr>
          <p:spPr>
            <a:xfrm rot="2700000">
              <a:off x="6630373" y="3821332"/>
              <a:ext cx="624548" cy="624548"/>
            </a:xfrm>
            <a:prstGeom prst="roundRect">
              <a:avLst>
                <a:gd name="adj" fmla="val 19652"/>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2"/>
                </a:solidFill>
                <a:latin typeface="微软雅黑" panose="020b0503020204020204" pitchFamily="34" charset="-122"/>
                <a:ea typeface="微软雅黑" panose="020b0503020204020204" pitchFamily="34" charset="-122"/>
                <a:cs typeface="+mn-ea"/>
                <a:sym typeface="+mn-lt"/>
              </a:endParaRPr>
            </a:p>
          </p:txBody>
        </p:sp>
      </p:grpSp>
      <p:sp>
        <p:nvSpPr>
          <p:cNvPr id="18" name="TextBox 42"/>
          <p:cNvSpPr txBox="1"/>
          <p:nvPr/>
        </p:nvSpPr>
        <p:spPr>
          <a:xfrm>
            <a:off x="1192040" y="2952781"/>
            <a:ext cx="706179" cy="600164"/>
          </a:xfrm>
          <a:prstGeom prst="rect">
            <a:avLst/>
          </a:prstGeom>
          <a:noFill/>
        </p:spPr>
        <p:txBody>
          <a:bodyPr wrap="square" lIns="91430" tIns="45715" rIns="91430" bIns="45715" rtlCol="0">
            <a:spAutoFit/>
          </a:bodyPr>
          <a:lstStyle/>
          <a:p>
            <a:pPr algn="ctr"/>
            <a:r>
              <a:rPr lang="en-US" altLang="zh-CN" sz="3300" b="1">
                <a:solidFill>
                  <a:schemeClr val="bg1"/>
                </a:solidFill>
                <a:latin typeface="微软雅黑" panose="020b0503020204020204" pitchFamily="34" charset="-122"/>
                <a:ea typeface="微软雅黑" panose="020b0503020204020204" pitchFamily="34" charset="-122"/>
                <a:cs typeface="+mn-ea"/>
                <a:sym typeface="+mn-lt"/>
              </a:rPr>
              <a:t>3</a:t>
            </a:r>
            <a:endParaRPr lang="en-US" altLang="zh-CN" sz="150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9" name="TextBox 45"/>
          <p:cNvSpPr txBox="1"/>
          <p:nvPr/>
        </p:nvSpPr>
        <p:spPr>
          <a:xfrm>
            <a:off x="1821966" y="3100949"/>
            <a:ext cx="2491970" cy="400005"/>
          </a:xfrm>
          <a:prstGeom prst="rect">
            <a:avLst/>
          </a:prstGeom>
          <a:noFill/>
        </p:spPr>
        <p:txBody>
          <a:bodyPr wrap="square" lIns="91430" tIns="45715" rIns="91430" bIns="45715" rtlCol="0">
            <a:spAutoFit/>
          </a:bodyPr>
          <a:lstStyle/>
          <a:p>
            <a:pPr defTabSz="912495">
              <a:spcBef>
                <a:spcPct val="20000"/>
              </a:spcBef>
              <a:defRPr/>
            </a:pPr>
            <a:r>
              <a:rPr lang="zh-CN" altLang="en-US"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grpSp>
        <p:nvGrpSpPr>
          <p:cNvPr id="15" name="Group 15"/>
          <p:cNvGrpSpPr/>
          <p:nvPr/>
        </p:nvGrpSpPr>
        <p:grpSpPr>
          <a:xfrm>
            <a:off x="4821103" y="1721398"/>
            <a:ext cx="3143802" cy="912800"/>
            <a:chOff x="6630373" y="2068132"/>
            <a:chExt cx="4192301" cy="1217066"/>
          </a:xfrm>
        </p:grpSpPr>
        <p:sp>
          <p:nvSpPr>
            <p:cNvPr id="21" name="Rectangle 16"/>
            <p:cNvSpPr/>
            <p:nvPr/>
          </p:nvSpPr>
          <p:spPr>
            <a:xfrm>
              <a:off x="6942646" y="2068132"/>
              <a:ext cx="3880028" cy="1217066"/>
            </a:xfrm>
            <a:prstGeom prst="rect">
              <a:avLst/>
            </a:prstGeom>
            <a:noFill/>
            <a:ln w="2222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22" name="Rounded Rectangle 17"/>
            <p:cNvSpPr/>
            <p:nvPr/>
          </p:nvSpPr>
          <p:spPr>
            <a:xfrm rot="2700000">
              <a:off x="6630373" y="2364391"/>
              <a:ext cx="624548" cy="624548"/>
            </a:xfrm>
            <a:prstGeom prst="roundRect">
              <a:avLst>
                <a:gd name="adj" fmla="val 19652"/>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solidFill>
                  <a:schemeClr val="tx2"/>
                </a:solidFill>
                <a:latin typeface="微软雅黑" panose="020b0503020204020204" pitchFamily="34" charset="-122"/>
                <a:ea typeface="微软雅黑" panose="020b0503020204020204" pitchFamily="34" charset="-122"/>
                <a:cs typeface="+mn-ea"/>
                <a:sym typeface="+mn-lt"/>
              </a:endParaRPr>
            </a:p>
          </p:txBody>
        </p:sp>
      </p:grpSp>
      <p:sp>
        <p:nvSpPr>
          <p:cNvPr id="23" name="TextBox 40"/>
          <p:cNvSpPr txBox="1"/>
          <p:nvPr/>
        </p:nvSpPr>
        <p:spPr>
          <a:xfrm>
            <a:off x="4699033" y="1858729"/>
            <a:ext cx="706179" cy="600164"/>
          </a:xfrm>
          <a:prstGeom prst="rect">
            <a:avLst/>
          </a:prstGeom>
          <a:noFill/>
        </p:spPr>
        <p:txBody>
          <a:bodyPr wrap="square" lIns="91430" tIns="45715" rIns="91430" bIns="45715" rtlCol="0">
            <a:spAutoFit/>
          </a:bodyPr>
          <a:lstStyle/>
          <a:p>
            <a:pPr algn="ctr"/>
            <a:r>
              <a:rPr lang="en-US" altLang="zh-CN" sz="3300" b="1">
                <a:solidFill>
                  <a:schemeClr val="bg1"/>
                </a:solidFill>
                <a:latin typeface="微软雅黑" panose="020b0503020204020204" pitchFamily="34" charset="-122"/>
                <a:ea typeface="微软雅黑" panose="020b0503020204020204" pitchFamily="34" charset="-122"/>
                <a:cs typeface="+mn-ea"/>
                <a:sym typeface="+mn-lt"/>
              </a:rPr>
              <a:t>2</a:t>
            </a:r>
            <a:endParaRPr lang="en-US" altLang="zh-CN" sz="150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4" name="TextBox 49"/>
          <p:cNvSpPr txBox="1"/>
          <p:nvPr/>
        </p:nvSpPr>
        <p:spPr>
          <a:xfrm>
            <a:off x="5357878" y="2033708"/>
            <a:ext cx="2491970" cy="400005"/>
          </a:xfrm>
          <a:prstGeom prst="rect">
            <a:avLst/>
          </a:prstGeom>
          <a:noFill/>
        </p:spPr>
        <p:txBody>
          <a:bodyPr wrap="square" lIns="91430" tIns="45715" rIns="91430" bIns="45715" rtlCol="0">
            <a:spAutoFit/>
          </a:bodyPr>
          <a:lstStyle/>
          <a:p>
            <a:pPr defTabSz="912495">
              <a:spcBef>
                <a:spcPct val="20000"/>
              </a:spcBef>
              <a:defRPr/>
            </a:pPr>
            <a:r>
              <a:rPr lang="zh-CN" altLang="en-US"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5" name="Rectangle 38"/>
          <p:cNvSpPr/>
          <p:nvPr/>
        </p:nvSpPr>
        <p:spPr>
          <a:xfrm>
            <a:off x="5357880" y="1796216"/>
            <a:ext cx="1324986" cy="277000"/>
          </a:xfrm>
          <a:prstGeom prst="rect">
            <a:avLst/>
          </a:prstGeom>
        </p:spPr>
        <p:txBody>
          <a:bodyPr wrap="square" lIns="91430" tIns="45715" rIns="91430" bIns="45715">
            <a:spAutoFit/>
          </a:bodyPr>
          <a:lstStyle/>
          <a:p>
            <a:pPr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26" name="Rectangle 38"/>
          <p:cNvSpPr/>
          <p:nvPr/>
        </p:nvSpPr>
        <p:spPr>
          <a:xfrm>
            <a:off x="1821967" y="2889407"/>
            <a:ext cx="1324986" cy="277000"/>
          </a:xfrm>
          <a:prstGeom prst="rect">
            <a:avLst/>
          </a:prstGeom>
        </p:spPr>
        <p:txBody>
          <a:bodyPr wrap="square" lIns="91430" tIns="45715" rIns="91430" bIns="45715">
            <a:spAutoFit/>
          </a:bodyPr>
          <a:lstStyle/>
          <a:p>
            <a:pPr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27" name="Rectangle 38"/>
          <p:cNvSpPr/>
          <p:nvPr/>
        </p:nvSpPr>
        <p:spPr>
          <a:xfrm>
            <a:off x="5357880" y="2889407"/>
            <a:ext cx="1324986" cy="277000"/>
          </a:xfrm>
          <a:prstGeom prst="rect">
            <a:avLst/>
          </a:prstGeom>
        </p:spPr>
        <p:txBody>
          <a:bodyPr wrap="square" lIns="91430" tIns="45715" rIns="91430" bIns="45715">
            <a:spAutoFit/>
          </a:bodyPr>
          <a:lstStyle/>
          <a:p>
            <a:pPr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28" name="文本框 27"/>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4="http://schemas.microsoft.com/office/powerpoint/2010/main" Requires="p14">
      <p:transition spd="slow" advClick="0" advTm="4000" p14:dur="1500">
        <p14:prism isInverted="1"/>
      </p:transition>
    </mc:Choice>
    <mc:Fallback>
      <p:transition spd="slow" advClick="0" advTm="4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2"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1+#ppt_w/2"/>
                                          </p:val>
                                        </p:tav>
                                        <p:tav tm="100000">
                                          <p:val>
                                            <p:strVal val="#ppt_x"/>
                                          </p:val>
                                        </p:tav>
                                      </p:tavLst>
                                    </p:anim>
                                    <p:anim calcmode="lin" valueType="num">
                                      <p:cBhvr additive="base">
                                        <p:cTn id="13" dur="500" fill="hold"/>
                                        <p:tgtEl>
                                          <p:spTgt spid="12"/>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1+#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1+#ppt_w/2"/>
                                          </p:val>
                                        </p:tav>
                                        <p:tav tm="100000">
                                          <p:val>
                                            <p:strVal val="#ppt_x"/>
                                          </p:val>
                                        </p:tav>
                                      </p:tavLst>
                                    </p:anim>
                                    <p:anim calcmode="lin" valueType="num">
                                      <p:cBhvr additive="base">
                                        <p:cTn id="21" dur="500" fill="hold"/>
                                        <p:tgtEl>
                                          <p:spTgt spid="14"/>
                                        </p:tgtEl>
                                        <p:attrNameLst>
                                          <p:attrName>ppt_y</p:attrName>
                                        </p:attrNameLst>
                                      </p:cBhvr>
                                      <p:tavLst>
                                        <p:tav tm="0">
                                          <p:val>
                                            <p:strVal val="#ppt_y"/>
                                          </p:val>
                                        </p:tav>
                                        <p:tav tm="100000">
                                          <p:val>
                                            <p:strVal val="#ppt_y"/>
                                          </p:val>
                                        </p:tav>
                                      </p:tavLst>
                                    </p:anim>
                                  </p:childTnLst>
                                </p:cTn>
                              </p:par>
                            </p:childTnLst>
                          </p:cTn>
                        </p:par>
                        <p:par>
                          <p:cTn id="22" fill="hold" nodeType="afterGroup">
                            <p:stCondLst>
                              <p:cond delay="1000"/>
                            </p:stCondLst>
                            <p:childTnLst>
                              <p:par>
                                <p:cTn id="23" presetID="2" presetClass="entr" presetSubtype="2" fill="hold"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1+#ppt_w/2"/>
                                          </p:val>
                                        </p:tav>
                                        <p:tav tm="100000">
                                          <p:val>
                                            <p:strVal val="#ppt_x"/>
                                          </p:val>
                                        </p:tav>
                                      </p:tavLst>
                                    </p:anim>
                                    <p:anim calcmode="lin" valueType="num">
                                      <p:cBhvr additive="base">
                                        <p:cTn id="26" dur="500" fill="hold"/>
                                        <p:tgtEl>
                                          <p:spTgt spid="15"/>
                                        </p:tgtEl>
                                        <p:attrNameLst>
                                          <p:attrName>ppt_y</p:attrName>
                                        </p:attrNameLst>
                                      </p:cBhvr>
                                      <p:tavLst>
                                        <p:tav tm="0">
                                          <p:val>
                                            <p:strVal val="#ppt_y"/>
                                          </p:val>
                                        </p:tav>
                                        <p:tav tm="100000">
                                          <p:val>
                                            <p:strVal val="#ppt_y"/>
                                          </p:val>
                                        </p:tav>
                                      </p:tavLst>
                                    </p:anim>
                                  </p:childTnLst>
                                </p:cTn>
                              </p:par>
                            </p:childTnLst>
                          </p:cTn>
                        </p:par>
                        <p:par>
                          <p:cTn id="27" fill="hold" nodeType="afterGroup">
                            <p:stCondLst>
                              <p:cond delay="1500"/>
                            </p:stCondLst>
                            <p:childTnLst>
                              <p:par>
                                <p:cTn id="28" presetID="2" presetClass="entr" presetSubtype="2"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1+#ppt_w/2"/>
                                          </p:val>
                                        </p:tav>
                                        <p:tav tm="100000">
                                          <p:val>
                                            <p:strVal val="#ppt_x"/>
                                          </p:val>
                                        </p:tav>
                                      </p:tavLst>
                                    </p:anim>
                                    <p:anim calcmode="lin" valueType="num">
                                      <p:cBhvr additive="base">
                                        <p:cTn id="31" dur="500" fill="hold"/>
                                        <p:tgtEl>
                                          <p:spTgt spid="25"/>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 calcmode="lin" valueType="num">
                                      <p:cBhvr additive="base">
                                        <p:cTn id="34" dur="500" fill="hold"/>
                                        <p:tgtEl>
                                          <p:spTgt spid="23"/>
                                        </p:tgtEl>
                                        <p:attrNameLst>
                                          <p:attrName>ppt_x</p:attrName>
                                        </p:attrNameLst>
                                      </p:cBhvr>
                                      <p:tavLst>
                                        <p:tav tm="0">
                                          <p:val>
                                            <p:strVal val="1+#ppt_w/2"/>
                                          </p:val>
                                        </p:tav>
                                        <p:tav tm="100000">
                                          <p:val>
                                            <p:strVal val="#ppt_x"/>
                                          </p:val>
                                        </p:tav>
                                      </p:tavLst>
                                    </p:anim>
                                    <p:anim calcmode="lin" valueType="num">
                                      <p:cBhvr additive="base">
                                        <p:cTn id="35" dur="500" fill="hold"/>
                                        <p:tgtEl>
                                          <p:spTgt spid="23"/>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500" fill="hold"/>
                                        <p:tgtEl>
                                          <p:spTgt spid="24"/>
                                        </p:tgtEl>
                                        <p:attrNameLst>
                                          <p:attrName>ppt_x</p:attrName>
                                        </p:attrNameLst>
                                      </p:cBhvr>
                                      <p:tavLst>
                                        <p:tav tm="0">
                                          <p:val>
                                            <p:strVal val="1+#ppt_w/2"/>
                                          </p:val>
                                        </p:tav>
                                        <p:tav tm="100000">
                                          <p:val>
                                            <p:strVal val="#ppt_x"/>
                                          </p:val>
                                        </p:tav>
                                      </p:tavLst>
                                    </p:anim>
                                    <p:anim calcmode="lin" valueType="num">
                                      <p:cBhvr additive="base">
                                        <p:cTn id="39" dur="500" fill="hold"/>
                                        <p:tgtEl>
                                          <p:spTgt spid="24"/>
                                        </p:tgtEl>
                                        <p:attrNameLst>
                                          <p:attrName>ppt_y</p:attrName>
                                        </p:attrNameLst>
                                      </p:cBhvr>
                                      <p:tavLst>
                                        <p:tav tm="0">
                                          <p:val>
                                            <p:strVal val="#ppt_y"/>
                                          </p:val>
                                        </p:tav>
                                        <p:tav tm="100000">
                                          <p:val>
                                            <p:strVal val="#ppt_y"/>
                                          </p:val>
                                        </p:tav>
                                      </p:tavLst>
                                    </p:anim>
                                  </p:childTnLst>
                                </p:cTn>
                              </p:par>
                            </p:childTnLst>
                          </p:cTn>
                        </p:par>
                        <p:par>
                          <p:cTn id="40" fill="hold" nodeType="afterGroup">
                            <p:stCondLst>
                              <p:cond delay="2000"/>
                            </p:stCondLst>
                            <p:childTnLst>
                              <p:par>
                                <p:cTn id="41" presetID="2" presetClass="entr" presetSubtype="2" fill="hold"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additive="base">
                                        <p:cTn id="43" dur="500" fill="hold"/>
                                        <p:tgtEl>
                                          <p:spTgt spid="9"/>
                                        </p:tgtEl>
                                        <p:attrNameLst>
                                          <p:attrName>ppt_x</p:attrName>
                                        </p:attrNameLst>
                                      </p:cBhvr>
                                      <p:tavLst>
                                        <p:tav tm="0">
                                          <p:val>
                                            <p:strVal val="1+#ppt_w/2"/>
                                          </p:val>
                                        </p:tav>
                                        <p:tav tm="100000">
                                          <p:val>
                                            <p:strVal val="#ppt_x"/>
                                          </p:val>
                                        </p:tav>
                                      </p:tavLst>
                                    </p:anim>
                                    <p:anim calcmode="lin" valueType="num">
                                      <p:cBhvr additive="base">
                                        <p:cTn id="44" dur="500" fill="hold"/>
                                        <p:tgtEl>
                                          <p:spTgt spid="9"/>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2500"/>
                            </p:stCondLst>
                            <p:childTnLst>
                              <p:par>
                                <p:cTn id="46" presetID="2" presetClass="entr" presetSubtype="2"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1+#ppt_w/2"/>
                                          </p:val>
                                        </p:tav>
                                        <p:tav tm="100000">
                                          <p:val>
                                            <p:strVal val="#ppt_x"/>
                                          </p:val>
                                        </p:tav>
                                      </p:tavLst>
                                    </p:anim>
                                    <p:anim calcmode="lin" valueType="num">
                                      <p:cBhvr additive="base">
                                        <p:cTn id="49" dur="500" fill="hold"/>
                                        <p:tgtEl>
                                          <p:spTgt spid="26"/>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1+#ppt_w/2"/>
                                          </p:val>
                                        </p:tav>
                                        <p:tav tm="100000">
                                          <p:val>
                                            <p:strVal val="#ppt_x"/>
                                          </p:val>
                                        </p:tav>
                                      </p:tavLst>
                                    </p:anim>
                                    <p:anim calcmode="lin" valueType="num">
                                      <p:cBhvr additive="base">
                                        <p:cTn id="53" dur="500" fill="hold"/>
                                        <p:tgtEl>
                                          <p:spTgt spid="18"/>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anim calcmode="lin" valueType="num">
                                      <p:cBhvr additive="base">
                                        <p:cTn id="56" dur="500" fill="hold"/>
                                        <p:tgtEl>
                                          <p:spTgt spid="19"/>
                                        </p:tgtEl>
                                        <p:attrNameLst>
                                          <p:attrName>ppt_x</p:attrName>
                                        </p:attrNameLst>
                                      </p:cBhvr>
                                      <p:tavLst>
                                        <p:tav tm="0">
                                          <p:val>
                                            <p:strVal val="1+#ppt_w/2"/>
                                          </p:val>
                                        </p:tav>
                                        <p:tav tm="100000">
                                          <p:val>
                                            <p:strVal val="#ppt_x"/>
                                          </p:val>
                                        </p:tav>
                                      </p:tavLst>
                                    </p:anim>
                                    <p:anim calcmode="lin" valueType="num">
                                      <p:cBhvr additive="base">
                                        <p:cTn id="57" dur="500" fill="hold"/>
                                        <p:tgtEl>
                                          <p:spTgt spid="19"/>
                                        </p:tgtEl>
                                        <p:attrNameLst>
                                          <p:attrName>ppt_y</p:attrName>
                                        </p:attrNameLst>
                                      </p:cBhvr>
                                      <p:tavLst>
                                        <p:tav tm="0">
                                          <p:val>
                                            <p:strVal val="#ppt_y"/>
                                          </p:val>
                                        </p:tav>
                                        <p:tav tm="100000">
                                          <p:val>
                                            <p:strVal val="#ppt_y"/>
                                          </p:val>
                                        </p:tav>
                                      </p:tavLst>
                                    </p:anim>
                                  </p:childTnLst>
                                </p:cTn>
                              </p:par>
                            </p:childTnLst>
                          </p:cTn>
                        </p:par>
                        <p:par>
                          <p:cTn id="58" fill="hold" nodeType="afterGroup">
                            <p:stCondLst>
                              <p:cond delay="3000"/>
                            </p:stCondLst>
                            <p:childTnLst>
                              <p:par>
                                <p:cTn id="59" presetID="2" presetClass="entr" presetSubtype="2" fill="hold" nodeType="afterEffect">
                                  <p:stCondLst>
                                    <p:cond delay="0"/>
                                  </p:stCondLst>
                                  <p:childTnLst>
                                    <p:set>
                                      <p:cBhvr>
                                        <p:cTn id="60" dur="1" fill="hold">
                                          <p:stCondLst>
                                            <p:cond delay="0"/>
                                          </p:stCondLst>
                                        </p:cTn>
                                        <p:tgtEl>
                                          <p:spTgt spid="2"/>
                                        </p:tgtEl>
                                        <p:attrNameLst>
                                          <p:attrName>style.visibility</p:attrName>
                                        </p:attrNameLst>
                                      </p:cBhvr>
                                      <p:to>
                                        <p:strVal val="visible"/>
                                      </p:to>
                                    </p:set>
                                    <p:anim calcmode="lin" valueType="num">
                                      <p:cBhvr additive="base">
                                        <p:cTn id="61" dur="500" fill="hold"/>
                                        <p:tgtEl>
                                          <p:spTgt spid="2"/>
                                        </p:tgtEl>
                                        <p:attrNameLst>
                                          <p:attrName>ppt_x</p:attrName>
                                        </p:attrNameLst>
                                      </p:cBhvr>
                                      <p:tavLst>
                                        <p:tav tm="0">
                                          <p:val>
                                            <p:strVal val="1+#ppt_w/2"/>
                                          </p:val>
                                        </p:tav>
                                        <p:tav tm="100000">
                                          <p:val>
                                            <p:strVal val="#ppt_x"/>
                                          </p:val>
                                        </p:tav>
                                      </p:tavLst>
                                    </p:anim>
                                    <p:anim calcmode="lin" valueType="num">
                                      <p:cBhvr additive="base">
                                        <p:cTn id="62" dur="500" fill="hold"/>
                                        <p:tgtEl>
                                          <p:spTgt spid="2"/>
                                        </p:tgtEl>
                                        <p:attrNameLst>
                                          <p:attrName>ppt_y</p:attrName>
                                        </p:attrNameLst>
                                      </p:cBhvr>
                                      <p:tavLst>
                                        <p:tav tm="0">
                                          <p:val>
                                            <p:strVal val="#ppt_y"/>
                                          </p:val>
                                        </p:tav>
                                        <p:tav tm="100000">
                                          <p:val>
                                            <p:strVal val="#ppt_y"/>
                                          </p:val>
                                        </p:tav>
                                      </p:tavLst>
                                    </p:anim>
                                  </p:childTnLst>
                                </p:cTn>
                              </p:par>
                            </p:childTnLst>
                          </p:cTn>
                        </p:par>
                        <p:par>
                          <p:cTn id="63" fill="hold" nodeType="afterGroup">
                            <p:stCondLst>
                              <p:cond delay="3500"/>
                            </p:stCondLst>
                            <p:childTnLst>
                              <p:par>
                                <p:cTn id="64" presetID="2" presetClass="entr" presetSubtype="2"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 calcmode="lin" valueType="num">
                                      <p:cBhvr additive="base">
                                        <p:cTn id="66" dur="500" fill="hold"/>
                                        <p:tgtEl>
                                          <p:spTgt spid="27"/>
                                        </p:tgtEl>
                                        <p:attrNameLst>
                                          <p:attrName>ppt_x</p:attrName>
                                        </p:attrNameLst>
                                      </p:cBhvr>
                                      <p:tavLst>
                                        <p:tav tm="0">
                                          <p:val>
                                            <p:strVal val="1+#ppt_w/2"/>
                                          </p:val>
                                        </p:tav>
                                        <p:tav tm="100000">
                                          <p:val>
                                            <p:strVal val="#ppt_x"/>
                                          </p:val>
                                        </p:tav>
                                      </p:tavLst>
                                    </p:anim>
                                    <p:anim calcmode="lin" valueType="num">
                                      <p:cBhvr additive="base">
                                        <p:cTn id="67" dur="500" fill="hold"/>
                                        <p:tgtEl>
                                          <p:spTgt spid="27"/>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7"/>
                                        </p:tgtEl>
                                        <p:attrNameLst>
                                          <p:attrName>style.visibility</p:attrName>
                                        </p:attrNameLst>
                                      </p:cBhvr>
                                      <p:to>
                                        <p:strVal val="visible"/>
                                      </p:to>
                                    </p:set>
                                    <p:anim calcmode="lin" valueType="num">
                                      <p:cBhvr additive="base">
                                        <p:cTn id="70" dur="500" fill="hold"/>
                                        <p:tgtEl>
                                          <p:spTgt spid="7"/>
                                        </p:tgtEl>
                                        <p:attrNameLst>
                                          <p:attrName>ppt_x</p:attrName>
                                        </p:attrNameLst>
                                      </p:cBhvr>
                                      <p:tavLst>
                                        <p:tav tm="0">
                                          <p:val>
                                            <p:strVal val="1+#ppt_w/2"/>
                                          </p:val>
                                        </p:tav>
                                        <p:tav tm="100000">
                                          <p:val>
                                            <p:strVal val="#ppt_x"/>
                                          </p:val>
                                        </p:tav>
                                      </p:tavLst>
                                    </p:anim>
                                    <p:anim calcmode="lin" valueType="num">
                                      <p:cBhvr additive="base">
                                        <p:cTn id="71" dur="500" fill="hold"/>
                                        <p:tgtEl>
                                          <p:spTgt spid="7"/>
                                        </p:tgtEl>
                                        <p:attrNameLst>
                                          <p:attrName>ppt_y</p:attrName>
                                        </p:attrNameLst>
                                      </p:cBhvr>
                                      <p:tavLst>
                                        <p:tav tm="0">
                                          <p:val>
                                            <p:strVal val="#ppt_y"/>
                                          </p:val>
                                        </p:tav>
                                        <p:tav tm="100000">
                                          <p:val>
                                            <p:strVal val="#ppt_y"/>
                                          </p:val>
                                        </p:tav>
                                      </p:tavLst>
                                    </p:anim>
                                  </p:childTnLst>
                                </p:cTn>
                              </p:par>
                              <p:par>
                                <p:cTn id="72" presetID="2" presetClass="entr" presetSubtype="2" fill="hold" grpId="0" nodeType="withEffect">
                                  <p:stCondLst>
                                    <p:cond delay="0"/>
                                  </p:stCondLst>
                                  <p:childTnLst>
                                    <p:set>
                                      <p:cBhvr>
                                        <p:cTn id="73" dur="1" fill="hold">
                                          <p:stCondLst>
                                            <p:cond delay="0"/>
                                          </p:stCondLst>
                                        </p:cTn>
                                        <p:tgtEl>
                                          <p:spTgt spid="8"/>
                                        </p:tgtEl>
                                        <p:attrNameLst>
                                          <p:attrName>style.visibility</p:attrName>
                                        </p:attrNameLst>
                                      </p:cBhvr>
                                      <p:to>
                                        <p:strVal val="visible"/>
                                      </p:to>
                                    </p:set>
                                    <p:anim calcmode="lin" valueType="num">
                                      <p:cBhvr additive="base">
                                        <p:cTn id="74" dur="500" fill="hold"/>
                                        <p:tgtEl>
                                          <p:spTgt spid="8"/>
                                        </p:tgtEl>
                                        <p:attrNameLst>
                                          <p:attrName>ppt_x</p:attrName>
                                        </p:attrNameLst>
                                      </p:cBhvr>
                                      <p:tavLst>
                                        <p:tav tm="0">
                                          <p:val>
                                            <p:strVal val="1+#ppt_w/2"/>
                                          </p:val>
                                        </p:tav>
                                        <p:tav tm="100000">
                                          <p:val>
                                            <p:strVal val="#ppt_x"/>
                                          </p:val>
                                        </p:tav>
                                      </p:tavLst>
                                    </p:anim>
                                    <p:anim calcmode="lin" valueType="num">
                                      <p:cBhvr additive="base">
                                        <p:cTn id="75"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p:bldP spid="13" grpId="0"/>
      <p:bldP spid="14" grpId="0"/>
      <p:bldP spid="18" grpId="0"/>
      <p:bldP spid="19" grpId="0"/>
      <p:bldP spid="23" grpId="0"/>
      <p:bldP spid="24" grpId="0"/>
      <p:bldP spid="25" grpId="0"/>
      <p:bldP spid="26" grpId="0"/>
      <p:bldP spid="27" grpId="0"/>
    </p:bldLst>
  </p:timing>
</p:sld>
</file>

<file path=ppt/slides/slide1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文本框 2"/>
          <p:cNvSpPr txBox="1">
            <a:spLocks noChangeArrowheads="1"/>
          </p:cNvSpPr>
          <p:nvPr/>
        </p:nvSpPr>
        <p:spPr bwMode="auto">
          <a:xfrm>
            <a:off x="3914853" y="2637204"/>
            <a:ext cx="1369048" cy="2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r>
              <a:rPr lang="zh-CN" altLang="en-US" sz="1200">
                <a:solidFill>
                  <a:schemeClr val="bg1">
                    <a:lumMod val="50000"/>
                  </a:schemeClr>
                </a:solidFill>
                <a:latin typeface="微软雅黑" panose="020b0503020204020204" pitchFamily="34" charset="-122"/>
                <a:ea typeface="微软雅黑" panose="020b0503020204020204" pitchFamily="34" charset="-122"/>
              </a:rPr>
              <a:t>单击编辑标题</a:t>
            </a:r>
          </a:p>
        </p:txBody>
      </p:sp>
      <p:grpSp>
        <p:nvGrpSpPr>
          <p:cNvPr id="2" name="组合 4"/>
          <p:cNvGrpSpPr/>
          <p:nvPr/>
        </p:nvGrpSpPr>
        <p:grpSpPr>
          <a:xfrm>
            <a:off x="3005704" y="1551783"/>
            <a:ext cx="3201851" cy="2765425"/>
            <a:chOff x="2926910" y="1304925"/>
            <a:chExt cx="3202283" cy="2765425"/>
          </a:xfrm>
        </p:grpSpPr>
        <p:grpSp>
          <p:nvGrpSpPr>
            <p:cNvPr id="5" name="组合 5"/>
            <p:cNvGrpSpPr/>
            <p:nvPr/>
          </p:nvGrpSpPr>
          <p:grpSpPr>
            <a:xfrm>
              <a:off x="3498850" y="1304925"/>
              <a:ext cx="876300" cy="876300"/>
              <a:chOff x="3327400" y="1304925"/>
              <a:chExt cx="876300" cy="876300"/>
            </a:xfrm>
          </p:grpSpPr>
          <p:grpSp>
            <p:nvGrpSpPr>
              <p:cNvPr id="6" name="组合 31"/>
              <p:cNvGrpSpPr/>
              <p:nvPr/>
            </p:nvGrpSpPr>
            <p:grpSpPr>
              <a:xfrm>
                <a:off x="3327400" y="1304925"/>
                <a:ext cx="876300" cy="876300"/>
                <a:chOff x="2613025" y="1343025"/>
                <a:chExt cx="876300" cy="876300"/>
              </a:xfrm>
            </p:grpSpPr>
            <p:sp>
              <p:nvSpPr>
                <p:cNvPr id="34" name="任意多边形 33"/>
                <p:cNvSpPr/>
                <p:nvPr/>
              </p:nvSpPr>
              <p:spPr>
                <a:xfrm>
                  <a:off x="2613025" y="1343025"/>
                  <a:ext cx="819150" cy="628650"/>
                </a:xfrm>
                <a:custGeom>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2">
                    <a:alpha val="77000"/>
                  </a:schemeClr>
                </a:solidFill>
                <a:ln>
                  <a:noFill/>
                </a:ln>
              </p:spPr>
              <p:txBody>
                <a:bodyPr vert="horz" wrap="square" lIns="91412" tIns="45706" rIns="91412" bIns="45706" numCol="1" anchor="t" anchorCtr="0" compatLnSpc="1"/>
                <a:lstStyle/>
                <a:p>
                  <a:pP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任意多边形 34"/>
                <p:cNvSpPr/>
                <p:nvPr/>
              </p:nvSpPr>
              <p:spPr>
                <a:xfrm>
                  <a:off x="2676525" y="1597025"/>
                  <a:ext cx="812800" cy="622300"/>
                </a:xfrm>
                <a:custGeom>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33" name="Freeform 5"/>
              <p:cNvSpPr>
                <a:spLocks noEditPoints="1"/>
              </p:cNvSpPr>
              <p:nvPr/>
            </p:nvSpPr>
            <p:spPr bwMode="auto">
              <a:xfrm>
                <a:off x="3556220" y="1456391"/>
                <a:ext cx="149321" cy="200025"/>
              </a:xfrm>
              <a:custGeom>
                <a:gdLst>
                  <a:gd name="T0" fmla="*/ 180 w 269"/>
                  <a:gd name="T1" fmla="*/ 320 h 361"/>
                  <a:gd name="T2" fmla="*/ 180 w 269"/>
                  <a:gd name="T3" fmla="*/ 328 h 361"/>
                  <a:gd name="T4" fmla="*/ 163 w 269"/>
                  <a:gd name="T5" fmla="*/ 354 h 361"/>
                  <a:gd name="T6" fmla="*/ 134 w 269"/>
                  <a:gd name="T7" fmla="*/ 361 h 361"/>
                  <a:gd name="T8" fmla="*/ 106 w 269"/>
                  <a:gd name="T9" fmla="*/ 355 h 361"/>
                  <a:gd name="T10" fmla="*/ 93 w 269"/>
                  <a:gd name="T11" fmla="*/ 343 h 361"/>
                  <a:gd name="T12" fmla="*/ 91 w 269"/>
                  <a:gd name="T13" fmla="*/ 326 h 361"/>
                  <a:gd name="T14" fmla="*/ 180 w 269"/>
                  <a:gd name="T15" fmla="*/ 316 h 361"/>
                  <a:gd name="T16" fmla="*/ 268 w 269"/>
                  <a:gd name="T17" fmla="*/ 122 h 361"/>
                  <a:gd name="T18" fmla="*/ 256 w 269"/>
                  <a:gd name="T19" fmla="*/ 187 h 361"/>
                  <a:gd name="T20" fmla="*/ 228 w 269"/>
                  <a:gd name="T21" fmla="*/ 226 h 361"/>
                  <a:gd name="T22" fmla="*/ 212 w 269"/>
                  <a:gd name="T23" fmla="*/ 239 h 361"/>
                  <a:gd name="T24" fmla="*/ 202 w 269"/>
                  <a:gd name="T25" fmla="*/ 244 h 361"/>
                  <a:gd name="T26" fmla="*/ 191 w 269"/>
                  <a:gd name="T27" fmla="*/ 262 h 361"/>
                  <a:gd name="T28" fmla="*/ 183 w 269"/>
                  <a:gd name="T29" fmla="*/ 283 h 361"/>
                  <a:gd name="T30" fmla="*/ 172 w 269"/>
                  <a:gd name="T31" fmla="*/ 293 h 361"/>
                  <a:gd name="T32" fmla="*/ 88 w 269"/>
                  <a:gd name="T33" fmla="*/ 289 h 361"/>
                  <a:gd name="T34" fmla="*/ 79 w 269"/>
                  <a:gd name="T35" fmla="*/ 272 h 361"/>
                  <a:gd name="T36" fmla="*/ 57 w 269"/>
                  <a:gd name="T37" fmla="*/ 243 h 361"/>
                  <a:gd name="T38" fmla="*/ 29 w 269"/>
                  <a:gd name="T39" fmla="*/ 215 h 361"/>
                  <a:gd name="T40" fmla="*/ 5 w 269"/>
                  <a:gd name="T41" fmla="*/ 167 h 361"/>
                  <a:gd name="T42" fmla="*/ 3 w 269"/>
                  <a:gd name="T43" fmla="*/ 102 h 361"/>
                  <a:gd name="T44" fmla="*/ 58 w 269"/>
                  <a:gd name="T45" fmla="*/ 22 h 361"/>
                  <a:gd name="T46" fmla="*/ 133 w 269"/>
                  <a:gd name="T47" fmla="*/ 0 h 361"/>
                  <a:gd name="T48" fmla="*/ 203 w 269"/>
                  <a:gd name="T49" fmla="*/ 19 h 361"/>
                  <a:gd name="T50" fmla="*/ 258 w 269"/>
                  <a:gd name="T51" fmla="*/ 81 h 361"/>
                  <a:gd name="T52" fmla="*/ 181 w 269"/>
                  <a:gd name="T53" fmla="*/ 59 h 361"/>
                  <a:gd name="T54" fmla="*/ 134 w 269"/>
                  <a:gd name="T55" fmla="*/ 46 h 361"/>
                  <a:gd name="T56" fmla="*/ 86 w 269"/>
                  <a:gd name="T57" fmla="*/ 60 h 361"/>
                  <a:gd name="T58" fmla="*/ 45 w 269"/>
                  <a:gd name="T59" fmla="*/ 138 h 361"/>
                  <a:gd name="T60" fmla="*/ 58 w 269"/>
                  <a:gd name="T61" fmla="*/ 177 h 361"/>
                  <a:gd name="T62" fmla="*/ 79 w 269"/>
                  <a:gd name="T63" fmla="*/ 202 h 361"/>
                  <a:gd name="T64" fmla="*/ 105 w 269"/>
                  <a:gd name="T65" fmla="*/ 236 h 361"/>
                  <a:gd name="T66" fmla="*/ 133 w 269"/>
                  <a:gd name="T67" fmla="*/ 251 h 361"/>
                  <a:gd name="T68" fmla="*/ 163 w 269"/>
                  <a:gd name="T69" fmla="*/ 234 h 361"/>
                  <a:gd name="T70" fmla="*/ 187 w 269"/>
                  <a:gd name="T71" fmla="*/ 202 h 361"/>
                  <a:gd name="T72" fmla="*/ 208 w 269"/>
                  <a:gd name="T73" fmla="*/ 180 h 361"/>
                  <a:gd name="T74" fmla="*/ 221 w 269"/>
                  <a:gd name="T75" fmla="*/ 154 h 361"/>
                  <a:gd name="T76" fmla="*/ 221 w 269"/>
                  <a:gd name="T77" fmla="*/ 154 h 36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69" h="361">
                    <a:moveTo>
                      <a:pt x="180" y="316"/>
                    </a:moveTo>
                    <a:cubicBezTo>
                      <a:pt x="180" y="320"/>
                      <a:pt x="180" y="320"/>
                      <a:pt x="180" y="320"/>
                    </a:cubicBezTo>
                    <a:cubicBezTo>
                      <a:pt x="180" y="321"/>
                      <a:pt x="180" y="322"/>
                      <a:pt x="180" y="324"/>
                    </a:cubicBezTo>
                    <a:cubicBezTo>
                      <a:pt x="180" y="325"/>
                      <a:pt x="180" y="326"/>
                      <a:pt x="180" y="328"/>
                    </a:cubicBezTo>
                    <a:cubicBezTo>
                      <a:pt x="180" y="332"/>
                      <a:pt x="179" y="337"/>
                      <a:pt x="176" y="343"/>
                    </a:cubicBezTo>
                    <a:cubicBezTo>
                      <a:pt x="174" y="348"/>
                      <a:pt x="170" y="352"/>
                      <a:pt x="163" y="354"/>
                    </a:cubicBezTo>
                    <a:cubicBezTo>
                      <a:pt x="161" y="355"/>
                      <a:pt x="157" y="357"/>
                      <a:pt x="153" y="359"/>
                    </a:cubicBezTo>
                    <a:cubicBezTo>
                      <a:pt x="149" y="360"/>
                      <a:pt x="143" y="361"/>
                      <a:pt x="134" y="361"/>
                    </a:cubicBezTo>
                    <a:cubicBezTo>
                      <a:pt x="127" y="361"/>
                      <a:pt x="121" y="360"/>
                      <a:pt x="117" y="359"/>
                    </a:cubicBezTo>
                    <a:cubicBezTo>
                      <a:pt x="112" y="357"/>
                      <a:pt x="108" y="356"/>
                      <a:pt x="106" y="355"/>
                    </a:cubicBezTo>
                    <a:cubicBezTo>
                      <a:pt x="102" y="355"/>
                      <a:pt x="100" y="353"/>
                      <a:pt x="98" y="351"/>
                    </a:cubicBezTo>
                    <a:cubicBezTo>
                      <a:pt x="96" y="349"/>
                      <a:pt x="94" y="346"/>
                      <a:pt x="93" y="343"/>
                    </a:cubicBezTo>
                    <a:cubicBezTo>
                      <a:pt x="92" y="340"/>
                      <a:pt x="91" y="337"/>
                      <a:pt x="91" y="334"/>
                    </a:cubicBezTo>
                    <a:cubicBezTo>
                      <a:pt x="91" y="331"/>
                      <a:pt x="91" y="329"/>
                      <a:pt x="91" y="326"/>
                    </a:cubicBezTo>
                    <a:cubicBezTo>
                      <a:pt x="91" y="315"/>
                      <a:pt x="91" y="315"/>
                      <a:pt x="91" y="315"/>
                    </a:cubicBezTo>
                    <a:lnTo>
                      <a:pt x="180" y="316"/>
                    </a:lnTo>
                    <a:close/>
                    <a:moveTo>
                      <a:pt x="258" y="81"/>
                    </a:moveTo>
                    <a:cubicBezTo>
                      <a:pt x="264" y="96"/>
                      <a:pt x="267" y="110"/>
                      <a:pt x="268" y="122"/>
                    </a:cubicBezTo>
                    <a:cubicBezTo>
                      <a:pt x="269" y="135"/>
                      <a:pt x="269" y="147"/>
                      <a:pt x="266" y="158"/>
                    </a:cubicBezTo>
                    <a:cubicBezTo>
                      <a:pt x="264" y="169"/>
                      <a:pt x="260" y="179"/>
                      <a:pt x="256" y="187"/>
                    </a:cubicBezTo>
                    <a:cubicBezTo>
                      <a:pt x="251" y="196"/>
                      <a:pt x="247" y="203"/>
                      <a:pt x="242" y="210"/>
                    </a:cubicBezTo>
                    <a:cubicBezTo>
                      <a:pt x="237" y="216"/>
                      <a:pt x="232" y="222"/>
                      <a:pt x="228" y="226"/>
                    </a:cubicBezTo>
                    <a:cubicBezTo>
                      <a:pt x="224" y="230"/>
                      <a:pt x="221" y="233"/>
                      <a:pt x="219" y="234"/>
                    </a:cubicBezTo>
                    <a:cubicBezTo>
                      <a:pt x="217" y="236"/>
                      <a:pt x="214" y="238"/>
                      <a:pt x="212" y="239"/>
                    </a:cubicBezTo>
                    <a:cubicBezTo>
                      <a:pt x="210" y="240"/>
                      <a:pt x="208" y="241"/>
                      <a:pt x="207" y="242"/>
                    </a:cubicBezTo>
                    <a:cubicBezTo>
                      <a:pt x="205" y="243"/>
                      <a:pt x="204" y="243"/>
                      <a:pt x="202" y="244"/>
                    </a:cubicBezTo>
                    <a:cubicBezTo>
                      <a:pt x="201" y="245"/>
                      <a:pt x="200" y="247"/>
                      <a:pt x="198" y="249"/>
                    </a:cubicBezTo>
                    <a:cubicBezTo>
                      <a:pt x="195" y="254"/>
                      <a:pt x="193" y="258"/>
                      <a:pt x="191" y="262"/>
                    </a:cubicBezTo>
                    <a:cubicBezTo>
                      <a:pt x="189" y="267"/>
                      <a:pt x="188" y="271"/>
                      <a:pt x="187" y="275"/>
                    </a:cubicBezTo>
                    <a:cubicBezTo>
                      <a:pt x="185" y="278"/>
                      <a:pt x="184" y="281"/>
                      <a:pt x="183" y="283"/>
                    </a:cubicBezTo>
                    <a:cubicBezTo>
                      <a:pt x="181" y="285"/>
                      <a:pt x="180" y="287"/>
                      <a:pt x="178" y="289"/>
                    </a:cubicBezTo>
                    <a:cubicBezTo>
                      <a:pt x="176" y="291"/>
                      <a:pt x="174" y="292"/>
                      <a:pt x="172" y="293"/>
                    </a:cubicBezTo>
                    <a:cubicBezTo>
                      <a:pt x="93" y="293"/>
                      <a:pt x="93" y="293"/>
                      <a:pt x="93" y="293"/>
                    </a:cubicBezTo>
                    <a:cubicBezTo>
                      <a:pt x="92" y="292"/>
                      <a:pt x="90" y="291"/>
                      <a:pt x="88" y="289"/>
                    </a:cubicBezTo>
                    <a:cubicBezTo>
                      <a:pt x="86" y="287"/>
                      <a:pt x="85" y="285"/>
                      <a:pt x="83" y="282"/>
                    </a:cubicBezTo>
                    <a:cubicBezTo>
                      <a:pt x="81" y="280"/>
                      <a:pt x="80" y="276"/>
                      <a:pt x="79" y="272"/>
                    </a:cubicBezTo>
                    <a:cubicBezTo>
                      <a:pt x="76" y="265"/>
                      <a:pt x="73" y="260"/>
                      <a:pt x="70" y="256"/>
                    </a:cubicBezTo>
                    <a:cubicBezTo>
                      <a:pt x="66" y="251"/>
                      <a:pt x="62" y="247"/>
                      <a:pt x="57" y="243"/>
                    </a:cubicBezTo>
                    <a:cubicBezTo>
                      <a:pt x="53" y="240"/>
                      <a:pt x="48" y="237"/>
                      <a:pt x="43" y="232"/>
                    </a:cubicBezTo>
                    <a:cubicBezTo>
                      <a:pt x="39" y="227"/>
                      <a:pt x="34" y="221"/>
                      <a:pt x="29" y="215"/>
                    </a:cubicBezTo>
                    <a:cubicBezTo>
                      <a:pt x="24" y="208"/>
                      <a:pt x="20" y="201"/>
                      <a:pt x="15" y="193"/>
                    </a:cubicBezTo>
                    <a:cubicBezTo>
                      <a:pt x="11" y="185"/>
                      <a:pt x="8" y="176"/>
                      <a:pt x="5" y="167"/>
                    </a:cubicBezTo>
                    <a:cubicBezTo>
                      <a:pt x="2" y="157"/>
                      <a:pt x="1" y="147"/>
                      <a:pt x="0" y="136"/>
                    </a:cubicBezTo>
                    <a:cubicBezTo>
                      <a:pt x="0" y="125"/>
                      <a:pt x="1" y="114"/>
                      <a:pt x="3" y="102"/>
                    </a:cubicBezTo>
                    <a:cubicBezTo>
                      <a:pt x="8" y="83"/>
                      <a:pt x="15" y="67"/>
                      <a:pt x="25" y="54"/>
                    </a:cubicBezTo>
                    <a:cubicBezTo>
                      <a:pt x="35" y="41"/>
                      <a:pt x="46" y="30"/>
                      <a:pt x="58" y="22"/>
                    </a:cubicBezTo>
                    <a:cubicBezTo>
                      <a:pt x="71" y="15"/>
                      <a:pt x="84" y="9"/>
                      <a:pt x="97" y="5"/>
                    </a:cubicBezTo>
                    <a:cubicBezTo>
                      <a:pt x="110" y="2"/>
                      <a:pt x="122" y="0"/>
                      <a:pt x="133" y="0"/>
                    </a:cubicBezTo>
                    <a:cubicBezTo>
                      <a:pt x="144" y="0"/>
                      <a:pt x="156" y="2"/>
                      <a:pt x="168" y="5"/>
                    </a:cubicBezTo>
                    <a:cubicBezTo>
                      <a:pt x="180" y="8"/>
                      <a:pt x="192" y="13"/>
                      <a:pt x="203" y="19"/>
                    </a:cubicBezTo>
                    <a:cubicBezTo>
                      <a:pt x="215" y="26"/>
                      <a:pt x="225" y="34"/>
                      <a:pt x="234" y="45"/>
                    </a:cubicBezTo>
                    <a:cubicBezTo>
                      <a:pt x="244" y="55"/>
                      <a:pt x="252" y="67"/>
                      <a:pt x="258" y="81"/>
                    </a:cubicBezTo>
                    <a:close/>
                    <a:moveTo>
                      <a:pt x="221" y="154"/>
                    </a:moveTo>
                    <a:cubicBezTo>
                      <a:pt x="232" y="113"/>
                      <a:pt x="218" y="81"/>
                      <a:pt x="181" y="59"/>
                    </a:cubicBezTo>
                    <a:cubicBezTo>
                      <a:pt x="175" y="55"/>
                      <a:pt x="168" y="52"/>
                      <a:pt x="160" y="50"/>
                    </a:cubicBezTo>
                    <a:cubicBezTo>
                      <a:pt x="151" y="48"/>
                      <a:pt x="143" y="46"/>
                      <a:pt x="134" y="46"/>
                    </a:cubicBezTo>
                    <a:cubicBezTo>
                      <a:pt x="126" y="46"/>
                      <a:pt x="117" y="48"/>
                      <a:pt x="109" y="50"/>
                    </a:cubicBezTo>
                    <a:cubicBezTo>
                      <a:pt x="100" y="52"/>
                      <a:pt x="93" y="55"/>
                      <a:pt x="86" y="60"/>
                    </a:cubicBezTo>
                    <a:cubicBezTo>
                      <a:pt x="70" y="71"/>
                      <a:pt x="59" y="83"/>
                      <a:pt x="53" y="96"/>
                    </a:cubicBezTo>
                    <a:cubicBezTo>
                      <a:pt x="47" y="109"/>
                      <a:pt x="45" y="123"/>
                      <a:pt x="45" y="138"/>
                    </a:cubicBezTo>
                    <a:cubicBezTo>
                      <a:pt x="45" y="146"/>
                      <a:pt x="47" y="153"/>
                      <a:pt x="49" y="160"/>
                    </a:cubicBezTo>
                    <a:cubicBezTo>
                      <a:pt x="52" y="166"/>
                      <a:pt x="55" y="172"/>
                      <a:pt x="58" y="177"/>
                    </a:cubicBezTo>
                    <a:cubicBezTo>
                      <a:pt x="62" y="183"/>
                      <a:pt x="65" y="187"/>
                      <a:pt x="69" y="191"/>
                    </a:cubicBezTo>
                    <a:cubicBezTo>
                      <a:pt x="73" y="195"/>
                      <a:pt x="76" y="199"/>
                      <a:pt x="79" y="202"/>
                    </a:cubicBezTo>
                    <a:cubicBezTo>
                      <a:pt x="85" y="208"/>
                      <a:pt x="90" y="213"/>
                      <a:pt x="95" y="218"/>
                    </a:cubicBezTo>
                    <a:cubicBezTo>
                      <a:pt x="99" y="223"/>
                      <a:pt x="103" y="229"/>
                      <a:pt x="105" y="236"/>
                    </a:cubicBezTo>
                    <a:cubicBezTo>
                      <a:pt x="108" y="243"/>
                      <a:pt x="112" y="247"/>
                      <a:pt x="118" y="248"/>
                    </a:cubicBezTo>
                    <a:cubicBezTo>
                      <a:pt x="123" y="250"/>
                      <a:pt x="128" y="251"/>
                      <a:pt x="133" y="251"/>
                    </a:cubicBezTo>
                    <a:cubicBezTo>
                      <a:pt x="139" y="251"/>
                      <a:pt x="145" y="249"/>
                      <a:pt x="151" y="247"/>
                    </a:cubicBezTo>
                    <a:cubicBezTo>
                      <a:pt x="157" y="244"/>
                      <a:pt x="161" y="240"/>
                      <a:pt x="163" y="234"/>
                    </a:cubicBezTo>
                    <a:cubicBezTo>
                      <a:pt x="165" y="231"/>
                      <a:pt x="167" y="227"/>
                      <a:pt x="171" y="222"/>
                    </a:cubicBezTo>
                    <a:cubicBezTo>
                      <a:pt x="174" y="217"/>
                      <a:pt x="180" y="210"/>
                      <a:pt x="187" y="202"/>
                    </a:cubicBezTo>
                    <a:cubicBezTo>
                      <a:pt x="191" y="197"/>
                      <a:pt x="195" y="193"/>
                      <a:pt x="198" y="190"/>
                    </a:cubicBezTo>
                    <a:cubicBezTo>
                      <a:pt x="202" y="187"/>
                      <a:pt x="205" y="183"/>
                      <a:pt x="208" y="180"/>
                    </a:cubicBezTo>
                    <a:cubicBezTo>
                      <a:pt x="211" y="176"/>
                      <a:pt x="214" y="173"/>
                      <a:pt x="216" y="169"/>
                    </a:cubicBezTo>
                    <a:cubicBezTo>
                      <a:pt x="218" y="165"/>
                      <a:pt x="220" y="160"/>
                      <a:pt x="221" y="154"/>
                    </a:cubicBezTo>
                    <a:close/>
                    <a:moveTo>
                      <a:pt x="221" y="154"/>
                    </a:moveTo>
                    <a:cubicBezTo>
                      <a:pt x="221" y="154"/>
                      <a:pt x="221" y="154"/>
                      <a:pt x="221" y="154"/>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4651375" y="1304925"/>
              <a:ext cx="876300" cy="876300"/>
              <a:chOff x="4479925" y="1304925"/>
              <a:chExt cx="876300" cy="876300"/>
            </a:xfrm>
          </p:grpSpPr>
          <p:grpSp>
            <p:nvGrpSpPr>
              <p:cNvPr id="8" name="组合 27"/>
              <p:cNvGrpSpPr/>
              <p:nvPr/>
            </p:nvGrpSpPr>
            <p:grpSpPr>
              <a:xfrm rot="3600000">
                <a:off x="4479925" y="1304925"/>
                <a:ext cx="876300" cy="876300"/>
                <a:chOff x="2613025" y="1343025"/>
                <a:chExt cx="876300" cy="876300"/>
              </a:xfrm>
            </p:grpSpPr>
            <p:sp>
              <p:nvSpPr>
                <p:cNvPr id="30" name="任意多边形 29"/>
                <p:cNvSpPr/>
                <p:nvPr/>
              </p:nvSpPr>
              <p:spPr>
                <a:xfrm>
                  <a:off x="2613025" y="1343025"/>
                  <a:ext cx="819150" cy="628650"/>
                </a:xfrm>
                <a:custGeom>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4">
                    <a:alpha val="77000"/>
                  </a:schemeClr>
                </a:solidFill>
                <a:ln>
                  <a:noFill/>
                </a:ln>
              </p:spPr>
              <p:txBody>
                <a:bodyPr vert="horz" wrap="square" lIns="91412" tIns="45706" rIns="91412" bIns="45706" numCol="1" anchor="t" anchorCtr="0" compatLnSpc="1"/>
                <a:lstStyle/>
                <a:p>
                  <a:pP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任意多边形 30"/>
                <p:cNvSpPr/>
                <p:nvPr/>
              </p:nvSpPr>
              <p:spPr>
                <a:xfrm>
                  <a:off x="2676525" y="1597025"/>
                  <a:ext cx="812800" cy="622300"/>
                </a:xfrm>
                <a:custGeom>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9" name="Freeform 9"/>
              <p:cNvSpPr>
                <a:spLocks noEditPoints="1"/>
              </p:cNvSpPr>
              <p:nvPr/>
            </p:nvSpPr>
            <p:spPr bwMode="auto">
              <a:xfrm>
                <a:off x="4980524" y="1477491"/>
                <a:ext cx="160850" cy="153666"/>
              </a:xfrm>
              <a:custGeom>
                <a:gdLst>
                  <a:gd name="T0" fmla="*/ 257 w 345"/>
                  <a:gd name="T1" fmla="*/ 155 h 330"/>
                  <a:gd name="T2" fmla="*/ 173 w 345"/>
                  <a:gd name="T3" fmla="*/ 243 h 330"/>
                  <a:gd name="T4" fmla="*/ 89 w 345"/>
                  <a:gd name="T5" fmla="*/ 155 h 330"/>
                  <a:gd name="T6" fmla="*/ 76 w 345"/>
                  <a:gd name="T7" fmla="*/ 140 h 330"/>
                  <a:gd name="T8" fmla="*/ 76 w 345"/>
                  <a:gd name="T9" fmla="*/ 103 h 330"/>
                  <a:gd name="T10" fmla="*/ 89 w 345"/>
                  <a:gd name="T11" fmla="*/ 90 h 330"/>
                  <a:gd name="T12" fmla="*/ 89 w 345"/>
                  <a:gd name="T13" fmla="*/ 90 h 330"/>
                  <a:gd name="T14" fmla="*/ 89 w 345"/>
                  <a:gd name="T15" fmla="*/ 90 h 330"/>
                  <a:gd name="T16" fmla="*/ 87 w 345"/>
                  <a:gd name="T17" fmla="*/ 62 h 330"/>
                  <a:gd name="T18" fmla="*/ 103 w 345"/>
                  <a:gd name="T19" fmla="*/ 50 h 330"/>
                  <a:gd name="T20" fmla="*/ 115 w 345"/>
                  <a:gd name="T21" fmla="*/ 2 h 330"/>
                  <a:gd name="T22" fmla="*/ 170 w 345"/>
                  <a:gd name="T23" fmla="*/ 11 h 330"/>
                  <a:gd name="T24" fmla="*/ 228 w 345"/>
                  <a:gd name="T25" fmla="*/ 19 h 330"/>
                  <a:gd name="T26" fmla="*/ 244 w 345"/>
                  <a:gd name="T27" fmla="*/ 43 h 330"/>
                  <a:gd name="T28" fmla="*/ 262 w 345"/>
                  <a:gd name="T29" fmla="*/ 50 h 330"/>
                  <a:gd name="T30" fmla="*/ 257 w 345"/>
                  <a:gd name="T31" fmla="*/ 90 h 330"/>
                  <a:gd name="T32" fmla="*/ 256 w 345"/>
                  <a:gd name="T33" fmla="*/ 90 h 330"/>
                  <a:gd name="T34" fmla="*/ 257 w 345"/>
                  <a:gd name="T35" fmla="*/ 90 h 330"/>
                  <a:gd name="T36" fmla="*/ 270 w 345"/>
                  <a:gd name="T37" fmla="*/ 103 h 330"/>
                  <a:gd name="T38" fmla="*/ 270 w 345"/>
                  <a:gd name="T39" fmla="*/ 140 h 330"/>
                  <a:gd name="T40" fmla="*/ 257 w 345"/>
                  <a:gd name="T41" fmla="*/ 155 h 330"/>
                  <a:gd name="T42" fmla="*/ 195 w 345"/>
                  <a:gd name="T43" fmla="*/ 330 h 330"/>
                  <a:gd name="T44" fmla="*/ 195 w 345"/>
                  <a:gd name="T45" fmla="*/ 308 h 330"/>
                  <a:gd name="T46" fmla="*/ 173 w 345"/>
                  <a:gd name="T47" fmla="*/ 276 h 330"/>
                  <a:gd name="T48" fmla="*/ 151 w 345"/>
                  <a:gd name="T49" fmla="*/ 308 h 330"/>
                  <a:gd name="T50" fmla="*/ 151 w 345"/>
                  <a:gd name="T51" fmla="*/ 330 h 330"/>
                  <a:gd name="T52" fmla="*/ 0 w 345"/>
                  <a:gd name="T53" fmla="*/ 330 h 330"/>
                  <a:gd name="T54" fmla="*/ 65 w 345"/>
                  <a:gd name="T55" fmla="*/ 243 h 330"/>
                  <a:gd name="T56" fmla="*/ 151 w 345"/>
                  <a:gd name="T57" fmla="*/ 243 h 330"/>
                  <a:gd name="T58" fmla="*/ 162 w 345"/>
                  <a:gd name="T59" fmla="*/ 243 h 330"/>
                  <a:gd name="T60" fmla="*/ 151 w 345"/>
                  <a:gd name="T61" fmla="*/ 254 h 330"/>
                  <a:gd name="T62" fmla="*/ 162 w 345"/>
                  <a:gd name="T63" fmla="*/ 265 h 330"/>
                  <a:gd name="T64" fmla="*/ 184 w 345"/>
                  <a:gd name="T65" fmla="*/ 265 h 330"/>
                  <a:gd name="T66" fmla="*/ 195 w 345"/>
                  <a:gd name="T67" fmla="*/ 254 h 330"/>
                  <a:gd name="T68" fmla="*/ 184 w 345"/>
                  <a:gd name="T69" fmla="*/ 243 h 330"/>
                  <a:gd name="T70" fmla="*/ 195 w 345"/>
                  <a:gd name="T71" fmla="*/ 243 h 330"/>
                  <a:gd name="T72" fmla="*/ 281 w 345"/>
                  <a:gd name="T73" fmla="*/ 243 h 330"/>
                  <a:gd name="T74" fmla="*/ 345 w 345"/>
                  <a:gd name="T75" fmla="*/ 330 h 330"/>
                  <a:gd name="T76" fmla="*/ 195 w 345"/>
                  <a:gd name="T77" fmla="*/ 330 h 330"/>
                  <a:gd name="T78" fmla="*/ 195 w 345"/>
                  <a:gd name="T79" fmla="*/ 330 h 330"/>
                  <a:gd name="T80" fmla="*/ 195 w 345"/>
                  <a:gd name="T81" fmla="*/ 330 h 33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45" h="330">
                    <a:moveTo>
                      <a:pt x="257" y="155"/>
                    </a:moveTo>
                    <a:cubicBezTo>
                      <a:pt x="247" y="198"/>
                      <a:pt x="210" y="243"/>
                      <a:pt x="173" y="243"/>
                    </a:cubicBezTo>
                    <a:cubicBezTo>
                      <a:pt x="136" y="243"/>
                      <a:pt x="99" y="198"/>
                      <a:pt x="89" y="155"/>
                    </a:cubicBezTo>
                    <a:cubicBezTo>
                      <a:pt x="81" y="153"/>
                      <a:pt x="76" y="150"/>
                      <a:pt x="76" y="140"/>
                    </a:cubicBezTo>
                    <a:cubicBezTo>
                      <a:pt x="76" y="103"/>
                      <a:pt x="76" y="103"/>
                      <a:pt x="76" y="103"/>
                    </a:cubicBezTo>
                    <a:cubicBezTo>
                      <a:pt x="76" y="94"/>
                      <a:pt x="81" y="91"/>
                      <a:pt x="89" y="90"/>
                    </a:cubicBezTo>
                    <a:cubicBezTo>
                      <a:pt x="89" y="90"/>
                      <a:pt x="89" y="90"/>
                      <a:pt x="89" y="90"/>
                    </a:cubicBezTo>
                    <a:cubicBezTo>
                      <a:pt x="89" y="90"/>
                      <a:pt x="89" y="90"/>
                      <a:pt x="89" y="90"/>
                    </a:cubicBezTo>
                    <a:cubicBezTo>
                      <a:pt x="89" y="90"/>
                      <a:pt x="83" y="67"/>
                      <a:pt x="87" y="62"/>
                    </a:cubicBezTo>
                    <a:cubicBezTo>
                      <a:pt x="91" y="57"/>
                      <a:pt x="101" y="56"/>
                      <a:pt x="103" y="50"/>
                    </a:cubicBezTo>
                    <a:cubicBezTo>
                      <a:pt x="105" y="45"/>
                      <a:pt x="108" y="3"/>
                      <a:pt x="115" y="2"/>
                    </a:cubicBezTo>
                    <a:cubicBezTo>
                      <a:pt x="123" y="0"/>
                      <a:pt x="159" y="10"/>
                      <a:pt x="170" y="11"/>
                    </a:cubicBezTo>
                    <a:cubicBezTo>
                      <a:pt x="181" y="13"/>
                      <a:pt x="222" y="15"/>
                      <a:pt x="228" y="19"/>
                    </a:cubicBezTo>
                    <a:cubicBezTo>
                      <a:pt x="234" y="23"/>
                      <a:pt x="239" y="38"/>
                      <a:pt x="244" y="43"/>
                    </a:cubicBezTo>
                    <a:cubicBezTo>
                      <a:pt x="249" y="49"/>
                      <a:pt x="259" y="44"/>
                      <a:pt x="262" y="50"/>
                    </a:cubicBezTo>
                    <a:cubicBezTo>
                      <a:pt x="265" y="56"/>
                      <a:pt x="257" y="90"/>
                      <a:pt x="257" y="90"/>
                    </a:cubicBezTo>
                    <a:cubicBezTo>
                      <a:pt x="256" y="90"/>
                      <a:pt x="256" y="90"/>
                      <a:pt x="256" y="90"/>
                    </a:cubicBezTo>
                    <a:cubicBezTo>
                      <a:pt x="257" y="90"/>
                      <a:pt x="257" y="90"/>
                      <a:pt x="257" y="90"/>
                    </a:cubicBezTo>
                    <a:cubicBezTo>
                      <a:pt x="264" y="91"/>
                      <a:pt x="270" y="94"/>
                      <a:pt x="270" y="103"/>
                    </a:cubicBezTo>
                    <a:cubicBezTo>
                      <a:pt x="270" y="140"/>
                      <a:pt x="270" y="140"/>
                      <a:pt x="270" y="140"/>
                    </a:cubicBezTo>
                    <a:cubicBezTo>
                      <a:pt x="270" y="149"/>
                      <a:pt x="264" y="153"/>
                      <a:pt x="257" y="155"/>
                    </a:cubicBezTo>
                    <a:close/>
                    <a:moveTo>
                      <a:pt x="195" y="330"/>
                    </a:moveTo>
                    <a:cubicBezTo>
                      <a:pt x="195" y="308"/>
                      <a:pt x="195" y="308"/>
                      <a:pt x="195" y="308"/>
                    </a:cubicBezTo>
                    <a:cubicBezTo>
                      <a:pt x="195" y="296"/>
                      <a:pt x="185" y="276"/>
                      <a:pt x="173" y="276"/>
                    </a:cubicBezTo>
                    <a:cubicBezTo>
                      <a:pt x="161" y="276"/>
                      <a:pt x="151" y="296"/>
                      <a:pt x="151" y="308"/>
                    </a:cubicBezTo>
                    <a:cubicBezTo>
                      <a:pt x="151" y="330"/>
                      <a:pt x="151" y="330"/>
                      <a:pt x="151" y="330"/>
                    </a:cubicBezTo>
                    <a:cubicBezTo>
                      <a:pt x="0" y="330"/>
                      <a:pt x="0" y="330"/>
                      <a:pt x="0" y="330"/>
                    </a:cubicBezTo>
                    <a:cubicBezTo>
                      <a:pt x="0" y="330"/>
                      <a:pt x="53" y="243"/>
                      <a:pt x="65" y="243"/>
                    </a:cubicBezTo>
                    <a:cubicBezTo>
                      <a:pt x="151" y="243"/>
                      <a:pt x="151" y="243"/>
                      <a:pt x="151" y="243"/>
                    </a:cubicBezTo>
                    <a:cubicBezTo>
                      <a:pt x="162" y="243"/>
                      <a:pt x="162" y="243"/>
                      <a:pt x="162" y="243"/>
                    </a:cubicBezTo>
                    <a:cubicBezTo>
                      <a:pt x="156" y="243"/>
                      <a:pt x="151" y="248"/>
                      <a:pt x="151" y="254"/>
                    </a:cubicBezTo>
                    <a:cubicBezTo>
                      <a:pt x="151" y="260"/>
                      <a:pt x="156" y="265"/>
                      <a:pt x="162" y="265"/>
                    </a:cubicBezTo>
                    <a:cubicBezTo>
                      <a:pt x="184" y="265"/>
                      <a:pt x="184" y="265"/>
                      <a:pt x="184" y="265"/>
                    </a:cubicBezTo>
                    <a:cubicBezTo>
                      <a:pt x="190" y="265"/>
                      <a:pt x="195" y="260"/>
                      <a:pt x="195" y="254"/>
                    </a:cubicBezTo>
                    <a:cubicBezTo>
                      <a:pt x="195" y="248"/>
                      <a:pt x="190" y="243"/>
                      <a:pt x="184" y="243"/>
                    </a:cubicBezTo>
                    <a:cubicBezTo>
                      <a:pt x="195" y="243"/>
                      <a:pt x="195" y="243"/>
                      <a:pt x="195" y="243"/>
                    </a:cubicBezTo>
                    <a:cubicBezTo>
                      <a:pt x="281" y="243"/>
                      <a:pt x="281" y="243"/>
                      <a:pt x="281" y="243"/>
                    </a:cubicBezTo>
                    <a:cubicBezTo>
                      <a:pt x="292" y="243"/>
                      <a:pt x="345" y="330"/>
                      <a:pt x="345" y="330"/>
                    </a:cubicBezTo>
                    <a:cubicBezTo>
                      <a:pt x="195" y="330"/>
                      <a:pt x="195" y="330"/>
                      <a:pt x="195" y="330"/>
                    </a:cubicBezTo>
                    <a:close/>
                    <a:moveTo>
                      <a:pt x="195" y="330"/>
                    </a:moveTo>
                    <a:cubicBezTo>
                      <a:pt x="195" y="330"/>
                      <a:pt x="195" y="330"/>
                      <a:pt x="195" y="330"/>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9" name="组合 7"/>
            <p:cNvGrpSpPr/>
            <p:nvPr/>
          </p:nvGrpSpPr>
          <p:grpSpPr>
            <a:xfrm>
              <a:off x="5252893" y="2200276"/>
              <a:ext cx="876300" cy="876300"/>
              <a:chOff x="5081443" y="2200276"/>
              <a:chExt cx="876300" cy="876300"/>
            </a:xfrm>
          </p:grpSpPr>
          <p:grpSp>
            <p:nvGrpSpPr>
              <p:cNvPr id="10" name="组合 23"/>
              <p:cNvGrpSpPr/>
              <p:nvPr/>
            </p:nvGrpSpPr>
            <p:grpSpPr>
              <a:xfrm rot="7200000">
                <a:off x="5081443" y="2200276"/>
                <a:ext cx="876300" cy="876300"/>
                <a:chOff x="2613025" y="1343025"/>
                <a:chExt cx="876300" cy="876300"/>
              </a:xfrm>
            </p:grpSpPr>
            <p:sp>
              <p:nvSpPr>
                <p:cNvPr id="26" name="任意多边形 25"/>
                <p:cNvSpPr/>
                <p:nvPr/>
              </p:nvSpPr>
              <p:spPr>
                <a:xfrm>
                  <a:off x="2613025" y="1343025"/>
                  <a:ext cx="819150" cy="628650"/>
                </a:xfrm>
                <a:custGeom>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6">
                    <a:alpha val="77000"/>
                  </a:schemeClr>
                </a:solidFill>
                <a:ln>
                  <a:noFill/>
                </a:ln>
              </p:spPr>
              <p:txBody>
                <a:bodyPr vert="horz" wrap="square" lIns="91412" tIns="45706" rIns="91412" bIns="45706" numCol="1" anchor="t" anchorCtr="0" compatLnSpc="1"/>
                <a:lstStyle/>
                <a:p>
                  <a:pP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任意多边形 26"/>
                <p:cNvSpPr/>
                <p:nvPr/>
              </p:nvSpPr>
              <p:spPr>
                <a:xfrm>
                  <a:off x="2676525" y="1597025"/>
                  <a:ext cx="812800" cy="622300"/>
                </a:xfrm>
                <a:custGeom>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5" name="Freeform 13"/>
              <p:cNvSpPr>
                <a:spLocks noEditPoints="1"/>
              </p:cNvSpPr>
              <p:nvPr/>
            </p:nvSpPr>
            <p:spPr bwMode="auto">
              <a:xfrm>
                <a:off x="5672116" y="2555231"/>
                <a:ext cx="195284" cy="195284"/>
              </a:xfrm>
              <a:custGeom>
                <a:gdLst>
                  <a:gd name="T0" fmla="*/ 349 w 360"/>
                  <a:gd name="T1" fmla="*/ 70 h 360"/>
                  <a:gd name="T2" fmla="*/ 349 w 360"/>
                  <a:gd name="T3" fmla="*/ 290 h 360"/>
                  <a:gd name="T4" fmla="*/ 290 w 360"/>
                  <a:gd name="T5" fmla="*/ 350 h 360"/>
                  <a:gd name="T6" fmla="*/ 70 w 360"/>
                  <a:gd name="T7" fmla="*/ 349 h 360"/>
                  <a:gd name="T8" fmla="*/ 11 w 360"/>
                  <a:gd name="T9" fmla="*/ 290 h 360"/>
                  <a:gd name="T10" fmla="*/ 11 w 360"/>
                  <a:gd name="T11" fmla="*/ 70 h 360"/>
                  <a:gd name="T12" fmla="*/ 70 w 360"/>
                  <a:gd name="T13" fmla="*/ 11 h 360"/>
                  <a:gd name="T14" fmla="*/ 290 w 360"/>
                  <a:gd name="T15" fmla="*/ 11 h 360"/>
                  <a:gd name="T16" fmla="*/ 349 w 360"/>
                  <a:gd name="T17" fmla="*/ 70 h 360"/>
                  <a:gd name="T18" fmla="*/ 349 w 360"/>
                  <a:gd name="T19" fmla="*/ 70 h 360"/>
                  <a:gd name="T20" fmla="*/ 125 w 360"/>
                  <a:gd name="T21" fmla="*/ 49 h 360"/>
                  <a:gd name="T22" fmla="*/ 90 w 360"/>
                  <a:gd name="T23" fmla="*/ 84 h 360"/>
                  <a:gd name="T24" fmla="*/ 125 w 360"/>
                  <a:gd name="T25" fmla="*/ 118 h 360"/>
                  <a:gd name="T26" fmla="*/ 142 w 360"/>
                  <a:gd name="T27" fmla="*/ 114 h 360"/>
                  <a:gd name="T28" fmla="*/ 219 w 360"/>
                  <a:gd name="T29" fmla="*/ 114 h 360"/>
                  <a:gd name="T30" fmla="*/ 236 w 360"/>
                  <a:gd name="T31" fmla="*/ 119 h 360"/>
                  <a:gd name="T32" fmla="*/ 270 w 360"/>
                  <a:gd name="T33" fmla="*/ 84 h 360"/>
                  <a:gd name="T34" fmla="*/ 236 w 360"/>
                  <a:gd name="T35" fmla="*/ 49 h 360"/>
                  <a:gd name="T36" fmla="*/ 219 w 360"/>
                  <a:gd name="T37" fmla="*/ 54 h 360"/>
                  <a:gd name="T38" fmla="*/ 142 w 360"/>
                  <a:gd name="T39" fmla="*/ 54 h 360"/>
                  <a:gd name="T40" fmla="*/ 125 w 360"/>
                  <a:gd name="T41" fmla="*/ 49 h 360"/>
                  <a:gd name="T42" fmla="*/ 125 w 360"/>
                  <a:gd name="T43" fmla="*/ 49 h 360"/>
                  <a:gd name="T44" fmla="*/ 291 w 360"/>
                  <a:gd name="T45" fmla="*/ 215 h 360"/>
                  <a:gd name="T46" fmla="*/ 326 w 360"/>
                  <a:gd name="T47" fmla="*/ 180 h 360"/>
                  <a:gd name="T48" fmla="*/ 291 w 360"/>
                  <a:gd name="T49" fmla="*/ 146 h 360"/>
                  <a:gd name="T50" fmla="*/ 274 w 360"/>
                  <a:gd name="T51" fmla="*/ 150 h 360"/>
                  <a:gd name="T52" fmla="*/ 192 w 360"/>
                  <a:gd name="T53" fmla="*/ 155 h 360"/>
                  <a:gd name="T54" fmla="*/ 188 w 360"/>
                  <a:gd name="T55" fmla="*/ 154 h 360"/>
                  <a:gd name="T56" fmla="*/ 180 w 360"/>
                  <a:gd name="T57" fmla="*/ 152 h 360"/>
                  <a:gd name="T58" fmla="*/ 173 w 360"/>
                  <a:gd name="T59" fmla="*/ 153 h 360"/>
                  <a:gd name="T60" fmla="*/ 168 w 360"/>
                  <a:gd name="T61" fmla="*/ 155 h 360"/>
                  <a:gd name="T62" fmla="*/ 86 w 360"/>
                  <a:gd name="T63" fmla="*/ 150 h 360"/>
                  <a:gd name="T64" fmla="*/ 69 w 360"/>
                  <a:gd name="T65" fmla="*/ 145 h 360"/>
                  <a:gd name="T66" fmla="*/ 35 w 360"/>
                  <a:gd name="T67" fmla="*/ 180 h 360"/>
                  <a:gd name="T68" fmla="*/ 69 w 360"/>
                  <a:gd name="T69" fmla="*/ 215 h 360"/>
                  <a:gd name="T70" fmla="*/ 86 w 360"/>
                  <a:gd name="T71" fmla="*/ 210 h 360"/>
                  <a:gd name="T72" fmla="*/ 147 w 360"/>
                  <a:gd name="T73" fmla="*/ 198 h 360"/>
                  <a:gd name="T74" fmla="*/ 141 w 360"/>
                  <a:gd name="T75" fmla="*/ 209 h 360"/>
                  <a:gd name="T76" fmla="*/ 96 w 360"/>
                  <a:gd name="T77" fmla="*/ 251 h 360"/>
                  <a:gd name="T78" fmla="*/ 86 w 360"/>
                  <a:gd name="T79" fmla="*/ 276 h 360"/>
                  <a:gd name="T80" fmla="*/ 120 w 360"/>
                  <a:gd name="T81" fmla="*/ 311 h 360"/>
                  <a:gd name="T82" fmla="*/ 133 w 360"/>
                  <a:gd name="T83" fmla="*/ 309 h 360"/>
                  <a:gd name="T84" fmla="*/ 211 w 360"/>
                  <a:gd name="T85" fmla="*/ 275 h 360"/>
                  <a:gd name="T86" fmla="*/ 217 w 360"/>
                  <a:gd name="T87" fmla="*/ 288 h 360"/>
                  <a:gd name="T88" fmla="*/ 246 w 360"/>
                  <a:gd name="T89" fmla="*/ 311 h 360"/>
                  <a:gd name="T90" fmla="*/ 276 w 360"/>
                  <a:gd name="T91" fmla="*/ 275 h 360"/>
                  <a:gd name="T92" fmla="*/ 223 w 360"/>
                  <a:gd name="T93" fmla="*/ 246 h 360"/>
                  <a:gd name="T94" fmla="*/ 149 w 360"/>
                  <a:gd name="T95" fmla="*/ 262 h 360"/>
                  <a:gd name="T96" fmla="*/ 146 w 360"/>
                  <a:gd name="T97" fmla="*/ 257 h 360"/>
                  <a:gd name="T98" fmla="*/ 191 w 360"/>
                  <a:gd name="T99" fmla="*/ 201 h 360"/>
                  <a:gd name="T100" fmla="*/ 274 w 360"/>
                  <a:gd name="T101" fmla="*/ 210 h 360"/>
                  <a:gd name="T102" fmla="*/ 291 w 360"/>
                  <a:gd name="T103" fmla="*/ 215 h 360"/>
                  <a:gd name="T104" fmla="*/ 291 w 360"/>
                  <a:gd name="T105" fmla="*/ 215 h 360"/>
                  <a:gd name="T106" fmla="*/ 291 w 360"/>
                  <a:gd name="T107" fmla="*/ 215 h 36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0" h="360">
                    <a:moveTo>
                      <a:pt x="349" y="70"/>
                    </a:moveTo>
                    <a:cubicBezTo>
                      <a:pt x="360" y="129"/>
                      <a:pt x="360" y="230"/>
                      <a:pt x="349" y="290"/>
                    </a:cubicBezTo>
                    <a:cubicBezTo>
                      <a:pt x="342" y="332"/>
                      <a:pt x="333" y="342"/>
                      <a:pt x="290" y="350"/>
                    </a:cubicBezTo>
                    <a:cubicBezTo>
                      <a:pt x="231" y="359"/>
                      <a:pt x="131" y="360"/>
                      <a:pt x="70" y="349"/>
                    </a:cubicBezTo>
                    <a:cubicBezTo>
                      <a:pt x="28" y="342"/>
                      <a:pt x="18" y="333"/>
                      <a:pt x="11" y="290"/>
                    </a:cubicBezTo>
                    <a:cubicBezTo>
                      <a:pt x="0" y="231"/>
                      <a:pt x="0" y="130"/>
                      <a:pt x="11" y="70"/>
                    </a:cubicBezTo>
                    <a:cubicBezTo>
                      <a:pt x="18" y="28"/>
                      <a:pt x="27" y="18"/>
                      <a:pt x="70" y="11"/>
                    </a:cubicBezTo>
                    <a:cubicBezTo>
                      <a:pt x="129" y="0"/>
                      <a:pt x="230" y="1"/>
                      <a:pt x="290" y="11"/>
                    </a:cubicBezTo>
                    <a:cubicBezTo>
                      <a:pt x="333" y="19"/>
                      <a:pt x="342" y="27"/>
                      <a:pt x="349" y="70"/>
                    </a:cubicBezTo>
                    <a:cubicBezTo>
                      <a:pt x="349" y="70"/>
                      <a:pt x="349" y="70"/>
                      <a:pt x="349" y="70"/>
                    </a:cubicBezTo>
                    <a:close/>
                    <a:moveTo>
                      <a:pt x="125" y="49"/>
                    </a:moveTo>
                    <a:cubicBezTo>
                      <a:pt x="106" y="49"/>
                      <a:pt x="90" y="65"/>
                      <a:pt x="90" y="84"/>
                    </a:cubicBezTo>
                    <a:cubicBezTo>
                      <a:pt x="90" y="103"/>
                      <a:pt x="106" y="118"/>
                      <a:pt x="125" y="118"/>
                    </a:cubicBezTo>
                    <a:cubicBezTo>
                      <a:pt x="131" y="118"/>
                      <a:pt x="137" y="117"/>
                      <a:pt x="142" y="114"/>
                    </a:cubicBezTo>
                    <a:cubicBezTo>
                      <a:pt x="179" y="93"/>
                      <a:pt x="182" y="92"/>
                      <a:pt x="219" y="114"/>
                    </a:cubicBezTo>
                    <a:cubicBezTo>
                      <a:pt x="224" y="117"/>
                      <a:pt x="230" y="119"/>
                      <a:pt x="236" y="119"/>
                    </a:cubicBezTo>
                    <a:cubicBezTo>
                      <a:pt x="255" y="119"/>
                      <a:pt x="270" y="103"/>
                      <a:pt x="270" y="84"/>
                    </a:cubicBezTo>
                    <a:cubicBezTo>
                      <a:pt x="270" y="65"/>
                      <a:pt x="255" y="49"/>
                      <a:pt x="236" y="49"/>
                    </a:cubicBezTo>
                    <a:cubicBezTo>
                      <a:pt x="230" y="49"/>
                      <a:pt x="224" y="51"/>
                      <a:pt x="219" y="54"/>
                    </a:cubicBezTo>
                    <a:cubicBezTo>
                      <a:pt x="181" y="75"/>
                      <a:pt x="180" y="75"/>
                      <a:pt x="142" y="54"/>
                    </a:cubicBezTo>
                    <a:cubicBezTo>
                      <a:pt x="137" y="51"/>
                      <a:pt x="131" y="49"/>
                      <a:pt x="125" y="49"/>
                    </a:cubicBezTo>
                    <a:cubicBezTo>
                      <a:pt x="125" y="49"/>
                      <a:pt x="125" y="49"/>
                      <a:pt x="125" y="49"/>
                    </a:cubicBezTo>
                    <a:close/>
                    <a:moveTo>
                      <a:pt x="291" y="215"/>
                    </a:moveTo>
                    <a:cubicBezTo>
                      <a:pt x="310" y="215"/>
                      <a:pt x="326" y="199"/>
                      <a:pt x="326" y="180"/>
                    </a:cubicBezTo>
                    <a:cubicBezTo>
                      <a:pt x="326" y="161"/>
                      <a:pt x="310" y="146"/>
                      <a:pt x="291" y="146"/>
                    </a:cubicBezTo>
                    <a:cubicBezTo>
                      <a:pt x="285" y="146"/>
                      <a:pt x="279" y="147"/>
                      <a:pt x="274" y="150"/>
                    </a:cubicBezTo>
                    <a:cubicBezTo>
                      <a:pt x="237" y="171"/>
                      <a:pt x="223" y="168"/>
                      <a:pt x="192" y="155"/>
                    </a:cubicBezTo>
                    <a:cubicBezTo>
                      <a:pt x="188" y="154"/>
                      <a:pt x="188" y="154"/>
                      <a:pt x="188" y="154"/>
                    </a:cubicBezTo>
                    <a:cubicBezTo>
                      <a:pt x="185" y="153"/>
                      <a:pt x="183" y="152"/>
                      <a:pt x="180" y="152"/>
                    </a:cubicBezTo>
                    <a:cubicBezTo>
                      <a:pt x="178" y="152"/>
                      <a:pt x="176" y="153"/>
                      <a:pt x="173" y="153"/>
                    </a:cubicBezTo>
                    <a:cubicBezTo>
                      <a:pt x="168" y="155"/>
                      <a:pt x="168" y="155"/>
                      <a:pt x="168" y="155"/>
                    </a:cubicBezTo>
                    <a:cubicBezTo>
                      <a:pt x="136" y="168"/>
                      <a:pt x="124" y="171"/>
                      <a:pt x="86" y="150"/>
                    </a:cubicBezTo>
                    <a:cubicBezTo>
                      <a:pt x="81" y="147"/>
                      <a:pt x="75" y="145"/>
                      <a:pt x="69" y="145"/>
                    </a:cubicBezTo>
                    <a:cubicBezTo>
                      <a:pt x="50" y="145"/>
                      <a:pt x="35" y="161"/>
                      <a:pt x="35" y="180"/>
                    </a:cubicBezTo>
                    <a:cubicBezTo>
                      <a:pt x="35" y="199"/>
                      <a:pt x="50" y="215"/>
                      <a:pt x="69" y="215"/>
                    </a:cubicBezTo>
                    <a:cubicBezTo>
                      <a:pt x="75" y="215"/>
                      <a:pt x="81" y="213"/>
                      <a:pt x="86" y="210"/>
                    </a:cubicBezTo>
                    <a:cubicBezTo>
                      <a:pt x="121" y="190"/>
                      <a:pt x="140" y="191"/>
                      <a:pt x="147" y="198"/>
                    </a:cubicBezTo>
                    <a:cubicBezTo>
                      <a:pt x="150" y="199"/>
                      <a:pt x="147" y="201"/>
                      <a:pt x="141" y="209"/>
                    </a:cubicBezTo>
                    <a:cubicBezTo>
                      <a:pt x="132" y="220"/>
                      <a:pt x="113" y="235"/>
                      <a:pt x="96" y="251"/>
                    </a:cubicBezTo>
                    <a:cubicBezTo>
                      <a:pt x="89" y="258"/>
                      <a:pt x="86" y="266"/>
                      <a:pt x="86" y="276"/>
                    </a:cubicBezTo>
                    <a:cubicBezTo>
                      <a:pt x="86" y="295"/>
                      <a:pt x="101" y="311"/>
                      <a:pt x="120" y="311"/>
                    </a:cubicBezTo>
                    <a:cubicBezTo>
                      <a:pt x="124" y="311"/>
                      <a:pt x="129" y="310"/>
                      <a:pt x="133" y="309"/>
                    </a:cubicBezTo>
                    <a:cubicBezTo>
                      <a:pt x="166" y="300"/>
                      <a:pt x="193" y="284"/>
                      <a:pt x="211" y="275"/>
                    </a:cubicBezTo>
                    <a:cubicBezTo>
                      <a:pt x="215" y="273"/>
                      <a:pt x="213" y="277"/>
                      <a:pt x="217" y="288"/>
                    </a:cubicBezTo>
                    <a:cubicBezTo>
                      <a:pt x="221" y="297"/>
                      <a:pt x="231" y="310"/>
                      <a:pt x="246" y="311"/>
                    </a:cubicBezTo>
                    <a:cubicBezTo>
                      <a:pt x="269" y="313"/>
                      <a:pt x="281" y="294"/>
                      <a:pt x="276" y="275"/>
                    </a:cubicBezTo>
                    <a:cubicBezTo>
                      <a:pt x="270" y="252"/>
                      <a:pt x="247" y="236"/>
                      <a:pt x="223" y="246"/>
                    </a:cubicBezTo>
                    <a:cubicBezTo>
                      <a:pt x="197" y="256"/>
                      <a:pt x="174" y="262"/>
                      <a:pt x="149" y="262"/>
                    </a:cubicBezTo>
                    <a:cubicBezTo>
                      <a:pt x="144" y="261"/>
                      <a:pt x="145" y="260"/>
                      <a:pt x="146" y="257"/>
                    </a:cubicBezTo>
                    <a:cubicBezTo>
                      <a:pt x="149" y="245"/>
                      <a:pt x="168" y="213"/>
                      <a:pt x="191" y="201"/>
                    </a:cubicBezTo>
                    <a:cubicBezTo>
                      <a:pt x="214" y="191"/>
                      <a:pt x="233" y="187"/>
                      <a:pt x="274" y="210"/>
                    </a:cubicBezTo>
                    <a:cubicBezTo>
                      <a:pt x="279" y="213"/>
                      <a:pt x="285" y="215"/>
                      <a:pt x="291" y="215"/>
                    </a:cubicBezTo>
                    <a:close/>
                    <a:moveTo>
                      <a:pt x="291" y="215"/>
                    </a:moveTo>
                    <a:cubicBezTo>
                      <a:pt x="291" y="215"/>
                      <a:pt x="291" y="215"/>
                      <a:pt x="291" y="215"/>
                    </a:cubicBezTo>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1" name="组合 8"/>
            <p:cNvGrpSpPr/>
            <p:nvPr/>
          </p:nvGrpSpPr>
          <p:grpSpPr>
            <a:xfrm>
              <a:off x="4651375" y="3194050"/>
              <a:ext cx="876300" cy="876300"/>
              <a:chOff x="4479925" y="3194050"/>
              <a:chExt cx="876300" cy="876300"/>
            </a:xfrm>
          </p:grpSpPr>
          <p:grpSp>
            <p:nvGrpSpPr>
              <p:cNvPr id="12" name="组合 19"/>
              <p:cNvGrpSpPr/>
              <p:nvPr/>
            </p:nvGrpSpPr>
            <p:grpSpPr>
              <a:xfrm rot="10800000">
                <a:off x="4479925" y="3194050"/>
                <a:ext cx="876300" cy="876300"/>
                <a:chOff x="2613025" y="1343025"/>
                <a:chExt cx="876300" cy="876300"/>
              </a:xfrm>
            </p:grpSpPr>
            <p:sp>
              <p:nvSpPr>
                <p:cNvPr id="22" name="任意多边形 21"/>
                <p:cNvSpPr/>
                <p:nvPr/>
              </p:nvSpPr>
              <p:spPr>
                <a:xfrm>
                  <a:off x="2613025" y="1343025"/>
                  <a:ext cx="819150" cy="628650"/>
                </a:xfrm>
                <a:custGeom>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2">
                    <a:alpha val="77000"/>
                  </a:schemeClr>
                </a:solidFill>
                <a:ln>
                  <a:noFill/>
                </a:ln>
              </p:spPr>
              <p:txBody>
                <a:bodyPr vert="horz" wrap="square" lIns="91412" tIns="45706" rIns="91412" bIns="45706" numCol="1" anchor="t" anchorCtr="0" compatLnSpc="1"/>
                <a:lstStyle/>
                <a:p>
                  <a:pP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任意多边形 22"/>
                <p:cNvSpPr/>
                <p:nvPr/>
              </p:nvSpPr>
              <p:spPr>
                <a:xfrm>
                  <a:off x="2676525" y="1597025"/>
                  <a:ext cx="812800" cy="622300"/>
                </a:xfrm>
                <a:custGeom>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21" name="Freeform 10"/>
              <p:cNvSpPr>
                <a:spLocks noEditPoints="1"/>
              </p:cNvSpPr>
              <p:nvPr/>
            </p:nvSpPr>
            <p:spPr bwMode="auto">
              <a:xfrm>
                <a:off x="4912957" y="3713718"/>
                <a:ext cx="240782" cy="210582"/>
              </a:xfrm>
              <a:custGeom>
                <a:gdLst>
                  <a:gd name="T0" fmla="*/ 383 w 463"/>
                  <a:gd name="T1" fmla="*/ 146 h 404"/>
                  <a:gd name="T2" fmla="*/ 382 w 463"/>
                  <a:gd name="T3" fmla="*/ 160 h 404"/>
                  <a:gd name="T4" fmla="*/ 235 w 463"/>
                  <a:gd name="T5" fmla="*/ 294 h 404"/>
                  <a:gd name="T6" fmla="*/ 211 w 463"/>
                  <a:gd name="T7" fmla="*/ 294 h 404"/>
                  <a:gd name="T8" fmla="*/ 206 w 463"/>
                  <a:gd name="T9" fmla="*/ 299 h 404"/>
                  <a:gd name="T10" fmla="*/ 288 w 463"/>
                  <a:gd name="T11" fmla="*/ 349 h 404"/>
                  <a:gd name="T12" fmla="*/ 312 w 463"/>
                  <a:gd name="T13" fmla="*/ 349 h 404"/>
                  <a:gd name="T14" fmla="*/ 360 w 463"/>
                  <a:gd name="T15" fmla="*/ 399 h 404"/>
                  <a:gd name="T16" fmla="*/ 371 w 463"/>
                  <a:gd name="T17" fmla="*/ 404 h 404"/>
                  <a:gd name="T18" fmla="*/ 377 w 463"/>
                  <a:gd name="T19" fmla="*/ 402 h 404"/>
                  <a:gd name="T20" fmla="*/ 387 w 463"/>
                  <a:gd name="T21" fmla="*/ 388 h 404"/>
                  <a:gd name="T22" fmla="*/ 387 w 463"/>
                  <a:gd name="T23" fmla="*/ 347 h 404"/>
                  <a:gd name="T24" fmla="*/ 463 w 463"/>
                  <a:gd name="T25" fmla="*/ 247 h 404"/>
                  <a:gd name="T26" fmla="*/ 383 w 463"/>
                  <a:gd name="T27" fmla="*/ 146 h 404"/>
                  <a:gd name="T28" fmla="*/ 235 w 463"/>
                  <a:gd name="T29" fmla="*/ 0 h 404"/>
                  <a:gd name="T30" fmla="*/ 126 w 463"/>
                  <a:gd name="T31" fmla="*/ 0 h 404"/>
                  <a:gd name="T32" fmla="*/ 0 w 463"/>
                  <a:gd name="T33" fmla="*/ 136 h 404"/>
                  <a:gd name="T34" fmla="*/ 104 w 463"/>
                  <a:gd name="T35" fmla="*/ 269 h 404"/>
                  <a:gd name="T36" fmla="*/ 104 w 463"/>
                  <a:gd name="T37" fmla="*/ 326 h 404"/>
                  <a:gd name="T38" fmla="*/ 116 w 463"/>
                  <a:gd name="T39" fmla="*/ 344 h 404"/>
                  <a:gd name="T40" fmla="*/ 123 w 463"/>
                  <a:gd name="T41" fmla="*/ 345 h 404"/>
                  <a:gd name="T42" fmla="*/ 136 w 463"/>
                  <a:gd name="T43" fmla="*/ 339 h 404"/>
                  <a:gd name="T44" fmla="*/ 201 w 463"/>
                  <a:gd name="T45" fmla="*/ 271 h 404"/>
                  <a:gd name="T46" fmla="*/ 235 w 463"/>
                  <a:gd name="T47" fmla="*/ 271 h 404"/>
                  <a:gd name="T48" fmla="*/ 359 w 463"/>
                  <a:gd name="T49" fmla="*/ 156 h 404"/>
                  <a:gd name="T50" fmla="*/ 361 w 463"/>
                  <a:gd name="T51" fmla="*/ 136 h 404"/>
                  <a:gd name="T52" fmla="*/ 235 w 463"/>
                  <a:gd name="T53" fmla="*/ 0 h 404"/>
                  <a:gd name="T54" fmla="*/ 92 w 463"/>
                  <a:gd name="T55" fmla="*/ 151 h 404"/>
                  <a:gd name="T56" fmla="*/ 74 w 463"/>
                  <a:gd name="T57" fmla="*/ 132 h 404"/>
                  <a:gd name="T58" fmla="*/ 92 w 463"/>
                  <a:gd name="T59" fmla="*/ 114 h 404"/>
                  <a:gd name="T60" fmla="*/ 111 w 463"/>
                  <a:gd name="T61" fmla="*/ 132 h 404"/>
                  <a:gd name="T62" fmla="*/ 92 w 463"/>
                  <a:gd name="T63" fmla="*/ 151 h 404"/>
                  <a:gd name="T64" fmla="*/ 188 w 463"/>
                  <a:gd name="T65" fmla="*/ 151 h 404"/>
                  <a:gd name="T66" fmla="*/ 169 w 463"/>
                  <a:gd name="T67" fmla="*/ 132 h 404"/>
                  <a:gd name="T68" fmla="*/ 188 w 463"/>
                  <a:gd name="T69" fmla="*/ 114 h 404"/>
                  <a:gd name="T70" fmla="*/ 206 w 463"/>
                  <a:gd name="T71" fmla="*/ 132 h 404"/>
                  <a:gd name="T72" fmla="*/ 188 w 463"/>
                  <a:gd name="T73" fmla="*/ 151 h 404"/>
                  <a:gd name="T74" fmla="*/ 283 w 463"/>
                  <a:gd name="T75" fmla="*/ 151 h 404"/>
                  <a:gd name="T76" fmla="*/ 265 w 463"/>
                  <a:gd name="T77" fmla="*/ 132 h 404"/>
                  <a:gd name="T78" fmla="*/ 283 w 463"/>
                  <a:gd name="T79" fmla="*/ 114 h 404"/>
                  <a:gd name="T80" fmla="*/ 302 w 463"/>
                  <a:gd name="T81" fmla="*/ 132 h 404"/>
                  <a:gd name="T82" fmla="*/ 283 w 463"/>
                  <a:gd name="T83" fmla="*/ 151 h 404"/>
                  <a:gd name="T84" fmla="*/ 283 w 463"/>
                  <a:gd name="T85" fmla="*/ 151 h 404"/>
                  <a:gd name="T86" fmla="*/ 283 w 463"/>
                  <a:gd name="T87" fmla="*/ 151 h 404"/>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2" h="402">
                    <a:moveTo>
                      <a:pt x="383" y="146"/>
                    </a:moveTo>
                    <a:cubicBezTo>
                      <a:pt x="383" y="151"/>
                      <a:pt x="382" y="155"/>
                      <a:pt x="382" y="160"/>
                    </a:cubicBezTo>
                    <a:cubicBezTo>
                      <a:pt x="370" y="238"/>
                      <a:pt x="309" y="294"/>
                      <a:pt x="235" y="294"/>
                    </a:cubicBezTo>
                    <a:cubicBezTo>
                      <a:pt x="211" y="294"/>
                      <a:pt x="211" y="294"/>
                      <a:pt x="211" y="294"/>
                    </a:cubicBezTo>
                    <a:cubicBezTo>
                      <a:pt x="206" y="299"/>
                      <a:pt x="206" y="299"/>
                      <a:pt x="206" y="299"/>
                    </a:cubicBezTo>
                    <a:cubicBezTo>
                      <a:pt x="223" y="329"/>
                      <a:pt x="254" y="349"/>
                      <a:pt x="288" y="349"/>
                    </a:cubicBezTo>
                    <a:cubicBezTo>
                      <a:pt x="312" y="349"/>
                      <a:pt x="312" y="349"/>
                      <a:pt x="312" y="349"/>
                    </a:cubicBezTo>
                    <a:cubicBezTo>
                      <a:pt x="360" y="399"/>
                      <a:pt x="360" y="399"/>
                      <a:pt x="360" y="399"/>
                    </a:cubicBezTo>
                    <a:cubicBezTo>
                      <a:pt x="363" y="402"/>
                      <a:pt x="367" y="404"/>
                      <a:pt x="371" y="404"/>
                    </a:cubicBezTo>
                    <a:cubicBezTo>
                      <a:pt x="373" y="404"/>
                      <a:pt x="375" y="403"/>
                      <a:pt x="377" y="402"/>
                    </a:cubicBezTo>
                    <a:cubicBezTo>
                      <a:pt x="383" y="400"/>
                      <a:pt x="387" y="394"/>
                      <a:pt x="387" y="388"/>
                    </a:cubicBezTo>
                    <a:cubicBezTo>
                      <a:pt x="387" y="347"/>
                      <a:pt x="387" y="347"/>
                      <a:pt x="387" y="347"/>
                    </a:cubicBezTo>
                    <a:cubicBezTo>
                      <a:pt x="431" y="338"/>
                      <a:pt x="463" y="297"/>
                      <a:pt x="463" y="247"/>
                    </a:cubicBezTo>
                    <a:cubicBezTo>
                      <a:pt x="463" y="196"/>
                      <a:pt x="428" y="154"/>
                      <a:pt x="383" y="146"/>
                    </a:cubicBezTo>
                    <a:close/>
                    <a:moveTo>
                      <a:pt x="235" y="0"/>
                    </a:moveTo>
                    <a:cubicBezTo>
                      <a:pt x="126" y="0"/>
                      <a:pt x="126" y="0"/>
                      <a:pt x="126" y="0"/>
                    </a:cubicBezTo>
                    <a:cubicBezTo>
                      <a:pt x="57" y="0"/>
                      <a:pt x="0" y="61"/>
                      <a:pt x="0" y="136"/>
                    </a:cubicBezTo>
                    <a:cubicBezTo>
                      <a:pt x="0" y="203"/>
                      <a:pt x="45" y="258"/>
                      <a:pt x="104" y="269"/>
                    </a:cubicBezTo>
                    <a:cubicBezTo>
                      <a:pt x="104" y="326"/>
                      <a:pt x="104" y="326"/>
                      <a:pt x="104" y="326"/>
                    </a:cubicBezTo>
                    <a:cubicBezTo>
                      <a:pt x="104" y="334"/>
                      <a:pt x="109" y="341"/>
                      <a:pt x="116" y="344"/>
                    </a:cubicBezTo>
                    <a:cubicBezTo>
                      <a:pt x="118" y="344"/>
                      <a:pt x="120" y="345"/>
                      <a:pt x="123" y="345"/>
                    </a:cubicBezTo>
                    <a:cubicBezTo>
                      <a:pt x="128" y="345"/>
                      <a:pt x="133" y="343"/>
                      <a:pt x="136" y="339"/>
                    </a:cubicBezTo>
                    <a:cubicBezTo>
                      <a:pt x="201" y="271"/>
                      <a:pt x="201" y="271"/>
                      <a:pt x="201" y="271"/>
                    </a:cubicBezTo>
                    <a:cubicBezTo>
                      <a:pt x="235" y="271"/>
                      <a:pt x="235" y="271"/>
                      <a:pt x="235" y="271"/>
                    </a:cubicBezTo>
                    <a:cubicBezTo>
                      <a:pt x="297" y="271"/>
                      <a:pt x="349" y="223"/>
                      <a:pt x="359" y="156"/>
                    </a:cubicBezTo>
                    <a:cubicBezTo>
                      <a:pt x="360" y="149"/>
                      <a:pt x="361" y="142"/>
                      <a:pt x="361" y="136"/>
                    </a:cubicBezTo>
                    <a:cubicBezTo>
                      <a:pt x="361" y="61"/>
                      <a:pt x="304" y="0"/>
                      <a:pt x="235" y="0"/>
                    </a:cubicBezTo>
                    <a:close/>
                    <a:moveTo>
                      <a:pt x="92" y="151"/>
                    </a:moveTo>
                    <a:cubicBezTo>
                      <a:pt x="82" y="151"/>
                      <a:pt x="74" y="142"/>
                      <a:pt x="74" y="132"/>
                    </a:cubicBezTo>
                    <a:cubicBezTo>
                      <a:pt x="74" y="122"/>
                      <a:pt x="82" y="114"/>
                      <a:pt x="92" y="114"/>
                    </a:cubicBezTo>
                    <a:cubicBezTo>
                      <a:pt x="102" y="114"/>
                      <a:pt x="111" y="122"/>
                      <a:pt x="111" y="132"/>
                    </a:cubicBezTo>
                    <a:cubicBezTo>
                      <a:pt x="111" y="142"/>
                      <a:pt x="102" y="151"/>
                      <a:pt x="92" y="151"/>
                    </a:cubicBezTo>
                    <a:close/>
                    <a:moveTo>
                      <a:pt x="188" y="151"/>
                    </a:moveTo>
                    <a:cubicBezTo>
                      <a:pt x="177" y="151"/>
                      <a:pt x="169" y="142"/>
                      <a:pt x="169" y="132"/>
                    </a:cubicBezTo>
                    <a:cubicBezTo>
                      <a:pt x="169" y="122"/>
                      <a:pt x="177" y="114"/>
                      <a:pt x="188" y="114"/>
                    </a:cubicBezTo>
                    <a:cubicBezTo>
                      <a:pt x="198" y="114"/>
                      <a:pt x="206" y="122"/>
                      <a:pt x="206" y="132"/>
                    </a:cubicBezTo>
                    <a:cubicBezTo>
                      <a:pt x="206" y="142"/>
                      <a:pt x="198" y="151"/>
                      <a:pt x="188" y="151"/>
                    </a:cubicBezTo>
                    <a:close/>
                    <a:moveTo>
                      <a:pt x="283" y="151"/>
                    </a:moveTo>
                    <a:cubicBezTo>
                      <a:pt x="273" y="151"/>
                      <a:pt x="265" y="142"/>
                      <a:pt x="265" y="132"/>
                    </a:cubicBezTo>
                    <a:cubicBezTo>
                      <a:pt x="265" y="122"/>
                      <a:pt x="273" y="114"/>
                      <a:pt x="283" y="114"/>
                    </a:cubicBezTo>
                    <a:cubicBezTo>
                      <a:pt x="293" y="114"/>
                      <a:pt x="302" y="122"/>
                      <a:pt x="302" y="132"/>
                    </a:cubicBezTo>
                    <a:cubicBezTo>
                      <a:pt x="302" y="142"/>
                      <a:pt x="293" y="151"/>
                      <a:pt x="283" y="151"/>
                    </a:cubicBezTo>
                    <a:close/>
                    <a:moveTo>
                      <a:pt x="283" y="151"/>
                    </a:moveTo>
                    <a:cubicBezTo>
                      <a:pt x="283" y="151"/>
                      <a:pt x="283" y="151"/>
                      <a:pt x="283" y="151"/>
                    </a:cubicBezTo>
                  </a:path>
                </a:pathLst>
              </a:custGeom>
              <a:solidFill>
                <a:schemeClr val="bg1"/>
              </a:solidFill>
              <a:ln>
                <a:noFill/>
              </a:ln>
            </p:spPr>
            <p:txBody>
              <a:bodyPr vert="horz" wrap="square" lIns="91412" tIns="45706" rIns="91412" bIns="45706" numCol="1" anchor="t" anchorCtr="0" compatLnSpc="1"/>
              <a:lstStyle/>
              <a:p>
                <a:pP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16" name="组合 9"/>
            <p:cNvGrpSpPr/>
            <p:nvPr/>
          </p:nvGrpSpPr>
          <p:grpSpPr>
            <a:xfrm>
              <a:off x="3498850" y="3194050"/>
              <a:ext cx="876300" cy="876300"/>
              <a:chOff x="3327400" y="3194050"/>
              <a:chExt cx="876300" cy="876300"/>
            </a:xfrm>
          </p:grpSpPr>
          <p:grpSp>
            <p:nvGrpSpPr>
              <p:cNvPr id="20" name="组合 15"/>
              <p:cNvGrpSpPr/>
              <p:nvPr/>
            </p:nvGrpSpPr>
            <p:grpSpPr>
              <a:xfrm rot="14400000">
                <a:off x="3327400" y="3194050"/>
                <a:ext cx="876300" cy="876300"/>
                <a:chOff x="2613025" y="1343025"/>
                <a:chExt cx="876300" cy="876300"/>
              </a:xfrm>
            </p:grpSpPr>
            <p:sp>
              <p:nvSpPr>
                <p:cNvPr id="18" name="任意多边形 17"/>
                <p:cNvSpPr/>
                <p:nvPr/>
              </p:nvSpPr>
              <p:spPr>
                <a:xfrm>
                  <a:off x="2613025" y="1343025"/>
                  <a:ext cx="819150" cy="628650"/>
                </a:xfrm>
                <a:custGeom>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4">
                    <a:alpha val="77000"/>
                  </a:schemeClr>
                </a:solidFill>
                <a:ln>
                  <a:noFill/>
                </a:ln>
              </p:spPr>
              <p:txBody>
                <a:bodyPr vert="horz" wrap="square" lIns="91412" tIns="45706" rIns="91412" bIns="45706" numCol="1" anchor="t" anchorCtr="0" compatLnSpc="1"/>
                <a:lstStyle/>
                <a:p>
                  <a:pP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任意多边形 18"/>
                <p:cNvSpPr/>
                <p:nvPr/>
              </p:nvSpPr>
              <p:spPr>
                <a:xfrm>
                  <a:off x="2676525" y="1597025"/>
                  <a:ext cx="812800" cy="622300"/>
                </a:xfrm>
                <a:custGeom>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17" name="Freeform 9"/>
              <p:cNvSpPr>
                <a:spLocks noEditPoints="1"/>
              </p:cNvSpPr>
              <p:nvPr/>
            </p:nvSpPr>
            <p:spPr bwMode="auto">
              <a:xfrm>
                <a:off x="3547035" y="3713718"/>
                <a:ext cx="150836" cy="226602"/>
              </a:xfrm>
              <a:custGeom>
                <a:gdLst>
                  <a:gd name="T0" fmla="*/ 258 w 341"/>
                  <a:gd name="T1" fmla="*/ 344 h 509"/>
                  <a:gd name="T2" fmla="*/ 222 w 341"/>
                  <a:gd name="T3" fmla="*/ 352 h 509"/>
                  <a:gd name="T4" fmla="*/ 158 w 341"/>
                  <a:gd name="T5" fmla="*/ 288 h 509"/>
                  <a:gd name="T6" fmla="*/ 165 w 341"/>
                  <a:gd name="T7" fmla="*/ 254 h 509"/>
                  <a:gd name="T8" fmla="*/ 158 w 341"/>
                  <a:gd name="T9" fmla="*/ 220 h 509"/>
                  <a:gd name="T10" fmla="*/ 221 w 341"/>
                  <a:gd name="T11" fmla="*/ 157 h 509"/>
                  <a:gd name="T12" fmla="*/ 258 w 341"/>
                  <a:gd name="T13" fmla="*/ 166 h 509"/>
                  <a:gd name="T14" fmla="*/ 341 w 341"/>
                  <a:gd name="T15" fmla="*/ 83 h 509"/>
                  <a:gd name="T16" fmla="*/ 258 w 341"/>
                  <a:gd name="T17" fmla="*/ 0 h 509"/>
                  <a:gd name="T18" fmla="*/ 175 w 341"/>
                  <a:gd name="T19" fmla="*/ 83 h 509"/>
                  <a:gd name="T20" fmla="*/ 181 w 341"/>
                  <a:gd name="T21" fmla="*/ 114 h 509"/>
                  <a:gd name="T22" fmla="*/ 117 w 341"/>
                  <a:gd name="T23" fmla="*/ 179 h 509"/>
                  <a:gd name="T24" fmla="*/ 83 w 341"/>
                  <a:gd name="T25" fmla="*/ 172 h 509"/>
                  <a:gd name="T26" fmla="*/ 0 w 341"/>
                  <a:gd name="T27" fmla="*/ 254 h 509"/>
                  <a:gd name="T28" fmla="*/ 83 w 341"/>
                  <a:gd name="T29" fmla="*/ 337 h 509"/>
                  <a:gd name="T30" fmla="*/ 117 w 341"/>
                  <a:gd name="T31" fmla="*/ 330 h 509"/>
                  <a:gd name="T32" fmla="*/ 181 w 341"/>
                  <a:gd name="T33" fmla="*/ 395 h 509"/>
                  <a:gd name="T34" fmla="*/ 175 w 341"/>
                  <a:gd name="T35" fmla="*/ 426 h 509"/>
                  <a:gd name="T36" fmla="*/ 258 w 341"/>
                  <a:gd name="T37" fmla="*/ 509 h 509"/>
                  <a:gd name="T38" fmla="*/ 341 w 341"/>
                  <a:gd name="T39" fmla="*/ 426 h 509"/>
                  <a:gd name="T40" fmla="*/ 258 w 341"/>
                  <a:gd name="T41" fmla="*/ 344 h 509"/>
                  <a:gd name="T42" fmla="*/ 258 w 341"/>
                  <a:gd name="T43" fmla="*/ 344 h 509"/>
                  <a:gd name="T44" fmla="*/ 258 w 341"/>
                  <a:gd name="T45" fmla="*/ 344 h 50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41" h="509">
                    <a:moveTo>
                      <a:pt x="258" y="344"/>
                    </a:moveTo>
                    <a:cubicBezTo>
                      <a:pt x="245" y="344"/>
                      <a:pt x="233" y="347"/>
                      <a:pt x="222" y="352"/>
                    </a:cubicBezTo>
                    <a:cubicBezTo>
                      <a:pt x="158" y="288"/>
                      <a:pt x="158" y="288"/>
                      <a:pt x="158" y="288"/>
                    </a:cubicBezTo>
                    <a:cubicBezTo>
                      <a:pt x="163" y="278"/>
                      <a:pt x="165" y="267"/>
                      <a:pt x="165" y="254"/>
                    </a:cubicBezTo>
                    <a:cubicBezTo>
                      <a:pt x="165" y="242"/>
                      <a:pt x="163" y="231"/>
                      <a:pt x="158" y="220"/>
                    </a:cubicBezTo>
                    <a:cubicBezTo>
                      <a:pt x="221" y="157"/>
                      <a:pt x="221" y="157"/>
                      <a:pt x="221" y="157"/>
                    </a:cubicBezTo>
                    <a:cubicBezTo>
                      <a:pt x="232" y="163"/>
                      <a:pt x="245" y="166"/>
                      <a:pt x="258" y="166"/>
                    </a:cubicBezTo>
                    <a:cubicBezTo>
                      <a:pt x="304" y="166"/>
                      <a:pt x="341" y="129"/>
                      <a:pt x="341" y="83"/>
                    </a:cubicBezTo>
                    <a:cubicBezTo>
                      <a:pt x="341" y="37"/>
                      <a:pt x="304" y="0"/>
                      <a:pt x="258" y="0"/>
                    </a:cubicBezTo>
                    <a:cubicBezTo>
                      <a:pt x="212" y="0"/>
                      <a:pt x="175" y="37"/>
                      <a:pt x="175" y="83"/>
                    </a:cubicBezTo>
                    <a:cubicBezTo>
                      <a:pt x="175" y="94"/>
                      <a:pt x="177" y="105"/>
                      <a:pt x="181" y="114"/>
                    </a:cubicBezTo>
                    <a:cubicBezTo>
                      <a:pt x="117" y="179"/>
                      <a:pt x="117" y="179"/>
                      <a:pt x="117" y="179"/>
                    </a:cubicBezTo>
                    <a:cubicBezTo>
                      <a:pt x="106" y="174"/>
                      <a:pt x="95" y="172"/>
                      <a:pt x="83" y="172"/>
                    </a:cubicBezTo>
                    <a:cubicBezTo>
                      <a:pt x="37" y="172"/>
                      <a:pt x="0" y="209"/>
                      <a:pt x="0" y="254"/>
                    </a:cubicBezTo>
                    <a:cubicBezTo>
                      <a:pt x="0" y="300"/>
                      <a:pt x="37" y="337"/>
                      <a:pt x="83" y="337"/>
                    </a:cubicBezTo>
                    <a:cubicBezTo>
                      <a:pt x="95" y="337"/>
                      <a:pt x="106" y="335"/>
                      <a:pt x="117" y="330"/>
                    </a:cubicBezTo>
                    <a:cubicBezTo>
                      <a:pt x="181" y="395"/>
                      <a:pt x="181" y="395"/>
                      <a:pt x="181" y="395"/>
                    </a:cubicBezTo>
                    <a:cubicBezTo>
                      <a:pt x="177" y="404"/>
                      <a:pt x="175" y="415"/>
                      <a:pt x="175" y="426"/>
                    </a:cubicBezTo>
                    <a:cubicBezTo>
                      <a:pt x="175" y="472"/>
                      <a:pt x="212" y="509"/>
                      <a:pt x="258" y="509"/>
                    </a:cubicBezTo>
                    <a:cubicBezTo>
                      <a:pt x="304" y="509"/>
                      <a:pt x="341" y="472"/>
                      <a:pt x="341" y="426"/>
                    </a:cubicBezTo>
                    <a:cubicBezTo>
                      <a:pt x="341" y="381"/>
                      <a:pt x="304" y="344"/>
                      <a:pt x="258" y="344"/>
                    </a:cubicBezTo>
                    <a:close/>
                    <a:moveTo>
                      <a:pt x="258" y="344"/>
                    </a:moveTo>
                    <a:cubicBezTo>
                      <a:pt x="258" y="344"/>
                      <a:pt x="258" y="344"/>
                      <a:pt x="258" y="344"/>
                    </a:cubicBezTo>
                  </a:path>
                </a:pathLst>
              </a:custGeom>
              <a:solidFill>
                <a:schemeClr val="bg1"/>
              </a:solidFill>
              <a:ln>
                <a:noFill/>
              </a:ln>
            </p:spPr>
            <p:txBody>
              <a:bodyPr vert="horz" wrap="square" lIns="91412" tIns="45706" rIns="91412" bIns="45706" numCol="1" anchor="t" anchorCtr="0" compatLnSpc="1"/>
              <a:lstStyle/>
              <a:p>
                <a:pP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4" name="组合 10"/>
            <p:cNvGrpSpPr/>
            <p:nvPr/>
          </p:nvGrpSpPr>
          <p:grpSpPr>
            <a:xfrm>
              <a:off x="2926910" y="2222377"/>
              <a:ext cx="876300" cy="876300"/>
              <a:chOff x="2755460" y="2222377"/>
              <a:chExt cx="876300" cy="876300"/>
            </a:xfrm>
          </p:grpSpPr>
          <p:grpSp>
            <p:nvGrpSpPr>
              <p:cNvPr id="28" name="组合 11"/>
              <p:cNvGrpSpPr/>
              <p:nvPr/>
            </p:nvGrpSpPr>
            <p:grpSpPr>
              <a:xfrm rot="18000000">
                <a:off x="2755460" y="2222377"/>
                <a:ext cx="876300" cy="876300"/>
                <a:chOff x="2613025" y="1343025"/>
                <a:chExt cx="876300" cy="876300"/>
              </a:xfrm>
            </p:grpSpPr>
            <p:sp>
              <p:nvSpPr>
                <p:cNvPr id="14" name="任意多边形 13"/>
                <p:cNvSpPr/>
                <p:nvPr/>
              </p:nvSpPr>
              <p:spPr>
                <a:xfrm>
                  <a:off x="2613025" y="1343025"/>
                  <a:ext cx="819150" cy="628650"/>
                </a:xfrm>
                <a:custGeom>
                  <a:gdLst>
                    <a:gd name="connsiteX0" fmla="*/ 0 w 819150"/>
                    <a:gd name="connsiteY0" fmla="*/ 628650 h 628650"/>
                    <a:gd name="connsiteX1" fmla="*/ 190500 w 819150"/>
                    <a:gd name="connsiteY1" fmla="*/ 0 h 628650"/>
                    <a:gd name="connsiteX2" fmla="*/ 819150 w 819150"/>
                    <a:gd name="connsiteY2" fmla="*/ 152400 h 628650"/>
                    <a:gd name="connsiteX3" fmla="*/ 0 w 819150"/>
                    <a:gd name="connsiteY3" fmla="*/ 628650 h 628650"/>
                  </a:gdLst>
                  <a:cxnLst>
                    <a:cxn ang="0">
                      <a:pos x="connsiteX0" y="connsiteY0"/>
                    </a:cxn>
                    <a:cxn ang="0">
                      <a:pos x="connsiteX1" y="connsiteY1"/>
                    </a:cxn>
                    <a:cxn ang="0">
                      <a:pos x="connsiteX2" y="connsiteY2"/>
                    </a:cxn>
                    <a:cxn ang="0">
                      <a:pos x="connsiteX3" y="connsiteY3"/>
                    </a:cxn>
                  </a:cxnLst>
                  <a:rect l="l" t="t" r="r" b="b"/>
                  <a:pathLst>
                    <a:path w="819150" h="628650">
                      <a:moveTo>
                        <a:pt x="0" y="628650"/>
                      </a:moveTo>
                      <a:lnTo>
                        <a:pt x="190500" y="0"/>
                      </a:lnTo>
                      <a:lnTo>
                        <a:pt x="819150" y="152400"/>
                      </a:lnTo>
                      <a:lnTo>
                        <a:pt x="0" y="628650"/>
                      </a:lnTo>
                      <a:close/>
                    </a:path>
                  </a:pathLst>
                </a:custGeom>
                <a:solidFill>
                  <a:schemeClr val="accent6">
                    <a:alpha val="77000"/>
                  </a:schemeClr>
                </a:solidFill>
                <a:ln>
                  <a:noFill/>
                </a:ln>
              </p:spPr>
              <p:txBody>
                <a:bodyPr vert="horz" wrap="square" lIns="91412" tIns="45706" rIns="91412" bIns="45706" numCol="1" anchor="t" anchorCtr="0" compatLnSpc="1"/>
                <a:lstStyle/>
                <a:p>
                  <a:pP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任意多边形 14"/>
                <p:cNvSpPr/>
                <p:nvPr/>
              </p:nvSpPr>
              <p:spPr>
                <a:xfrm>
                  <a:off x="2676525" y="1597025"/>
                  <a:ext cx="812800" cy="622300"/>
                </a:xfrm>
                <a:custGeom>
                  <a:gdLst>
                    <a:gd name="connsiteX0" fmla="*/ 0 w 812800"/>
                    <a:gd name="connsiteY0" fmla="*/ 463550 h 622300"/>
                    <a:gd name="connsiteX1" fmla="*/ 641350 w 812800"/>
                    <a:gd name="connsiteY1" fmla="*/ 622300 h 622300"/>
                    <a:gd name="connsiteX2" fmla="*/ 812800 w 812800"/>
                    <a:gd name="connsiteY2" fmla="*/ 0 h 622300"/>
                    <a:gd name="connsiteX3" fmla="*/ 660400 w 812800"/>
                    <a:gd name="connsiteY3" fmla="*/ 101600 h 622300"/>
                    <a:gd name="connsiteX4" fmla="*/ 615950 w 812800"/>
                    <a:gd name="connsiteY4" fmla="*/ 25400 h 622300"/>
                    <a:gd name="connsiteX5" fmla="*/ 158750 w 812800"/>
                    <a:gd name="connsiteY5" fmla="*/ 304800 h 622300"/>
                    <a:gd name="connsiteX6" fmla="*/ 177800 w 812800"/>
                    <a:gd name="connsiteY6" fmla="*/ 361950 h 622300"/>
                    <a:gd name="connsiteX7" fmla="*/ 0 w 812800"/>
                    <a:gd name="connsiteY7" fmla="*/ 463550 h 62230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2800" h="622300">
                      <a:moveTo>
                        <a:pt x="0" y="463550"/>
                      </a:moveTo>
                      <a:lnTo>
                        <a:pt x="641350" y="622300"/>
                      </a:lnTo>
                      <a:lnTo>
                        <a:pt x="812800" y="0"/>
                      </a:lnTo>
                      <a:lnTo>
                        <a:pt x="660400" y="101600"/>
                      </a:lnTo>
                      <a:lnTo>
                        <a:pt x="615950" y="25400"/>
                      </a:lnTo>
                      <a:lnTo>
                        <a:pt x="158750" y="304800"/>
                      </a:lnTo>
                      <a:lnTo>
                        <a:pt x="177800" y="361950"/>
                      </a:lnTo>
                      <a:lnTo>
                        <a:pt x="0" y="4635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13" name="Freeform 11"/>
              <p:cNvSpPr>
                <a:spLocks noEditPoints="1"/>
              </p:cNvSpPr>
              <p:nvPr/>
            </p:nvSpPr>
            <p:spPr bwMode="auto">
              <a:xfrm>
                <a:off x="2857744" y="2557462"/>
                <a:ext cx="214211" cy="166901"/>
              </a:xfrm>
              <a:custGeom>
                <a:gdLst>
                  <a:gd name="T0" fmla="*/ 179 w 514"/>
                  <a:gd name="T1" fmla="*/ 211 h 397"/>
                  <a:gd name="T2" fmla="*/ 108 w 514"/>
                  <a:gd name="T3" fmla="*/ 296 h 397"/>
                  <a:gd name="T4" fmla="*/ 130 w 514"/>
                  <a:gd name="T5" fmla="*/ 332 h 397"/>
                  <a:gd name="T6" fmla="*/ 249 w 514"/>
                  <a:gd name="T7" fmla="*/ 310 h 397"/>
                  <a:gd name="T8" fmla="*/ 179 w 514"/>
                  <a:gd name="T9" fmla="*/ 211 h 397"/>
                  <a:gd name="T10" fmla="*/ 159 w 514"/>
                  <a:gd name="T11" fmla="*/ 317 h 397"/>
                  <a:gd name="T12" fmla="*/ 132 w 514"/>
                  <a:gd name="T13" fmla="*/ 297 h 397"/>
                  <a:gd name="T14" fmla="*/ 158 w 514"/>
                  <a:gd name="T15" fmla="*/ 270 h 397"/>
                  <a:gd name="T16" fmla="*/ 186 w 514"/>
                  <a:gd name="T17" fmla="*/ 291 h 397"/>
                  <a:gd name="T18" fmla="*/ 159 w 514"/>
                  <a:gd name="T19" fmla="*/ 317 h 397"/>
                  <a:gd name="T20" fmla="*/ 206 w 514"/>
                  <a:gd name="T21" fmla="*/ 276 h 397"/>
                  <a:gd name="T22" fmla="*/ 192 w 514"/>
                  <a:gd name="T23" fmla="*/ 275 h 397"/>
                  <a:gd name="T24" fmla="*/ 196 w 514"/>
                  <a:gd name="T25" fmla="*/ 260 h 397"/>
                  <a:gd name="T26" fmla="*/ 210 w 514"/>
                  <a:gd name="T27" fmla="*/ 261 h 397"/>
                  <a:gd name="T28" fmla="*/ 206 w 514"/>
                  <a:gd name="T29" fmla="*/ 276 h 397"/>
                  <a:gd name="T30" fmla="*/ 394 w 514"/>
                  <a:gd name="T31" fmla="*/ 7 h 397"/>
                  <a:gd name="T32" fmla="*/ 328 w 514"/>
                  <a:gd name="T33" fmla="*/ 8 h 397"/>
                  <a:gd name="T34" fmla="*/ 326 w 514"/>
                  <a:gd name="T35" fmla="*/ 8 h 397"/>
                  <a:gd name="T36" fmla="*/ 326 w 514"/>
                  <a:gd name="T37" fmla="*/ 9 h 397"/>
                  <a:gd name="T38" fmla="*/ 312 w 514"/>
                  <a:gd name="T39" fmla="*/ 27 h 397"/>
                  <a:gd name="T40" fmla="*/ 331 w 514"/>
                  <a:gd name="T41" fmla="*/ 46 h 397"/>
                  <a:gd name="T42" fmla="*/ 348 w 514"/>
                  <a:gd name="T43" fmla="*/ 42 h 397"/>
                  <a:gd name="T44" fmla="*/ 443 w 514"/>
                  <a:gd name="T45" fmla="*/ 89 h 397"/>
                  <a:gd name="T46" fmla="*/ 449 w 514"/>
                  <a:gd name="T47" fmla="*/ 152 h 397"/>
                  <a:gd name="T48" fmla="*/ 445 w 514"/>
                  <a:gd name="T49" fmla="*/ 171 h 397"/>
                  <a:gd name="T50" fmla="*/ 464 w 514"/>
                  <a:gd name="T51" fmla="*/ 188 h 397"/>
                  <a:gd name="T52" fmla="*/ 482 w 514"/>
                  <a:gd name="T53" fmla="*/ 172 h 397"/>
                  <a:gd name="T54" fmla="*/ 482 w 514"/>
                  <a:gd name="T55" fmla="*/ 172 h 397"/>
                  <a:gd name="T56" fmla="*/ 394 w 514"/>
                  <a:gd name="T57" fmla="*/ 7 h 397"/>
                  <a:gd name="T58" fmla="*/ 403 w 514"/>
                  <a:gd name="T59" fmla="*/ 160 h 397"/>
                  <a:gd name="T60" fmla="*/ 416 w 514"/>
                  <a:gd name="T61" fmla="*/ 149 h 397"/>
                  <a:gd name="T62" fmla="*/ 416 w 514"/>
                  <a:gd name="T63" fmla="*/ 148 h 397"/>
                  <a:gd name="T64" fmla="*/ 344 w 514"/>
                  <a:gd name="T65" fmla="*/ 75 h 397"/>
                  <a:gd name="T66" fmla="*/ 331 w 514"/>
                  <a:gd name="T67" fmla="*/ 88 h 397"/>
                  <a:gd name="T68" fmla="*/ 344 w 514"/>
                  <a:gd name="T69" fmla="*/ 101 h 397"/>
                  <a:gd name="T70" fmla="*/ 390 w 514"/>
                  <a:gd name="T71" fmla="*/ 147 h 397"/>
                  <a:gd name="T72" fmla="*/ 403 w 514"/>
                  <a:gd name="T73" fmla="*/ 160 h 397"/>
                  <a:gd name="T74" fmla="*/ 364 w 514"/>
                  <a:gd name="T75" fmla="*/ 193 h 397"/>
                  <a:gd name="T76" fmla="*/ 355 w 514"/>
                  <a:gd name="T77" fmla="*/ 179 h 397"/>
                  <a:gd name="T78" fmla="*/ 351 w 514"/>
                  <a:gd name="T79" fmla="*/ 126 h 397"/>
                  <a:gd name="T80" fmla="*/ 257 w 514"/>
                  <a:gd name="T81" fmla="*/ 130 h 397"/>
                  <a:gd name="T82" fmla="*/ 242 w 514"/>
                  <a:gd name="T83" fmla="*/ 107 h 397"/>
                  <a:gd name="T84" fmla="*/ 166 w 514"/>
                  <a:gd name="T85" fmla="*/ 68 h 397"/>
                  <a:gd name="T86" fmla="*/ 40 w 514"/>
                  <a:gd name="T87" fmla="*/ 172 h 397"/>
                  <a:gd name="T88" fmla="*/ 5 w 514"/>
                  <a:gd name="T89" fmla="*/ 268 h 397"/>
                  <a:gd name="T90" fmla="*/ 189 w 514"/>
                  <a:gd name="T91" fmla="*/ 391 h 397"/>
                  <a:gd name="T92" fmla="*/ 410 w 514"/>
                  <a:gd name="T93" fmla="*/ 294 h 397"/>
                  <a:gd name="T94" fmla="*/ 364 w 514"/>
                  <a:gd name="T95" fmla="*/ 193 h 397"/>
                  <a:gd name="T96" fmla="*/ 195 w 514"/>
                  <a:gd name="T97" fmla="*/ 365 h 397"/>
                  <a:gd name="T98" fmla="*/ 51 w 514"/>
                  <a:gd name="T99" fmla="*/ 276 h 397"/>
                  <a:gd name="T100" fmla="*/ 195 w 514"/>
                  <a:gd name="T101" fmla="*/ 177 h 397"/>
                  <a:gd name="T102" fmla="*/ 339 w 514"/>
                  <a:gd name="T103" fmla="*/ 259 h 397"/>
                  <a:gd name="T104" fmla="*/ 195 w 514"/>
                  <a:gd name="T105" fmla="*/ 365 h 397"/>
                  <a:gd name="T106" fmla="*/ 195 w 514"/>
                  <a:gd name="T107" fmla="*/ 365 h 397"/>
                  <a:gd name="T108" fmla="*/ 195 w 514"/>
                  <a:gd name="T109" fmla="*/ 365 h 39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14" h="397">
                    <a:moveTo>
                      <a:pt x="179" y="211"/>
                    </a:moveTo>
                    <a:cubicBezTo>
                      <a:pt x="99" y="221"/>
                      <a:pt x="108" y="296"/>
                      <a:pt x="108" y="296"/>
                    </a:cubicBezTo>
                    <a:cubicBezTo>
                      <a:pt x="108" y="296"/>
                      <a:pt x="108" y="319"/>
                      <a:pt x="130" y="332"/>
                    </a:cubicBezTo>
                    <a:cubicBezTo>
                      <a:pt x="177" y="357"/>
                      <a:pt x="225" y="342"/>
                      <a:pt x="249" y="310"/>
                    </a:cubicBezTo>
                    <a:cubicBezTo>
                      <a:pt x="274" y="279"/>
                      <a:pt x="259" y="202"/>
                      <a:pt x="179" y="211"/>
                    </a:cubicBezTo>
                    <a:close/>
                    <a:moveTo>
                      <a:pt x="159" y="317"/>
                    </a:moveTo>
                    <a:cubicBezTo>
                      <a:pt x="144" y="318"/>
                      <a:pt x="132" y="310"/>
                      <a:pt x="132" y="297"/>
                    </a:cubicBezTo>
                    <a:cubicBezTo>
                      <a:pt x="132" y="285"/>
                      <a:pt x="143" y="272"/>
                      <a:pt x="158" y="270"/>
                    </a:cubicBezTo>
                    <a:cubicBezTo>
                      <a:pt x="175" y="269"/>
                      <a:pt x="186" y="278"/>
                      <a:pt x="186" y="291"/>
                    </a:cubicBezTo>
                    <a:cubicBezTo>
                      <a:pt x="186" y="303"/>
                      <a:pt x="174" y="315"/>
                      <a:pt x="159" y="317"/>
                    </a:cubicBezTo>
                    <a:close/>
                    <a:moveTo>
                      <a:pt x="206" y="276"/>
                    </a:moveTo>
                    <a:cubicBezTo>
                      <a:pt x="201" y="280"/>
                      <a:pt x="195" y="280"/>
                      <a:pt x="192" y="275"/>
                    </a:cubicBezTo>
                    <a:cubicBezTo>
                      <a:pt x="189" y="271"/>
                      <a:pt x="190" y="264"/>
                      <a:pt x="196" y="260"/>
                    </a:cubicBezTo>
                    <a:cubicBezTo>
                      <a:pt x="201" y="256"/>
                      <a:pt x="208" y="257"/>
                      <a:pt x="210" y="261"/>
                    </a:cubicBezTo>
                    <a:cubicBezTo>
                      <a:pt x="213" y="266"/>
                      <a:pt x="211" y="273"/>
                      <a:pt x="206" y="276"/>
                    </a:cubicBezTo>
                    <a:close/>
                    <a:moveTo>
                      <a:pt x="394" y="7"/>
                    </a:moveTo>
                    <a:cubicBezTo>
                      <a:pt x="365" y="0"/>
                      <a:pt x="336" y="6"/>
                      <a:pt x="328" y="8"/>
                    </a:cubicBezTo>
                    <a:cubicBezTo>
                      <a:pt x="328" y="8"/>
                      <a:pt x="327" y="8"/>
                      <a:pt x="326" y="8"/>
                    </a:cubicBezTo>
                    <a:cubicBezTo>
                      <a:pt x="326" y="9"/>
                      <a:pt x="326" y="9"/>
                      <a:pt x="326" y="9"/>
                    </a:cubicBezTo>
                    <a:cubicBezTo>
                      <a:pt x="318" y="11"/>
                      <a:pt x="312" y="19"/>
                      <a:pt x="312" y="27"/>
                    </a:cubicBezTo>
                    <a:cubicBezTo>
                      <a:pt x="312" y="38"/>
                      <a:pt x="321" y="46"/>
                      <a:pt x="331" y="46"/>
                    </a:cubicBezTo>
                    <a:cubicBezTo>
                      <a:pt x="331" y="46"/>
                      <a:pt x="341" y="45"/>
                      <a:pt x="348" y="42"/>
                    </a:cubicBezTo>
                    <a:cubicBezTo>
                      <a:pt x="355" y="39"/>
                      <a:pt x="414" y="40"/>
                      <a:pt x="443" y="89"/>
                    </a:cubicBezTo>
                    <a:cubicBezTo>
                      <a:pt x="459" y="125"/>
                      <a:pt x="450" y="148"/>
                      <a:pt x="449" y="152"/>
                    </a:cubicBezTo>
                    <a:cubicBezTo>
                      <a:pt x="449" y="152"/>
                      <a:pt x="445" y="162"/>
                      <a:pt x="445" y="171"/>
                    </a:cubicBezTo>
                    <a:cubicBezTo>
                      <a:pt x="445" y="181"/>
                      <a:pt x="453" y="188"/>
                      <a:pt x="464" y="188"/>
                    </a:cubicBezTo>
                    <a:cubicBezTo>
                      <a:pt x="473" y="188"/>
                      <a:pt x="480" y="187"/>
                      <a:pt x="482" y="172"/>
                    </a:cubicBezTo>
                    <a:cubicBezTo>
                      <a:pt x="482" y="172"/>
                      <a:pt x="482" y="172"/>
                      <a:pt x="482" y="172"/>
                    </a:cubicBezTo>
                    <a:cubicBezTo>
                      <a:pt x="514" y="68"/>
                      <a:pt x="444" y="19"/>
                      <a:pt x="394" y="7"/>
                    </a:cubicBezTo>
                    <a:close/>
                    <a:moveTo>
                      <a:pt x="403" y="160"/>
                    </a:moveTo>
                    <a:cubicBezTo>
                      <a:pt x="410" y="160"/>
                      <a:pt x="415" y="156"/>
                      <a:pt x="416" y="149"/>
                    </a:cubicBezTo>
                    <a:cubicBezTo>
                      <a:pt x="416" y="149"/>
                      <a:pt x="416" y="148"/>
                      <a:pt x="416" y="148"/>
                    </a:cubicBezTo>
                    <a:cubicBezTo>
                      <a:pt x="426" y="60"/>
                      <a:pt x="344" y="75"/>
                      <a:pt x="344" y="75"/>
                    </a:cubicBezTo>
                    <a:cubicBezTo>
                      <a:pt x="337" y="75"/>
                      <a:pt x="331" y="81"/>
                      <a:pt x="331" y="88"/>
                    </a:cubicBezTo>
                    <a:cubicBezTo>
                      <a:pt x="331" y="96"/>
                      <a:pt x="337" y="101"/>
                      <a:pt x="344" y="101"/>
                    </a:cubicBezTo>
                    <a:cubicBezTo>
                      <a:pt x="403" y="89"/>
                      <a:pt x="390" y="147"/>
                      <a:pt x="390" y="147"/>
                    </a:cubicBezTo>
                    <a:cubicBezTo>
                      <a:pt x="390" y="154"/>
                      <a:pt x="396" y="160"/>
                      <a:pt x="403" y="160"/>
                    </a:cubicBezTo>
                    <a:close/>
                    <a:moveTo>
                      <a:pt x="364" y="193"/>
                    </a:moveTo>
                    <a:cubicBezTo>
                      <a:pt x="345" y="189"/>
                      <a:pt x="355" y="179"/>
                      <a:pt x="355" y="179"/>
                    </a:cubicBezTo>
                    <a:cubicBezTo>
                      <a:pt x="355" y="179"/>
                      <a:pt x="373" y="148"/>
                      <a:pt x="351" y="126"/>
                    </a:cubicBezTo>
                    <a:cubicBezTo>
                      <a:pt x="323" y="99"/>
                      <a:pt x="257" y="130"/>
                      <a:pt x="257" y="130"/>
                    </a:cubicBezTo>
                    <a:cubicBezTo>
                      <a:pt x="231" y="138"/>
                      <a:pt x="238" y="126"/>
                      <a:pt x="242" y="107"/>
                    </a:cubicBezTo>
                    <a:cubicBezTo>
                      <a:pt x="242" y="84"/>
                      <a:pt x="234" y="45"/>
                      <a:pt x="166" y="68"/>
                    </a:cubicBezTo>
                    <a:cubicBezTo>
                      <a:pt x="98" y="91"/>
                      <a:pt x="40" y="172"/>
                      <a:pt x="40" y="172"/>
                    </a:cubicBezTo>
                    <a:cubicBezTo>
                      <a:pt x="0" y="226"/>
                      <a:pt x="5" y="268"/>
                      <a:pt x="5" y="268"/>
                    </a:cubicBezTo>
                    <a:cubicBezTo>
                      <a:pt x="15" y="360"/>
                      <a:pt x="113" y="385"/>
                      <a:pt x="189" y="391"/>
                    </a:cubicBezTo>
                    <a:cubicBezTo>
                      <a:pt x="269" y="397"/>
                      <a:pt x="377" y="363"/>
                      <a:pt x="410" y="294"/>
                    </a:cubicBezTo>
                    <a:cubicBezTo>
                      <a:pt x="443" y="224"/>
                      <a:pt x="383" y="197"/>
                      <a:pt x="364" y="193"/>
                    </a:cubicBezTo>
                    <a:close/>
                    <a:moveTo>
                      <a:pt x="195" y="365"/>
                    </a:moveTo>
                    <a:cubicBezTo>
                      <a:pt x="115" y="369"/>
                      <a:pt x="51" y="329"/>
                      <a:pt x="51" y="276"/>
                    </a:cubicBezTo>
                    <a:cubicBezTo>
                      <a:pt x="51" y="223"/>
                      <a:pt x="115" y="180"/>
                      <a:pt x="195" y="177"/>
                    </a:cubicBezTo>
                    <a:cubicBezTo>
                      <a:pt x="275" y="173"/>
                      <a:pt x="339" y="206"/>
                      <a:pt x="339" y="259"/>
                    </a:cubicBezTo>
                    <a:cubicBezTo>
                      <a:pt x="339" y="312"/>
                      <a:pt x="275" y="361"/>
                      <a:pt x="195" y="365"/>
                    </a:cubicBezTo>
                    <a:close/>
                    <a:moveTo>
                      <a:pt x="195" y="365"/>
                    </a:moveTo>
                    <a:cubicBezTo>
                      <a:pt x="195" y="365"/>
                      <a:pt x="195" y="365"/>
                      <a:pt x="195" y="365"/>
                    </a:cubicBezTo>
                  </a:path>
                </a:pathLst>
              </a:custGeom>
              <a:solidFill>
                <a:schemeClr val="bg1"/>
              </a:solidFill>
              <a:ln>
                <a:noFill/>
              </a:ln>
            </p:spPr>
            <p:txBody>
              <a:bodyPr vert="horz" wrap="square" lIns="91412" tIns="45706" rIns="91412" bIns="45706" numCol="1" anchor="t" anchorCtr="0" compatLnSpc="1"/>
              <a:lstStyle/>
              <a:p>
                <a:pPr defTabSz="913765" eaLnBrk="0" hangingPunct="0"/>
                <a:endParaRPr lang="zh-CN" altLang="en-US" sz="1800">
                  <a:solidFill>
                    <a:schemeClr val="bg1">
                      <a:lumMod val="50000"/>
                    </a:schemeClr>
                  </a:solidFill>
                  <a:latin typeface="微软雅黑" panose="020b0503020204020204" pitchFamily="34" charset="-122"/>
                  <a:ea typeface="微软雅黑" panose="020b0503020204020204" pitchFamily="34" charset="-122"/>
                </a:endParaRPr>
              </a:p>
            </p:txBody>
          </p:sp>
        </p:grpSp>
      </p:grpSp>
      <p:sp>
        <p:nvSpPr>
          <p:cNvPr id="36" name="文本框 66"/>
          <p:cNvSpPr txBox="1">
            <a:spLocks noChangeArrowheads="1"/>
          </p:cNvSpPr>
          <p:nvPr/>
        </p:nvSpPr>
        <p:spPr bwMode="auto">
          <a:xfrm>
            <a:off x="5744866" y="1723439"/>
            <a:ext cx="2352372"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defTabSz="912495">
              <a:spcBef>
                <a:spcPct val="20000"/>
              </a:spcBef>
              <a:defRPr/>
            </a:pPr>
            <a:r>
              <a:rPr lang="zh-CN" altLang="en-US"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7" name="文本框 69"/>
          <p:cNvSpPr txBox="1">
            <a:spLocks noChangeArrowheads="1"/>
          </p:cNvSpPr>
          <p:nvPr/>
        </p:nvSpPr>
        <p:spPr bwMode="auto">
          <a:xfrm>
            <a:off x="5749828" y="1533044"/>
            <a:ext cx="1651559" cy="2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r>
              <a:rPr lang="zh-CN" altLang="en-US" sz="1200" b="1">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38" name="文本框 66"/>
          <p:cNvSpPr txBox="1">
            <a:spLocks noChangeArrowheads="1"/>
          </p:cNvSpPr>
          <p:nvPr/>
        </p:nvSpPr>
        <p:spPr bwMode="auto">
          <a:xfrm>
            <a:off x="6363908" y="2780714"/>
            <a:ext cx="2352372"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defTabSz="912495">
              <a:spcBef>
                <a:spcPct val="20000"/>
              </a:spcBef>
              <a:defRPr/>
            </a:pPr>
            <a:r>
              <a:rPr lang="zh-CN" altLang="en-US"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9" name="文本框 69"/>
          <p:cNvSpPr txBox="1">
            <a:spLocks noChangeArrowheads="1"/>
          </p:cNvSpPr>
          <p:nvPr/>
        </p:nvSpPr>
        <p:spPr bwMode="auto">
          <a:xfrm>
            <a:off x="6368869" y="2590319"/>
            <a:ext cx="1651559" cy="2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r>
              <a:rPr lang="zh-CN" altLang="en-US" sz="1200" b="1">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40" name="文本框 66"/>
          <p:cNvSpPr txBox="1">
            <a:spLocks noChangeArrowheads="1"/>
          </p:cNvSpPr>
          <p:nvPr/>
        </p:nvSpPr>
        <p:spPr bwMode="auto">
          <a:xfrm>
            <a:off x="5649628" y="4038014"/>
            <a:ext cx="2352372"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defTabSz="912495">
              <a:spcBef>
                <a:spcPct val="20000"/>
              </a:spcBef>
              <a:defRPr/>
            </a:pPr>
            <a:r>
              <a:rPr lang="zh-CN" altLang="en-US"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1" name="文本框 69"/>
          <p:cNvSpPr txBox="1">
            <a:spLocks noChangeArrowheads="1"/>
          </p:cNvSpPr>
          <p:nvPr/>
        </p:nvSpPr>
        <p:spPr bwMode="auto">
          <a:xfrm>
            <a:off x="5654590" y="3847618"/>
            <a:ext cx="1651559" cy="2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r>
              <a:rPr lang="zh-CN" altLang="en-US" sz="1200" b="1">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42" name="文本框 66"/>
          <p:cNvSpPr txBox="1">
            <a:spLocks noChangeArrowheads="1"/>
          </p:cNvSpPr>
          <p:nvPr/>
        </p:nvSpPr>
        <p:spPr bwMode="auto">
          <a:xfrm>
            <a:off x="992533" y="1723439"/>
            <a:ext cx="2352372"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algn="r" defTabSz="912495">
              <a:spcBef>
                <a:spcPct val="20000"/>
              </a:spcBef>
              <a:defRPr/>
            </a:pPr>
            <a:r>
              <a:rPr lang="zh-CN" altLang="en-US"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3" name="文本框 69"/>
          <p:cNvSpPr txBox="1">
            <a:spLocks noChangeArrowheads="1"/>
          </p:cNvSpPr>
          <p:nvPr/>
        </p:nvSpPr>
        <p:spPr bwMode="auto">
          <a:xfrm>
            <a:off x="2272569" y="1533044"/>
            <a:ext cx="1651559" cy="2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r>
              <a:rPr lang="zh-CN" altLang="en-US" sz="1200" b="1">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44" name="文本框 66"/>
          <p:cNvSpPr txBox="1">
            <a:spLocks noChangeArrowheads="1"/>
          </p:cNvSpPr>
          <p:nvPr/>
        </p:nvSpPr>
        <p:spPr bwMode="auto">
          <a:xfrm>
            <a:off x="449680" y="2799763"/>
            <a:ext cx="2352372"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algn="r" defTabSz="912495">
              <a:spcBef>
                <a:spcPct val="20000"/>
              </a:spcBef>
              <a:defRPr/>
            </a:pPr>
            <a:r>
              <a:rPr lang="zh-CN" altLang="en-US"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5" name="文本框 69"/>
          <p:cNvSpPr txBox="1">
            <a:spLocks noChangeArrowheads="1"/>
          </p:cNvSpPr>
          <p:nvPr/>
        </p:nvSpPr>
        <p:spPr bwMode="auto">
          <a:xfrm>
            <a:off x="1696288" y="2609369"/>
            <a:ext cx="1579968" cy="2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r>
              <a:rPr lang="zh-CN" altLang="en-US" sz="1200" b="1">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46" name="文本框 66"/>
          <p:cNvSpPr txBox="1">
            <a:spLocks noChangeArrowheads="1"/>
          </p:cNvSpPr>
          <p:nvPr/>
        </p:nvSpPr>
        <p:spPr bwMode="auto">
          <a:xfrm>
            <a:off x="900725" y="3971339"/>
            <a:ext cx="2352372" cy="40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pPr algn="r" defTabSz="912495">
              <a:spcBef>
                <a:spcPct val="20000"/>
              </a:spcBef>
              <a:defRPr/>
            </a:pPr>
            <a:r>
              <a:rPr lang="zh-CN" altLang="en-US"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a:solidFill>
                <a:schemeClr val="bg1">
                  <a:lumMod val="50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47" name="文本框 69"/>
          <p:cNvSpPr txBox="1">
            <a:spLocks noChangeArrowheads="1"/>
          </p:cNvSpPr>
          <p:nvPr/>
        </p:nvSpPr>
        <p:spPr bwMode="auto">
          <a:xfrm>
            <a:off x="2128202" y="3780944"/>
            <a:ext cx="1579968" cy="27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0" tIns="45715" rIns="91430" bIns="45715">
            <a:spAutoFit/>
          </a:bodyPr>
          <a:lstStyle>
            <a:lvl1pPr>
              <a:defRPr>
                <a:solidFill>
                  <a:schemeClr val="tx1"/>
                </a:solidFill>
                <a:latin typeface="Calibri"/>
                <a:ea typeface="宋体" panose="02010600030101010101" pitchFamily="2" charset="-122"/>
              </a:defRPr>
            </a:lvl1pPr>
            <a:lvl2pPr marL="742950" indent="-285750">
              <a:defRPr>
                <a:solidFill>
                  <a:schemeClr val="tx1"/>
                </a:solidFill>
                <a:latin typeface="Calibri"/>
                <a:ea typeface="宋体" panose="02010600030101010101" pitchFamily="2" charset="-122"/>
              </a:defRPr>
            </a:lvl2pPr>
            <a:lvl3pPr marL="1143000" indent="-228600">
              <a:defRPr>
                <a:solidFill>
                  <a:schemeClr val="tx1"/>
                </a:solidFill>
                <a:latin typeface="Calibri"/>
                <a:ea typeface="宋体" panose="02010600030101010101" pitchFamily="2" charset="-122"/>
              </a:defRPr>
            </a:lvl3pPr>
            <a:lvl4pPr marL="1600200" indent="-228600">
              <a:defRPr>
                <a:solidFill>
                  <a:schemeClr val="tx1"/>
                </a:solidFill>
                <a:latin typeface="Calibri"/>
                <a:ea typeface="宋体" panose="02010600030101010101" pitchFamily="2" charset="-122"/>
              </a:defRPr>
            </a:lvl4pPr>
            <a:lvl5pPr marL="2057400" indent="-228600">
              <a:defRPr>
                <a:solidFill>
                  <a:schemeClr val="tx1"/>
                </a:solidFill>
                <a:latin typeface="Calibri"/>
                <a:ea typeface="宋体" panose="02010600030101010101" pitchFamily="2" charset="-122"/>
              </a:defRPr>
            </a:lvl5pPr>
            <a:lvl6pPr marL="2514600" indent="-228600" fontAlgn="base">
              <a:spcBef>
                <a:spcPct val="0"/>
              </a:spcBef>
              <a:spcAft>
                <a:spcPct val="0"/>
              </a:spcAft>
              <a:defRPr>
                <a:solidFill>
                  <a:schemeClr val="tx1"/>
                </a:solidFill>
                <a:latin typeface="Calibri"/>
                <a:ea typeface="宋体" panose="02010600030101010101" pitchFamily="2" charset="-122"/>
              </a:defRPr>
            </a:lvl6pPr>
            <a:lvl7pPr marL="2971800" indent="-228600" fontAlgn="base">
              <a:spcBef>
                <a:spcPct val="0"/>
              </a:spcBef>
              <a:spcAft>
                <a:spcPct val="0"/>
              </a:spcAft>
              <a:defRPr>
                <a:solidFill>
                  <a:schemeClr val="tx1"/>
                </a:solidFill>
                <a:latin typeface="Calibri"/>
                <a:ea typeface="宋体" panose="02010600030101010101" pitchFamily="2" charset="-122"/>
              </a:defRPr>
            </a:lvl7pPr>
            <a:lvl8pPr marL="3429000" indent="-228600" fontAlgn="base">
              <a:spcBef>
                <a:spcPct val="0"/>
              </a:spcBef>
              <a:spcAft>
                <a:spcPct val="0"/>
              </a:spcAft>
              <a:defRPr>
                <a:solidFill>
                  <a:schemeClr val="tx1"/>
                </a:solidFill>
                <a:latin typeface="Calibri"/>
                <a:ea typeface="宋体" panose="02010600030101010101" pitchFamily="2" charset="-122"/>
              </a:defRPr>
            </a:lvl8pPr>
            <a:lvl9pPr marL="3886200" indent="-228600" fontAlgn="base">
              <a:spcBef>
                <a:spcPct val="0"/>
              </a:spcBef>
              <a:spcAft>
                <a:spcPct val="0"/>
              </a:spcAft>
              <a:defRPr>
                <a:solidFill>
                  <a:schemeClr val="tx1"/>
                </a:solidFill>
                <a:latin typeface="Calibri"/>
                <a:ea typeface="宋体" panose="02010600030101010101" pitchFamily="2" charset="-122"/>
              </a:defRPr>
            </a:lvl9pPr>
          </a:lstStyle>
          <a:p>
            <a:r>
              <a:rPr lang="zh-CN" altLang="en-US" sz="1200" b="1">
                <a:solidFill>
                  <a:schemeClr val="bg1">
                    <a:lumMod val="50000"/>
                  </a:schemeClr>
                </a:solidFill>
                <a:latin typeface="微软雅黑" panose="020b0503020204020204" pitchFamily="34" charset="-122"/>
                <a:ea typeface="微软雅黑" panose="020b0503020204020204" pitchFamily="34" charset="-122"/>
              </a:rPr>
              <a:t>单击编辑标题</a:t>
            </a:r>
          </a:p>
        </p:txBody>
      </p:sp>
      <p:sp>
        <p:nvSpPr>
          <p:cNvPr id="48" name="文本框 47"/>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4="http://schemas.microsoft.com/office/powerpoint/2010/main" Requires="p14">
      <p:transition spd="slow" advClick="0" advTm="6000" p14:dur="1500">
        <p14:prism isInverted="1"/>
      </p:transition>
    </mc:Choice>
    <mc:Fallback>
      <p:transition spd="slow" advClick="0" advTm="6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23" presetClass="entr" presetSubtype="32" fill="hold" nodeType="withEffect">
                                  <p:stCondLst>
                                    <p:cond delay="500"/>
                                  </p:stCondLst>
                                  <p:childTnLst>
                                    <p:set>
                                      <p:cBhvr>
                                        <p:cTn id="11" dur="1" fill="hold">
                                          <p:stCondLst>
                                            <p:cond delay="0"/>
                                          </p:stCondLst>
                                        </p:cTn>
                                        <p:tgtEl>
                                          <p:spTgt spid="2"/>
                                        </p:tgtEl>
                                        <p:attrNameLst>
                                          <p:attrName>style.visibility</p:attrName>
                                        </p:attrNameLst>
                                      </p:cBhvr>
                                      <p:to>
                                        <p:strVal val="visible"/>
                                      </p:to>
                                    </p:set>
                                    <p:anim calcmode="lin" valueType="num">
                                      <p:cBhvr>
                                        <p:cTn id="12" dur="1000" fill="hold"/>
                                        <p:tgtEl>
                                          <p:spTgt spid="2"/>
                                        </p:tgtEl>
                                        <p:attrNameLst>
                                          <p:attrName>ppt_w</p:attrName>
                                        </p:attrNameLst>
                                      </p:cBhvr>
                                      <p:tavLst>
                                        <p:tav tm="0">
                                          <p:val>
                                            <p:strVal val="4*#ppt_w"/>
                                          </p:val>
                                        </p:tav>
                                        <p:tav tm="100000">
                                          <p:val>
                                            <p:strVal val="#ppt_w"/>
                                          </p:val>
                                        </p:tav>
                                      </p:tavLst>
                                    </p:anim>
                                    <p:anim calcmode="lin" valueType="num">
                                      <p:cBhvr>
                                        <p:cTn id="13" dur="1000" fill="hold"/>
                                        <p:tgtEl>
                                          <p:spTgt spid="2"/>
                                        </p:tgtEl>
                                        <p:attrNameLst>
                                          <p:attrName>ppt_h</p:attrName>
                                        </p:attrNameLst>
                                      </p:cBhvr>
                                      <p:tavLst>
                                        <p:tav tm="0">
                                          <p:val>
                                            <p:strVal val="4*#ppt_h"/>
                                          </p:val>
                                        </p:tav>
                                        <p:tav tm="100000">
                                          <p:val>
                                            <p:strVal val="#ppt_h"/>
                                          </p:val>
                                        </p:tav>
                                      </p:tavLst>
                                    </p:anim>
                                  </p:childTnLst>
                                </p:cTn>
                              </p:par>
                              <p:par>
                                <p:cTn id="14" presetID="8" presetClass="emph" presetSubtype="0" fill="hold" nodeType="withEffect">
                                  <p:stCondLst>
                                    <p:cond delay="500"/>
                                  </p:stCondLst>
                                  <p:childTnLst>
                                    <p:animRot by="21600000">
                                      <p:cBhvr>
                                        <p:cTn id="15" dur="2000" fill="hold"/>
                                        <p:tgtEl>
                                          <p:spTgt spid="2"/>
                                        </p:tgtEl>
                                        <p:attrNameLst>
                                          <p:attrName>r</p:attrName>
                                        </p:attrNameLst>
                                      </p:cBhvr>
                                    </p:animRot>
                                  </p:childTnLst>
                                </p:cTn>
                              </p:par>
                            </p:childTnLst>
                          </p:cTn>
                        </p:par>
                        <p:par>
                          <p:cTn id="16" fill="hold" nodeType="afterGroup">
                            <p:stCondLst>
                              <p:cond delay="2500"/>
                            </p:stCondLst>
                            <p:childTnLst>
                              <p:par>
                                <p:cTn id="17" presetID="2" presetClass="entr" presetSubtype="8" fill="hold" grpId="0" nodeType="after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additive="base">
                                        <p:cTn id="19" dur="500" fill="hold"/>
                                        <p:tgtEl>
                                          <p:spTgt spid="42"/>
                                        </p:tgtEl>
                                        <p:attrNameLst>
                                          <p:attrName>ppt_x</p:attrName>
                                        </p:attrNameLst>
                                      </p:cBhvr>
                                      <p:tavLst>
                                        <p:tav tm="0">
                                          <p:val>
                                            <p:strVal val="0-#ppt_w/2"/>
                                          </p:val>
                                        </p:tav>
                                        <p:tav tm="100000">
                                          <p:val>
                                            <p:strVal val="#ppt_x"/>
                                          </p:val>
                                        </p:tav>
                                      </p:tavLst>
                                    </p:anim>
                                    <p:anim calcmode="lin" valueType="num">
                                      <p:cBhvr additive="base">
                                        <p:cTn id="20" dur="500" fill="hold"/>
                                        <p:tgtEl>
                                          <p:spTgt spid="42"/>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3000"/>
                            </p:stCondLst>
                            <p:childTnLst>
                              <p:par>
                                <p:cTn id="22" presetID="2" presetClass="entr" presetSubtype="8" fill="hold" grpId="0" nodeType="after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fill="hold"/>
                                        <p:tgtEl>
                                          <p:spTgt spid="43"/>
                                        </p:tgtEl>
                                        <p:attrNameLst>
                                          <p:attrName>ppt_x</p:attrName>
                                        </p:attrNameLst>
                                      </p:cBhvr>
                                      <p:tavLst>
                                        <p:tav tm="0">
                                          <p:val>
                                            <p:strVal val="0-#ppt_w/2"/>
                                          </p:val>
                                        </p:tav>
                                        <p:tav tm="100000">
                                          <p:val>
                                            <p:strVal val="#ppt_x"/>
                                          </p:val>
                                        </p:tav>
                                      </p:tavLst>
                                    </p:anim>
                                    <p:anim calcmode="lin" valueType="num">
                                      <p:cBhvr additive="base">
                                        <p:cTn id="25" dur="500" fill="hold"/>
                                        <p:tgtEl>
                                          <p:spTgt spid="43"/>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3500"/>
                            </p:stCondLst>
                            <p:childTnLst>
                              <p:par>
                                <p:cTn id="27" presetID="2" presetClass="entr" presetSubtype="8" fill="hold" grpId="0" nodeType="afterEffect">
                                  <p:stCondLst>
                                    <p:cond delay="0"/>
                                  </p:stCondLst>
                                  <p:childTnLst>
                                    <p:set>
                                      <p:cBhvr>
                                        <p:cTn id="28" dur="1" fill="hold">
                                          <p:stCondLst>
                                            <p:cond delay="0"/>
                                          </p:stCondLst>
                                        </p:cTn>
                                        <p:tgtEl>
                                          <p:spTgt spid="44"/>
                                        </p:tgtEl>
                                        <p:attrNameLst>
                                          <p:attrName>style.visibility</p:attrName>
                                        </p:attrNameLst>
                                      </p:cBhvr>
                                      <p:to>
                                        <p:strVal val="visible"/>
                                      </p:to>
                                    </p:set>
                                    <p:anim calcmode="lin" valueType="num">
                                      <p:cBhvr additive="base">
                                        <p:cTn id="29" dur="500" fill="hold"/>
                                        <p:tgtEl>
                                          <p:spTgt spid="44"/>
                                        </p:tgtEl>
                                        <p:attrNameLst>
                                          <p:attrName>ppt_x</p:attrName>
                                        </p:attrNameLst>
                                      </p:cBhvr>
                                      <p:tavLst>
                                        <p:tav tm="0">
                                          <p:val>
                                            <p:strVal val="0-#ppt_w/2"/>
                                          </p:val>
                                        </p:tav>
                                        <p:tav tm="100000">
                                          <p:val>
                                            <p:strVal val="#ppt_x"/>
                                          </p:val>
                                        </p:tav>
                                      </p:tavLst>
                                    </p:anim>
                                    <p:anim calcmode="lin" valueType="num">
                                      <p:cBhvr additive="base">
                                        <p:cTn id="30" dur="500" fill="hold"/>
                                        <p:tgtEl>
                                          <p:spTgt spid="44"/>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4000"/>
                            </p:stCondLst>
                            <p:childTnLst>
                              <p:par>
                                <p:cTn id="32" presetID="2" presetClass="entr" presetSubtype="8" fill="hold" grpId="0" nodeType="afterEffect">
                                  <p:stCondLst>
                                    <p:cond delay="0"/>
                                  </p:stCondLst>
                                  <p:childTnLst>
                                    <p:set>
                                      <p:cBhvr>
                                        <p:cTn id="33" dur="1" fill="hold">
                                          <p:stCondLst>
                                            <p:cond delay="0"/>
                                          </p:stCondLst>
                                        </p:cTn>
                                        <p:tgtEl>
                                          <p:spTgt spid="45"/>
                                        </p:tgtEl>
                                        <p:attrNameLst>
                                          <p:attrName>style.visibility</p:attrName>
                                        </p:attrNameLst>
                                      </p:cBhvr>
                                      <p:to>
                                        <p:strVal val="visible"/>
                                      </p:to>
                                    </p:set>
                                    <p:anim calcmode="lin" valueType="num">
                                      <p:cBhvr additive="base">
                                        <p:cTn id="34" dur="500" fill="hold"/>
                                        <p:tgtEl>
                                          <p:spTgt spid="45"/>
                                        </p:tgtEl>
                                        <p:attrNameLst>
                                          <p:attrName>ppt_x</p:attrName>
                                        </p:attrNameLst>
                                      </p:cBhvr>
                                      <p:tavLst>
                                        <p:tav tm="0">
                                          <p:val>
                                            <p:strVal val="0-#ppt_w/2"/>
                                          </p:val>
                                        </p:tav>
                                        <p:tav tm="100000">
                                          <p:val>
                                            <p:strVal val="#ppt_x"/>
                                          </p:val>
                                        </p:tav>
                                      </p:tavLst>
                                    </p:anim>
                                    <p:anim calcmode="lin" valueType="num">
                                      <p:cBhvr additive="base">
                                        <p:cTn id="35" dur="500" fill="hold"/>
                                        <p:tgtEl>
                                          <p:spTgt spid="45"/>
                                        </p:tgtEl>
                                        <p:attrNameLst>
                                          <p:attrName>ppt_y</p:attrName>
                                        </p:attrNameLst>
                                      </p:cBhvr>
                                      <p:tavLst>
                                        <p:tav tm="0">
                                          <p:val>
                                            <p:strVal val="#ppt_y"/>
                                          </p:val>
                                        </p:tav>
                                        <p:tav tm="100000">
                                          <p:val>
                                            <p:strVal val="#ppt_y"/>
                                          </p:val>
                                        </p:tav>
                                      </p:tavLst>
                                    </p:anim>
                                  </p:childTnLst>
                                </p:cTn>
                              </p:par>
                            </p:childTnLst>
                          </p:cTn>
                        </p:par>
                        <p:par>
                          <p:cTn id="36" fill="hold" nodeType="afterGroup">
                            <p:stCondLst>
                              <p:cond delay="4500"/>
                            </p:stCondLst>
                            <p:childTnLst>
                              <p:par>
                                <p:cTn id="37" presetID="2" presetClass="entr" presetSubtype="8"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0-#ppt_w/2"/>
                                          </p:val>
                                        </p:tav>
                                        <p:tav tm="100000">
                                          <p:val>
                                            <p:strVal val="#ppt_x"/>
                                          </p:val>
                                        </p:tav>
                                      </p:tavLst>
                                    </p:anim>
                                    <p:anim calcmode="lin" valueType="num">
                                      <p:cBhvr additive="base">
                                        <p:cTn id="40" dur="500" fill="hold"/>
                                        <p:tgtEl>
                                          <p:spTgt spid="46"/>
                                        </p:tgtEl>
                                        <p:attrNameLst>
                                          <p:attrName>ppt_y</p:attrName>
                                        </p:attrNameLst>
                                      </p:cBhvr>
                                      <p:tavLst>
                                        <p:tav tm="0">
                                          <p:val>
                                            <p:strVal val="#ppt_y"/>
                                          </p:val>
                                        </p:tav>
                                        <p:tav tm="100000">
                                          <p:val>
                                            <p:strVal val="#ppt_y"/>
                                          </p:val>
                                        </p:tav>
                                      </p:tavLst>
                                    </p:anim>
                                  </p:childTnLst>
                                </p:cTn>
                              </p:par>
                            </p:childTnLst>
                          </p:cTn>
                        </p:par>
                        <p:par>
                          <p:cTn id="41" fill="hold" nodeType="afterGroup">
                            <p:stCondLst>
                              <p:cond delay="5000"/>
                            </p:stCondLst>
                            <p:childTnLst>
                              <p:par>
                                <p:cTn id="42" presetID="2" presetClass="entr" presetSubtype="8" fill="hold" grpId="0" nodeType="afterEffect">
                                  <p:stCondLst>
                                    <p:cond delay="0"/>
                                  </p:stCondLst>
                                  <p:childTnLst>
                                    <p:set>
                                      <p:cBhvr>
                                        <p:cTn id="43" dur="1" fill="hold">
                                          <p:stCondLst>
                                            <p:cond delay="0"/>
                                          </p:stCondLst>
                                        </p:cTn>
                                        <p:tgtEl>
                                          <p:spTgt spid="47"/>
                                        </p:tgtEl>
                                        <p:attrNameLst>
                                          <p:attrName>style.visibility</p:attrName>
                                        </p:attrNameLst>
                                      </p:cBhvr>
                                      <p:to>
                                        <p:strVal val="visible"/>
                                      </p:to>
                                    </p:set>
                                    <p:anim calcmode="lin" valueType="num">
                                      <p:cBhvr additive="base">
                                        <p:cTn id="44" dur="500" fill="hold"/>
                                        <p:tgtEl>
                                          <p:spTgt spid="47"/>
                                        </p:tgtEl>
                                        <p:attrNameLst>
                                          <p:attrName>ppt_x</p:attrName>
                                        </p:attrNameLst>
                                      </p:cBhvr>
                                      <p:tavLst>
                                        <p:tav tm="0">
                                          <p:val>
                                            <p:strVal val="0-#ppt_w/2"/>
                                          </p:val>
                                        </p:tav>
                                        <p:tav tm="100000">
                                          <p:val>
                                            <p:strVal val="#ppt_x"/>
                                          </p:val>
                                        </p:tav>
                                      </p:tavLst>
                                    </p:anim>
                                    <p:anim calcmode="lin" valueType="num">
                                      <p:cBhvr additive="base">
                                        <p:cTn id="45" dur="500" fill="hold"/>
                                        <p:tgtEl>
                                          <p:spTgt spid="47"/>
                                        </p:tgtEl>
                                        <p:attrNameLst>
                                          <p:attrName>ppt_y</p:attrName>
                                        </p:attrNameLst>
                                      </p:cBhvr>
                                      <p:tavLst>
                                        <p:tav tm="0">
                                          <p:val>
                                            <p:strVal val="#ppt_y"/>
                                          </p:val>
                                        </p:tav>
                                        <p:tav tm="100000">
                                          <p:val>
                                            <p:strVal val="#ppt_y"/>
                                          </p:val>
                                        </p:tav>
                                      </p:tavLst>
                                    </p:anim>
                                  </p:childTnLst>
                                </p:cTn>
                              </p:par>
                            </p:childTnLst>
                          </p:cTn>
                        </p:par>
                        <p:par>
                          <p:cTn id="46" fill="hold" nodeType="afterGroup">
                            <p:stCondLst>
                              <p:cond delay="5500"/>
                            </p:stCondLst>
                            <p:childTnLst>
                              <p:par>
                                <p:cTn id="47" presetID="2" presetClass="entr" presetSubtype="2" fill="hold" grpId="0" nodeType="afterEffect">
                                  <p:stCondLst>
                                    <p:cond delay="0"/>
                                  </p:stCondLst>
                                  <p:childTnLst>
                                    <p:set>
                                      <p:cBhvr>
                                        <p:cTn id="48" dur="1" fill="hold">
                                          <p:stCondLst>
                                            <p:cond delay="0"/>
                                          </p:stCondLst>
                                        </p:cTn>
                                        <p:tgtEl>
                                          <p:spTgt spid="36"/>
                                        </p:tgtEl>
                                        <p:attrNameLst>
                                          <p:attrName>style.visibility</p:attrName>
                                        </p:attrNameLst>
                                      </p:cBhvr>
                                      <p:to>
                                        <p:strVal val="visible"/>
                                      </p:to>
                                    </p:set>
                                    <p:anim calcmode="lin" valueType="num">
                                      <p:cBhvr additive="base">
                                        <p:cTn id="49" dur="500" fill="hold"/>
                                        <p:tgtEl>
                                          <p:spTgt spid="36"/>
                                        </p:tgtEl>
                                        <p:attrNameLst>
                                          <p:attrName>ppt_x</p:attrName>
                                        </p:attrNameLst>
                                      </p:cBhvr>
                                      <p:tavLst>
                                        <p:tav tm="0">
                                          <p:val>
                                            <p:strVal val="1+#ppt_w/2"/>
                                          </p:val>
                                        </p:tav>
                                        <p:tav tm="100000">
                                          <p:val>
                                            <p:strVal val="#ppt_x"/>
                                          </p:val>
                                        </p:tav>
                                      </p:tavLst>
                                    </p:anim>
                                    <p:anim calcmode="lin" valueType="num">
                                      <p:cBhvr additive="base">
                                        <p:cTn id="50" dur="500" fill="hold"/>
                                        <p:tgtEl>
                                          <p:spTgt spid="36"/>
                                        </p:tgtEl>
                                        <p:attrNameLst>
                                          <p:attrName>ppt_y</p:attrName>
                                        </p:attrNameLst>
                                      </p:cBhvr>
                                      <p:tavLst>
                                        <p:tav tm="0">
                                          <p:val>
                                            <p:strVal val="#ppt_y"/>
                                          </p:val>
                                        </p:tav>
                                        <p:tav tm="100000">
                                          <p:val>
                                            <p:strVal val="#ppt_y"/>
                                          </p:val>
                                        </p:tav>
                                      </p:tavLst>
                                    </p:anim>
                                  </p:childTnLst>
                                </p:cTn>
                              </p:par>
                            </p:childTnLst>
                          </p:cTn>
                        </p:par>
                        <p:par>
                          <p:cTn id="51" fill="hold" nodeType="afterGroup">
                            <p:stCondLst>
                              <p:cond delay="6000"/>
                            </p:stCondLst>
                            <p:childTnLst>
                              <p:par>
                                <p:cTn id="52" presetID="2" presetClass="entr" presetSubtype="2" fill="hold" grpId="0" nodeType="afterEffect">
                                  <p:stCondLst>
                                    <p:cond delay="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fill="hold"/>
                                        <p:tgtEl>
                                          <p:spTgt spid="37"/>
                                        </p:tgtEl>
                                        <p:attrNameLst>
                                          <p:attrName>ppt_x</p:attrName>
                                        </p:attrNameLst>
                                      </p:cBhvr>
                                      <p:tavLst>
                                        <p:tav tm="0">
                                          <p:val>
                                            <p:strVal val="1+#ppt_w/2"/>
                                          </p:val>
                                        </p:tav>
                                        <p:tav tm="100000">
                                          <p:val>
                                            <p:strVal val="#ppt_x"/>
                                          </p:val>
                                        </p:tav>
                                      </p:tavLst>
                                    </p:anim>
                                    <p:anim calcmode="lin" valueType="num">
                                      <p:cBhvr additive="base">
                                        <p:cTn id="55" dur="500" fill="hold"/>
                                        <p:tgtEl>
                                          <p:spTgt spid="37"/>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6500"/>
                            </p:stCondLst>
                            <p:childTnLst>
                              <p:par>
                                <p:cTn id="57" presetID="2" presetClass="entr" presetSubtype="2" fill="hold" grpId="0" nodeType="afterEffect">
                                  <p:stCondLst>
                                    <p:cond delay="0"/>
                                  </p:stCondLst>
                                  <p:childTnLst>
                                    <p:set>
                                      <p:cBhvr>
                                        <p:cTn id="58" dur="1" fill="hold">
                                          <p:stCondLst>
                                            <p:cond delay="0"/>
                                          </p:stCondLst>
                                        </p:cTn>
                                        <p:tgtEl>
                                          <p:spTgt spid="38"/>
                                        </p:tgtEl>
                                        <p:attrNameLst>
                                          <p:attrName>style.visibility</p:attrName>
                                        </p:attrNameLst>
                                      </p:cBhvr>
                                      <p:to>
                                        <p:strVal val="visible"/>
                                      </p:to>
                                    </p:set>
                                    <p:anim calcmode="lin" valueType="num">
                                      <p:cBhvr additive="base">
                                        <p:cTn id="59" dur="500" fill="hold"/>
                                        <p:tgtEl>
                                          <p:spTgt spid="38"/>
                                        </p:tgtEl>
                                        <p:attrNameLst>
                                          <p:attrName>ppt_x</p:attrName>
                                        </p:attrNameLst>
                                      </p:cBhvr>
                                      <p:tavLst>
                                        <p:tav tm="0">
                                          <p:val>
                                            <p:strVal val="1+#ppt_w/2"/>
                                          </p:val>
                                        </p:tav>
                                        <p:tav tm="100000">
                                          <p:val>
                                            <p:strVal val="#ppt_x"/>
                                          </p:val>
                                        </p:tav>
                                      </p:tavLst>
                                    </p:anim>
                                    <p:anim calcmode="lin" valueType="num">
                                      <p:cBhvr additive="base">
                                        <p:cTn id="60" dur="500" fill="hold"/>
                                        <p:tgtEl>
                                          <p:spTgt spid="38"/>
                                        </p:tgtEl>
                                        <p:attrNameLst>
                                          <p:attrName>ppt_y</p:attrName>
                                        </p:attrNameLst>
                                      </p:cBhvr>
                                      <p:tavLst>
                                        <p:tav tm="0">
                                          <p:val>
                                            <p:strVal val="#ppt_y"/>
                                          </p:val>
                                        </p:tav>
                                        <p:tav tm="100000">
                                          <p:val>
                                            <p:strVal val="#ppt_y"/>
                                          </p:val>
                                        </p:tav>
                                      </p:tavLst>
                                    </p:anim>
                                  </p:childTnLst>
                                </p:cTn>
                              </p:par>
                            </p:childTnLst>
                          </p:cTn>
                        </p:par>
                        <p:par>
                          <p:cTn id="61" fill="hold" nodeType="afterGroup">
                            <p:stCondLst>
                              <p:cond delay="7000"/>
                            </p:stCondLst>
                            <p:childTnLst>
                              <p:par>
                                <p:cTn id="62" presetID="2" presetClass="entr" presetSubtype="2" fill="hold" grpId="0" nodeType="afterEffect">
                                  <p:stCondLst>
                                    <p:cond delay="0"/>
                                  </p:stCondLst>
                                  <p:childTnLst>
                                    <p:set>
                                      <p:cBhvr>
                                        <p:cTn id="63" dur="1" fill="hold">
                                          <p:stCondLst>
                                            <p:cond delay="0"/>
                                          </p:stCondLst>
                                        </p:cTn>
                                        <p:tgtEl>
                                          <p:spTgt spid="39"/>
                                        </p:tgtEl>
                                        <p:attrNameLst>
                                          <p:attrName>style.visibility</p:attrName>
                                        </p:attrNameLst>
                                      </p:cBhvr>
                                      <p:to>
                                        <p:strVal val="visible"/>
                                      </p:to>
                                    </p:set>
                                    <p:anim calcmode="lin" valueType="num">
                                      <p:cBhvr additive="base">
                                        <p:cTn id="64" dur="500" fill="hold"/>
                                        <p:tgtEl>
                                          <p:spTgt spid="39"/>
                                        </p:tgtEl>
                                        <p:attrNameLst>
                                          <p:attrName>ppt_x</p:attrName>
                                        </p:attrNameLst>
                                      </p:cBhvr>
                                      <p:tavLst>
                                        <p:tav tm="0">
                                          <p:val>
                                            <p:strVal val="1+#ppt_w/2"/>
                                          </p:val>
                                        </p:tav>
                                        <p:tav tm="100000">
                                          <p:val>
                                            <p:strVal val="#ppt_x"/>
                                          </p:val>
                                        </p:tav>
                                      </p:tavLst>
                                    </p:anim>
                                    <p:anim calcmode="lin" valueType="num">
                                      <p:cBhvr additive="base">
                                        <p:cTn id="65" dur="500" fill="hold"/>
                                        <p:tgtEl>
                                          <p:spTgt spid="39"/>
                                        </p:tgtEl>
                                        <p:attrNameLst>
                                          <p:attrName>ppt_y</p:attrName>
                                        </p:attrNameLst>
                                      </p:cBhvr>
                                      <p:tavLst>
                                        <p:tav tm="0">
                                          <p:val>
                                            <p:strVal val="#ppt_y"/>
                                          </p:val>
                                        </p:tav>
                                        <p:tav tm="100000">
                                          <p:val>
                                            <p:strVal val="#ppt_y"/>
                                          </p:val>
                                        </p:tav>
                                      </p:tavLst>
                                    </p:anim>
                                  </p:childTnLst>
                                </p:cTn>
                              </p:par>
                            </p:childTnLst>
                          </p:cTn>
                        </p:par>
                        <p:par>
                          <p:cTn id="66" fill="hold" nodeType="afterGroup">
                            <p:stCondLst>
                              <p:cond delay="7500"/>
                            </p:stCondLst>
                            <p:childTnLst>
                              <p:par>
                                <p:cTn id="67" presetID="2" presetClass="entr" presetSubtype="2" fill="hold" grpId="0" nodeType="afterEffect">
                                  <p:stCondLst>
                                    <p:cond delay="0"/>
                                  </p:stCondLst>
                                  <p:childTnLst>
                                    <p:set>
                                      <p:cBhvr>
                                        <p:cTn id="68" dur="1" fill="hold">
                                          <p:stCondLst>
                                            <p:cond delay="0"/>
                                          </p:stCondLst>
                                        </p:cTn>
                                        <p:tgtEl>
                                          <p:spTgt spid="40"/>
                                        </p:tgtEl>
                                        <p:attrNameLst>
                                          <p:attrName>style.visibility</p:attrName>
                                        </p:attrNameLst>
                                      </p:cBhvr>
                                      <p:to>
                                        <p:strVal val="visible"/>
                                      </p:to>
                                    </p:set>
                                    <p:anim calcmode="lin" valueType="num">
                                      <p:cBhvr additive="base">
                                        <p:cTn id="69" dur="500" fill="hold"/>
                                        <p:tgtEl>
                                          <p:spTgt spid="40"/>
                                        </p:tgtEl>
                                        <p:attrNameLst>
                                          <p:attrName>ppt_x</p:attrName>
                                        </p:attrNameLst>
                                      </p:cBhvr>
                                      <p:tavLst>
                                        <p:tav tm="0">
                                          <p:val>
                                            <p:strVal val="1+#ppt_w/2"/>
                                          </p:val>
                                        </p:tav>
                                        <p:tav tm="100000">
                                          <p:val>
                                            <p:strVal val="#ppt_x"/>
                                          </p:val>
                                        </p:tav>
                                      </p:tavLst>
                                    </p:anim>
                                    <p:anim calcmode="lin" valueType="num">
                                      <p:cBhvr additive="base">
                                        <p:cTn id="70" dur="500" fill="hold"/>
                                        <p:tgtEl>
                                          <p:spTgt spid="40"/>
                                        </p:tgtEl>
                                        <p:attrNameLst>
                                          <p:attrName>ppt_y</p:attrName>
                                        </p:attrNameLst>
                                      </p:cBhvr>
                                      <p:tavLst>
                                        <p:tav tm="0">
                                          <p:val>
                                            <p:strVal val="#ppt_y"/>
                                          </p:val>
                                        </p:tav>
                                        <p:tav tm="100000">
                                          <p:val>
                                            <p:strVal val="#ppt_y"/>
                                          </p:val>
                                        </p:tav>
                                      </p:tavLst>
                                    </p:anim>
                                  </p:childTnLst>
                                </p:cTn>
                              </p:par>
                            </p:childTnLst>
                          </p:cTn>
                        </p:par>
                        <p:par>
                          <p:cTn id="71" fill="hold" nodeType="afterGroup">
                            <p:stCondLst>
                              <p:cond delay="8000"/>
                            </p:stCondLst>
                            <p:childTnLst>
                              <p:par>
                                <p:cTn id="72" presetID="2" presetClass="entr" presetSubtype="2" fill="hold" grpId="0" nodeType="afterEffect">
                                  <p:stCondLst>
                                    <p:cond delay="0"/>
                                  </p:stCondLst>
                                  <p:childTnLst>
                                    <p:set>
                                      <p:cBhvr>
                                        <p:cTn id="73" dur="1" fill="hold">
                                          <p:stCondLst>
                                            <p:cond delay="0"/>
                                          </p:stCondLst>
                                        </p:cTn>
                                        <p:tgtEl>
                                          <p:spTgt spid="41"/>
                                        </p:tgtEl>
                                        <p:attrNameLst>
                                          <p:attrName>style.visibility</p:attrName>
                                        </p:attrNameLst>
                                      </p:cBhvr>
                                      <p:to>
                                        <p:strVal val="visible"/>
                                      </p:to>
                                    </p:set>
                                    <p:anim calcmode="lin" valueType="num">
                                      <p:cBhvr additive="base">
                                        <p:cTn id="74" dur="500" fill="hold"/>
                                        <p:tgtEl>
                                          <p:spTgt spid="41"/>
                                        </p:tgtEl>
                                        <p:attrNameLst>
                                          <p:attrName>ppt_x</p:attrName>
                                        </p:attrNameLst>
                                      </p:cBhvr>
                                      <p:tavLst>
                                        <p:tav tm="0">
                                          <p:val>
                                            <p:strVal val="1+#ppt_w/2"/>
                                          </p:val>
                                        </p:tav>
                                        <p:tav tm="100000">
                                          <p:val>
                                            <p:strVal val="#ppt_x"/>
                                          </p:val>
                                        </p:tav>
                                      </p:tavLst>
                                    </p:anim>
                                    <p:anim calcmode="lin" valueType="num">
                                      <p:cBhvr additive="base">
                                        <p:cTn id="75"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6" grpId="0"/>
      <p:bldP spid="37" grpId="0"/>
      <p:bldP spid="38" grpId="0"/>
      <p:bldP spid="39" grpId="0"/>
      <p:bldP spid="40" grpId="0"/>
      <p:bldP spid="41" grpId="0"/>
      <p:bldP spid="42" grpId="0"/>
      <p:bldP spid="43" grpId="0"/>
      <p:bldP spid="44" grpId="0"/>
      <p:bldP spid="45" grpId="0"/>
      <p:bldP spid="46" grpId="0"/>
      <p:bldP spid="47" grpId="0"/>
    </p:bldLst>
  </p:timing>
</p:sld>
</file>

<file path=ppt/slides/slide1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Freeform 9"/>
          <p:cNvSpPr>
            <a:spLocks noEditPoints="1"/>
          </p:cNvSpPr>
          <p:nvPr/>
        </p:nvSpPr>
        <p:spPr bwMode="auto">
          <a:xfrm>
            <a:off x="1120049" y="1915739"/>
            <a:ext cx="916008" cy="885230"/>
          </a:xfrm>
          <a:custGeom>
            <a:gdLst>
              <a:gd name="T0" fmla="*/ 16 w 33"/>
              <a:gd name="T1" fmla="*/ 0 h 32"/>
              <a:gd name="T2" fmla="*/ 0 w 33"/>
              <a:gd name="T3" fmla="*/ 16 h 32"/>
              <a:gd name="T4" fmla="*/ 16 w 33"/>
              <a:gd name="T5" fmla="*/ 32 h 32"/>
              <a:gd name="T6" fmla="*/ 33 w 33"/>
              <a:gd name="T7" fmla="*/ 16 h 32"/>
              <a:gd name="T8" fmla="*/ 16 w 33"/>
              <a:gd name="T9" fmla="*/ 0 h 32"/>
              <a:gd name="T10" fmla="*/ 16 w 33"/>
              <a:gd name="T11" fmla="*/ 24 h 32"/>
              <a:gd name="T12" fmla="*/ 8 w 33"/>
              <a:gd name="T13" fmla="*/ 16 h 32"/>
              <a:gd name="T14" fmla="*/ 16 w 33"/>
              <a:gd name="T15" fmla="*/ 8 h 32"/>
              <a:gd name="T16" fmla="*/ 24 w 33"/>
              <a:gd name="T17" fmla="*/ 16 h 32"/>
              <a:gd name="T18" fmla="*/ 16 w 33"/>
              <a:gd name="T19" fmla="*/ 24 h 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16" y="0"/>
                </a:moveTo>
                <a:cubicBezTo>
                  <a:pt x="7" y="0"/>
                  <a:pt x="0" y="7"/>
                  <a:pt x="0" y="16"/>
                </a:cubicBezTo>
                <a:cubicBezTo>
                  <a:pt x="0" y="25"/>
                  <a:pt x="7" y="32"/>
                  <a:pt x="16" y="32"/>
                </a:cubicBezTo>
                <a:cubicBezTo>
                  <a:pt x="25" y="32"/>
                  <a:pt x="33" y="25"/>
                  <a:pt x="33" y="16"/>
                </a:cubicBezTo>
                <a:cubicBezTo>
                  <a:pt x="33" y="7"/>
                  <a:pt x="25" y="0"/>
                  <a:pt x="16" y="0"/>
                </a:cubicBezTo>
                <a:close/>
                <a:moveTo>
                  <a:pt x="16" y="24"/>
                </a:moveTo>
                <a:cubicBezTo>
                  <a:pt x="12" y="24"/>
                  <a:pt x="8" y="21"/>
                  <a:pt x="8" y="16"/>
                </a:cubicBezTo>
                <a:cubicBezTo>
                  <a:pt x="8" y="11"/>
                  <a:pt x="12" y="8"/>
                  <a:pt x="16" y="8"/>
                </a:cubicBezTo>
                <a:cubicBezTo>
                  <a:pt x="21" y="8"/>
                  <a:pt x="24" y="11"/>
                  <a:pt x="24" y="16"/>
                </a:cubicBezTo>
                <a:cubicBezTo>
                  <a:pt x="24" y="21"/>
                  <a:pt x="21" y="24"/>
                  <a:pt x="16" y="24"/>
                </a:cubicBezTo>
                <a:close/>
              </a:path>
            </a:pathLst>
          </a:custGeom>
          <a:solidFill>
            <a:schemeClr val="accent1"/>
          </a:solidFill>
        </p:spPr>
        <p:style>
          <a:lnRef idx="3">
            <a:schemeClr val="lt1"/>
          </a:lnRef>
          <a:fillRef idx="1">
            <a:schemeClr val="accent6"/>
          </a:fillRef>
          <a:effectRef idx="1">
            <a:schemeClr val="accent6"/>
          </a:effectRef>
          <a:fontRef idx="minor">
            <a:schemeClr val="lt1"/>
          </a:fontRef>
        </p:style>
        <p:txBody>
          <a:bodyPr vert="horz" wrap="square" lIns="68580" tIns="34290" rIns="68580" bIns="34290" numCol="1" anchor="t" anchorCtr="0" compatLnSpc="1"/>
          <a:lstStyle/>
          <a:p>
            <a:endParaRPr lang="zh-CN" altLang="en-US" sz="1100">
              <a:latin typeface="微软雅黑" panose="020b0503020204020204" pitchFamily="34" charset="-122"/>
              <a:ea typeface="微软雅黑" panose="020b0503020204020204" pitchFamily="34" charset="-122"/>
            </a:endParaRPr>
          </a:p>
        </p:txBody>
      </p:sp>
      <p:sp>
        <p:nvSpPr>
          <p:cNvPr id="4" name="Freeform 10"/>
          <p:cNvSpPr/>
          <p:nvPr/>
        </p:nvSpPr>
        <p:spPr bwMode="auto">
          <a:xfrm rot="20396522">
            <a:off x="812175" y="1810074"/>
            <a:ext cx="665389" cy="663923"/>
          </a:xfrm>
          <a:custGeom>
            <a:gdLst>
              <a:gd name="T0" fmla="*/ 24 w 24"/>
              <a:gd name="T1" fmla="*/ 12 h 24"/>
              <a:gd name="T2" fmla="*/ 24 w 24"/>
              <a:gd name="T3" fmla="*/ 0 h 24"/>
              <a:gd name="T4" fmla="*/ 0 w 24"/>
              <a:gd name="T5" fmla="*/ 24 h 24"/>
              <a:gd name="T6" fmla="*/ 12 w 24"/>
              <a:gd name="T7" fmla="*/ 24 h 24"/>
              <a:gd name="T8" fmla="*/ 24 w 24"/>
              <a:gd name="T9" fmla="*/ 12 h 24"/>
            </a:gdLst>
            <a:cxnLst>
              <a:cxn ang="0">
                <a:pos x="T0" y="T1"/>
              </a:cxn>
              <a:cxn ang="0">
                <a:pos x="T2" y="T3"/>
              </a:cxn>
              <a:cxn ang="0">
                <a:pos x="T4" y="T5"/>
              </a:cxn>
              <a:cxn ang="0">
                <a:pos x="T6" y="T7"/>
              </a:cxn>
              <a:cxn ang="0">
                <a:pos x="T8" y="T9"/>
              </a:cxn>
            </a:cxnLst>
            <a:rect l="0" t="0" r="r" b="b"/>
            <a:pathLst>
              <a:path w="24" h="24">
                <a:moveTo>
                  <a:pt x="24" y="12"/>
                </a:moveTo>
                <a:cubicBezTo>
                  <a:pt x="24" y="0"/>
                  <a:pt x="24" y="0"/>
                  <a:pt x="24" y="0"/>
                </a:cubicBezTo>
                <a:cubicBezTo>
                  <a:pt x="11" y="0"/>
                  <a:pt x="0" y="11"/>
                  <a:pt x="0" y="24"/>
                </a:cubicBezTo>
                <a:cubicBezTo>
                  <a:pt x="12" y="24"/>
                  <a:pt x="12" y="24"/>
                  <a:pt x="12" y="24"/>
                </a:cubicBezTo>
                <a:cubicBezTo>
                  <a:pt x="12" y="17"/>
                  <a:pt x="17" y="12"/>
                  <a:pt x="24" y="12"/>
                </a:cubicBezTo>
                <a:close/>
              </a:path>
            </a:pathLst>
          </a:custGeom>
          <a:solidFill>
            <a:schemeClr val="accent1"/>
          </a:solidFill>
        </p:spPr>
        <p:style>
          <a:lnRef idx="3">
            <a:schemeClr val="lt1"/>
          </a:lnRef>
          <a:fillRef idx="1">
            <a:schemeClr val="accent5"/>
          </a:fillRef>
          <a:effectRef idx="1">
            <a:schemeClr val="accent5"/>
          </a:effectRef>
          <a:fontRef idx="minor">
            <a:schemeClr val="lt1"/>
          </a:fontRef>
        </p:style>
        <p:txBody>
          <a:bodyPr vert="horz" wrap="square" lIns="68580" tIns="34290" rIns="68580" bIns="34290" numCol="1" anchor="t" anchorCtr="0" compatLnSpc="1"/>
          <a:lstStyle/>
          <a:p>
            <a:endParaRPr lang="zh-CN" altLang="en-US" sz="1100">
              <a:latin typeface="微软雅黑" panose="020b0503020204020204" pitchFamily="34" charset="-122"/>
              <a:ea typeface="微软雅黑" panose="020b0503020204020204" pitchFamily="34" charset="-122"/>
            </a:endParaRPr>
          </a:p>
        </p:txBody>
      </p:sp>
      <p:sp>
        <p:nvSpPr>
          <p:cNvPr id="5" name="TextBox 12"/>
          <p:cNvSpPr txBox="1"/>
          <p:nvPr/>
        </p:nvSpPr>
        <p:spPr>
          <a:xfrm>
            <a:off x="1343006" y="2232205"/>
            <a:ext cx="506247" cy="253916"/>
          </a:xfrm>
          <a:prstGeom prst="rect">
            <a:avLst/>
          </a:prstGeom>
          <a:noFill/>
        </p:spPr>
        <p:txBody>
          <a:bodyPr wrap="square" lIns="68580" tIns="34290" rIns="68580" bIns="34290"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25%</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 name="Freeform 14"/>
          <p:cNvSpPr>
            <a:spLocks noEditPoints="1"/>
          </p:cNvSpPr>
          <p:nvPr/>
        </p:nvSpPr>
        <p:spPr bwMode="auto">
          <a:xfrm>
            <a:off x="3105313" y="1957932"/>
            <a:ext cx="916008" cy="885230"/>
          </a:xfrm>
          <a:custGeom>
            <a:gdLst>
              <a:gd name="T0" fmla="*/ 17 w 33"/>
              <a:gd name="T1" fmla="*/ 0 h 32"/>
              <a:gd name="T2" fmla="*/ 0 w 33"/>
              <a:gd name="T3" fmla="*/ 16 h 32"/>
              <a:gd name="T4" fmla="*/ 17 w 33"/>
              <a:gd name="T5" fmla="*/ 32 h 32"/>
              <a:gd name="T6" fmla="*/ 33 w 33"/>
              <a:gd name="T7" fmla="*/ 16 h 32"/>
              <a:gd name="T8" fmla="*/ 17 w 33"/>
              <a:gd name="T9" fmla="*/ 0 h 32"/>
              <a:gd name="T10" fmla="*/ 17 w 33"/>
              <a:gd name="T11" fmla="*/ 24 h 32"/>
              <a:gd name="T12" fmla="*/ 9 w 33"/>
              <a:gd name="T13" fmla="*/ 16 h 32"/>
              <a:gd name="T14" fmla="*/ 17 w 33"/>
              <a:gd name="T15" fmla="*/ 8 h 32"/>
              <a:gd name="T16" fmla="*/ 25 w 33"/>
              <a:gd name="T17" fmla="*/ 16 h 32"/>
              <a:gd name="T18" fmla="*/ 17 w 33"/>
              <a:gd name="T19" fmla="*/ 24 h 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17" y="0"/>
                </a:moveTo>
                <a:cubicBezTo>
                  <a:pt x="8" y="0"/>
                  <a:pt x="0" y="7"/>
                  <a:pt x="0" y="16"/>
                </a:cubicBezTo>
                <a:cubicBezTo>
                  <a:pt x="0" y="25"/>
                  <a:pt x="8" y="32"/>
                  <a:pt x="17" y="32"/>
                </a:cubicBezTo>
                <a:cubicBezTo>
                  <a:pt x="26" y="32"/>
                  <a:pt x="33" y="25"/>
                  <a:pt x="33" y="16"/>
                </a:cubicBezTo>
                <a:cubicBezTo>
                  <a:pt x="33" y="7"/>
                  <a:pt x="26" y="0"/>
                  <a:pt x="17" y="0"/>
                </a:cubicBezTo>
                <a:close/>
                <a:moveTo>
                  <a:pt x="17" y="24"/>
                </a:moveTo>
                <a:cubicBezTo>
                  <a:pt x="12" y="24"/>
                  <a:pt x="9" y="21"/>
                  <a:pt x="9" y="16"/>
                </a:cubicBezTo>
                <a:cubicBezTo>
                  <a:pt x="9" y="11"/>
                  <a:pt x="12" y="8"/>
                  <a:pt x="17" y="8"/>
                </a:cubicBezTo>
                <a:cubicBezTo>
                  <a:pt x="21" y="8"/>
                  <a:pt x="25" y="11"/>
                  <a:pt x="25" y="16"/>
                </a:cubicBezTo>
                <a:cubicBezTo>
                  <a:pt x="25" y="21"/>
                  <a:pt x="21" y="24"/>
                  <a:pt x="17" y="24"/>
                </a:cubicBezTo>
                <a:close/>
              </a:path>
            </a:pathLst>
          </a:custGeom>
          <a:solidFill>
            <a:schemeClr val="accent2"/>
          </a:solidFill>
        </p:spPr>
        <p:style>
          <a:lnRef idx="3">
            <a:schemeClr val="lt1"/>
          </a:lnRef>
          <a:fillRef idx="1">
            <a:schemeClr val="accent6"/>
          </a:fillRef>
          <a:effectRef idx="1">
            <a:schemeClr val="accent6"/>
          </a:effectRef>
          <a:fontRef idx="minor">
            <a:schemeClr val="lt1"/>
          </a:fontRef>
        </p:style>
        <p:txBody>
          <a:bodyPr vert="horz" wrap="square" lIns="68580" tIns="34290" rIns="68580" bIns="34290" numCol="1" anchor="t" anchorCtr="0" compatLnSpc="1"/>
          <a:lstStyle/>
          <a:p>
            <a:endParaRPr lang="zh-CN" altLang="en-US" sz="11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8" name="Freeform 15"/>
          <p:cNvSpPr/>
          <p:nvPr/>
        </p:nvSpPr>
        <p:spPr bwMode="auto">
          <a:xfrm rot="19241672">
            <a:off x="2977142" y="1960674"/>
            <a:ext cx="666854" cy="1329311"/>
          </a:xfrm>
          <a:custGeom>
            <a:gdLst>
              <a:gd name="T0" fmla="*/ 12 w 24"/>
              <a:gd name="T1" fmla="*/ 24 h 48"/>
              <a:gd name="T2" fmla="*/ 24 w 24"/>
              <a:gd name="T3" fmla="*/ 12 h 48"/>
              <a:gd name="T4" fmla="*/ 24 w 24"/>
              <a:gd name="T5" fmla="*/ 0 h 48"/>
              <a:gd name="T6" fmla="*/ 0 w 24"/>
              <a:gd name="T7" fmla="*/ 24 h 48"/>
              <a:gd name="T8" fmla="*/ 24 w 24"/>
              <a:gd name="T9" fmla="*/ 48 h 48"/>
              <a:gd name="T10" fmla="*/ 24 w 24"/>
              <a:gd name="T11" fmla="*/ 36 h 48"/>
              <a:gd name="T12" fmla="*/ 12 w 24"/>
              <a:gd name="T13" fmla="*/ 24 h 48"/>
            </a:gdLst>
            <a:cxnLst>
              <a:cxn ang="0">
                <a:pos x="T0" y="T1"/>
              </a:cxn>
              <a:cxn ang="0">
                <a:pos x="T2" y="T3"/>
              </a:cxn>
              <a:cxn ang="0">
                <a:pos x="T4" y="T5"/>
              </a:cxn>
              <a:cxn ang="0">
                <a:pos x="T6" y="T7"/>
              </a:cxn>
              <a:cxn ang="0">
                <a:pos x="T8" y="T9"/>
              </a:cxn>
              <a:cxn ang="0">
                <a:pos x="T10" y="T11"/>
              </a:cxn>
              <a:cxn ang="0">
                <a:pos x="T12" y="T13"/>
              </a:cxn>
            </a:cxnLst>
            <a:rect l="0" t="0" r="r" b="b"/>
            <a:pathLst>
              <a:path w="24" h="48">
                <a:moveTo>
                  <a:pt x="12" y="24"/>
                </a:moveTo>
                <a:cubicBezTo>
                  <a:pt x="12" y="17"/>
                  <a:pt x="17" y="12"/>
                  <a:pt x="24" y="12"/>
                </a:cubicBezTo>
                <a:cubicBezTo>
                  <a:pt x="24" y="0"/>
                  <a:pt x="24" y="0"/>
                  <a:pt x="24" y="0"/>
                </a:cubicBezTo>
                <a:cubicBezTo>
                  <a:pt x="10" y="0"/>
                  <a:pt x="0" y="11"/>
                  <a:pt x="0" y="24"/>
                </a:cubicBezTo>
                <a:cubicBezTo>
                  <a:pt x="0" y="37"/>
                  <a:pt x="10" y="48"/>
                  <a:pt x="24" y="48"/>
                </a:cubicBezTo>
                <a:cubicBezTo>
                  <a:pt x="24" y="36"/>
                  <a:pt x="24" y="36"/>
                  <a:pt x="24" y="36"/>
                </a:cubicBezTo>
                <a:cubicBezTo>
                  <a:pt x="17" y="36"/>
                  <a:pt x="12" y="31"/>
                  <a:pt x="12" y="24"/>
                </a:cubicBezTo>
                <a:close/>
              </a:path>
            </a:pathLst>
          </a:custGeom>
          <a:solidFill>
            <a:schemeClr val="accent2"/>
          </a:solidFill>
        </p:spPr>
        <p:style>
          <a:lnRef idx="3">
            <a:schemeClr val="lt1"/>
          </a:lnRef>
          <a:fillRef idx="1">
            <a:schemeClr val="accent5"/>
          </a:fillRef>
          <a:effectRef idx="1">
            <a:schemeClr val="accent5"/>
          </a:effectRef>
          <a:fontRef idx="minor">
            <a:schemeClr val="lt1"/>
          </a:fontRef>
        </p:style>
        <p:txBody>
          <a:bodyPr vert="horz" wrap="square" lIns="68580" tIns="34290" rIns="68580" bIns="34290" numCol="1" anchor="t" anchorCtr="0" compatLnSpc="1"/>
          <a:lstStyle/>
          <a:p>
            <a:endParaRPr lang="zh-CN" altLang="en-US" sz="11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9" name="TextBox 13"/>
          <p:cNvSpPr txBox="1"/>
          <p:nvPr/>
        </p:nvSpPr>
        <p:spPr>
          <a:xfrm>
            <a:off x="3347061" y="2274397"/>
            <a:ext cx="513994" cy="253916"/>
          </a:xfrm>
          <a:prstGeom prst="rect">
            <a:avLst/>
          </a:prstGeom>
          <a:noFill/>
        </p:spPr>
        <p:txBody>
          <a:bodyPr wrap="square" lIns="68580" tIns="34290" rIns="68580" bIns="34290"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50%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1" name="Freeform 19"/>
          <p:cNvSpPr>
            <a:spLocks noEditPoints="1"/>
          </p:cNvSpPr>
          <p:nvPr/>
        </p:nvSpPr>
        <p:spPr bwMode="auto">
          <a:xfrm>
            <a:off x="5113429" y="1957932"/>
            <a:ext cx="916008" cy="885230"/>
          </a:xfrm>
          <a:custGeom>
            <a:gdLst>
              <a:gd name="T0" fmla="*/ 17 w 33"/>
              <a:gd name="T1" fmla="*/ 0 h 32"/>
              <a:gd name="T2" fmla="*/ 0 w 33"/>
              <a:gd name="T3" fmla="*/ 16 h 32"/>
              <a:gd name="T4" fmla="*/ 17 w 33"/>
              <a:gd name="T5" fmla="*/ 32 h 32"/>
              <a:gd name="T6" fmla="*/ 33 w 33"/>
              <a:gd name="T7" fmla="*/ 16 h 32"/>
              <a:gd name="T8" fmla="*/ 17 w 33"/>
              <a:gd name="T9" fmla="*/ 0 h 32"/>
              <a:gd name="T10" fmla="*/ 17 w 33"/>
              <a:gd name="T11" fmla="*/ 24 h 32"/>
              <a:gd name="T12" fmla="*/ 8 w 33"/>
              <a:gd name="T13" fmla="*/ 16 h 32"/>
              <a:gd name="T14" fmla="*/ 17 w 33"/>
              <a:gd name="T15" fmla="*/ 8 h 32"/>
              <a:gd name="T16" fmla="*/ 25 w 33"/>
              <a:gd name="T17" fmla="*/ 16 h 32"/>
              <a:gd name="T18" fmla="*/ 17 w 33"/>
              <a:gd name="T19" fmla="*/ 24 h 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17" y="0"/>
                </a:moveTo>
                <a:cubicBezTo>
                  <a:pt x="7" y="0"/>
                  <a:pt x="0" y="7"/>
                  <a:pt x="0" y="16"/>
                </a:cubicBezTo>
                <a:cubicBezTo>
                  <a:pt x="0" y="25"/>
                  <a:pt x="7" y="32"/>
                  <a:pt x="17" y="32"/>
                </a:cubicBezTo>
                <a:cubicBezTo>
                  <a:pt x="26" y="32"/>
                  <a:pt x="33" y="25"/>
                  <a:pt x="33" y="16"/>
                </a:cubicBezTo>
                <a:cubicBezTo>
                  <a:pt x="33" y="7"/>
                  <a:pt x="26" y="0"/>
                  <a:pt x="17" y="0"/>
                </a:cubicBezTo>
                <a:close/>
                <a:moveTo>
                  <a:pt x="17" y="24"/>
                </a:moveTo>
                <a:cubicBezTo>
                  <a:pt x="12" y="24"/>
                  <a:pt x="8" y="21"/>
                  <a:pt x="8" y="16"/>
                </a:cubicBezTo>
                <a:cubicBezTo>
                  <a:pt x="8" y="11"/>
                  <a:pt x="12" y="8"/>
                  <a:pt x="17" y="8"/>
                </a:cubicBezTo>
                <a:cubicBezTo>
                  <a:pt x="21" y="8"/>
                  <a:pt x="25" y="11"/>
                  <a:pt x="25" y="16"/>
                </a:cubicBezTo>
                <a:cubicBezTo>
                  <a:pt x="25" y="21"/>
                  <a:pt x="21" y="24"/>
                  <a:pt x="17" y="24"/>
                </a:cubicBezTo>
                <a:close/>
              </a:path>
            </a:pathLst>
          </a:custGeom>
          <a:solidFill>
            <a:schemeClr val="accent3"/>
          </a:solidFill>
        </p:spPr>
        <p:style>
          <a:lnRef idx="3">
            <a:schemeClr val="lt1"/>
          </a:lnRef>
          <a:fillRef idx="1">
            <a:schemeClr val="accent6"/>
          </a:fillRef>
          <a:effectRef idx="1">
            <a:schemeClr val="accent6"/>
          </a:effectRef>
          <a:fontRef idx="minor">
            <a:schemeClr val="lt1"/>
          </a:fontRef>
        </p:style>
        <p:txBody>
          <a:bodyPr vert="horz" wrap="square" lIns="68580" tIns="34290" rIns="68580" bIns="34290" numCol="1" anchor="t" anchorCtr="0" compatLnSpc="1"/>
          <a:lstStyle/>
          <a:p>
            <a:endParaRPr lang="zh-CN" altLang="en-US" sz="11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2" name="Freeform 20"/>
          <p:cNvSpPr/>
          <p:nvPr/>
        </p:nvSpPr>
        <p:spPr bwMode="auto">
          <a:xfrm rot="21379540">
            <a:off x="4890656" y="1736624"/>
            <a:ext cx="1360088" cy="1329311"/>
          </a:xfrm>
          <a:custGeom>
            <a:gdLst>
              <a:gd name="T0" fmla="*/ 49 w 49"/>
              <a:gd name="T1" fmla="*/ 24 h 48"/>
              <a:gd name="T2" fmla="*/ 37 w 49"/>
              <a:gd name="T3" fmla="*/ 24 h 48"/>
              <a:gd name="T4" fmla="*/ 37 w 49"/>
              <a:gd name="T5" fmla="*/ 24 h 48"/>
              <a:gd name="T6" fmla="*/ 25 w 49"/>
              <a:gd name="T7" fmla="*/ 36 h 48"/>
              <a:gd name="T8" fmla="*/ 12 w 49"/>
              <a:gd name="T9" fmla="*/ 24 h 48"/>
              <a:gd name="T10" fmla="*/ 25 w 49"/>
              <a:gd name="T11" fmla="*/ 12 h 48"/>
              <a:gd name="T12" fmla="*/ 25 w 49"/>
              <a:gd name="T13" fmla="*/ 0 h 48"/>
              <a:gd name="T14" fmla="*/ 0 w 49"/>
              <a:gd name="T15" fmla="*/ 24 h 48"/>
              <a:gd name="T16" fmla="*/ 25 w 49"/>
              <a:gd name="T17" fmla="*/ 48 h 48"/>
              <a:gd name="T18" fmla="*/ 49 w 49"/>
              <a:gd name="T19" fmla="*/ 24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48">
                <a:moveTo>
                  <a:pt x="49" y="24"/>
                </a:moveTo>
                <a:cubicBezTo>
                  <a:pt x="37" y="24"/>
                  <a:pt x="37" y="24"/>
                  <a:pt x="37" y="24"/>
                </a:cubicBezTo>
                <a:cubicBezTo>
                  <a:pt x="37" y="24"/>
                  <a:pt x="37" y="24"/>
                  <a:pt x="37" y="24"/>
                </a:cubicBezTo>
                <a:cubicBezTo>
                  <a:pt x="37" y="31"/>
                  <a:pt x="31" y="36"/>
                  <a:pt x="25" y="36"/>
                </a:cubicBezTo>
                <a:cubicBezTo>
                  <a:pt x="18" y="36"/>
                  <a:pt x="12" y="31"/>
                  <a:pt x="12" y="24"/>
                </a:cubicBezTo>
                <a:cubicBezTo>
                  <a:pt x="12" y="17"/>
                  <a:pt x="18" y="12"/>
                  <a:pt x="25" y="12"/>
                </a:cubicBezTo>
                <a:cubicBezTo>
                  <a:pt x="25" y="0"/>
                  <a:pt x="25" y="0"/>
                  <a:pt x="25" y="0"/>
                </a:cubicBezTo>
                <a:cubicBezTo>
                  <a:pt x="11" y="0"/>
                  <a:pt x="0" y="11"/>
                  <a:pt x="0" y="24"/>
                </a:cubicBezTo>
                <a:cubicBezTo>
                  <a:pt x="0" y="37"/>
                  <a:pt x="11" y="48"/>
                  <a:pt x="25" y="48"/>
                </a:cubicBezTo>
                <a:cubicBezTo>
                  <a:pt x="38" y="48"/>
                  <a:pt x="49" y="37"/>
                  <a:pt x="49" y="24"/>
                </a:cubicBezTo>
                <a:close/>
              </a:path>
            </a:pathLst>
          </a:custGeom>
          <a:solidFill>
            <a:schemeClr val="accent3"/>
          </a:solidFill>
        </p:spPr>
        <p:style>
          <a:lnRef idx="3">
            <a:schemeClr val="lt1"/>
          </a:lnRef>
          <a:fillRef idx="1">
            <a:schemeClr val="accent5"/>
          </a:fillRef>
          <a:effectRef idx="1">
            <a:schemeClr val="accent5"/>
          </a:effectRef>
          <a:fontRef idx="minor">
            <a:schemeClr val="lt1"/>
          </a:fontRef>
        </p:style>
        <p:txBody>
          <a:bodyPr vert="horz" wrap="square" lIns="68580" tIns="34290" rIns="68580" bIns="34290" numCol="1" anchor="t" anchorCtr="0" compatLnSpc="1"/>
          <a:lstStyle/>
          <a:p>
            <a:endParaRPr lang="zh-CN" altLang="en-US" sz="11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 name="TextBox 14"/>
          <p:cNvSpPr txBox="1"/>
          <p:nvPr/>
        </p:nvSpPr>
        <p:spPr>
          <a:xfrm>
            <a:off x="5330084" y="2274397"/>
            <a:ext cx="513994" cy="253916"/>
          </a:xfrm>
          <a:prstGeom prst="rect">
            <a:avLst/>
          </a:prstGeom>
          <a:noFill/>
        </p:spPr>
        <p:txBody>
          <a:bodyPr wrap="square" lIns="68580" tIns="34290" rIns="68580" bIns="34290"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75%</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5" name="Freeform 24"/>
          <p:cNvSpPr>
            <a:spLocks noEditPoints="1"/>
          </p:cNvSpPr>
          <p:nvPr/>
        </p:nvSpPr>
        <p:spPr bwMode="auto">
          <a:xfrm>
            <a:off x="7126818" y="1957932"/>
            <a:ext cx="916008" cy="885230"/>
          </a:xfrm>
          <a:custGeom>
            <a:gdLst>
              <a:gd name="T0" fmla="*/ 16 w 33"/>
              <a:gd name="T1" fmla="*/ 0 h 32"/>
              <a:gd name="T2" fmla="*/ 0 w 33"/>
              <a:gd name="T3" fmla="*/ 16 h 32"/>
              <a:gd name="T4" fmla="*/ 16 w 33"/>
              <a:gd name="T5" fmla="*/ 32 h 32"/>
              <a:gd name="T6" fmla="*/ 33 w 33"/>
              <a:gd name="T7" fmla="*/ 16 h 32"/>
              <a:gd name="T8" fmla="*/ 16 w 33"/>
              <a:gd name="T9" fmla="*/ 0 h 32"/>
              <a:gd name="T10" fmla="*/ 16 w 33"/>
              <a:gd name="T11" fmla="*/ 24 h 32"/>
              <a:gd name="T12" fmla="*/ 8 w 33"/>
              <a:gd name="T13" fmla="*/ 16 h 32"/>
              <a:gd name="T14" fmla="*/ 16 w 33"/>
              <a:gd name="T15" fmla="*/ 8 h 32"/>
              <a:gd name="T16" fmla="*/ 24 w 33"/>
              <a:gd name="T17" fmla="*/ 16 h 32"/>
              <a:gd name="T18" fmla="*/ 16 w 33"/>
              <a:gd name="T19" fmla="*/ 24 h 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2">
                <a:moveTo>
                  <a:pt x="16" y="0"/>
                </a:moveTo>
                <a:cubicBezTo>
                  <a:pt x="7" y="0"/>
                  <a:pt x="0" y="7"/>
                  <a:pt x="0" y="16"/>
                </a:cubicBezTo>
                <a:cubicBezTo>
                  <a:pt x="0" y="25"/>
                  <a:pt x="7" y="32"/>
                  <a:pt x="16" y="32"/>
                </a:cubicBezTo>
                <a:cubicBezTo>
                  <a:pt x="25" y="32"/>
                  <a:pt x="33" y="25"/>
                  <a:pt x="33" y="16"/>
                </a:cubicBezTo>
                <a:cubicBezTo>
                  <a:pt x="33" y="7"/>
                  <a:pt x="25" y="0"/>
                  <a:pt x="16" y="0"/>
                </a:cubicBezTo>
                <a:close/>
                <a:moveTo>
                  <a:pt x="16" y="24"/>
                </a:moveTo>
                <a:cubicBezTo>
                  <a:pt x="12" y="24"/>
                  <a:pt x="8" y="21"/>
                  <a:pt x="8" y="16"/>
                </a:cubicBezTo>
                <a:cubicBezTo>
                  <a:pt x="8" y="11"/>
                  <a:pt x="12" y="8"/>
                  <a:pt x="16" y="8"/>
                </a:cubicBezTo>
                <a:cubicBezTo>
                  <a:pt x="21" y="8"/>
                  <a:pt x="24" y="11"/>
                  <a:pt x="24" y="16"/>
                </a:cubicBezTo>
                <a:cubicBezTo>
                  <a:pt x="24" y="21"/>
                  <a:pt x="21" y="24"/>
                  <a:pt x="16" y="24"/>
                </a:cubicBezTo>
                <a:close/>
              </a:path>
            </a:pathLst>
          </a:custGeom>
          <a:solidFill>
            <a:schemeClr val="accent4"/>
          </a:solidFill>
        </p:spPr>
        <p:style>
          <a:lnRef idx="3">
            <a:schemeClr val="lt1"/>
          </a:lnRef>
          <a:fillRef idx="1">
            <a:schemeClr val="accent6"/>
          </a:fillRef>
          <a:effectRef idx="1">
            <a:schemeClr val="accent6"/>
          </a:effectRef>
          <a:fontRef idx="minor">
            <a:schemeClr val="lt1"/>
          </a:fontRef>
        </p:style>
        <p:txBody>
          <a:bodyPr vert="horz" wrap="square" lIns="68580" tIns="34290" rIns="68580" bIns="34290" numCol="1" anchor="t" anchorCtr="0" compatLnSpc="1"/>
          <a:lstStyle/>
          <a:p>
            <a:endParaRPr lang="zh-CN" altLang="en-US" sz="11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Freeform 25"/>
          <p:cNvSpPr>
            <a:spLocks noEditPoints="1"/>
          </p:cNvSpPr>
          <p:nvPr/>
        </p:nvSpPr>
        <p:spPr bwMode="auto">
          <a:xfrm>
            <a:off x="6904045" y="1736624"/>
            <a:ext cx="1332242" cy="1329311"/>
          </a:xfrm>
          <a:custGeom>
            <a:gdLst>
              <a:gd name="T0" fmla="*/ 24 w 48"/>
              <a:gd name="T1" fmla="*/ 0 h 48"/>
              <a:gd name="T2" fmla="*/ 0 w 48"/>
              <a:gd name="T3" fmla="*/ 24 h 48"/>
              <a:gd name="T4" fmla="*/ 24 w 48"/>
              <a:gd name="T5" fmla="*/ 48 h 48"/>
              <a:gd name="T6" fmla="*/ 48 w 48"/>
              <a:gd name="T7" fmla="*/ 24 h 48"/>
              <a:gd name="T8" fmla="*/ 24 w 48"/>
              <a:gd name="T9" fmla="*/ 0 h 48"/>
              <a:gd name="T10" fmla="*/ 24 w 48"/>
              <a:gd name="T11" fmla="*/ 36 h 48"/>
              <a:gd name="T12" fmla="*/ 12 w 48"/>
              <a:gd name="T13" fmla="*/ 24 h 48"/>
              <a:gd name="T14" fmla="*/ 24 w 48"/>
              <a:gd name="T15" fmla="*/ 12 h 48"/>
              <a:gd name="T16" fmla="*/ 36 w 48"/>
              <a:gd name="T17" fmla="*/ 24 h 48"/>
              <a:gd name="T18" fmla="*/ 24 w 48"/>
              <a:gd name="T19" fmla="*/ 36 h 4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8" h="48">
                <a:moveTo>
                  <a:pt x="24" y="0"/>
                </a:moveTo>
                <a:cubicBezTo>
                  <a:pt x="11" y="0"/>
                  <a:pt x="0" y="11"/>
                  <a:pt x="0" y="24"/>
                </a:cubicBezTo>
                <a:cubicBezTo>
                  <a:pt x="0" y="37"/>
                  <a:pt x="11" y="48"/>
                  <a:pt x="24" y="48"/>
                </a:cubicBezTo>
                <a:cubicBezTo>
                  <a:pt x="38" y="48"/>
                  <a:pt x="48" y="37"/>
                  <a:pt x="48" y="24"/>
                </a:cubicBezTo>
                <a:cubicBezTo>
                  <a:pt x="48" y="11"/>
                  <a:pt x="38" y="0"/>
                  <a:pt x="24" y="0"/>
                </a:cubicBezTo>
                <a:close/>
                <a:moveTo>
                  <a:pt x="24" y="36"/>
                </a:moveTo>
                <a:cubicBezTo>
                  <a:pt x="17" y="36"/>
                  <a:pt x="12" y="31"/>
                  <a:pt x="12" y="24"/>
                </a:cubicBezTo>
                <a:cubicBezTo>
                  <a:pt x="12" y="17"/>
                  <a:pt x="17" y="12"/>
                  <a:pt x="24" y="12"/>
                </a:cubicBezTo>
                <a:cubicBezTo>
                  <a:pt x="31" y="12"/>
                  <a:pt x="36" y="17"/>
                  <a:pt x="36" y="24"/>
                </a:cubicBezTo>
                <a:cubicBezTo>
                  <a:pt x="36" y="31"/>
                  <a:pt x="31" y="36"/>
                  <a:pt x="24" y="36"/>
                </a:cubicBezTo>
                <a:close/>
              </a:path>
            </a:pathLst>
          </a:custGeom>
          <a:solidFill>
            <a:schemeClr val="accent4"/>
          </a:solidFill>
        </p:spPr>
        <p:style>
          <a:lnRef idx="3">
            <a:schemeClr val="lt1"/>
          </a:lnRef>
          <a:fillRef idx="1">
            <a:schemeClr val="accent5"/>
          </a:fillRef>
          <a:effectRef idx="1">
            <a:schemeClr val="accent5"/>
          </a:effectRef>
          <a:fontRef idx="minor">
            <a:schemeClr val="lt1"/>
          </a:fontRef>
        </p:style>
        <p:txBody>
          <a:bodyPr vert="horz" wrap="square" lIns="68580" tIns="34290" rIns="68580" bIns="34290" numCol="1" anchor="t" anchorCtr="0" compatLnSpc="1"/>
          <a:lstStyle/>
          <a:p>
            <a:endParaRPr lang="zh-CN" altLang="en-US" sz="110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TextBox 15"/>
          <p:cNvSpPr txBox="1"/>
          <p:nvPr/>
        </p:nvSpPr>
        <p:spPr>
          <a:xfrm>
            <a:off x="7291871" y="2279337"/>
            <a:ext cx="646952" cy="253916"/>
          </a:xfrm>
          <a:prstGeom prst="rect">
            <a:avLst/>
          </a:prstGeom>
          <a:noFill/>
        </p:spPr>
        <p:txBody>
          <a:bodyPr wrap="square" lIns="68580" tIns="34290" rIns="68580" bIns="34290" rtlCol="0">
            <a:spAutoFit/>
          </a:bodyPr>
          <a:lstStyle/>
          <a:p>
            <a:r>
              <a:rPr lang="en-US" altLang="zh-CN" sz="1200">
                <a:solidFill>
                  <a:schemeClr val="tx1">
                    <a:lumMod val="85000"/>
                    <a:lumOff val="15000"/>
                  </a:schemeClr>
                </a:solidFill>
                <a:latin typeface="微软雅黑" panose="020b0503020204020204" pitchFamily="34" charset="-122"/>
                <a:ea typeface="微软雅黑" panose="020b0503020204020204" pitchFamily="34" charset="-122"/>
              </a:rPr>
              <a:t>100%</a:t>
            </a:r>
            <a:endParaRPr lang="zh-CN" altLang="en-US" sz="120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18" name="Straight Connector 38"/>
          <p:cNvCxnSpPr/>
          <p:nvPr/>
        </p:nvCxnSpPr>
        <p:spPr>
          <a:xfrm flipH="1">
            <a:off x="2601107" y="2083206"/>
            <a:ext cx="1" cy="224261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39"/>
          <p:cNvCxnSpPr/>
          <p:nvPr/>
        </p:nvCxnSpPr>
        <p:spPr>
          <a:xfrm flipH="1">
            <a:off x="4584651" y="2083206"/>
            <a:ext cx="1" cy="224261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40"/>
          <p:cNvCxnSpPr/>
          <p:nvPr/>
        </p:nvCxnSpPr>
        <p:spPr>
          <a:xfrm flipH="1">
            <a:off x="6694806" y="2083206"/>
            <a:ext cx="1" cy="224261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1" name="文本框 17"/>
          <p:cNvSpPr txBox="1">
            <a:spLocks noChangeArrowheads="1"/>
          </p:cNvSpPr>
          <p:nvPr/>
        </p:nvSpPr>
        <p:spPr bwMode="auto">
          <a:xfrm>
            <a:off x="860329" y="3144078"/>
            <a:ext cx="1475501" cy="238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a:lnSpc>
                <a:spcPct val="100000"/>
              </a:lnSpc>
              <a:spcBef>
                <a:spcPct val="0"/>
              </a:spcBef>
              <a:buFontTx/>
              <a:buNone/>
            </a:pPr>
            <a:r>
              <a:rPr lang="zh-CN" altLang="en-US" sz="1100">
                <a:solidFill>
                  <a:schemeClr val="bg1">
                    <a:lumMod val="50000"/>
                  </a:schemeClr>
                </a:solidFill>
                <a:latin typeface="+mn-ea"/>
                <a:ea typeface="+mn-ea"/>
              </a:rPr>
              <a:t>在此位置添加你内容</a:t>
            </a:r>
          </a:p>
        </p:txBody>
      </p:sp>
      <p:sp>
        <p:nvSpPr>
          <p:cNvPr id="22" name="文本框 18"/>
          <p:cNvSpPr txBox="1">
            <a:spLocks noChangeArrowheads="1"/>
          </p:cNvSpPr>
          <p:nvPr/>
        </p:nvSpPr>
        <p:spPr bwMode="auto">
          <a:xfrm>
            <a:off x="795575" y="3459721"/>
            <a:ext cx="1584383"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a:lnSpc>
                <a:spcPct val="100000"/>
              </a:lnSpc>
              <a:spcBef>
                <a:spcPct val="0"/>
              </a:spcBef>
              <a:buFontTx/>
              <a:buNone/>
            </a:pPr>
            <a:r>
              <a:rPr lang="zh-CN" altLang="en-US" sz="900">
                <a:solidFill>
                  <a:schemeClr val="bg1">
                    <a:lumMod val="50000"/>
                  </a:schemeClr>
                </a:solidFill>
                <a:latin typeface="+mn-ea"/>
                <a:ea typeface="+mn-ea"/>
              </a:rPr>
              <a:t>点击输入详细内容，添加你的论文内容。点击输入详细内容。</a:t>
            </a:r>
          </a:p>
        </p:txBody>
      </p:sp>
      <p:sp>
        <p:nvSpPr>
          <p:cNvPr id="23" name="文本框 17"/>
          <p:cNvSpPr txBox="1">
            <a:spLocks noChangeArrowheads="1"/>
          </p:cNvSpPr>
          <p:nvPr/>
        </p:nvSpPr>
        <p:spPr bwMode="auto">
          <a:xfrm>
            <a:off x="2813840" y="3146399"/>
            <a:ext cx="1475501" cy="238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a:lnSpc>
                <a:spcPct val="100000"/>
              </a:lnSpc>
              <a:spcBef>
                <a:spcPct val="0"/>
              </a:spcBef>
              <a:buFontTx/>
              <a:buNone/>
            </a:pPr>
            <a:r>
              <a:rPr lang="zh-CN" altLang="en-US" sz="1100">
                <a:solidFill>
                  <a:schemeClr val="bg1">
                    <a:lumMod val="50000"/>
                  </a:schemeClr>
                </a:solidFill>
                <a:latin typeface="+mn-ea"/>
                <a:ea typeface="+mn-ea"/>
              </a:rPr>
              <a:t>在此位置添加你内容</a:t>
            </a:r>
          </a:p>
        </p:txBody>
      </p:sp>
      <p:sp>
        <p:nvSpPr>
          <p:cNvPr id="24" name="文本框 18"/>
          <p:cNvSpPr txBox="1">
            <a:spLocks noChangeArrowheads="1"/>
          </p:cNvSpPr>
          <p:nvPr/>
        </p:nvSpPr>
        <p:spPr bwMode="auto">
          <a:xfrm>
            <a:off x="2749087" y="3462041"/>
            <a:ext cx="1584383"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a:lnSpc>
                <a:spcPct val="100000"/>
              </a:lnSpc>
              <a:spcBef>
                <a:spcPct val="0"/>
              </a:spcBef>
              <a:buFontTx/>
              <a:buNone/>
            </a:pPr>
            <a:r>
              <a:rPr lang="zh-CN" altLang="en-US" sz="900">
                <a:solidFill>
                  <a:schemeClr val="bg1">
                    <a:lumMod val="50000"/>
                  </a:schemeClr>
                </a:solidFill>
                <a:latin typeface="+mn-ea"/>
                <a:ea typeface="+mn-ea"/>
              </a:rPr>
              <a:t>点击输入详细内容，添加你的论文内容。点击输入详细内容。</a:t>
            </a:r>
          </a:p>
        </p:txBody>
      </p:sp>
      <p:sp>
        <p:nvSpPr>
          <p:cNvPr id="25" name="文本框 17"/>
          <p:cNvSpPr txBox="1">
            <a:spLocks noChangeArrowheads="1"/>
          </p:cNvSpPr>
          <p:nvPr/>
        </p:nvSpPr>
        <p:spPr bwMode="auto">
          <a:xfrm>
            <a:off x="4872730" y="3159266"/>
            <a:ext cx="1475501" cy="238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a:lnSpc>
                <a:spcPct val="100000"/>
              </a:lnSpc>
              <a:spcBef>
                <a:spcPct val="0"/>
              </a:spcBef>
              <a:buFontTx/>
              <a:buNone/>
            </a:pPr>
            <a:r>
              <a:rPr lang="zh-CN" altLang="en-US" sz="1100">
                <a:solidFill>
                  <a:schemeClr val="bg1">
                    <a:lumMod val="50000"/>
                  </a:schemeClr>
                </a:solidFill>
                <a:latin typeface="+mn-ea"/>
                <a:ea typeface="+mn-ea"/>
              </a:rPr>
              <a:t>在此位置添加你内容</a:t>
            </a:r>
          </a:p>
        </p:txBody>
      </p:sp>
      <p:sp>
        <p:nvSpPr>
          <p:cNvPr id="26" name="文本框 18"/>
          <p:cNvSpPr txBox="1">
            <a:spLocks noChangeArrowheads="1"/>
          </p:cNvSpPr>
          <p:nvPr/>
        </p:nvSpPr>
        <p:spPr bwMode="auto">
          <a:xfrm>
            <a:off x="4807977" y="3474908"/>
            <a:ext cx="1584383"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a:lnSpc>
                <a:spcPct val="100000"/>
              </a:lnSpc>
              <a:spcBef>
                <a:spcPct val="0"/>
              </a:spcBef>
              <a:buFontTx/>
              <a:buNone/>
            </a:pPr>
            <a:r>
              <a:rPr lang="zh-CN" altLang="en-US" sz="900">
                <a:solidFill>
                  <a:schemeClr val="bg1">
                    <a:lumMod val="50000"/>
                  </a:schemeClr>
                </a:solidFill>
                <a:latin typeface="+mn-ea"/>
                <a:ea typeface="+mn-ea"/>
              </a:rPr>
              <a:t>点击输入详细内容，添加你的论文内容。点击输入详细内容。</a:t>
            </a:r>
          </a:p>
        </p:txBody>
      </p:sp>
      <p:sp>
        <p:nvSpPr>
          <p:cNvPr id="27" name="文本框 17"/>
          <p:cNvSpPr txBox="1">
            <a:spLocks noChangeArrowheads="1"/>
          </p:cNvSpPr>
          <p:nvPr/>
        </p:nvSpPr>
        <p:spPr bwMode="auto">
          <a:xfrm>
            <a:off x="6999264" y="3158480"/>
            <a:ext cx="1475501" cy="2385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a:lnSpc>
                <a:spcPct val="100000"/>
              </a:lnSpc>
              <a:spcBef>
                <a:spcPct val="0"/>
              </a:spcBef>
              <a:buFontTx/>
              <a:buNone/>
            </a:pPr>
            <a:r>
              <a:rPr lang="zh-CN" altLang="en-US" sz="1100">
                <a:solidFill>
                  <a:schemeClr val="bg1">
                    <a:lumMod val="50000"/>
                  </a:schemeClr>
                </a:solidFill>
                <a:latin typeface="+mn-ea"/>
                <a:ea typeface="+mn-ea"/>
              </a:rPr>
              <a:t>在此位置添加你内容</a:t>
            </a:r>
          </a:p>
        </p:txBody>
      </p:sp>
      <p:sp>
        <p:nvSpPr>
          <p:cNvPr id="28" name="文本框 18"/>
          <p:cNvSpPr txBox="1">
            <a:spLocks noChangeArrowheads="1"/>
          </p:cNvSpPr>
          <p:nvPr/>
        </p:nvSpPr>
        <p:spPr bwMode="auto">
          <a:xfrm>
            <a:off x="6934510" y="3474122"/>
            <a:ext cx="1584383"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a:ea typeface="宋体" panose="02010600030101010101" pitchFamily="2" charset="-122"/>
              </a:defRPr>
            </a:lvl9pPr>
          </a:lstStyle>
          <a:p>
            <a:pPr>
              <a:lnSpc>
                <a:spcPct val="100000"/>
              </a:lnSpc>
              <a:spcBef>
                <a:spcPct val="0"/>
              </a:spcBef>
              <a:buFontTx/>
              <a:buNone/>
            </a:pPr>
            <a:r>
              <a:rPr lang="zh-CN" altLang="en-US" sz="900">
                <a:solidFill>
                  <a:schemeClr val="bg1">
                    <a:lumMod val="50000"/>
                  </a:schemeClr>
                </a:solidFill>
                <a:latin typeface="+mn-ea"/>
                <a:ea typeface="+mn-ea"/>
              </a:rPr>
              <a:t>点击输入详细内容，添加你的论文内容。点击输入详细内容。</a:t>
            </a:r>
          </a:p>
        </p:txBody>
      </p:sp>
      <p:sp>
        <p:nvSpPr>
          <p:cNvPr id="29" name="文本框 28"/>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4="http://schemas.microsoft.com/office/powerpoint/2010/main" Requires="p14">
      <p:transition spd="slow" advClick="0" advTm="3500" p14:dur="1500">
        <p14:prism isInverted="1"/>
      </p:transition>
    </mc:Choice>
    <mc:Fallback>
      <p:transition spd="slow" advClick="0" advTm="35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style.rotation</p:attrName>
                                        </p:attrNameLst>
                                      </p:cBhvr>
                                      <p:tavLst>
                                        <p:tav tm="0">
                                          <p:val>
                                            <p:fltVal val="360"/>
                                          </p:val>
                                        </p:tav>
                                        <p:tav tm="100000">
                                          <p:val>
                                            <p:fltVal val="0"/>
                                          </p:val>
                                        </p:tav>
                                      </p:tavLst>
                                    </p:anim>
                                    <p:animEffect transition="in" filter="fade">
                                      <p:cBhvr>
                                        <p:cTn id="10" dur="500"/>
                                        <p:tgtEl>
                                          <p:spTgt spid="18"/>
                                        </p:tgtEl>
                                      </p:cBhvr>
                                    </p:animEffect>
                                  </p:childTnLst>
                                </p:cTn>
                              </p:par>
                              <p:par>
                                <p:cTn id="11" presetID="49" presetClass="entr" presetSubtype="0" decel="10000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p:cTn id="13" dur="500" fill="hold"/>
                                        <p:tgtEl>
                                          <p:spTgt spid="19"/>
                                        </p:tgtEl>
                                        <p:attrNameLst>
                                          <p:attrName>ppt_w</p:attrName>
                                        </p:attrNameLst>
                                      </p:cBhvr>
                                      <p:tavLst>
                                        <p:tav tm="0">
                                          <p:val>
                                            <p:fltVal val="0"/>
                                          </p:val>
                                        </p:tav>
                                        <p:tav tm="100000">
                                          <p:val>
                                            <p:strVal val="#ppt_w"/>
                                          </p:val>
                                        </p:tav>
                                      </p:tavLst>
                                    </p:anim>
                                    <p:anim calcmode="lin" valueType="num">
                                      <p:cBhvr>
                                        <p:cTn id="14" dur="500" fill="hold"/>
                                        <p:tgtEl>
                                          <p:spTgt spid="19"/>
                                        </p:tgtEl>
                                        <p:attrNameLst>
                                          <p:attrName>ppt_h</p:attrName>
                                        </p:attrNameLst>
                                      </p:cBhvr>
                                      <p:tavLst>
                                        <p:tav tm="0">
                                          <p:val>
                                            <p:fltVal val="0"/>
                                          </p:val>
                                        </p:tav>
                                        <p:tav tm="100000">
                                          <p:val>
                                            <p:strVal val="#ppt_h"/>
                                          </p:val>
                                        </p:tav>
                                      </p:tavLst>
                                    </p:anim>
                                    <p:anim calcmode="lin" valueType="num">
                                      <p:cBhvr>
                                        <p:cTn id="15" dur="500" fill="hold"/>
                                        <p:tgtEl>
                                          <p:spTgt spid="19"/>
                                        </p:tgtEl>
                                        <p:attrNameLst>
                                          <p:attrName>style.rotation</p:attrName>
                                        </p:attrNameLst>
                                      </p:cBhvr>
                                      <p:tavLst>
                                        <p:tav tm="0">
                                          <p:val>
                                            <p:fltVal val="360"/>
                                          </p:val>
                                        </p:tav>
                                        <p:tav tm="100000">
                                          <p:val>
                                            <p:fltVal val="0"/>
                                          </p:val>
                                        </p:tav>
                                      </p:tavLst>
                                    </p:anim>
                                    <p:animEffect transition="in" filter="fade">
                                      <p:cBhvr>
                                        <p:cTn id="16" dur="500"/>
                                        <p:tgtEl>
                                          <p:spTgt spid="19"/>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 calcmode="lin" valueType="num">
                                      <p:cBhvr>
                                        <p:cTn id="21" dur="500" fill="hold"/>
                                        <p:tgtEl>
                                          <p:spTgt spid="20"/>
                                        </p:tgtEl>
                                        <p:attrNameLst>
                                          <p:attrName>style.rotation</p:attrName>
                                        </p:attrNameLst>
                                      </p:cBhvr>
                                      <p:tavLst>
                                        <p:tav tm="0">
                                          <p:val>
                                            <p:fltVal val="360"/>
                                          </p:val>
                                        </p:tav>
                                        <p:tav tm="100000">
                                          <p:val>
                                            <p:fltVal val="0"/>
                                          </p:val>
                                        </p:tav>
                                      </p:tavLst>
                                    </p:anim>
                                    <p:animEffect transition="in" filter="fade">
                                      <p:cBhvr>
                                        <p:cTn id="22" dur="500"/>
                                        <p:tgtEl>
                                          <p:spTgt spid="20"/>
                                        </p:tgtEl>
                                      </p:cBhvr>
                                    </p:animEffect>
                                  </p:childTnLst>
                                </p:cTn>
                              </p:par>
                            </p:childTnLst>
                          </p:cTn>
                        </p:par>
                        <p:par>
                          <p:cTn id="23" fill="hold" nodeType="afterGroup">
                            <p:stCondLst>
                              <p:cond delay="500"/>
                            </p:stCondLst>
                            <p:childTnLst>
                              <p:par>
                                <p:cTn id="24" presetID="53" presetClass="entr" presetSubtype="16"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Effect transition="in" filter="fade">
                                      <p:cBhvr>
                                        <p:cTn id="28" dur="500"/>
                                        <p:tgtEl>
                                          <p:spTgt spid="3"/>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animEffect transition="in" filter="fade">
                                      <p:cBhvr>
                                        <p:cTn id="33" dur="500"/>
                                        <p:tgtEl>
                                          <p:spTgt spid="7"/>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anim calcmode="lin" valueType="num">
                                      <p:cBhvr>
                                        <p:cTn id="36" dur="500" fill="hold"/>
                                        <p:tgtEl>
                                          <p:spTgt spid="11"/>
                                        </p:tgtEl>
                                        <p:attrNameLst>
                                          <p:attrName>ppt_w</p:attrName>
                                        </p:attrNameLst>
                                      </p:cBhvr>
                                      <p:tavLst>
                                        <p:tav tm="0">
                                          <p:val>
                                            <p:fltVal val="0"/>
                                          </p:val>
                                        </p:tav>
                                        <p:tav tm="100000">
                                          <p:val>
                                            <p:strVal val="#ppt_w"/>
                                          </p:val>
                                        </p:tav>
                                      </p:tavLst>
                                    </p:anim>
                                    <p:anim calcmode="lin" valueType="num">
                                      <p:cBhvr>
                                        <p:cTn id="37" dur="500" fill="hold"/>
                                        <p:tgtEl>
                                          <p:spTgt spid="11"/>
                                        </p:tgtEl>
                                        <p:attrNameLst>
                                          <p:attrName>ppt_h</p:attrName>
                                        </p:attrNameLst>
                                      </p:cBhvr>
                                      <p:tavLst>
                                        <p:tav tm="0">
                                          <p:val>
                                            <p:fltVal val="0"/>
                                          </p:val>
                                        </p:tav>
                                        <p:tav tm="100000">
                                          <p:val>
                                            <p:strVal val="#ppt_h"/>
                                          </p:val>
                                        </p:tav>
                                      </p:tavLst>
                                    </p:anim>
                                    <p:animEffect transition="in" filter="fade">
                                      <p:cBhvr>
                                        <p:cTn id="38" dur="500"/>
                                        <p:tgtEl>
                                          <p:spTgt spid="11"/>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par>
                          <p:cTn id="44" fill="hold" nodeType="afterGroup">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500"/>
                                        <p:tgtEl>
                                          <p:spTgt spid="13"/>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500"/>
                                        <p:tgtEl>
                                          <p:spTgt spid="17"/>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5"/>
                                        </p:tgtEl>
                                        <p:attrNameLst>
                                          <p:attrName>style.visibility</p:attrName>
                                        </p:attrNameLst>
                                      </p:cBhvr>
                                      <p:to>
                                        <p:strVal val="visible"/>
                                      </p:to>
                                    </p:set>
                                    <p:animEffect transition="in" filter="fade">
                                      <p:cBhvr>
                                        <p:cTn id="56" dur="500"/>
                                        <p:tgtEl>
                                          <p:spTgt spid="5"/>
                                        </p:tgtEl>
                                      </p:cBhvr>
                                    </p:animEffect>
                                  </p:childTnLst>
                                </p:cTn>
                              </p:par>
                            </p:childTnLst>
                          </p:cTn>
                        </p:par>
                        <p:par>
                          <p:cTn id="57" fill="hold" nodeType="afterGroup">
                            <p:stCondLst>
                              <p:cond delay="1500"/>
                            </p:stCondLst>
                            <p:childTnLst>
                              <p:par>
                                <p:cTn id="58" presetID="21" presetClass="entr" presetSubtype="1" fill="hold" grpId="0" nodeType="after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wheel(1)">
                                      <p:cBhvr>
                                        <p:cTn id="60" dur="750"/>
                                        <p:tgtEl>
                                          <p:spTgt spid="4"/>
                                        </p:tgtEl>
                                      </p:cBhvr>
                                    </p:animEffect>
                                  </p:childTnLst>
                                </p:cTn>
                              </p:par>
                              <p:par>
                                <p:cTn id="61" presetID="21" presetClass="entr" presetSubtype="1" fill="hold" grpId="0" nodeType="withEffect">
                                  <p:stCondLst>
                                    <p:cond delay="0"/>
                                  </p:stCondLst>
                                  <p:childTnLst>
                                    <p:set>
                                      <p:cBhvr>
                                        <p:cTn id="62" dur="1" fill="hold">
                                          <p:stCondLst>
                                            <p:cond delay="0"/>
                                          </p:stCondLst>
                                        </p:cTn>
                                        <p:tgtEl>
                                          <p:spTgt spid="8"/>
                                        </p:tgtEl>
                                        <p:attrNameLst>
                                          <p:attrName>style.visibility</p:attrName>
                                        </p:attrNameLst>
                                      </p:cBhvr>
                                      <p:to>
                                        <p:strVal val="visible"/>
                                      </p:to>
                                    </p:set>
                                    <p:animEffect transition="in" filter="wheel(1)">
                                      <p:cBhvr>
                                        <p:cTn id="63" dur="750"/>
                                        <p:tgtEl>
                                          <p:spTgt spid="8"/>
                                        </p:tgtEl>
                                      </p:cBhvr>
                                    </p:animEffect>
                                  </p:childTnLst>
                                </p:cTn>
                              </p:par>
                              <p:par>
                                <p:cTn id="64" presetID="21" presetClass="entr" presetSubtype="1" fill="hold" grpId="0" nodeType="withEffect">
                                  <p:stCondLst>
                                    <p:cond delay="0"/>
                                  </p:stCondLst>
                                  <p:childTnLst>
                                    <p:set>
                                      <p:cBhvr>
                                        <p:cTn id="65" dur="1" fill="hold">
                                          <p:stCondLst>
                                            <p:cond delay="0"/>
                                          </p:stCondLst>
                                        </p:cTn>
                                        <p:tgtEl>
                                          <p:spTgt spid="12"/>
                                        </p:tgtEl>
                                        <p:attrNameLst>
                                          <p:attrName>style.visibility</p:attrName>
                                        </p:attrNameLst>
                                      </p:cBhvr>
                                      <p:to>
                                        <p:strVal val="visible"/>
                                      </p:to>
                                    </p:set>
                                    <p:animEffect transition="in" filter="wheel(1)">
                                      <p:cBhvr>
                                        <p:cTn id="66" dur="750"/>
                                        <p:tgtEl>
                                          <p:spTgt spid="12"/>
                                        </p:tgtEl>
                                      </p:cBhvr>
                                    </p:animEffect>
                                  </p:childTnLst>
                                </p:cTn>
                              </p:par>
                              <p:par>
                                <p:cTn id="67" presetID="21" presetClass="entr" presetSubtype="1" fill="hold" grpId="0" nodeType="with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wheel(1)">
                                      <p:cBhvr>
                                        <p:cTn id="69" dur="750"/>
                                        <p:tgtEl>
                                          <p:spTgt spid="16"/>
                                        </p:tgtEl>
                                      </p:cBhvr>
                                    </p:animEffect>
                                  </p:childTnLst>
                                </p:cTn>
                              </p:par>
                            </p:childTnLst>
                          </p:cTn>
                        </p:par>
                        <p:par>
                          <p:cTn id="70" fill="hold" nodeType="afterGroup">
                            <p:stCondLst>
                              <p:cond delay="2250"/>
                            </p:stCondLst>
                            <p:childTnLst>
                              <p:par>
                                <p:cTn id="71" presetID="42" presetClass="entr" presetSubtype="0"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fade">
                                      <p:cBhvr>
                                        <p:cTn id="73" dur="500"/>
                                        <p:tgtEl>
                                          <p:spTgt spid="21"/>
                                        </p:tgtEl>
                                      </p:cBhvr>
                                    </p:animEffect>
                                    <p:anim calcmode="lin" valueType="num">
                                      <p:cBhvr>
                                        <p:cTn id="74" dur="500" fill="hold"/>
                                        <p:tgtEl>
                                          <p:spTgt spid="21"/>
                                        </p:tgtEl>
                                        <p:attrNameLst>
                                          <p:attrName>ppt_x</p:attrName>
                                        </p:attrNameLst>
                                      </p:cBhvr>
                                      <p:tavLst>
                                        <p:tav tm="0">
                                          <p:val>
                                            <p:strVal val="#ppt_x"/>
                                          </p:val>
                                        </p:tav>
                                        <p:tav tm="100000">
                                          <p:val>
                                            <p:strVal val="#ppt_x"/>
                                          </p:val>
                                        </p:tav>
                                      </p:tavLst>
                                    </p:anim>
                                    <p:anim calcmode="lin" valueType="num">
                                      <p:cBhvr>
                                        <p:cTn id="75" dur="500" fill="hold"/>
                                        <p:tgtEl>
                                          <p:spTgt spid="21"/>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3"/>
                                        </p:tgtEl>
                                        <p:attrNameLst>
                                          <p:attrName>style.visibility</p:attrName>
                                        </p:attrNameLst>
                                      </p:cBhvr>
                                      <p:to>
                                        <p:strVal val="visible"/>
                                      </p:to>
                                    </p:set>
                                    <p:animEffect transition="in" filter="fade">
                                      <p:cBhvr>
                                        <p:cTn id="78" dur="500"/>
                                        <p:tgtEl>
                                          <p:spTgt spid="23"/>
                                        </p:tgtEl>
                                      </p:cBhvr>
                                    </p:animEffect>
                                    <p:anim calcmode="lin" valueType="num">
                                      <p:cBhvr>
                                        <p:cTn id="79" dur="500" fill="hold"/>
                                        <p:tgtEl>
                                          <p:spTgt spid="23"/>
                                        </p:tgtEl>
                                        <p:attrNameLst>
                                          <p:attrName>ppt_x</p:attrName>
                                        </p:attrNameLst>
                                      </p:cBhvr>
                                      <p:tavLst>
                                        <p:tav tm="0">
                                          <p:val>
                                            <p:strVal val="#ppt_x"/>
                                          </p:val>
                                        </p:tav>
                                        <p:tav tm="100000">
                                          <p:val>
                                            <p:strVal val="#ppt_x"/>
                                          </p:val>
                                        </p:tav>
                                      </p:tavLst>
                                    </p:anim>
                                    <p:anim calcmode="lin" valueType="num">
                                      <p:cBhvr>
                                        <p:cTn id="80" dur="500" fill="hold"/>
                                        <p:tgtEl>
                                          <p:spTgt spid="23"/>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500"/>
                                        <p:tgtEl>
                                          <p:spTgt spid="25"/>
                                        </p:tgtEl>
                                      </p:cBhvr>
                                    </p:animEffect>
                                    <p:anim calcmode="lin" valueType="num">
                                      <p:cBhvr>
                                        <p:cTn id="84" dur="500" fill="hold"/>
                                        <p:tgtEl>
                                          <p:spTgt spid="25"/>
                                        </p:tgtEl>
                                        <p:attrNameLst>
                                          <p:attrName>ppt_x</p:attrName>
                                        </p:attrNameLst>
                                      </p:cBhvr>
                                      <p:tavLst>
                                        <p:tav tm="0">
                                          <p:val>
                                            <p:strVal val="#ppt_x"/>
                                          </p:val>
                                        </p:tav>
                                        <p:tav tm="100000">
                                          <p:val>
                                            <p:strVal val="#ppt_x"/>
                                          </p:val>
                                        </p:tav>
                                      </p:tavLst>
                                    </p:anim>
                                    <p:anim calcmode="lin" valueType="num">
                                      <p:cBhvr>
                                        <p:cTn id="85" dur="500" fill="hold"/>
                                        <p:tgtEl>
                                          <p:spTgt spid="25"/>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7"/>
                                        </p:tgtEl>
                                        <p:attrNameLst>
                                          <p:attrName>style.visibility</p:attrName>
                                        </p:attrNameLst>
                                      </p:cBhvr>
                                      <p:to>
                                        <p:strVal val="visible"/>
                                      </p:to>
                                    </p:set>
                                    <p:animEffect transition="in" filter="fade">
                                      <p:cBhvr>
                                        <p:cTn id="88" dur="500"/>
                                        <p:tgtEl>
                                          <p:spTgt spid="27"/>
                                        </p:tgtEl>
                                      </p:cBhvr>
                                    </p:animEffect>
                                    <p:anim calcmode="lin" valueType="num">
                                      <p:cBhvr>
                                        <p:cTn id="89" dur="500" fill="hold"/>
                                        <p:tgtEl>
                                          <p:spTgt spid="27"/>
                                        </p:tgtEl>
                                        <p:attrNameLst>
                                          <p:attrName>ppt_x</p:attrName>
                                        </p:attrNameLst>
                                      </p:cBhvr>
                                      <p:tavLst>
                                        <p:tav tm="0">
                                          <p:val>
                                            <p:strVal val="#ppt_x"/>
                                          </p:val>
                                        </p:tav>
                                        <p:tav tm="100000">
                                          <p:val>
                                            <p:strVal val="#ppt_x"/>
                                          </p:val>
                                        </p:tav>
                                      </p:tavLst>
                                    </p:anim>
                                    <p:anim calcmode="lin" valueType="num">
                                      <p:cBhvr>
                                        <p:cTn id="90" dur="500" fill="hold"/>
                                        <p:tgtEl>
                                          <p:spTgt spid="27"/>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28"/>
                                        </p:tgtEl>
                                        <p:attrNameLst>
                                          <p:attrName>style.visibility</p:attrName>
                                        </p:attrNameLst>
                                      </p:cBhvr>
                                      <p:to>
                                        <p:strVal val="visible"/>
                                      </p:to>
                                    </p:set>
                                    <p:animEffect transition="in" filter="fade">
                                      <p:cBhvr>
                                        <p:cTn id="93" dur="500"/>
                                        <p:tgtEl>
                                          <p:spTgt spid="28"/>
                                        </p:tgtEl>
                                      </p:cBhvr>
                                    </p:animEffect>
                                    <p:anim calcmode="lin" valueType="num">
                                      <p:cBhvr>
                                        <p:cTn id="94" dur="500" fill="hold"/>
                                        <p:tgtEl>
                                          <p:spTgt spid="28"/>
                                        </p:tgtEl>
                                        <p:attrNameLst>
                                          <p:attrName>ppt_x</p:attrName>
                                        </p:attrNameLst>
                                      </p:cBhvr>
                                      <p:tavLst>
                                        <p:tav tm="0">
                                          <p:val>
                                            <p:strVal val="#ppt_x"/>
                                          </p:val>
                                        </p:tav>
                                        <p:tav tm="100000">
                                          <p:val>
                                            <p:strVal val="#ppt_x"/>
                                          </p:val>
                                        </p:tav>
                                      </p:tavLst>
                                    </p:anim>
                                    <p:anim calcmode="lin" valueType="num">
                                      <p:cBhvr>
                                        <p:cTn id="95" dur="500" fill="hold"/>
                                        <p:tgtEl>
                                          <p:spTgt spid="28"/>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fade">
                                      <p:cBhvr>
                                        <p:cTn id="98" dur="500"/>
                                        <p:tgtEl>
                                          <p:spTgt spid="26"/>
                                        </p:tgtEl>
                                      </p:cBhvr>
                                    </p:animEffect>
                                    <p:anim calcmode="lin" valueType="num">
                                      <p:cBhvr>
                                        <p:cTn id="99" dur="500" fill="hold"/>
                                        <p:tgtEl>
                                          <p:spTgt spid="26"/>
                                        </p:tgtEl>
                                        <p:attrNameLst>
                                          <p:attrName>ppt_x</p:attrName>
                                        </p:attrNameLst>
                                      </p:cBhvr>
                                      <p:tavLst>
                                        <p:tav tm="0">
                                          <p:val>
                                            <p:strVal val="#ppt_x"/>
                                          </p:val>
                                        </p:tav>
                                        <p:tav tm="100000">
                                          <p:val>
                                            <p:strVal val="#ppt_x"/>
                                          </p:val>
                                        </p:tav>
                                      </p:tavLst>
                                    </p:anim>
                                    <p:anim calcmode="lin" valueType="num">
                                      <p:cBhvr>
                                        <p:cTn id="100" dur="500" fill="hold"/>
                                        <p:tgtEl>
                                          <p:spTgt spid="26"/>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24"/>
                                        </p:tgtEl>
                                        <p:attrNameLst>
                                          <p:attrName>style.visibility</p:attrName>
                                        </p:attrNameLst>
                                      </p:cBhvr>
                                      <p:to>
                                        <p:strVal val="visible"/>
                                      </p:to>
                                    </p:set>
                                    <p:animEffect transition="in" filter="fade">
                                      <p:cBhvr>
                                        <p:cTn id="103" dur="500"/>
                                        <p:tgtEl>
                                          <p:spTgt spid="24"/>
                                        </p:tgtEl>
                                      </p:cBhvr>
                                    </p:animEffect>
                                    <p:anim calcmode="lin" valueType="num">
                                      <p:cBhvr>
                                        <p:cTn id="104" dur="500" fill="hold"/>
                                        <p:tgtEl>
                                          <p:spTgt spid="24"/>
                                        </p:tgtEl>
                                        <p:attrNameLst>
                                          <p:attrName>ppt_x</p:attrName>
                                        </p:attrNameLst>
                                      </p:cBhvr>
                                      <p:tavLst>
                                        <p:tav tm="0">
                                          <p:val>
                                            <p:strVal val="#ppt_x"/>
                                          </p:val>
                                        </p:tav>
                                        <p:tav tm="100000">
                                          <p:val>
                                            <p:strVal val="#ppt_x"/>
                                          </p:val>
                                        </p:tav>
                                      </p:tavLst>
                                    </p:anim>
                                    <p:anim calcmode="lin" valueType="num">
                                      <p:cBhvr>
                                        <p:cTn id="105" dur="500" fill="hold"/>
                                        <p:tgtEl>
                                          <p:spTgt spid="24"/>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22"/>
                                        </p:tgtEl>
                                        <p:attrNameLst>
                                          <p:attrName>style.visibility</p:attrName>
                                        </p:attrNameLst>
                                      </p:cBhvr>
                                      <p:to>
                                        <p:strVal val="visible"/>
                                      </p:to>
                                    </p:set>
                                    <p:animEffect transition="in" filter="fade">
                                      <p:cBhvr>
                                        <p:cTn id="108" dur="500"/>
                                        <p:tgtEl>
                                          <p:spTgt spid="22"/>
                                        </p:tgtEl>
                                      </p:cBhvr>
                                    </p:animEffect>
                                    <p:anim calcmode="lin" valueType="num">
                                      <p:cBhvr>
                                        <p:cTn id="109" dur="500" fill="hold"/>
                                        <p:tgtEl>
                                          <p:spTgt spid="22"/>
                                        </p:tgtEl>
                                        <p:attrNameLst>
                                          <p:attrName>ppt_x</p:attrName>
                                        </p:attrNameLst>
                                      </p:cBhvr>
                                      <p:tavLst>
                                        <p:tav tm="0">
                                          <p:val>
                                            <p:strVal val="#ppt_x"/>
                                          </p:val>
                                        </p:tav>
                                        <p:tav tm="100000">
                                          <p:val>
                                            <p:strVal val="#ppt_x"/>
                                          </p:val>
                                        </p:tav>
                                      </p:tavLst>
                                    </p:anim>
                                    <p:anim calcmode="lin" valueType="num">
                                      <p:cBhvr>
                                        <p:cTn id="110"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7" grpId="0" animBg="1"/>
      <p:bldP spid="8" grpId="0" animBg="1"/>
      <p:bldP spid="9" grpId="0"/>
      <p:bldP spid="11" grpId="0" animBg="1"/>
      <p:bldP spid="12" grpId="0" animBg="1"/>
      <p:bldP spid="13" grpId="0"/>
      <p:bldP spid="15" grpId="0" animBg="1"/>
      <p:bldP spid="16" grpId="0" animBg="1"/>
      <p:bldP spid="17" grpId="0"/>
      <p:bldP spid="21" grpId="0"/>
      <p:bldP spid="22" grpId="0"/>
      <p:bldP spid="23" grpId="0"/>
      <p:bldP spid="24" grpId="0"/>
      <p:bldP spid="25" grpId="0"/>
      <p:bldP spid="26" grpId="0"/>
      <p:bldP spid="27" grpId="0"/>
      <p:bldP spid="28" grpId="0"/>
    </p:bldLst>
  </p:timing>
</p:sld>
</file>

<file path=ppt/slides/slide1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 name="组合 5"/>
          <p:cNvGrpSpPr/>
          <p:nvPr/>
        </p:nvGrpSpPr>
        <p:grpSpPr>
          <a:xfrm>
            <a:off x="4938527" y="1547975"/>
            <a:ext cx="3312426" cy="348758"/>
            <a:chOff x="3002037" y="1465798"/>
            <a:chExt cx="7067433" cy="369332"/>
          </a:xfrm>
          <a:solidFill>
            <a:srgbClr val="659532"/>
          </a:solidFill>
          <a:effectLst/>
        </p:grpSpPr>
        <p:sp>
          <p:nvSpPr>
            <p:cNvPr id="7" name="矩形 6"/>
            <p:cNvSpPr/>
            <p:nvPr/>
          </p:nvSpPr>
          <p:spPr bwMode="auto">
            <a:xfrm>
              <a:off x="3002037" y="1465798"/>
              <a:ext cx="7067433" cy="369332"/>
            </a:xfrm>
            <a:prstGeom prst="rect">
              <a:avLst/>
            </a:prstGeom>
            <a:solidFill>
              <a:schemeClr val="accent1"/>
            </a:solidFill>
            <a:ln w="38100"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fontAlgn="base">
                <a:spcBef>
                  <a:spcPct val="0"/>
                </a:spcBef>
                <a:spcAft>
                  <a:spcPct val="0"/>
                </a:spcAft>
              </a:pPr>
              <a:endParaRPr lang="zh-CN" altLang="en-US" sz="1500">
                <a:latin typeface="微软雅黑" panose="020b0503020204020204" pitchFamily="34" charset="-122"/>
                <a:ea typeface="微软雅黑" panose="020b0503020204020204" pitchFamily="34" charset="-122"/>
              </a:endParaRPr>
            </a:p>
          </p:txBody>
        </p:sp>
        <p:sp>
          <p:nvSpPr>
            <p:cNvPr id="9" name="TextBox 4"/>
            <p:cNvSpPr txBox="1"/>
            <p:nvPr/>
          </p:nvSpPr>
          <p:spPr>
            <a:xfrm>
              <a:off x="3033222" y="1474123"/>
              <a:ext cx="5688633" cy="342229"/>
            </a:xfrm>
            <a:prstGeom prst="rect">
              <a:avLst/>
            </a:prstGeom>
            <a:noFill/>
            <a:ln>
              <a:noFill/>
            </a:ln>
          </p:spPr>
          <p:txBody>
            <a:bodyPr wrap="square" rtlCol="0">
              <a:spAutoFit/>
            </a:bodyPr>
            <a:lstStyle/>
            <a:p>
              <a:r>
                <a:rPr lang="zh-CN" altLang="en-US" sz="1500">
                  <a:solidFill>
                    <a:srgbClr val="F8F8F8"/>
                  </a:solidFill>
                  <a:latin typeface="微软雅黑" panose="020b0503020204020204" pitchFamily="34" charset="-122"/>
                  <a:ea typeface="微软雅黑" panose="020b0503020204020204" pitchFamily="34" charset="-122"/>
                </a:rPr>
                <a:t>单击此处添加标题</a:t>
              </a:r>
            </a:p>
          </p:txBody>
        </p:sp>
      </p:grpSp>
      <p:grpSp>
        <p:nvGrpSpPr>
          <p:cNvPr id="4" name="组合 9"/>
          <p:cNvGrpSpPr/>
          <p:nvPr/>
        </p:nvGrpSpPr>
        <p:grpSpPr>
          <a:xfrm>
            <a:off x="4938527" y="3053588"/>
            <a:ext cx="3312426" cy="348758"/>
            <a:chOff x="3002037" y="3922395"/>
            <a:chExt cx="7067433" cy="369332"/>
          </a:xfrm>
          <a:solidFill>
            <a:schemeClr val="accent1">
              <a:lumMod val="75000"/>
            </a:schemeClr>
          </a:solidFill>
          <a:effectLst/>
        </p:grpSpPr>
        <p:sp>
          <p:nvSpPr>
            <p:cNvPr id="12" name="矩形 11"/>
            <p:cNvSpPr/>
            <p:nvPr/>
          </p:nvSpPr>
          <p:spPr bwMode="auto">
            <a:xfrm>
              <a:off x="3002037" y="3922395"/>
              <a:ext cx="7067433" cy="369332"/>
            </a:xfrm>
            <a:prstGeom prst="rect">
              <a:avLst/>
            </a:prstGeom>
            <a:solidFill>
              <a:schemeClr val="accent2"/>
            </a:solidFill>
            <a:ln w="38100" cap="flat" cmpd="sng" algn="ctr">
              <a:noFill/>
              <a:prstDash val="solid"/>
              <a:round/>
              <a:headEnd type="none" w="med" len="med"/>
              <a:tailEnd type="none" w="med" len="med"/>
            </a:ln>
            <a:effectLst/>
          </p:spPr>
          <p:txBody>
            <a:bodyPr vert="horz" wrap="square" lIns="121920" tIns="60960" rIns="121920" bIns="60960" numCol="1" rtlCol="0" anchor="t" anchorCtr="0" compatLnSpc="1"/>
            <a:lstStyle/>
            <a:p>
              <a:pPr fontAlgn="base">
                <a:spcBef>
                  <a:spcPct val="0"/>
                </a:spcBef>
                <a:spcAft>
                  <a:spcPct val="0"/>
                </a:spcAft>
              </a:pPr>
              <a:endParaRPr lang="zh-CN" altLang="en-US" sz="1500">
                <a:latin typeface="微软雅黑" panose="020b0503020204020204" pitchFamily="34" charset="-122"/>
                <a:ea typeface="微软雅黑" panose="020b0503020204020204" pitchFamily="34" charset="-122"/>
              </a:endParaRPr>
            </a:p>
          </p:txBody>
        </p:sp>
        <p:sp>
          <p:nvSpPr>
            <p:cNvPr id="13" name="TextBox 8"/>
            <p:cNvSpPr txBox="1"/>
            <p:nvPr/>
          </p:nvSpPr>
          <p:spPr>
            <a:xfrm>
              <a:off x="3023808" y="3939647"/>
              <a:ext cx="4085842" cy="342229"/>
            </a:xfrm>
            <a:prstGeom prst="rect">
              <a:avLst/>
            </a:prstGeom>
            <a:noFill/>
            <a:ln>
              <a:noFill/>
            </a:ln>
          </p:spPr>
          <p:txBody>
            <a:bodyPr wrap="square" rtlCol="0">
              <a:spAutoFit/>
            </a:bodyPr>
            <a:lstStyle/>
            <a:p>
              <a:r>
                <a:rPr lang="zh-CN" altLang="en-US" sz="1500">
                  <a:solidFill>
                    <a:srgbClr val="F8F8F8"/>
                  </a:solidFill>
                  <a:latin typeface="微软雅黑" panose="020b0503020204020204" pitchFamily="34" charset="-122"/>
                  <a:ea typeface="微软雅黑" panose="020b0503020204020204" pitchFamily="34" charset="-122"/>
                </a:rPr>
                <a:t>单击此处添加标题</a:t>
              </a:r>
            </a:p>
          </p:txBody>
        </p:sp>
      </p:grpSp>
      <p:sp>
        <p:nvSpPr>
          <p:cNvPr id="14" name="TextBox 9"/>
          <p:cNvSpPr txBox="1"/>
          <p:nvPr/>
        </p:nvSpPr>
        <p:spPr>
          <a:xfrm>
            <a:off x="4938527" y="2079609"/>
            <a:ext cx="3312426" cy="969486"/>
          </a:xfrm>
          <a:prstGeom prst="rect">
            <a:avLst/>
          </a:prstGeom>
          <a:noFill/>
        </p:spPr>
        <p:txBody>
          <a:bodyPr wrap="square" lIns="68571" tIns="34285" rIns="68571" bIns="34285" rtlCol="0">
            <a:spAutoFit/>
          </a:bodyPr>
          <a:lstStyle/>
          <a:p>
            <a:pPr>
              <a:lnSpc>
                <a:spcPct val="13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sp>
        <p:nvSpPr>
          <p:cNvPr id="15" name="TextBox 10"/>
          <p:cNvSpPr txBox="1"/>
          <p:nvPr/>
        </p:nvSpPr>
        <p:spPr>
          <a:xfrm>
            <a:off x="4938527" y="3557998"/>
            <a:ext cx="3312426" cy="789264"/>
          </a:xfrm>
          <a:prstGeom prst="rect">
            <a:avLst/>
          </a:prstGeom>
          <a:noFill/>
        </p:spPr>
        <p:txBody>
          <a:bodyPr wrap="square" lIns="68571" tIns="34285" rIns="68571" bIns="34285" rtlCol="0">
            <a:spAutoFit/>
          </a:bodyPr>
          <a:lstStyle/>
          <a:p>
            <a:pPr>
              <a:lnSpc>
                <a:spcPct val="13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在此录入上述图表的综合描述说明，在此录入上述图表的综合描述说明您的内容打在这里，或者通过复制您的文本后，在此框中选择粘贴，并选择只保留文字。</a:t>
            </a:r>
          </a:p>
        </p:txBody>
      </p:sp>
      <p:grpSp>
        <p:nvGrpSpPr>
          <p:cNvPr id="6" name="组合 15"/>
          <p:cNvGrpSpPr/>
          <p:nvPr/>
        </p:nvGrpSpPr>
        <p:grpSpPr>
          <a:xfrm>
            <a:off x="835795" y="1539214"/>
            <a:ext cx="3947537" cy="2929614"/>
            <a:chOff x="1570622" y="-1678699"/>
            <a:chExt cx="5134095" cy="4983251"/>
          </a:xfrm>
        </p:grpSpPr>
        <p:sp>
          <p:nvSpPr>
            <p:cNvPr id="17" name="Rectangle 56"/>
            <p:cNvSpPr/>
            <p:nvPr/>
          </p:nvSpPr>
          <p:spPr>
            <a:xfrm>
              <a:off x="1570622" y="2100443"/>
              <a:ext cx="5134095" cy="1204109"/>
            </a:xfrm>
            <a:prstGeom prst="rect">
              <a:avLst/>
            </a:prstGeom>
          </p:spPr>
          <p:txBody>
            <a:bodyPr wrap="square">
              <a:spAutoFit/>
            </a:bodyPr>
            <a:lstStyle/>
            <a:p>
              <a:pPr algn="just"/>
              <a:r>
                <a:rPr lang="id-ID" sz="800" b="1">
                  <a:solidFill>
                    <a:schemeClr val="bg1">
                      <a:lumMod val="50000"/>
                    </a:schemeClr>
                  </a:solidFill>
                  <a:latin typeface="PT Sans" panose="020b0503020203020204" pitchFamily="34" charset="0"/>
                </a:rPr>
                <a:t>Suitable for all categories </a:t>
              </a:r>
              <a:r>
                <a:rPr lang="id-ID" sz="800">
                  <a:solidFill>
                    <a:schemeClr val="bg1">
                      <a:lumMod val="50000"/>
                    </a:schemeClr>
                  </a:solidFill>
                  <a:latin typeface="PT Sans" panose="020b0503020203020204" pitchFamily="34" charset="0"/>
                </a:rPr>
                <a:t>business and personal presentation, eaque ipsa quae ab illo inventore veritatis et quasi architecto beatae business and personal presentation, eaque ipsa quae ab illo inventore veritatis et quasi architecto beatae business and personal presentation, eaque iae ab illo inventore veritatis et quasi architecto beatae</a:t>
              </a:r>
            </a:p>
          </p:txBody>
        </p:sp>
        <p:sp>
          <p:nvSpPr>
            <p:cNvPr id="18" name="矩形 17"/>
            <p:cNvSpPr/>
            <p:nvPr/>
          </p:nvSpPr>
          <p:spPr>
            <a:xfrm>
              <a:off x="1664007" y="-1678699"/>
              <a:ext cx="5040710" cy="3654222"/>
            </a:xfrm>
            <a:prstGeom prst="rect">
              <a:avLst/>
            </a:prstGeom>
            <a:blipFill dpi="0" rotWithShape="1">
              <a:blip r:embed="rId2">
                <a:extLst>
                  <a:ext uri="{28A0092B-C50C-407E-A947-70E740481C1C}">
                    <a14:useLocalDpi xmlns:a14="http://schemas.microsoft.com/office/drawing/2010/main"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sp>
        <p:nvSpPr>
          <p:cNvPr id="16" name="文本框 15"/>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4="http://schemas.microsoft.com/office/powerpoint/2010/main" Requires="p14">
      <p:transition spd="slow" advClick="0" advTm="1000" p14:dur="1500">
        <p14:prism isInverted="1"/>
      </p:transition>
    </mc:Choice>
    <mc:Fallback>
      <p:transition spd="slow" advClick="0" advTm="1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750"/>
                                        <p:tgtEl>
                                          <p:spTgt spid="3"/>
                                        </p:tgtEl>
                                      </p:cBhvr>
                                    </p:animEffect>
                                  </p:childTnLst>
                                </p:cTn>
                              </p:par>
                            </p:childTnLst>
                          </p:cTn>
                        </p:par>
                        <p:par>
                          <p:cTn id="8" fill="hold" nodeType="afterGroup">
                            <p:stCondLst>
                              <p:cond delay="750"/>
                            </p:stCondLst>
                            <p:childTnLst>
                              <p:par>
                                <p:cTn id="9" presetID="12" presetClass="entr" presetSubtype="4" fill="hold" grpId="0" nodeType="afterEffect">
                                  <p:stCondLst>
                                    <p:cond delay="0"/>
                                  </p:stCondLst>
                                  <p:iterate type="lt">
                                    <p:tmPct val="5983"/>
                                  </p:iterate>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250"/>
                                        <p:tgtEl>
                                          <p:spTgt spid="14"/>
                                        </p:tgtEl>
                                        <p:attrNameLst>
                                          <p:attrName>ppt_y</p:attrName>
                                        </p:attrNameLst>
                                      </p:cBhvr>
                                      <p:tavLst>
                                        <p:tav tm="0">
                                          <p:val>
                                            <p:strVal val="#ppt_y+#ppt_h*1.125000"/>
                                          </p:val>
                                        </p:tav>
                                        <p:tav tm="100000">
                                          <p:val>
                                            <p:strVal val="#ppt_y"/>
                                          </p:val>
                                        </p:tav>
                                      </p:tavLst>
                                    </p:anim>
                                    <p:animEffect transition="in" filter="wipe(up)">
                                      <p:cBhvr>
                                        <p:cTn id="12" dur="250"/>
                                        <p:tgtEl>
                                          <p:spTgt spid="14"/>
                                        </p:tgtEl>
                                      </p:cBhvr>
                                    </p:animEffect>
                                  </p:childTnLst>
                                </p:cTn>
                              </p:par>
                              <p:par>
                                <p:cTn id="13" presetID="22" presetClass="entr" presetSubtype="8" fill="hold" nodeType="withEffect">
                                  <p:stCondLst>
                                    <p:cond delay="100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750"/>
                                        <p:tgtEl>
                                          <p:spTgt spid="4"/>
                                        </p:tgtEl>
                                      </p:cBhvr>
                                    </p:animEffect>
                                  </p:childTnLst>
                                </p:cTn>
                              </p:par>
                            </p:childTnLst>
                          </p:cTn>
                        </p:par>
                        <p:par>
                          <p:cTn id="16" fill="hold" nodeType="afterGroup">
                            <p:stCondLst>
                              <p:cond delay="2500"/>
                            </p:stCondLst>
                            <p:childTnLst>
                              <p:par>
                                <p:cTn id="17" presetID="12" presetClass="entr" presetSubtype="4" fill="hold" grpId="0" nodeType="afterEffect">
                                  <p:stCondLst>
                                    <p:cond delay="0"/>
                                  </p:stCondLst>
                                  <p:iterate type="lt">
                                    <p:tmPct val="5983"/>
                                  </p:iterate>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250"/>
                                        <p:tgtEl>
                                          <p:spTgt spid="15"/>
                                        </p:tgtEl>
                                        <p:attrNameLst>
                                          <p:attrName>ppt_y</p:attrName>
                                        </p:attrNameLst>
                                      </p:cBhvr>
                                      <p:tavLst>
                                        <p:tav tm="0">
                                          <p:val>
                                            <p:strVal val="#ppt_y+#ppt_h*1.125000"/>
                                          </p:val>
                                        </p:tav>
                                        <p:tav tm="100000">
                                          <p:val>
                                            <p:strVal val="#ppt_y"/>
                                          </p:val>
                                        </p:tav>
                                      </p:tavLst>
                                    </p:anim>
                                    <p:animEffect transition="in" filter="wipe(up)">
                                      <p:cBhvr>
                                        <p:cTn id="20" dur="250"/>
                                        <p:tgtEl>
                                          <p:spTgt spid="15"/>
                                        </p:tgtEl>
                                      </p:cBhvr>
                                    </p:animEffect>
                                  </p:childTnLst>
                                </p:cTn>
                              </p:par>
                            </p:childTnLst>
                          </p:cTn>
                        </p:par>
                        <p:par>
                          <p:cTn id="21" fill="hold" nodeType="afterGroup">
                            <p:stCondLst>
                              <p:cond delay="2750"/>
                            </p:stCondLst>
                            <p:childTnLst>
                              <p:par>
                                <p:cTn id="22" presetID="42" presetClass="entr" presetSubtype="0"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Lst>
  </p:timing>
</p:sld>
</file>

<file path=ppt/slides/slide1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6245" r="16245"/>
          <a:stretch>
            <a:fillRect/>
          </a:stretch>
        </p:blipFill>
        <p:spPr>
          <a:xfrm>
            <a:off x="0" y="0"/>
            <a:ext cx="9144000" cy="5143500"/>
          </a:xfrm>
          <a:prstGeom prst="rect">
            <a:avLst/>
          </a:prstGeom>
        </p:spPr>
      </p:pic>
      <p:sp>
        <p:nvSpPr>
          <p:cNvPr id="3" name="文本框 2"/>
          <p:cNvSpPr txBox="1"/>
          <p:nvPr/>
        </p:nvSpPr>
        <p:spPr>
          <a:xfrm>
            <a:off x="2860638" y="2167250"/>
            <a:ext cx="3440771" cy="71558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4050" b="1">
                <a:ln w="0">
                  <a:noFill/>
                </a:ln>
                <a:solidFill>
                  <a:schemeClr val="bg1"/>
                </a:solidFill>
                <a:effectLst>
                  <a:outerShdw blurRad="38100" dist="38100" dir="2700000" algn="tl">
                    <a:srgbClr val="000000">
                      <a:alpha val="43137"/>
                    </a:srgbClr>
                  </a:outerShdw>
                </a:effectLst>
              </a:rPr>
              <a:t>单击输入标题</a:t>
            </a:r>
          </a:p>
        </p:txBody>
      </p:sp>
      <p:sp>
        <p:nvSpPr>
          <p:cNvPr id="5" name="文本框 4"/>
          <p:cNvSpPr txBox="1"/>
          <p:nvPr/>
        </p:nvSpPr>
        <p:spPr>
          <a:xfrm>
            <a:off x="3023193" y="1635646"/>
            <a:ext cx="3115661" cy="50783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2700">
                <a:ln w="0">
                  <a:noFill/>
                </a:ln>
                <a:solidFill>
                  <a:schemeClr val="bg1"/>
                </a:solidFill>
                <a:effectLst>
                  <a:outerShdw blurRad="38100" dist="38100" dir="2700000" algn="tl">
                    <a:srgbClr val="000000">
                      <a:alpha val="43137"/>
                    </a:srgbClr>
                  </a:outerShdw>
                </a:effectLst>
                <a:latin typeface="方正尚酷简体" panose="03000509000000000000" pitchFamily="65" charset="-122"/>
                <a:ea typeface="方正尚酷简体" panose="03000509000000000000" pitchFamily="65" charset="-122"/>
              </a:rPr>
              <a:t>第三章</a:t>
            </a:r>
          </a:p>
        </p:txBody>
      </p:sp>
      <p:sp>
        <p:nvSpPr>
          <p:cNvPr id="6" name="文本框 5"/>
          <p:cNvSpPr txBox="1"/>
          <p:nvPr/>
        </p:nvSpPr>
        <p:spPr>
          <a:xfrm>
            <a:off x="3305030" y="2941218"/>
            <a:ext cx="2551986" cy="507831"/>
          </a:xfrm>
          <a:prstGeom prst="rect">
            <a:avLst/>
          </a:prstGeom>
          <a:noFill/>
        </p:spPr>
        <p:txBody>
          <a:bodyPr wrap="square" rtlCol="0">
            <a:spAutoFit/>
            <a:scene3d>
              <a:camera prst="orthographicFront"/>
              <a:lightRig rig="soft" dir="t"/>
            </a:scene3d>
            <a:sp3d prstMaterial="softEdge"/>
          </a:bodyPr>
          <a:lstStyle/>
          <a:p>
            <a:pPr algn="ctr"/>
            <a:r>
              <a:rPr lang="en-US" altLang="zh-CN" sz="900">
                <a:solidFill>
                  <a:schemeClr val="bg1"/>
                </a:solidFill>
                <a:latin typeface="Century Gothic" panose="020b0502020202020204" pitchFamily="34" charset="0"/>
              </a:rPr>
              <a:t>The user can demonstrate on a projector or computeror print the presentation </a:t>
            </a:r>
          </a:p>
          <a:p>
            <a:pPr algn="ctr"/>
            <a:r>
              <a:rPr lang="en-US" altLang="zh-CN" sz="900">
                <a:solidFill>
                  <a:schemeClr val="bg1"/>
                </a:solidFill>
                <a:latin typeface="Century Gothic" panose="020b0502020202020204" pitchFamily="34" charset="0"/>
              </a:rPr>
              <a:t>and a film to be used</a:t>
            </a:r>
          </a:p>
        </p:txBody>
      </p:sp>
    </p:spTree>
  </p:cSld>
  <p:clrMapOvr>
    <a:masterClrMapping/>
  </p:clrMapOvr>
  <mc:AlternateContent>
    <mc:Choice xmlns:p15="http://schemas.microsoft.com/office/powerpoint/2012/main" Requires="p15">
      <p:transition spd="slow" advClick="0" advTm="0" p14:dur="150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1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Group 6"/>
          <p:cNvGrpSpPr/>
          <p:nvPr/>
        </p:nvGrpSpPr>
        <p:grpSpPr>
          <a:xfrm>
            <a:off x="1398986" y="1629579"/>
            <a:ext cx="917972" cy="917972"/>
            <a:chExt cx="1224136" cy="1224136"/>
          </a:xfrm>
        </p:grpSpPr>
        <p:sp>
          <p:nvSpPr>
            <p:cNvPr id="3" name="椭圆 44"/>
            <p:cNvSpPr>
              <a:spLocks noChangeArrowheads="1"/>
            </p:cNvSpPr>
            <p:nvPr/>
          </p:nvSpPr>
          <p:spPr bwMode="auto">
            <a:xfrm>
              <a:off x="0" y="0"/>
              <a:ext cx="1224136" cy="1224136"/>
            </a:xfrm>
            <a:prstGeom prst="ellipse">
              <a:avLst/>
            </a:pr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4" name="Group 8"/>
            <p:cNvGrpSpPr/>
            <p:nvPr/>
          </p:nvGrpSpPr>
          <p:grpSpPr>
            <a:xfrm>
              <a:off x="455517" y="389024"/>
              <a:ext cx="293688" cy="446088"/>
              <a:chExt cx="293688" cy="446088"/>
            </a:xfrm>
          </p:grpSpPr>
          <p:sp>
            <p:nvSpPr>
              <p:cNvPr id="5" name="Freeform 1016"/>
              <p:cNvSpPr>
                <a:spLocks noChangeArrowheads="1"/>
              </p:cNvSpPr>
              <p:nvPr/>
            </p:nvSpPr>
            <p:spPr bwMode="auto">
              <a:xfrm>
                <a:off x="0" y="0"/>
                <a:ext cx="293688" cy="352425"/>
              </a:xfrm>
              <a:custGeom>
                <a:gdLst>
                  <a:gd name="T0" fmla="*/ 50 w 50"/>
                  <a:gd name="T1" fmla="*/ 23 h 60"/>
                  <a:gd name="T2" fmla="*/ 25 w 50"/>
                  <a:gd name="T3" fmla="*/ 0 h 60"/>
                  <a:gd name="T4" fmla="*/ 0 w 50"/>
                  <a:gd name="T5" fmla="*/ 23 h 60"/>
                  <a:gd name="T6" fmla="*/ 2 w 50"/>
                  <a:gd name="T7" fmla="*/ 32 h 60"/>
                  <a:gd name="T8" fmla="*/ 2 w 50"/>
                  <a:gd name="T9" fmla="*/ 32 h 60"/>
                  <a:gd name="T10" fmla="*/ 5 w 50"/>
                  <a:gd name="T11" fmla="*/ 36 h 60"/>
                  <a:gd name="T12" fmla="*/ 13 w 50"/>
                  <a:gd name="T13" fmla="*/ 58 h 60"/>
                  <a:gd name="T14" fmla="*/ 17 w 50"/>
                  <a:gd name="T15" fmla="*/ 60 h 60"/>
                  <a:gd name="T16" fmla="*/ 33 w 50"/>
                  <a:gd name="T17" fmla="*/ 60 h 60"/>
                  <a:gd name="T18" fmla="*/ 37 w 50"/>
                  <a:gd name="T19" fmla="*/ 58 h 60"/>
                  <a:gd name="T20" fmla="*/ 45 w 50"/>
                  <a:gd name="T21" fmla="*/ 36 h 60"/>
                  <a:gd name="T22" fmla="*/ 48 w 50"/>
                  <a:gd name="T23" fmla="*/ 32 h 60"/>
                  <a:gd name="T24" fmla="*/ 48 w 50"/>
                  <a:gd name="T25" fmla="*/ 32 h 60"/>
                  <a:gd name="T26" fmla="*/ 48 w 50"/>
                  <a:gd name="T27" fmla="*/ 32 h 60"/>
                  <a:gd name="T28" fmla="*/ 50 w 50"/>
                  <a:gd name="T29" fmla="*/ 23 h 6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0"/>
                  <a:gd name="T46" fmla="*/ 0 h 60"/>
                  <a:gd name="T47" fmla="*/ 50 w 50"/>
                  <a:gd name="T48" fmla="*/ 60 h 60"/>
                </a:gd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0" h="60">
                    <a:moveTo>
                      <a:pt x="50" y="23"/>
                    </a:moveTo>
                    <a:cubicBezTo>
                      <a:pt x="50" y="10"/>
                      <a:pt x="39" y="0"/>
                      <a:pt x="25" y="0"/>
                    </a:cubicBezTo>
                    <a:cubicBezTo>
                      <a:pt x="11" y="0"/>
                      <a:pt x="0" y="10"/>
                      <a:pt x="0" y="23"/>
                    </a:cubicBezTo>
                    <a:cubicBezTo>
                      <a:pt x="0" y="26"/>
                      <a:pt x="1" y="29"/>
                      <a:pt x="2" y="32"/>
                    </a:cubicBezTo>
                    <a:cubicBezTo>
                      <a:pt x="2" y="32"/>
                      <a:pt x="2" y="32"/>
                      <a:pt x="2" y="32"/>
                    </a:cubicBezTo>
                    <a:cubicBezTo>
                      <a:pt x="3" y="33"/>
                      <a:pt x="4" y="35"/>
                      <a:pt x="5" y="36"/>
                    </a:cubicBezTo>
                    <a:cubicBezTo>
                      <a:pt x="9" y="43"/>
                      <a:pt x="13" y="55"/>
                      <a:pt x="13" y="58"/>
                    </a:cubicBezTo>
                    <a:cubicBezTo>
                      <a:pt x="13" y="59"/>
                      <a:pt x="15" y="60"/>
                      <a:pt x="17" y="60"/>
                    </a:cubicBezTo>
                    <a:cubicBezTo>
                      <a:pt x="33" y="60"/>
                      <a:pt x="33" y="60"/>
                      <a:pt x="33" y="60"/>
                    </a:cubicBezTo>
                    <a:cubicBezTo>
                      <a:pt x="35" y="60"/>
                      <a:pt x="37" y="59"/>
                      <a:pt x="37" y="58"/>
                    </a:cubicBezTo>
                    <a:cubicBezTo>
                      <a:pt x="37" y="55"/>
                      <a:pt x="41" y="43"/>
                      <a:pt x="45" y="36"/>
                    </a:cubicBezTo>
                    <a:cubicBezTo>
                      <a:pt x="46" y="35"/>
                      <a:pt x="47" y="33"/>
                      <a:pt x="48" y="32"/>
                    </a:cubicBezTo>
                    <a:cubicBezTo>
                      <a:pt x="48" y="32"/>
                      <a:pt x="48" y="32"/>
                      <a:pt x="48" y="32"/>
                    </a:cubicBezTo>
                    <a:cubicBezTo>
                      <a:pt x="48" y="32"/>
                      <a:pt x="48" y="32"/>
                      <a:pt x="48" y="32"/>
                    </a:cubicBezTo>
                    <a:cubicBezTo>
                      <a:pt x="49" y="29"/>
                      <a:pt x="50" y="26"/>
                      <a:pt x="50" y="23"/>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Freeform 1017"/>
              <p:cNvSpPr>
                <a:spLocks noChangeArrowheads="1"/>
              </p:cNvSpPr>
              <p:nvPr/>
            </p:nvSpPr>
            <p:spPr bwMode="auto">
              <a:xfrm>
                <a:off x="76200" y="376237"/>
                <a:ext cx="141288" cy="22225"/>
              </a:xfrm>
              <a:custGeom>
                <a:gdLst>
                  <a:gd name="T0" fmla="*/ 24 w 24"/>
                  <a:gd name="T1" fmla="*/ 2 h 4"/>
                  <a:gd name="T2" fmla="*/ 21 w 24"/>
                  <a:gd name="T3" fmla="*/ 0 h 4"/>
                  <a:gd name="T4" fmla="*/ 3 w 24"/>
                  <a:gd name="T5" fmla="*/ 0 h 4"/>
                  <a:gd name="T6" fmla="*/ 0 w 24"/>
                  <a:gd name="T7" fmla="*/ 2 h 4"/>
                  <a:gd name="T8" fmla="*/ 0 w 24"/>
                  <a:gd name="T9" fmla="*/ 2 h 4"/>
                  <a:gd name="T10" fmla="*/ 3 w 24"/>
                  <a:gd name="T11" fmla="*/ 4 h 4"/>
                  <a:gd name="T12" fmla="*/ 21 w 24"/>
                  <a:gd name="T13" fmla="*/ 4 h 4"/>
                  <a:gd name="T14" fmla="*/ 24 w 24"/>
                  <a:gd name="T15" fmla="*/ 2 h 4"/>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4"/>
                  <a:gd name="T26" fmla="*/ 24 w 24"/>
                  <a:gd name="T27" fmla="*/ 4 h 4"/>
                </a:gd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4">
                    <a:moveTo>
                      <a:pt x="24" y="2"/>
                    </a:moveTo>
                    <a:cubicBezTo>
                      <a:pt x="24" y="1"/>
                      <a:pt x="22" y="0"/>
                      <a:pt x="21" y="0"/>
                    </a:cubicBezTo>
                    <a:cubicBezTo>
                      <a:pt x="3" y="0"/>
                      <a:pt x="3" y="0"/>
                      <a:pt x="3" y="0"/>
                    </a:cubicBezTo>
                    <a:cubicBezTo>
                      <a:pt x="1" y="0"/>
                      <a:pt x="0" y="1"/>
                      <a:pt x="0" y="2"/>
                    </a:cubicBezTo>
                    <a:cubicBezTo>
                      <a:pt x="0" y="2"/>
                      <a:pt x="0" y="2"/>
                      <a:pt x="0" y="2"/>
                    </a:cubicBezTo>
                    <a:cubicBezTo>
                      <a:pt x="0" y="3"/>
                      <a:pt x="1" y="4"/>
                      <a:pt x="3" y="4"/>
                    </a:cubicBezTo>
                    <a:cubicBezTo>
                      <a:pt x="21" y="4"/>
                      <a:pt x="21" y="4"/>
                      <a:pt x="21" y="4"/>
                    </a:cubicBezTo>
                    <a:cubicBezTo>
                      <a:pt x="22" y="4"/>
                      <a:pt x="24" y="3"/>
                      <a:pt x="24"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Freeform 1018"/>
              <p:cNvSpPr>
                <a:spLocks noChangeArrowheads="1"/>
              </p:cNvSpPr>
              <p:nvPr/>
            </p:nvSpPr>
            <p:spPr bwMode="auto">
              <a:xfrm>
                <a:off x="76200" y="415925"/>
                <a:ext cx="141288" cy="30163"/>
              </a:xfrm>
              <a:custGeom>
                <a:gdLst>
                  <a:gd name="T0" fmla="*/ 24 w 24"/>
                  <a:gd name="T1" fmla="*/ 2 h 5"/>
                  <a:gd name="T2" fmla="*/ 21 w 24"/>
                  <a:gd name="T3" fmla="*/ 0 h 5"/>
                  <a:gd name="T4" fmla="*/ 3 w 24"/>
                  <a:gd name="T5" fmla="*/ 0 h 5"/>
                  <a:gd name="T6" fmla="*/ 0 w 24"/>
                  <a:gd name="T7" fmla="*/ 2 h 5"/>
                  <a:gd name="T8" fmla="*/ 0 w 24"/>
                  <a:gd name="T9" fmla="*/ 2 h 5"/>
                  <a:gd name="T10" fmla="*/ 3 w 24"/>
                  <a:gd name="T11" fmla="*/ 5 h 5"/>
                  <a:gd name="T12" fmla="*/ 21 w 24"/>
                  <a:gd name="T13" fmla="*/ 5 h 5"/>
                  <a:gd name="T14" fmla="*/ 24 w 24"/>
                  <a:gd name="T15" fmla="*/ 2 h 5"/>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5"/>
                  <a:gd name="T26" fmla="*/ 24 w 24"/>
                  <a:gd name="T27" fmla="*/ 5 h 5"/>
                </a:gd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5">
                    <a:moveTo>
                      <a:pt x="24" y="2"/>
                    </a:moveTo>
                    <a:cubicBezTo>
                      <a:pt x="24" y="1"/>
                      <a:pt x="22" y="0"/>
                      <a:pt x="21" y="0"/>
                    </a:cubicBezTo>
                    <a:cubicBezTo>
                      <a:pt x="3" y="0"/>
                      <a:pt x="3" y="0"/>
                      <a:pt x="3" y="0"/>
                    </a:cubicBezTo>
                    <a:cubicBezTo>
                      <a:pt x="1" y="0"/>
                      <a:pt x="0" y="1"/>
                      <a:pt x="0" y="2"/>
                    </a:cubicBezTo>
                    <a:cubicBezTo>
                      <a:pt x="0" y="2"/>
                      <a:pt x="0" y="2"/>
                      <a:pt x="0" y="2"/>
                    </a:cubicBezTo>
                    <a:cubicBezTo>
                      <a:pt x="0" y="4"/>
                      <a:pt x="1" y="5"/>
                      <a:pt x="3" y="5"/>
                    </a:cubicBezTo>
                    <a:cubicBezTo>
                      <a:pt x="21" y="5"/>
                      <a:pt x="21" y="5"/>
                      <a:pt x="21" y="5"/>
                    </a:cubicBezTo>
                    <a:cubicBezTo>
                      <a:pt x="22" y="5"/>
                      <a:pt x="24" y="4"/>
                      <a:pt x="24"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8" name="Group 12"/>
          <p:cNvGrpSpPr/>
          <p:nvPr/>
        </p:nvGrpSpPr>
        <p:grpSpPr>
          <a:xfrm>
            <a:off x="2721769" y="1629579"/>
            <a:ext cx="917972" cy="917972"/>
            <a:chExt cx="1224136" cy="1224136"/>
          </a:xfrm>
        </p:grpSpPr>
        <p:sp>
          <p:nvSpPr>
            <p:cNvPr id="9" name="椭圆 50"/>
            <p:cNvSpPr>
              <a:spLocks noChangeArrowheads="1"/>
            </p:cNvSpPr>
            <p:nvPr/>
          </p:nvSpPr>
          <p:spPr bwMode="auto">
            <a:xfrm>
              <a:off x="0" y="0"/>
              <a:ext cx="1224136" cy="1224136"/>
            </a:xfrm>
            <a:prstGeom prst="ellipse">
              <a:avLst/>
            </a:prstGeom>
            <a:solidFill>
              <a:schemeClr val="accent2"/>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Freeform 1001"/>
            <p:cNvSpPr>
              <a:spLocks noEditPoints="1" noChangeArrowheads="1"/>
            </p:cNvSpPr>
            <p:nvPr/>
          </p:nvSpPr>
          <p:spPr bwMode="auto">
            <a:xfrm>
              <a:off x="358172" y="312058"/>
              <a:ext cx="492125" cy="546100"/>
            </a:xfrm>
            <a:custGeom>
              <a:gdLst>
                <a:gd name="T0" fmla="*/ 56 w 84"/>
                <a:gd name="T1" fmla="*/ 32 h 93"/>
                <a:gd name="T2" fmla="*/ 64 w 84"/>
                <a:gd name="T3" fmla="*/ 14 h 93"/>
                <a:gd name="T4" fmla="*/ 67 w 84"/>
                <a:gd name="T5" fmla="*/ 12 h 93"/>
                <a:gd name="T6" fmla="*/ 65 w 84"/>
                <a:gd name="T7" fmla="*/ 10 h 93"/>
                <a:gd name="T8" fmla="*/ 65 w 84"/>
                <a:gd name="T9" fmla="*/ 10 h 93"/>
                <a:gd name="T10" fmla="*/ 64 w 84"/>
                <a:gd name="T11" fmla="*/ 10 h 93"/>
                <a:gd name="T12" fmla="*/ 63 w 84"/>
                <a:gd name="T13" fmla="*/ 12 h 93"/>
                <a:gd name="T14" fmla="*/ 45 w 84"/>
                <a:gd name="T15" fmla="*/ 28 h 93"/>
                <a:gd name="T16" fmla="*/ 41 w 84"/>
                <a:gd name="T17" fmla="*/ 28 h 93"/>
                <a:gd name="T18" fmla="*/ 40 w 84"/>
                <a:gd name="T19" fmla="*/ 28 h 93"/>
                <a:gd name="T20" fmla="*/ 19 w 84"/>
                <a:gd name="T21" fmla="*/ 2 h 93"/>
                <a:gd name="T22" fmla="*/ 15 w 84"/>
                <a:gd name="T23" fmla="*/ 2 h 93"/>
                <a:gd name="T24" fmla="*/ 17 w 84"/>
                <a:gd name="T25" fmla="*/ 4 h 93"/>
                <a:gd name="T26" fmla="*/ 34 w 84"/>
                <a:gd name="T27" fmla="*/ 29 h 93"/>
                <a:gd name="T28" fmla="*/ 5 w 84"/>
                <a:gd name="T29" fmla="*/ 32 h 93"/>
                <a:gd name="T30" fmla="*/ 0 w 84"/>
                <a:gd name="T31" fmla="*/ 87 h 93"/>
                <a:gd name="T32" fmla="*/ 7 w 84"/>
                <a:gd name="T33" fmla="*/ 92 h 93"/>
                <a:gd name="T34" fmla="*/ 17 w 84"/>
                <a:gd name="T35" fmla="*/ 93 h 93"/>
                <a:gd name="T36" fmla="*/ 67 w 84"/>
                <a:gd name="T37" fmla="*/ 92 h 93"/>
                <a:gd name="T38" fmla="*/ 78 w 84"/>
                <a:gd name="T39" fmla="*/ 93 h 93"/>
                <a:gd name="T40" fmla="*/ 79 w 84"/>
                <a:gd name="T41" fmla="*/ 92 h 93"/>
                <a:gd name="T42" fmla="*/ 84 w 84"/>
                <a:gd name="T43" fmla="*/ 37 h 93"/>
                <a:gd name="T44" fmla="*/ 71 w 84"/>
                <a:gd name="T45" fmla="*/ 80 h 93"/>
                <a:gd name="T46" fmla="*/ 13 w 84"/>
                <a:gd name="T47" fmla="*/ 88 h 93"/>
                <a:gd name="T48" fmla="*/ 4 w 84"/>
                <a:gd name="T49" fmla="*/ 44 h 93"/>
                <a:gd name="T50" fmla="*/ 63 w 84"/>
                <a:gd name="T51" fmla="*/ 36 h 93"/>
                <a:gd name="T52" fmla="*/ 71 w 84"/>
                <a:gd name="T53" fmla="*/ 80 h 93"/>
                <a:gd name="T54" fmla="*/ 74 w 84"/>
                <a:gd name="T55" fmla="*/ 51 h 93"/>
                <a:gd name="T56" fmla="*/ 80 w 84"/>
                <a:gd name="T57" fmla="*/ 51 h 93"/>
                <a:gd name="T58" fmla="*/ 77 w 84"/>
                <a:gd name="T59" fmla="*/ 46 h 93"/>
                <a:gd name="T60" fmla="*/ 77 w 84"/>
                <a:gd name="T61" fmla="*/ 39 h 93"/>
                <a:gd name="T62" fmla="*/ 77 w 84"/>
                <a:gd name="T63" fmla="*/ 46 h 9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4"/>
                <a:gd name="T97" fmla="*/ 0 h 93"/>
                <a:gd name="T98" fmla="*/ 84 w 84"/>
                <a:gd name="T99" fmla="*/ 93 h 93"/>
              </a:gd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4" h="93">
                  <a:moveTo>
                    <a:pt x="79" y="32"/>
                  </a:moveTo>
                  <a:cubicBezTo>
                    <a:pt x="56" y="32"/>
                    <a:pt x="56" y="32"/>
                    <a:pt x="56" y="32"/>
                  </a:cubicBezTo>
                  <a:cubicBezTo>
                    <a:pt x="54" y="31"/>
                    <a:pt x="51" y="29"/>
                    <a:pt x="47" y="28"/>
                  </a:cubicBezTo>
                  <a:cubicBezTo>
                    <a:pt x="64" y="14"/>
                    <a:pt x="64" y="14"/>
                    <a:pt x="64" y="14"/>
                  </a:cubicBezTo>
                  <a:cubicBezTo>
                    <a:pt x="64" y="14"/>
                    <a:pt x="64" y="14"/>
                    <a:pt x="65" y="14"/>
                  </a:cubicBezTo>
                  <a:cubicBezTo>
                    <a:pt x="66" y="14"/>
                    <a:pt x="67" y="13"/>
                    <a:pt x="67" y="12"/>
                  </a:cubicBezTo>
                  <a:cubicBezTo>
                    <a:pt x="67" y="11"/>
                    <a:pt x="66" y="10"/>
                    <a:pt x="65" y="10"/>
                  </a:cubicBezTo>
                  <a:cubicBezTo>
                    <a:pt x="65" y="10"/>
                    <a:pt x="65" y="10"/>
                    <a:pt x="65" y="10"/>
                  </a:cubicBezTo>
                  <a:cubicBezTo>
                    <a:pt x="65" y="10"/>
                    <a:pt x="65" y="10"/>
                    <a:pt x="65" y="10"/>
                  </a:cubicBezTo>
                  <a:cubicBezTo>
                    <a:pt x="65" y="10"/>
                    <a:pt x="65" y="10"/>
                    <a:pt x="65" y="10"/>
                  </a:cubicBezTo>
                  <a:cubicBezTo>
                    <a:pt x="65" y="10"/>
                    <a:pt x="64" y="10"/>
                    <a:pt x="64" y="10"/>
                  </a:cubicBezTo>
                  <a:cubicBezTo>
                    <a:pt x="64" y="10"/>
                    <a:pt x="64" y="10"/>
                    <a:pt x="64" y="10"/>
                  </a:cubicBezTo>
                  <a:cubicBezTo>
                    <a:pt x="64" y="10"/>
                    <a:pt x="64" y="10"/>
                    <a:pt x="64" y="10"/>
                  </a:cubicBezTo>
                  <a:cubicBezTo>
                    <a:pt x="63" y="11"/>
                    <a:pt x="63" y="11"/>
                    <a:pt x="63" y="12"/>
                  </a:cubicBezTo>
                  <a:cubicBezTo>
                    <a:pt x="63" y="12"/>
                    <a:pt x="63" y="13"/>
                    <a:pt x="63" y="13"/>
                  </a:cubicBezTo>
                  <a:cubicBezTo>
                    <a:pt x="45" y="28"/>
                    <a:pt x="45" y="28"/>
                    <a:pt x="45" y="28"/>
                  </a:cubicBezTo>
                  <a:cubicBezTo>
                    <a:pt x="44" y="28"/>
                    <a:pt x="43" y="28"/>
                    <a:pt x="41" y="28"/>
                  </a:cubicBezTo>
                  <a:cubicBezTo>
                    <a:pt x="41" y="28"/>
                    <a:pt x="41" y="28"/>
                    <a:pt x="41" y="28"/>
                  </a:cubicBezTo>
                  <a:cubicBezTo>
                    <a:pt x="41" y="28"/>
                    <a:pt x="41" y="28"/>
                    <a:pt x="40" y="28"/>
                  </a:cubicBezTo>
                  <a:cubicBezTo>
                    <a:pt x="40" y="28"/>
                    <a:pt x="40" y="28"/>
                    <a:pt x="40" y="28"/>
                  </a:cubicBezTo>
                  <a:cubicBezTo>
                    <a:pt x="18" y="3"/>
                    <a:pt x="18" y="3"/>
                    <a:pt x="18" y="3"/>
                  </a:cubicBezTo>
                  <a:cubicBezTo>
                    <a:pt x="18" y="3"/>
                    <a:pt x="19" y="3"/>
                    <a:pt x="19" y="2"/>
                  </a:cubicBezTo>
                  <a:cubicBezTo>
                    <a:pt x="19" y="1"/>
                    <a:pt x="18" y="0"/>
                    <a:pt x="17" y="0"/>
                  </a:cubicBezTo>
                  <a:cubicBezTo>
                    <a:pt x="16" y="0"/>
                    <a:pt x="15" y="1"/>
                    <a:pt x="15" y="2"/>
                  </a:cubicBezTo>
                  <a:cubicBezTo>
                    <a:pt x="15" y="3"/>
                    <a:pt x="16" y="4"/>
                    <a:pt x="17" y="4"/>
                  </a:cubicBezTo>
                  <a:cubicBezTo>
                    <a:pt x="17" y="4"/>
                    <a:pt x="17" y="4"/>
                    <a:pt x="17" y="4"/>
                  </a:cubicBezTo>
                  <a:cubicBezTo>
                    <a:pt x="38" y="28"/>
                    <a:pt x="38" y="28"/>
                    <a:pt x="38" y="28"/>
                  </a:cubicBezTo>
                  <a:cubicBezTo>
                    <a:pt x="36" y="28"/>
                    <a:pt x="35" y="28"/>
                    <a:pt x="34" y="29"/>
                  </a:cubicBezTo>
                  <a:cubicBezTo>
                    <a:pt x="31" y="30"/>
                    <a:pt x="28" y="31"/>
                    <a:pt x="27" y="32"/>
                  </a:cubicBezTo>
                  <a:cubicBezTo>
                    <a:pt x="5" y="32"/>
                    <a:pt x="5" y="32"/>
                    <a:pt x="5" y="32"/>
                  </a:cubicBezTo>
                  <a:cubicBezTo>
                    <a:pt x="3" y="32"/>
                    <a:pt x="0" y="34"/>
                    <a:pt x="0" y="37"/>
                  </a:cubicBezTo>
                  <a:cubicBezTo>
                    <a:pt x="0" y="87"/>
                    <a:pt x="0" y="87"/>
                    <a:pt x="0" y="87"/>
                  </a:cubicBezTo>
                  <a:cubicBezTo>
                    <a:pt x="0" y="90"/>
                    <a:pt x="3" y="92"/>
                    <a:pt x="5" y="92"/>
                  </a:cubicBezTo>
                  <a:cubicBezTo>
                    <a:pt x="7" y="92"/>
                    <a:pt x="7" y="92"/>
                    <a:pt x="7" y="92"/>
                  </a:cubicBezTo>
                  <a:cubicBezTo>
                    <a:pt x="7" y="93"/>
                    <a:pt x="7" y="93"/>
                    <a:pt x="7" y="93"/>
                  </a:cubicBezTo>
                  <a:cubicBezTo>
                    <a:pt x="17" y="93"/>
                    <a:pt x="17" y="93"/>
                    <a:pt x="17" y="93"/>
                  </a:cubicBezTo>
                  <a:cubicBezTo>
                    <a:pt x="17" y="92"/>
                    <a:pt x="17" y="92"/>
                    <a:pt x="17" y="92"/>
                  </a:cubicBezTo>
                  <a:cubicBezTo>
                    <a:pt x="67" y="92"/>
                    <a:pt x="67" y="92"/>
                    <a:pt x="67" y="92"/>
                  </a:cubicBezTo>
                  <a:cubicBezTo>
                    <a:pt x="67" y="93"/>
                    <a:pt x="67" y="93"/>
                    <a:pt x="67" y="93"/>
                  </a:cubicBezTo>
                  <a:cubicBezTo>
                    <a:pt x="78" y="93"/>
                    <a:pt x="78" y="93"/>
                    <a:pt x="78" y="93"/>
                  </a:cubicBezTo>
                  <a:cubicBezTo>
                    <a:pt x="78" y="92"/>
                    <a:pt x="78" y="92"/>
                    <a:pt x="78" y="92"/>
                  </a:cubicBezTo>
                  <a:cubicBezTo>
                    <a:pt x="79" y="92"/>
                    <a:pt x="79" y="92"/>
                    <a:pt x="79" y="92"/>
                  </a:cubicBezTo>
                  <a:cubicBezTo>
                    <a:pt x="82" y="92"/>
                    <a:pt x="84" y="90"/>
                    <a:pt x="84" y="87"/>
                  </a:cubicBezTo>
                  <a:cubicBezTo>
                    <a:pt x="84" y="37"/>
                    <a:pt x="84" y="37"/>
                    <a:pt x="84" y="37"/>
                  </a:cubicBezTo>
                  <a:cubicBezTo>
                    <a:pt x="84" y="34"/>
                    <a:pt x="82" y="32"/>
                    <a:pt x="79" y="32"/>
                  </a:cubicBezTo>
                  <a:close/>
                  <a:moveTo>
                    <a:pt x="71" y="80"/>
                  </a:moveTo>
                  <a:cubicBezTo>
                    <a:pt x="71" y="84"/>
                    <a:pt x="67" y="88"/>
                    <a:pt x="63" y="88"/>
                  </a:cubicBezTo>
                  <a:cubicBezTo>
                    <a:pt x="13" y="88"/>
                    <a:pt x="13" y="88"/>
                    <a:pt x="13" y="88"/>
                  </a:cubicBezTo>
                  <a:cubicBezTo>
                    <a:pt x="8" y="88"/>
                    <a:pt x="4" y="84"/>
                    <a:pt x="4" y="80"/>
                  </a:cubicBezTo>
                  <a:cubicBezTo>
                    <a:pt x="4" y="44"/>
                    <a:pt x="4" y="44"/>
                    <a:pt x="4" y="44"/>
                  </a:cubicBezTo>
                  <a:cubicBezTo>
                    <a:pt x="4" y="39"/>
                    <a:pt x="8" y="36"/>
                    <a:pt x="13" y="36"/>
                  </a:cubicBezTo>
                  <a:cubicBezTo>
                    <a:pt x="63" y="36"/>
                    <a:pt x="63" y="36"/>
                    <a:pt x="63" y="36"/>
                  </a:cubicBezTo>
                  <a:cubicBezTo>
                    <a:pt x="67" y="36"/>
                    <a:pt x="71" y="39"/>
                    <a:pt x="71" y="44"/>
                  </a:cubicBezTo>
                  <a:lnTo>
                    <a:pt x="71" y="80"/>
                  </a:lnTo>
                  <a:close/>
                  <a:moveTo>
                    <a:pt x="77" y="54"/>
                  </a:moveTo>
                  <a:cubicBezTo>
                    <a:pt x="75" y="54"/>
                    <a:pt x="74" y="52"/>
                    <a:pt x="74" y="51"/>
                  </a:cubicBezTo>
                  <a:cubicBezTo>
                    <a:pt x="74" y="49"/>
                    <a:pt x="75" y="47"/>
                    <a:pt x="77" y="47"/>
                  </a:cubicBezTo>
                  <a:cubicBezTo>
                    <a:pt x="79" y="47"/>
                    <a:pt x="80" y="49"/>
                    <a:pt x="80" y="51"/>
                  </a:cubicBezTo>
                  <a:cubicBezTo>
                    <a:pt x="80" y="52"/>
                    <a:pt x="79" y="54"/>
                    <a:pt x="77" y="54"/>
                  </a:cubicBezTo>
                  <a:close/>
                  <a:moveTo>
                    <a:pt x="77" y="46"/>
                  </a:moveTo>
                  <a:cubicBezTo>
                    <a:pt x="75" y="46"/>
                    <a:pt x="74" y="44"/>
                    <a:pt x="74" y="43"/>
                  </a:cubicBezTo>
                  <a:cubicBezTo>
                    <a:pt x="74" y="41"/>
                    <a:pt x="75" y="39"/>
                    <a:pt x="77" y="39"/>
                  </a:cubicBezTo>
                  <a:cubicBezTo>
                    <a:pt x="79" y="39"/>
                    <a:pt x="80" y="41"/>
                    <a:pt x="80" y="43"/>
                  </a:cubicBezTo>
                  <a:cubicBezTo>
                    <a:pt x="80" y="44"/>
                    <a:pt x="79" y="46"/>
                    <a:pt x="77" y="46"/>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1" name="椭圆 53"/>
          <p:cNvSpPr>
            <a:spLocks noChangeArrowheads="1"/>
          </p:cNvSpPr>
          <p:nvPr/>
        </p:nvSpPr>
        <p:spPr bwMode="auto">
          <a:xfrm>
            <a:off x="4044554" y="1629579"/>
            <a:ext cx="919163" cy="917972"/>
          </a:xfrm>
          <a:prstGeom prst="ellipse">
            <a:avLst/>
          </a:prstGeom>
          <a:solidFill>
            <a:schemeClr val="accent3"/>
          </a:solidFill>
          <a:ln>
            <a:noFill/>
          </a:ln>
        </p:spPr>
        <p:txBody>
          <a:bodyPr lIns="91431" tIns="45715" rIns="91431" bIns="45715"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2" name="Group 17"/>
          <p:cNvGrpSpPr/>
          <p:nvPr/>
        </p:nvGrpSpPr>
        <p:grpSpPr>
          <a:xfrm>
            <a:off x="4313982" y="1921306"/>
            <a:ext cx="286080" cy="369042"/>
            <a:chExt cx="381000" cy="492126"/>
          </a:xfrm>
        </p:grpSpPr>
        <p:sp>
          <p:nvSpPr>
            <p:cNvPr id="13" name="Freeform 1011"/>
            <p:cNvSpPr>
              <a:spLocks noChangeArrowheads="1"/>
            </p:cNvSpPr>
            <p:nvPr/>
          </p:nvSpPr>
          <p:spPr bwMode="auto">
            <a:xfrm>
              <a:off x="182562" y="0"/>
              <a:ext cx="46038" cy="111125"/>
            </a:xfrm>
            <a:custGeom>
              <a:gdLst>
                <a:gd name="T0" fmla="*/ 8 w 8"/>
                <a:gd name="T1" fmla="*/ 15 h 19"/>
                <a:gd name="T2" fmla="*/ 4 w 8"/>
                <a:gd name="T3" fmla="*/ 19 h 19"/>
                <a:gd name="T4" fmla="*/ 4 w 8"/>
                <a:gd name="T5" fmla="*/ 19 h 19"/>
                <a:gd name="T6" fmla="*/ 0 w 8"/>
                <a:gd name="T7" fmla="*/ 15 h 19"/>
                <a:gd name="T8" fmla="*/ 0 w 8"/>
                <a:gd name="T9" fmla="*/ 5 h 19"/>
                <a:gd name="T10" fmla="*/ 4 w 8"/>
                <a:gd name="T11" fmla="*/ 0 h 19"/>
                <a:gd name="T12" fmla="*/ 4 w 8"/>
                <a:gd name="T13" fmla="*/ 0 h 19"/>
                <a:gd name="T14" fmla="*/ 8 w 8"/>
                <a:gd name="T15" fmla="*/ 5 h 19"/>
                <a:gd name="T16" fmla="*/ 8 w 8"/>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8"/>
                <a:gd name="T28" fmla="*/ 0 h 19"/>
                <a:gd name="T29" fmla="*/ 8 w 8"/>
                <a:gd name="T30" fmla="*/ 19 h 19"/>
              </a:gd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8" h="19">
                  <a:moveTo>
                    <a:pt x="8" y="15"/>
                  </a:moveTo>
                  <a:cubicBezTo>
                    <a:pt x="8" y="17"/>
                    <a:pt x="6"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6" y="0"/>
                    <a:pt x="8" y="2"/>
                    <a:pt x="8" y="5"/>
                  </a:cubicBezTo>
                  <a:lnTo>
                    <a:pt x="8" y="1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 name="Freeform 1012"/>
            <p:cNvSpPr>
              <a:spLocks noChangeArrowheads="1"/>
            </p:cNvSpPr>
            <p:nvPr/>
          </p:nvSpPr>
          <p:spPr bwMode="auto">
            <a:xfrm>
              <a:off x="293687" y="0"/>
              <a:ext cx="52388" cy="111125"/>
            </a:xfrm>
            <a:custGeom>
              <a:gdLst>
                <a:gd name="T0" fmla="*/ 9 w 9"/>
                <a:gd name="T1" fmla="*/ 15 h 19"/>
                <a:gd name="T2" fmla="*/ 4 w 9"/>
                <a:gd name="T3" fmla="*/ 19 h 19"/>
                <a:gd name="T4" fmla="*/ 4 w 9"/>
                <a:gd name="T5" fmla="*/ 19 h 19"/>
                <a:gd name="T6" fmla="*/ 0 w 9"/>
                <a:gd name="T7" fmla="*/ 15 h 19"/>
                <a:gd name="T8" fmla="*/ 0 w 9"/>
                <a:gd name="T9" fmla="*/ 5 h 19"/>
                <a:gd name="T10" fmla="*/ 4 w 9"/>
                <a:gd name="T11" fmla="*/ 0 h 19"/>
                <a:gd name="T12" fmla="*/ 4 w 9"/>
                <a:gd name="T13" fmla="*/ 0 h 19"/>
                <a:gd name="T14" fmla="*/ 9 w 9"/>
                <a:gd name="T15" fmla="*/ 5 h 19"/>
                <a:gd name="T16" fmla="*/ 9 w 9"/>
                <a:gd name="T17" fmla="*/ 15 h 1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
                <a:gd name="T28" fmla="*/ 0 h 19"/>
                <a:gd name="T29" fmla="*/ 9 w 9"/>
                <a:gd name="T30" fmla="*/ 19 h 19"/>
              </a:gd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 h="19">
                  <a:moveTo>
                    <a:pt x="9" y="15"/>
                  </a:moveTo>
                  <a:cubicBezTo>
                    <a:pt x="9" y="17"/>
                    <a:pt x="7" y="19"/>
                    <a:pt x="4" y="19"/>
                  </a:cubicBezTo>
                  <a:cubicBezTo>
                    <a:pt x="4" y="19"/>
                    <a:pt x="4" y="19"/>
                    <a:pt x="4" y="19"/>
                  </a:cubicBezTo>
                  <a:cubicBezTo>
                    <a:pt x="2" y="19"/>
                    <a:pt x="0" y="17"/>
                    <a:pt x="0" y="15"/>
                  </a:cubicBezTo>
                  <a:cubicBezTo>
                    <a:pt x="0" y="5"/>
                    <a:pt x="0" y="5"/>
                    <a:pt x="0" y="5"/>
                  </a:cubicBezTo>
                  <a:cubicBezTo>
                    <a:pt x="0" y="2"/>
                    <a:pt x="2" y="0"/>
                    <a:pt x="4" y="0"/>
                  </a:cubicBezTo>
                  <a:cubicBezTo>
                    <a:pt x="4" y="0"/>
                    <a:pt x="4" y="0"/>
                    <a:pt x="4" y="0"/>
                  </a:cubicBezTo>
                  <a:cubicBezTo>
                    <a:pt x="7" y="0"/>
                    <a:pt x="9" y="2"/>
                    <a:pt x="9" y="5"/>
                  </a:cubicBezTo>
                  <a:lnTo>
                    <a:pt x="9" y="1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Freeform 1013"/>
            <p:cNvSpPr>
              <a:spLocks noChangeArrowheads="1"/>
            </p:cNvSpPr>
            <p:nvPr/>
          </p:nvSpPr>
          <p:spPr bwMode="auto">
            <a:xfrm>
              <a:off x="147637" y="134938"/>
              <a:ext cx="233363" cy="204788"/>
            </a:xfrm>
            <a:custGeom>
              <a:gdLst>
                <a:gd name="T0" fmla="*/ 35 w 40"/>
                <a:gd name="T1" fmla="*/ 0 h 35"/>
                <a:gd name="T2" fmla="*/ 5 w 40"/>
                <a:gd name="T3" fmla="*/ 0 h 35"/>
                <a:gd name="T4" fmla="*/ 0 w 40"/>
                <a:gd name="T5" fmla="*/ 0 h 35"/>
                <a:gd name="T6" fmla="*/ 0 w 40"/>
                <a:gd name="T7" fmla="*/ 4 h 35"/>
                <a:gd name="T8" fmla="*/ 0 w 40"/>
                <a:gd name="T9" fmla="*/ 10 h 35"/>
                <a:gd name="T10" fmla="*/ 0 w 40"/>
                <a:gd name="T11" fmla="*/ 27 h 35"/>
                <a:gd name="T12" fmla="*/ 5 w 40"/>
                <a:gd name="T13" fmla="*/ 31 h 35"/>
                <a:gd name="T14" fmla="*/ 12 w 40"/>
                <a:gd name="T15" fmla="*/ 31 h 35"/>
                <a:gd name="T16" fmla="*/ 16 w 40"/>
                <a:gd name="T17" fmla="*/ 35 h 35"/>
                <a:gd name="T18" fmla="*/ 25 w 40"/>
                <a:gd name="T19" fmla="*/ 35 h 35"/>
                <a:gd name="T20" fmla="*/ 29 w 40"/>
                <a:gd name="T21" fmla="*/ 31 h 35"/>
                <a:gd name="T22" fmla="*/ 35 w 40"/>
                <a:gd name="T23" fmla="*/ 31 h 35"/>
                <a:gd name="T24" fmla="*/ 40 w 40"/>
                <a:gd name="T25" fmla="*/ 27 h 35"/>
                <a:gd name="T26" fmla="*/ 40 w 40"/>
                <a:gd name="T27" fmla="*/ 10 h 35"/>
                <a:gd name="T28" fmla="*/ 40 w 40"/>
                <a:gd name="T29" fmla="*/ 4 h 35"/>
                <a:gd name="T30" fmla="*/ 40 w 40"/>
                <a:gd name="T31" fmla="*/ 0 h 35"/>
                <a:gd name="T32" fmla="*/ 35 w 40"/>
                <a:gd name="T33" fmla="*/ 0 h 3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0"/>
                <a:gd name="T52" fmla="*/ 0 h 35"/>
                <a:gd name="T53" fmla="*/ 40 w 40"/>
                <a:gd name="T54" fmla="*/ 35 h 35"/>
              </a:gd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0" h="35">
                  <a:moveTo>
                    <a:pt x="35" y="0"/>
                  </a:moveTo>
                  <a:cubicBezTo>
                    <a:pt x="5" y="0"/>
                    <a:pt x="5" y="0"/>
                    <a:pt x="5" y="0"/>
                  </a:cubicBezTo>
                  <a:cubicBezTo>
                    <a:pt x="0" y="0"/>
                    <a:pt x="0" y="0"/>
                    <a:pt x="0" y="0"/>
                  </a:cubicBezTo>
                  <a:cubicBezTo>
                    <a:pt x="0" y="4"/>
                    <a:pt x="0" y="4"/>
                    <a:pt x="0" y="4"/>
                  </a:cubicBezTo>
                  <a:cubicBezTo>
                    <a:pt x="0" y="10"/>
                    <a:pt x="0" y="10"/>
                    <a:pt x="0" y="10"/>
                  </a:cubicBezTo>
                  <a:cubicBezTo>
                    <a:pt x="0" y="27"/>
                    <a:pt x="0" y="27"/>
                    <a:pt x="0" y="27"/>
                  </a:cubicBezTo>
                  <a:cubicBezTo>
                    <a:pt x="0" y="29"/>
                    <a:pt x="2" y="31"/>
                    <a:pt x="5" y="31"/>
                  </a:cubicBezTo>
                  <a:cubicBezTo>
                    <a:pt x="12" y="31"/>
                    <a:pt x="12" y="31"/>
                    <a:pt x="12" y="31"/>
                  </a:cubicBezTo>
                  <a:cubicBezTo>
                    <a:pt x="12" y="33"/>
                    <a:pt x="14" y="35"/>
                    <a:pt x="16" y="35"/>
                  </a:cubicBezTo>
                  <a:cubicBezTo>
                    <a:pt x="25" y="35"/>
                    <a:pt x="25" y="35"/>
                    <a:pt x="25" y="35"/>
                  </a:cubicBezTo>
                  <a:cubicBezTo>
                    <a:pt x="27" y="35"/>
                    <a:pt x="29" y="33"/>
                    <a:pt x="29" y="31"/>
                  </a:cubicBezTo>
                  <a:cubicBezTo>
                    <a:pt x="35" y="31"/>
                    <a:pt x="35" y="31"/>
                    <a:pt x="35" y="31"/>
                  </a:cubicBezTo>
                  <a:cubicBezTo>
                    <a:pt x="38" y="31"/>
                    <a:pt x="40" y="29"/>
                    <a:pt x="40" y="27"/>
                  </a:cubicBezTo>
                  <a:cubicBezTo>
                    <a:pt x="40" y="10"/>
                    <a:pt x="40" y="10"/>
                    <a:pt x="40" y="10"/>
                  </a:cubicBezTo>
                  <a:cubicBezTo>
                    <a:pt x="40" y="4"/>
                    <a:pt x="40" y="4"/>
                    <a:pt x="40" y="4"/>
                  </a:cubicBezTo>
                  <a:cubicBezTo>
                    <a:pt x="40" y="0"/>
                    <a:pt x="40" y="0"/>
                    <a:pt x="40" y="0"/>
                  </a:cubicBezTo>
                  <a:lnTo>
                    <a:pt x="35" y="0"/>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 name="Freeform 1014"/>
            <p:cNvSpPr>
              <a:spLocks noChangeArrowheads="1"/>
            </p:cNvSpPr>
            <p:nvPr/>
          </p:nvSpPr>
          <p:spPr bwMode="auto">
            <a:xfrm>
              <a:off x="0" y="334963"/>
              <a:ext cx="280988" cy="157163"/>
            </a:xfrm>
            <a:custGeom>
              <a:gdLst>
                <a:gd name="T0" fmla="*/ 45 w 48"/>
                <a:gd name="T1" fmla="*/ 2 h 27"/>
                <a:gd name="T2" fmla="*/ 43 w 48"/>
                <a:gd name="T3" fmla="*/ 5 h 27"/>
                <a:gd name="T4" fmla="*/ 43 w 48"/>
                <a:gd name="T5" fmla="*/ 13 h 27"/>
                <a:gd name="T6" fmla="*/ 35 w 48"/>
                <a:gd name="T7" fmla="*/ 21 h 27"/>
                <a:gd name="T8" fmla="*/ 27 w 48"/>
                <a:gd name="T9" fmla="*/ 13 h 27"/>
                <a:gd name="T10" fmla="*/ 13 w 48"/>
                <a:gd name="T11" fmla="*/ 0 h 27"/>
                <a:gd name="T12" fmla="*/ 0 w 48"/>
                <a:gd name="T13" fmla="*/ 13 h 27"/>
                <a:gd name="T14" fmla="*/ 3 w 48"/>
                <a:gd name="T15" fmla="*/ 16 h 27"/>
                <a:gd name="T16" fmla="*/ 6 w 48"/>
                <a:gd name="T17" fmla="*/ 13 h 27"/>
                <a:gd name="T18" fmla="*/ 13 w 48"/>
                <a:gd name="T19" fmla="*/ 5 h 27"/>
                <a:gd name="T20" fmla="*/ 21 w 48"/>
                <a:gd name="T21" fmla="*/ 13 h 27"/>
                <a:gd name="T22" fmla="*/ 35 w 48"/>
                <a:gd name="T23" fmla="*/ 27 h 27"/>
                <a:gd name="T24" fmla="*/ 48 w 48"/>
                <a:gd name="T25" fmla="*/ 13 h 27"/>
                <a:gd name="T26" fmla="*/ 48 w 48"/>
                <a:gd name="T27" fmla="*/ 5 h 27"/>
                <a:gd name="T28" fmla="*/ 45 w 48"/>
                <a:gd name="T29" fmla="*/ 2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
                <a:gd name="T46" fmla="*/ 0 h 27"/>
                <a:gd name="T47" fmla="*/ 48 w 48"/>
                <a:gd name="T48" fmla="*/ 27 h 27"/>
              </a:gd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 h="27">
                  <a:moveTo>
                    <a:pt x="45" y="2"/>
                  </a:moveTo>
                  <a:cubicBezTo>
                    <a:pt x="44" y="2"/>
                    <a:pt x="43" y="3"/>
                    <a:pt x="43" y="5"/>
                  </a:cubicBezTo>
                  <a:cubicBezTo>
                    <a:pt x="43" y="13"/>
                    <a:pt x="43" y="13"/>
                    <a:pt x="43" y="13"/>
                  </a:cubicBezTo>
                  <a:cubicBezTo>
                    <a:pt x="43" y="18"/>
                    <a:pt x="39" y="21"/>
                    <a:pt x="35" y="21"/>
                  </a:cubicBezTo>
                  <a:cubicBezTo>
                    <a:pt x="30" y="21"/>
                    <a:pt x="27" y="18"/>
                    <a:pt x="27" y="13"/>
                  </a:cubicBezTo>
                  <a:cubicBezTo>
                    <a:pt x="27" y="6"/>
                    <a:pt x="21" y="0"/>
                    <a:pt x="13" y="0"/>
                  </a:cubicBezTo>
                  <a:cubicBezTo>
                    <a:pt x="6" y="0"/>
                    <a:pt x="0" y="6"/>
                    <a:pt x="0" y="13"/>
                  </a:cubicBezTo>
                  <a:cubicBezTo>
                    <a:pt x="0" y="15"/>
                    <a:pt x="1" y="16"/>
                    <a:pt x="3" y="16"/>
                  </a:cubicBezTo>
                  <a:cubicBezTo>
                    <a:pt x="4" y="16"/>
                    <a:pt x="6" y="15"/>
                    <a:pt x="6" y="13"/>
                  </a:cubicBezTo>
                  <a:cubicBezTo>
                    <a:pt x="6" y="9"/>
                    <a:pt x="9" y="5"/>
                    <a:pt x="13" y="5"/>
                  </a:cubicBezTo>
                  <a:cubicBezTo>
                    <a:pt x="18" y="5"/>
                    <a:pt x="21" y="9"/>
                    <a:pt x="21" y="13"/>
                  </a:cubicBezTo>
                  <a:cubicBezTo>
                    <a:pt x="21" y="21"/>
                    <a:pt x="27" y="27"/>
                    <a:pt x="35" y="27"/>
                  </a:cubicBezTo>
                  <a:cubicBezTo>
                    <a:pt x="42" y="27"/>
                    <a:pt x="48" y="21"/>
                    <a:pt x="48" y="13"/>
                  </a:cubicBezTo>
                  <a:cubicBezTo>
                    <a:pt x="48" y="5"/>
                    <a:pt x="48" y="5"/>
                    <a:pt x="48" y="5"/>
                  </a:cubicBezTo>
                  <a:cubicBezTo>
                    <a:pt x="48" y="3"/>
                    <a:pt x="47" y="2"/>
                    <a:pt x="45" y="2"/>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sz="1200">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7" name="Group 22"/>
          <p:cNvGrpSpPr/>
          <p:nvPr/>
        </p:nvGrpSpPr>
        <p:grpSpPr>
          <a:xfrm>
            <a:off x="5368530" y="1616481"/>
            <a:ext cx="917972" cy="917972"/>
            <a:chExt cx="1224136" cy="1224136"/>
          </a:xfrm>
        </p:grpSpPr>
        <p:sp>
          <p:nvSpPr>
            <p:cNvPr id="18" name="椭圆 60"/>
            <p:cNvSpPr>
              <a:spLocks noChangeArrowheads="1"/>
            </p:cNvSpPr>
            <p:nvPr/>
          </p:nvSpPr>
          <p:spPr bwMode="auto">
            <a:xfrm>
              <a:off x="0" y="0"/>
              <a:ext cx="1224136" cy="1224136"/>
            </a:xfrm>
            <a:prstGeom prst="ellipse">
              <a:avLst/>
            </a:prstGeom>
            <a:solidFill>
              <a:schemeClr val="accent4"/>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 name="Freeform 1015"/>
            <p:cNvSpPr>
              <a:spLocks noChangeArrowheads="1"/>
            </p:cNvSpPr>
            <p:nvPr/>
          </p:nvSpPr>
          <p:spPr bwMode="auto">
            <a:xfrm>
              <a:off x="377672" y="461202"/>
              <a:ext cx="457200" cy="415925"/>
            </a:xfrm>
            <a:custGeom>
              <a:gdLst>
                <a:gd name="T0" fmla="*/ 1 w 78"/>
                <a:gd name="T1" fmla="*/ 69 h 71"/>
                <a:gd name="T2" fmla="*/ 5 w 78"/>
                <a:gd name="T3" fmla="*/ 70 h 71"/>
                <a:gd name="T4" fmla="*/ 14 w 78"/>
                <a:gd name="T5" fmla="*/ 55 h 71"/>
                <a:gd name="T6" fmla="*/ 49 w 78"/>
                <a:gd name="T7" fmla="*/ 48 h 71"/>
                <a:gd name="T8" fmla="*/ 78 w 78"/>
                <a:gd name="T9" fmla="*/ 0 h 71"/>
                <a:gd name="T10" fmla="*/ 10 w 78"/>
                <a:gd name="T11" fmla="*/ 53 h 71"/>
                <a:gd name="T12" fmla="*/ 42 w 78"/>
                <a:gd name="T13" fmla="*/ 21 h 71"/>
                <a:gd name="T14" fmla="*/ 1 w 78"/>
                <a:gd name="T15" fmla="*/ 69 h 71"/>
                <a:gd name="T16" fmla="*/ 0 60000 65536"/>
                <a:gd name="T17" fmla="*/ 0 60000 65536"/>
                <a:gd name="T18" fmla="*/ 0 60000 65536"/>
                <a:gd name="T19" fmla="*/ 0 60000 65536"/>
                <a:gd name="T20" fmla="*/ 0 60000 65536"/>
                <a:gd name="T21" fmla="*/ 0 60000 65536"/>
                <a:gd name="T22" fmla="*/ 0 60000 65536"/>
                <a:gd name="T23" fmla="*/ 0 60000 65536"/>
                <a:gd name="T24" fmla="*/ 0 w 78"/>
                <a:gd name="T25" fmla="*/ 0 h 71"/>
                <a:gd name="T26" fmla="*/ 78 w 78"/>
                <a:gd name="T27" fmla="*/ 71 h 71"/>
              </a:gd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78" h="71">
                  <a:moveTo>
                    <a:pt x="1" y="69"/>
                  </a:moveTo>
                  <a:cubicBezTo>
                    <a:pt x="1" y="69"/>
                    <a:pt x="0" y="71"/>
                    <a:pt x="5" y="70"/>
                  </a:cubicBezTo>
                  <a:cubicBezTo>
                    <a:pt x="4" y="67"/>
                    <a:pt x="14" y="55"/>
                    <a:pt x="14" y="55"/>
                  </a:cubicBezTo>
                  <a:cubicBezTo>
                    <a:pt x="14" y="55"/>
                    <a:pt x="32" y="67"/>
                    <a:pt x="49" y="48"/>
                  </a:cubicBezTo>
                  <a:cubicBezTo>
                    <a:pt x="66" y="29"/>
                    <a:pt x="54" y="13"/>
                    <a:pt x="78" y="0"/>
                  </a:cubicBezTo>
                  <a:cubicBezTo>
                    <a:pt x="21" y="12"/>
                    <a:pt x="9" y="30"/>
                    <a:pt x="10" y="53"/>
                  </a:cubicBezTo>
                  <a:cubicBezTo>
                    <a:pt x="15" y="42"/>
                    <a:pt x="29" y="27"/>
                    <a:pt x="42" y="21"/>
                  </a:cubicBezTo>
                  <a:cubicBezTo>
                    <a:pt x="21" y="36"/>
                    <a:pt x="7" y="58"/>
                    <a:pt x="1" y="69"/>
                  </a:cubicBez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20" name="Group 25"/>
          <p:cNvGrpSpPr/>
          <p:nvPr/>
        </p:nvGrpSpPr>
        <p:grpSpPr>
          <a:xfrm>
            <a:off x="6691312" y="1629579"/>
            <a:ext cx="917972" cy="917972"/>
            <a:chExt cx="1224136" cy="1224136"/>
          </a:xfrm>
        </p:grpSpPr>
        <p:sp>
          <p:nvSpPr>
            <p:cNvPr id="21" name="椭圆 63"/>
            <p:cNvSpPr>
              <a:spLocks noChangeArrowheads="1"/>
            </p:cNvSpPr>
            <p:nvPr/>
          </p:nvSpPr>
          <p:spPr bwMode="auto">
            <a:xfrm>
              <a:off x="0" y="0"/>
              <a:ext cx="1224136" cy="1224136"/>
            </a:xfrm>
            <a:prstGeom prst="ellipse">
              <a:avLst/>
            </a:pr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2" name="Group 27"/>
            <p:cNvGrpSpPr/>
            <p:nvPr/>
          </p:nvGrpSpPr>
          <p:grpSpPr>
            <a:xfrm>
              <a:off x="402004" y="462692"/>
              <a:ext cx="415398" cy="303451"/>
              <a:chExt cx="685800" cy="400050"/>
            </a:xfrm>
          </p:grpSpPr>
          <p:sp>
            <p:nvSpPr>
              <p:cNvPr id="23" name="Freeform 8"/>
              <p:cNvSpPr>
                <a:spLocks noChangeArrowheads="1"/>
              </p:cNvSpPr>
              <p:nvPr/>
            </p:nvSpPr>
            <p:spPr bwMode="auto">
              <a:xfrm>
                <a:off x="0" y="365125"/>
                <a:ext cx="685800" cy="34925"/>
              </a:xfrm>
              <a:custGeom>
                <a:gdLst>
                  <a:gd name="T0" fmla="*/ 117 w 117"/>
                  <a:gd name="T1" fmla="*/ 5 h 6"/>
                  <a:gd name="T2" fmla="*/ 115 w 117"/>
                  <a:gd name="T3" fmla="*/ 6 h 6"/>
                  <a:gd name="T4" fmla="*/ 2 w 117"/>
                  <a:gd name="T5" fmla="*/ 6 h 6"/>
                  <a:gd name="T6" fmla="*/ 0 w 117"/>
                  <a:gd name="T7" fmla="*/ 5 h 6"/>
                  <a:gd name="T8" fmla="*/ 0 w 117"/>
                  <a:gd name="T9" fmla="*/ 1 h 6"/>
                  <a:gd name="T10" fmla="*/ 2 w 117"/>
                  <a:gd name="T11" fmla="*/ 0 h 6"/>
                  <a:gd name="T12" fmla="*/ 115 w 117"/>
                  <a:gd name="T13" fmla="*/ 0 h 6"/>
                  <a:gd name="T14" fmla="*/ 117 w 117"/>
                  <a:gd name="T15" fmla="*/ 1 h 6"/>
                  <a:gd name="T16" fmla="*/ 117 w 117"/>
                  <a:gd name="T17" fmla="*/ 5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7"/>
                  <a:gd name="T28" fmla="*/ 0 h 6"/>
                  <a:gd name="T29" fmla="*/ 117 w 117"/>
                  <a:gd name="T30" fmla="*/ 6 h 6"/>
                </a:gd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7" h="6">
                    <a:moveTo>
                      <a:pt x="117" y="5"/>
                    </a:moveTo>
                    <a:cubicBezTo>
                      <a:pt x="117" y="6"/>
                      <a:pt x="116" y="6"/>
                      <a:pt x="115" y="6"/>
                    </a:cubicBezTo>
                    <a:cubicBezTo>
                      <a:pt x="2" y="6"/>
                      <a:pt x="2" y="6"/>
                      <a:pt x="2" y="6"/>
                    </a:cubicBezTo>
                    <a:cubicBezTo>
                      <a:pt x="1" y="6"/>
                      <a:pt x="0" y="6"/>
                      <a:pt x="0" y="5"/>
                    </a:cubicBezTo>
                    <a:cubicBezTo>
                      <a:pt x="0" y="1"/>
                      <a:pt x="0" y="1"/>
                      <a:pt x="0" y="1"/>
                    </a:cubicBezTo>
                    <a:cubicBezTo>
                      <a:pt x="0" y="0"/>
                      <a:pt x="1" y="0"/>
                      <a:pt x="2" y="0"/>
                    </a:cubicBezTo>
                    <a:cubicBezTo>
                      <a:pt x="115" y="0"/>
                      <a:pt x="115" y="0"/>
                      <a:pt x="115" y="0"/>
                    </a:cubicBezTo>
                    <a:cubicBezTo>
                      <a:pt x="116" y="0"/>
                      <a:pt x="117" y="0"/>
                      <a:pt x="117" y="1"/>
                    </a:cubicBezTo>
                    <a:lnTo>
                      <a:pt x="117" y="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Freeform 9"/>
              <p:cNvSpPr>
                <a:spLocks noEditPoints="1" noChangeArrowheads="1"/>
              </p:cNvSpPr>
              <p:nvPr/>
            </p:nvSpPr>
            <p:spPr bwMode="auto">
              <a:xfrm>
                <a:off x="41275" y="0"/>
                <a:ext cx="603250" cy="346075"/>
              </a:xfrm>
              <a:custGeom>
                <a:gdLst>
                  <a:gd name="T0" fmla="*/ 99 w 103"/>
                  <a:gd name="T1" fmla="*/ 0 h 59"/>
                  <a:gd name="T2" fmla="*/ 5 w 103"/>
                  <a:gd name="T3" fmla="*/ 0 h 59"/>
                  <a:gd name="T4" fmla="*/ 0 w 103"/>
                  <a:gd name="T5" fmla="*/ 5 h 59"/>
                  <a:gd name="T6" fmla="*/ 0 w 103"/>
                  <a:gd name="T7" fmla="*/ 54 h 59"/>
                  <a:gd name="T8" fmla="*/ 5 w 103"/>
                  <a:gd name="T9" fmla="*/ 59 h 59"/>
                  <a:gd name="T10" fmla="*/ 99 w 103"/>
                  <a:gd name="T11" fmla="*/ 59 h 59"/>
                  <a:gd name="T12" fmla="*/ 103 w 103"/>
                  <a:gd name="T13" fmla="*/ 54 h 59"/>
                  <a:gd name="T14" fmla="*/ 103 w 103"/>
                  <a:gd name="T15" fmla="*/ 5 h 59"/>
                  <a:gd name="T16" fmla="*/ 99 w 103"/>
                  <a:gd name="T17" fmla="*/ 0 h 59"/>
                  <a:gd name="T18" fmla="*/ 99 w 103"/>
                  <a:gd name="T19" fmla="*/ 55 h 59"/>
                  <a:gd name="T20" fmla="*/ 5 w 103"/>
                  <a:gd name="T21" fmla="*/ 55 h 59"/>
                  <a:gd name="T22" fmla="*/ 5 w 103"/>
                  <a:gd name="T23" fmla="*/ 6 h 59"/>
                  <a:gd name="T24" fmla="*/ 99 w 103"/>
                  <a:gd name="T25" fmla="*/ 6 h 59"/>
                  <a:gd name="T26" fmla="*/ 99 w 103"/>
                  <a:gd name="T27" fmla="*/ 55 h 5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3"/>
                  <a:gd name="T43" fmla="*/ 0 h 59"/>
                  <a:gd name="T44" fmla="*/ 103 w 103"/>
                  <a:gd name="T45" fmla="*/ 59 h 59"/>
                </a:gd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3" h="59">
                    <a:moveTo>
                      <a:pt x="99" y="0"/>
                    </a:moveTo>
                    <a:cubicBezTo>
                      <a:pt x="5" y="0"/>
                      <a:pt x="5" y="0"/>
                      <a:pt x="5" y="0"/>
                    </a:cubicBezTo>
                    <a:cubicBezTo>
                      <a:pt x="2" y="0"/>
                      <a:pt x="0" y="2"/>
                      <a:pt x="0" y="5"/>
                    </a:cubicBezTo>
                    <a:cubicBezTo>
                      <a:pt x="0" y="54"/>
                      <a:pt x="0" y="54"/>
                      <a:pt x="0" y="54"/>
                    </a:cubicBezTo>
                    <a:cubicBezTo>
                      <a:pt x="0" y="57"/>
                      <a:pt x="2" y="59"/>
                      <a:pt x="5" y="59"/>
                    </a:cubicBezTo>
                    <a:cubicBezTo>
                      <a:pt x="99" y="59"/>
                      <a:pt x="99" y="59"/>
                      <a:pt x="99" y="59"/>
                    </a:cubicBezTo>
                    <a:cubicBezTo>
                      <a:pt x="101" y="59"/>
                      <a:pt x="103" y="57"/>
                      <a:pt x="103" y="54"/>
                    </a:cubicBezTo>
                    <a:cubicBezTo>
                      <a:pt x="103" y="5"/>
                      <a:pt x="103" y="5"/>
                      <a:pt x="103" y="5"/>
                    </a:cubicBezTo>
                    <a:cubicBezTo>
                      <a:pt x="103" y="2"/>
                      <a:pt x="101" y="0"/>
                      <a:pt x="99" y="0"/>
                    </a:cubicBezTo>
                    <a:close/>
                    <a:moveTo>
                      <a:pt x="99" y="55"/>
                    </a:moveTo>
                    <a:cubicBezTo>
                      <a:pt x="5" y="55"/>
                      <a:pt x="5" y="55"/>
                      <a:pt x="5" y="55"/>
                    </a:cubicBezTo>
                    <a:cubicBezTo>
                      <a:pt x="5" y="6"/>
                      <a:pt x="5" y="6"/>
                      <a:pt x="5" y="6"/>
                    </a:cubicBezTo>
                    <a:cubicBezTo>
                      <a:pt x="99" y="6"/>
                      <a:pt x="99" y="6"/>
                      <a:pt x="99" y="6"/>
                    </a:cubicBezTo>
                    <a:lnTo>
                      <a:pt x="99" y="55"/>
                    </a:lnTo>
                    <a:close/>
                  </a:path>
                </a:pathLst>
              </a:custGeom>
              <a:solidFill>
                <a:schemeClr val="bg1"/>
              </a:solidFill>
              <a:ln>
                <a:noFill/>
              </a:ln>
              <a:extLst>
                <a:ext uri="{91240B29-F687-4F45-9708-019B960494DF}">
                  <a14:hiddenLine xmlns:a14="http://schemas.microsoft.com/office/drawing/2010/main" w="9525">
                    <a:solidFill>
                      <a:srgbClr val="000000"/>
                    </a:solidFill>
                    <a:bevel/>
                  </a14:hiddenLine>
                </a:ext>
              </a:extLst>
            </p:spPr>
            <p:txBody>
              <a:bodyPr/>
              <a:lstStyle/>
              <a:p>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grpSp>
        <p:nvGrpSpPr>
          <p:cNvPr id="25" name="Group 30"/>
          <p:cNvGrpSpPr/>
          <p:nvPr/>
        </p:nvGrpSpPr>
        <p:grpSpPr>
          <a:xfrm>
            <a:off x="1398984" y="2723764"/>
            <a:ext cx="6629400" cy="266966"/>
            <a:chExt cx="8838828" cy="355725"/>
          </a:xfrm>
        </p:grpSpPr>
        <p:sp>
          <p:nvSpPr>
            <p:cNvPr id="26" name="文本框 68"/>
            <p:cNvSpPr>
              <a:spLocks noChangeArrowheads="1"/>
            </p:cNvSpPr>
            <p:nvPr/>
          </p:nvSpPr>
          <p:spPr bwMode="auto">
            <a:xfrm>
              <a:off x="0" y="0"/>
              <a:ext cx="1780764" cy="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sp>
          <p:nvSpPr>
            <p:cNvPr id="27" name="文本框 69"/>
            <p:cNvSpPr>
              <a:spLocks noChangeArrowheads="1"/>
            </p:cNvSpPr>
            <p:nvPr/>
          </p:nvSpPr>
          <p:spPr bwMode="auto">
            <a:xfrm>
              <a:off x="1724110" y="0"/>
              <a:ext cx="1780764" cy="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sp>
          <p:nvSpPr>
            <p:cNvPr id="28" name="文本框 70"/>
            <p:cNvSpPr>
              <a:spLocks noChangeArrowheads="1"/>
            </p:cNvSpPr>
            <p:nvPr/>
          </p:nvSpPr>
          <p:spPr bwMode="auto">
            <a:xfrm>
              <a:off x="3553188" y="0"/>
              <a:ext cx="1780764" cy="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sp>
          <p:nvSpPr>
            <p:cNvPr id="29" name="文本框 71"/>
            <p:cNvSpPr>
              <a:spLocks noChangeArrowheads="1"/>
            </p:cNvSpPr>
            <p:nvPr/>
          </p:nvSpPr>
          <p:spPr bwMode="auto">
            <a:xfrm>
              <a:off x="5277302" y="0"/>
              <a:ext cx="1780764" cy="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sp>
          <p:nvSpPr>
            <p:cNvPr id="30" name="文本框 72"/>
            <p:cNvSpPr>
              <a:spLocks noChangeArrowheads="1"/>
            </p:cNvSpPr>
            <p:nvPr/>
          </p:nvSpPr>
          <p:spPr bwMode="auto">
            <a:xfrm>
              <a:off x="7058064" y="0"/>
              <a:ext cx="1780764" cy="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单击输入标题</a:t>
              </a:r>
            </a:p>
          </p:txBody>
        </p:sp>
      </p:grpSp>
      <p:sp>
        <p:nvSpPr>
          <p:cNvPr id="31" name="燕尾形 73"/>
          <p:cNvSpPr>
            <a:spLocks noChangeArrowheads="1"/>
          </p:cNvSpPr>
          <p:nvPr/>
        </p:nvSpPr>
        <p:spPr bwMode="auto">
          <a:xfrm>
            <a:off x="2427685" y="2043917"/>
            <a:ext cx="161925" cy="161925"/>
          </a:xfrm>
          <a:prstGeom prst="chevron">
            <a:avLst>
              <a:gd name="adj" fmla="val 50000"/>
            </a:avLst>
          </a:prstGeom>
          <a:solidFill>
            <a:schemeClr val="accent1"/>
          </a:solidFill>
          <a:ln>
            <a:noFill/>
          </a:ln>
        </p:spPr>
        <p:txBody>
          <a:bodyPr lIns="68573" tIns="34287" rIns="68573" bIns="34287"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燕尾形 74"/>
          <p:cNvSpPr>
            <a:spLocks noChangeArrowheads="1"/>
          </p:cNvSpPr>
          <p:nvPr/>
        </p:nvSpPr>
        <p:spPr bwMode="auto">
          <a:xfrm>
            <a:off x="3770710" y="2043917"/>
            <a:ext cx="161925" cy="161925"/>
          </a:xfrm>
          <a:prstGeom prst="chevron">
            <a:avLst>
              <a:gd name="adj" fmla="val 50000"/>
            </a:avLst>
          </a:prstGeom>
          <a:solidFill>
            <a:schemeClr val="accent2"/>
          </a:solidFill>
          <a:ln>
            <a:noFill/>
          </a:ln>
        </p:spPr>
        <p:txBody>
          <a:bodyPr lIns="68573" tIns="34287" rIns="68573" bIns="34287"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燕尾形 75"/>
          <p:cNvSpPr>
            <a:spLocks noChangeArrowheads="1"/>
          </p:cNvSpPr>
          <p:nvPr/>
        </p:nvSpPr>
        <p:spPr bwMode="auto">
          <a:xfrm>
            <a:off x="5087542" y="2043917"/>
            <a:ext cx="161925" cy="161925"/>
          </a:xfrm>
          <a:prstGeom prst="chevron">
            <a:avLst>
              <a:gd name="adj" fmla="val 50000"/>
            </a:avLst>
          </a:prstGeom>
          <a:solidFill>
            <a:schemeClr val="accent3"/>
          </a:solidFill>
          <a:ln>
            <a:noFill/>
          </a:ln>
        </p:spPr>
        <p:txBody>
          <a:bodyPr lIns="68573" tIns="34287" rIns="68573" bIns="34287"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燕尾形 76"/>
          <p:cNvSpPr>
            <a:spLocks noChangeArrowheads="1"/>
          </p:cNvSpPr>
          <p:nvPr/>
        </p:nvSpPr>
        <p:spPr bwMode="auto">
          <a:xfrm>
            <a:off x="6423423" y="2058205"/>
            <a:ext cx="161925" cy="161925"/>
          </a:xfrm>
          <a:prstGeom prst="chevron">
            <a:avLst>
              <a:gd name="adj" fmla="val 50000"/>
            </a:avLst>
          </a:prstGeom>
          <a:solidFill>
            <a:schemeClr val="accent4"/>
          </a:solidFill>
          <a:ln>
            <a:noFill/>
          </a:ln>
        </p:spPr>
        <p:txBody>
          <a:bodyPr lIns="68573" tIns="34287" rIns="68573" bIns="34287"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35" name="Group 40"/>
          <p:cNvGrpSpPr/>
          <p:nvPr/>
        </p:nvGrpSpPr>
        <p:grpSpPr>
          <a:xfrm>
            <a:off x="1383508" y="3361938"/>
            <a:ext cx="6463830" cy="857607"/>
            <a:chOff x="0" y="-1"/>
            <a:chExt cx="8618263" cy="1143354"/>
          </a:xfrm>
        </p:grpSpPr>
        <p:sp>
          <p:nvSpPr>
            <p:cNvPr id="36" name="矩形 78"/>
            <p:cNvSpPr>
              <a:spLocks noChangeArrowheads="1"/>
            </p:cNvSpPr>
            <p:nvPr/>
          </p:nvSpPr>
          <p:spPr bwMode="auto">
            <a:xfrm>
              <a:off x="0" y="0"/>
              <a:ext cx="1679848" cy="113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7" name="矩形 79"/>
            <p:cNvSpPr>
              <a:spLocks noChangeArrowheads="1"/>
            </p:cNvSpPr>
            <p:nvPr/>
          </p:nvSpPr>
          <p:spPr bwMode="auto">
            <a:xfrm>
              <a:off x="1714589" y="6397"/>
              <a:ext cx="1679848" cy="113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8" name="矩形 80"/>
            <p:cNvSpPr>
              <a:spLocks noChangeArrowheads="1"/>
            </p:cNvSpPr>
            <p:nvPr/>
          </p:nvSpPr>
          <p:spPr bwMode="auto">
            <a:xfrm>
              <a:off x="3474904" y="6397"/>
              <a:ext cx="1679848" cy="113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9" name="矩形 81"/>
            <p:cNvSpPr>
              <a:spLocks noChangeArrowheads="1"/>
            </p:cNvSpPr>
            <p:nvPr/>
          </p:nvSpPr>
          <p:spPr bwMode="auto">
            <a:xfrm>
              <a:off x="5189494" y="12794"/>
              <a:ext cx="1679848" cy="113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0" name="矩形 82"/>
            <p:cNvSpPr>
              <a:spLocks noChangeArrowheads="1"/>
            </p:cNvSpPr>
            <p:nvPr/>
          </p:nvSpPr>
          <p:spPr bwMode="auto">
            <a:xfrm>
              <a:off x="6938415" y="-1"/>
              <a:ext cx="1679848" cy="11305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rPr>
                <a:t>请在这里输入您要的</a:t>
              </a:r>
              <a:endParaRPr 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a:p>
              <a:endParaRPr lang="zh-CN" altLang="en-US" sz="80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41" name="Group 46"/>
          <p:cNvGrpSpPr/>
          <p:nvPr/>
        </p:nvGrpSpPr>
        <p:grpSpPr>
          <a:xfrm>
            <a:off x="1446611" y="3060711"/>
            <a:ext cx="6365750" cy="230981"/>
            <a:chExt cx="8487614" cy="309189"/>
          </a:xfrm>
        </p:grpSpPr>
        <p:sp>
          <p:nvSpPr>
            <p:cNvPr id="42" name="矩形 84"/>
            <p:cNvSpPr>
              <a:spLocks noChangeArrowheads="1"/>
            </p:cNvSpPr>
            <p:nvPr/>
          </p:nvSpPr>
          <p:spPr bwMode="auto">
            <a:xfrm>
              <a:off x="0" y="0"/>
              <a:ext cx="8487614" cy="309189"/>
            </a:xfrm>
            <a:prstGeom prst="rect">
              <a:avLst/>
            </a:prstGeom>
            <a:solidFill>
              <a:schemeClr val="accent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3" name="燕尾形 85"/>
            <p:cNvSpPr>
              <a:spLocks noChangeArrowheads="1"/>
            </p:cNvSpPr>
            <p:nvPr/>
          </p:nvSpPr>
          <p:spPr bwMode="auto">
            <a:xfrm rot="5400000">
              <a:off x="447875" y="45803"/>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4" name="燕尾形 86"/>
            <p:cNvSpPr>
              <a:spLocks noChangeArrowheads="1"/>
            </p:cNvSpPr>
            <p:nvPr/>
          </p:nvSpPr>
          <p:spPr bwMode="auto">
            <a:xfrm rot="5400000">
              <a:off x="2193724" y="4580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5" name="燕尾形 87"/>
            <p:cNvSpPr>
              <a:spLocks noChangeArrowheads="1"/>
            </p:cNvSpPr>
            <p:nvPr/>
          </p:nvSpPr>
          <p:spPr bwMode="auto">
            <a:xfrm rot="5400000">
              <a:off x="4024557" y="51518"/>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6" name="燕尾形 88"/>
            <p:cNvSpPr>
              <a:spLocks noChangeArrowheads="1"/>
            </p:cNvSpPr>
            <p:nvPr/>
          </p:nvSpPr>
          <p:spPr bwMode="auto">
            <a:xfrm rot="5400000">
              <a:off x="5716320" y="40380"/>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7" name="燕尾形 89"/>
            <p:cNvSpPr>
              <a:spLocks noChangeArrowheads="1"/>
            </p:cNvSpPr>
            <p:nvPr/>
          </p:nvSpPr>
          <p:spPr bwMode="auto">
            <a:xfrm rot="5400000">
              <a:off x="7540696" y="51082"/>
              <a:ext cx="237581" cy="237581"/>
            </a:xfrm>
            <a:prstGeom prst="chevron">
              <a:avLst>
                <a:gd name="adj" fmla="val 50000"/>
              </a:avLst>
            </a:prstGeom>
            <a:solidFill>
              <a:schemeClr val="bg1"/>
            </a:solidFill>
            <a:ln>
              <a:noFill/>
            </a:ln>
            <a:extLst>
              <a:ext uri="{91240B29-F687-4F45-9708-019B960494DF}">
                <a14:hiddenLine xmlns:a14="http://schemas.microsoft.com/office/drawing/2010/main" w="12700">
                  <a:solidFill>
                    <a:srgbClr val="42719B"/>
                  </a:solidFill>
                  <a:bevel/>
                </a14:hiddenLine>
              </a:ext>
            </a:extLst>
          </p:spPr>
          <p:txBody>
            <a:bodyPr anchor="ctr"/>
            <a:lstStyle/>
            <a:p>
              <a:pPr algn="ctr"/>
              <a:endParaRPr lang="zh-CN" altLang="zh-CN">
                <a:solidFill>
                  <a:schemeClr val="tx1">
                    <a:lumMod val="65000"/>
                    <a:lumOff val="3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48" name="文本框 47"/>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5="http://schemas.microsoft.com/office/powerpoint/2012/main" Requires="p15">
      <p:transition spd="slow" advClick="0" advTm="5567" p14:dur="1500">
        <p15:prstTrans prst="peelOff"/>
      </p:transition>
    </mc:Choice>
    <mc:Fallback>
      <p:transition spd="slow" advClick="0" advTm="5567">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300" fill="hold"/>
                                        <p:tgtEl>
                                          <p:spTgt spid="2"/>
                                        </p:tgtEl>
                                        <p:attrNameLst>
                                          <p:attrName>ppt_w</p:attrName>
                                        </p:attrNameLst>
                                      </p:cBhvr>
                                      <p:tavLst>
                                        <p:tav tm="0">
                                          <p:val>
                                            <p:fltVal val="0"/>
                                          </p:val>
                                        </p:tav>
                                        <p:tav tm="100000">
                                          <p:val>
                                            <p:strVal val="#ppt_w"/>
                                          </p:val>
                                        </p:tav>
                                      </p:tavLst>
                                    </p:anim>
                                    <p:anim calcmode="lin" valueType="num">
                                      <p:cBhvr>
                                        <p:cTn id="8" dur="300" fill="hold"/>
                                        <p:tgtEl>
                                          <p:spTgt spid="2"/>
                                        </p:tgtEl>
                                        <p:attrNameLst>
                                          <p:attrName>ppt_h</p:attrName>
                                        </p:attrNameLst>
                                      </p:cBhvr>
                                      <p:tavLst>
                                        <p:tav tm="0">
                                          <p:val>
                                            <p:fltVal val="0"/>
                                          </p:val>
                                        </p:tav>
                                        <p:tav tm="100000">
                                          <p:val>
                                            <p:strVal val="#ppt_h"/>
                                          </p:val>
                                        </p:tav>
                                      </p:tavLst>
                                    </p:anim>
                                    <p:animEffect filter="">
                                      <p:cBhvr>
                                        <p:cTn id="9" dur="300"/>
                                        <p:tgtEl>
                                          <p:spTgt spid="2"/>
                                        </p:tgtEl>
                                      </p:cBhvr>
                                    </p:animEffect>
                                  </p:childTnLst>
                                </p:cTn>
                              </p:par>
                            </p:childTnLst>
                          </p:cTn>
                        </p:par>
                        <p:par>
                          <p:cTn id="10" fill="hold" nodeType="afterGroup">
                            <p:stCondLst>
                              <p:cond delay="300"/>
                            </p:stCondLst>
                            <p:childTnLst>
                              <p:par>
                                <p:cTn id="11" presetID="10" presetClass="entr" presetSubtype="0"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300" fill="hold"/>
                                        <p:tgtEl>
                                          <p:spTgt spid="8"/>
                                        </p:tgtEl>
                                        <p:attrNameLst>
                                          <p:attrName>ppt_w</p:attrName>
                                        </p:attrNameLst>
                                      </p:cBhvr>
                                      <p:tavLst>
                                        <p:tav tm="0">
                                          <p:val>
                                            <p:fltVal val="0"/>
                                          </p:val>
                                        </p:tav>
                                        <p:tav tm="100000">
                                          <p:val>
                                            <p:strVal val="#ppt_w"/>
                                          </p:val>
                                        </p:tav>
                                      </p:tavLst>
                                    </p:anim>
                                    <p:anim calcmode="lin" valueType="num">
                                      <p:cBhvr>
                                        <p:cTn id="14" dur="300" fill="hold"/>
                                        <p:tgtEl>
                                          <p:spTgt spid="8"/>
                                        </p:tgtEl>
                                        <p:attrNameLst>
                                          <p:attrName>ppt_h</p:attrName>
                                        </p:attrNameLst>
                                      </p:cBhvr>
                                      <p:tavLst>
                                        <p:tav tm="0">
                                          <p:val>
                                            <p:fltVal val="0"/>
                                          </p:val>
                                        </p:tav>
                                        <p:tav tm="100000">
                                          <p:val>
                                            <p:strVal val="#ppt_h"/>
                                          </p:val>
                                        </p:tav>
                                      </p:tavLst>
                                    </p:anim>
                                    <p:animEffect filter="">
                                      <p:cBhvr>
                                        <p:cTn id="15" dur="300"/>
                                        <p:tgtEl>
                                          <p:spTgt spid="8"/>
                                        </p:tgtEl>
                                      </p:cBhvr>
                                    </p:animEffect>
                                  </p:childTnLst>
                                </p:cTn>
                              </p:par>
                            </p:childTnLst>
                          </p:cTn>
                        </p:par>
                        <p:par>
                          <p:cTn id="16" fill="hold" nodeType="afterGroup">
                            <p:stCondLst>
                              <p:cond delay="6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p:cTn id="19" dur="300" fill="hold"/>
                                        <p:tgtEl>
                                          <p:spTgt spid="17"/>
                                        </p:tgtEl>
                                        <p:attrNameLst>
                                          <p:attrName>ppt_w</p:attrName>
                                        </p:attrNameLst>
                                      </p:cBhvr>
                                      <p:tavLst>
                                        <p:tav tm="0">
                                          <p:val>
                                            <p:fltVal val="0"/>
                                          </p:val>
                                        </p:tav>
                                        <p:tav tm="100000">
                                          <p:val>
                                            <p:strVal val="#ppt_w"/>
                                          </p:val>
                                        </p:tav>
                                      </p:tavLst>
                                    </p:anim>
                                    <p:anim calcmode="lin" valueType="num">
                                      <p:cBhvr>
                                        <p:cTn id="20" dur="300" fill="hold"/>
                                        <p:tgtEl>
                                          <p:spTgt spid="17"/>
                                        </p:tgtEl>
                                        <p:attrNameLst>
                                          <p:attrName>ppt_h</p:attrName>
                                        </p:attrNameLst>
                                      </p:cBhvr>
                                      <p:tavLst>
                                        <p:tav tm="0">
                                          <p:val>
                                            <p:fltVal val="0"/>
                                          </p:val>
                                        </p:tav>
                                        <p:tav tm="100000">
                                          <p:val>
                                            <p:strVal val="#ppt_h"/>
                                          </p:val>
                                        </p:tav>
                                      </p:tavLst>
                                    </p:anim>
                                    <p:animEffect filter="">
                                      <p:cBhvr>
                                        <p:cTn id="21" dur="300"/>
                                        <p:tgtEl>
                                          <p:spTgt spid="17"/>
                                        </p:tgtEl>
                                      </p:cBhvr>
                                    </p:animEffect>
                                  </p:childTnLst>
                                </p:cTn>
                              </p:par>
                            </p:childTnLst>
                          </p:cTn>
                        </p:par>
                        <p:par>
                          <p:cTn id="22" fill="hold" nodeType="afterGroup">
                            <p:stCondLst>
                              <p:cond delay="900"/>
                            </p:stCondLst>
                            <p:childTnLst>
                              <p:par>
                                <p:cTn id="23" presetID="10"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300" fill="hold"/>
                                        <p:tgtEl>
                                          <p:spTgt spid="20"/>
                                        </p:tgtEl>
                                        <p:attrNameLst>
                                          <p:attrName>ppt_w</p:attrName>
                                        </p:attrNameLst>
                                      </p:cBhvr>
                                      <p:tavLst>
                                        <p:tav tm="0">
                                          <p:val>
                                            <p:fltVal val="0"/>
                                          </p:val>
                                        </p:tav>
                                        <p:tav tm="100000">
                                          <p:val>
                                            <p:strVal val="#ppt_w"/>
                                          </p:val>
                                        </p:tav>
                                      </p:tavLst>
                                    </p:anim>
                                    <p:anim calcmode="lin" valueType="num">
                                      <p:cBhvr>
                                        <p:cTn id="26" dur="300" fill="hold"/>
                                        <p:tgtEl>
                                          <p:spTgt spid="20"/>
                                        </p:tgtEl>
                                        <p:attrNameLst>
                                          <p:attrName>ppt_h</p:attrName>
                                        </p:attrNameLst>
                                      </p:cBhvr>
                                      <p:tavLst>
                                        <p:tav tm="0">
                                          <p:val>
                                            <p:fltVal val="0"/>
                                          </p:val>
                                        </p:tav>
                                        <p:tav tm="100000">
                                          <p:val>
                                            <p:strVal val="#ppt_h"/>
                                          </p:val>
                                        </p:tav>
                                      </p:tavLst>
                                    </p:anim>
                                    <p:animEffect filter="">
                                      <p:cBhvr>
                                        <p:cTn id="27" dur="300"/>
                                        <p:tgtEl>
                                          <p:spTgt spid="20"/>
                                        </p:tgtEl>
                                      </p:cBhvr>
                                    </p:animEffect>
                                  </p:childTnLst>
                                </p:cTn>
                              </p:par>
                            </p:childTnLst>
                          </p:cTn>
                        </p:par>
                        <p:par>
                          <p:cTn id="28" fill="hold" nodeType="afterGroup">
                            <p:stCondLst>
                              <p:cond delay="1200"/>
                            </p:stCondLst>
                            <p:childTnLst>
                              <p:par>
                                <p:cTn id="29" presetID="2" presetClass="entr" presetSubtype="8" fill="hold" grpId="0" nodeType="after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300" fill="hold"/>
                                        <p:tgtEl>
                                          <p:spTgt spid="31"/>
                                        </p:tgtEl>
                                        <p:attrNameLst>
                                          <p:attrName>ppt_x</p:attrName>
                                        </p:attrNameLst>
                                      </p:cBhvr>
                                      <p:tavLst>
                                        <p:tav tm="0">
                                          <p:val>
                                            <p:strVal val="0-#ppt_w/2"/>
                                          </p:val>
                                        </p:tav>
                                        <p:tav tm="100000">
                                          <p:val>
                                            <p:strVal val="#ppt_x"/>
                                          </p:val>
                                        </p:tav>
                                      </p:tavLst>
                                    </p:anim>
                                    <p:anim calcmode="lin" valueType="num">
                                      <p:cBhvr>
                                        <p:cTn id="32" dur="300" fill="hold"/>
                                        <p:tgtEl>
                                          <p:spTgt spid="31"/>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p:cTn id="35" dur="300" fill="hold"/>
                                        <p:tgtEl>
                                          <p:spTgt spid="32"/>
                                        </p:tgtEl>
                                        <p:attrNameLst>
                                          <p:attrName>ppt_x</p:attrName>
                                        </p:attrNameLst>
                                      </p:cBhvr>
                                      <p:tavLst>
                                        <p:tav tm="0">
                                          <p:val>
                                            <p:strVal val="0-#ppt_w/2"/>
                                          </p:val>
                                        </p:tav>
                                        <p:tav tm="100000">
                                          <p:val>
                                            <p:strVal val="#ppt_x"/>
                                          </p:val>
                                        </p:tav>
                                      </p:tavLst>
                                    </p:anim>
                                    <p:anim calcmode="lin" valueType="num">
                                      <p:cBhvr>
                                        <p:cTn id="36" dur="3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p:cTn id="39" dur="300" fill="hold"/>
                                        <p:tgtEl>
                                          <p:spTgt spid="33"/>
                                        </p:tgtEl>
                                        <p:attrNameLst>
                                          <p:attrName>ppt_x</p:attrName>
                                        </p:attrNameLst>
                                      </p:cBhvr>
                                      <p:tavLst>
                                        <p:tav tm="0">
                                          <p:val>
                                            <p:strVal val="0-#ppt_w/2"/>
                                          </p:val>
                                        </p:tav>
                                        <p:tav tm="100000">
                                          <p:val>
                                            <p:strVal val="#ppt_x"/>
                                          </p:val>
                                        </p:tav>
                                      </p:tavLst>
                                    </p:anim>
                                    <p:anim calcmode="lin" valueType="num">
                                      <p:cBhvr>
                                        <p:cTn id="40" dur="300" fill="hold"/>
                                        <p:tgtEl>
                                          <p:spTgt spid="33"/>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300" fill="hold"/>
                                        <p:tgtEl>
                                          <p:spTgt spid="34"/>
                                        </p:tgtEl>
                                        <p:attrNameLst>
                                          <p:attrName>ppt_x</p:attrName>
                                        </p:attrNameLst>
                                      </p:cBhvr>
                                      <p:tavLst>
                                        <p:tav tm="0">
                                          <p:val>
                                            <p:strVal val="0-#ppt_w/2"/>
                                          </p:val>
                                        </p:tav>
                                        <p:tav tm="100000">
                                          <p:val>
                                            <p:strVal val="#ppt_x"/>
                                          </p:val>
                                        </p:tav>
                                      </p:tavLst>
                                    </p:anim>
                                    <p:anim calcmode="lin" valueType="num">
                                      <p:cBhvr>
                                        <p:cTn id="44" dur="300" fill="hold"/>
                                        <p:tgtEl>
                                          <p:spTgt spid="34"/>
                                        </p:tgtEl>
                                        <p:attrNameLst>
                                          <p:attrName>ppt_y</p:attrName>
                                        </p:attrNameLst>
                                      </p:cBhvr>
                                      <p:tavLst>
                                        <p:tav tm="0">
                                          <p:val>
                                            <p:strVal val="#ppt_y"/>
                                          </p:val>
                                        </p:tav>
                                        <p:tav tm="100000">
                                          <p:val>
                                            <p:strVal val="#ppt_y"/>
                                          </p:val>
                                        </p:tav>
                                      </p:tavLst>
                                    </p:anim>
                                  </p:childTnLst>
                                </p:cTn>
                              </p:par>
                            </p:childTnLst>
                          </p:cTn>
                        </p:par>
                        <p:par>
                          <p:cTn id="45" fill="hold" nodeType="afterGroup">
                            <p:stCondLst>
                              <p:cond delay="1500"/>
                            </p:stCondLst>
                            <p:childTnLst>
                              <p:par>
                                <p:cTn id="46" presetID="42" presetClass="entr" presetSubtype="0"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filter="">
                                      <p:cBhvr>
                                        <p:cTn id="48" dur="500"/>
                                        <p:tgtEl>
                                          <p:spTgt spid="25"/>
                                        </p:tgtEl>
                                      </p:cBhvr>
                                    </p:animEffect>
                                    <p:anim calcmode="lin" valueType="num">
                                      <p:cBhvr>
                                        <p:cTn id="49" dur="500" fill="hold"/>
                                        <p:tgtEl>
                                          <p:spTgt spid="25"/>
                                        </p:tgtEl>
                                        <p:attrNameLst>
                                          <p:attrName>ppt_x</p:attrName>
                                        </p:attrNameLst>
                                      </p:cBhvr>
                                      <p:tavLst>
                                        <p:tav tm="0">
                                          <p:val>
                                            <p:strVal val="#ppt_x"/>
                                          </p:val>
                                        </p:tav>
                                        <p:tav tm="100000">
                                          <p:val>
                                            <p:strVal val="#ppt_x"/>
                                          </p:val>
                                        </p:tav>
                                      </p:tavLst>
                                    </p:anim>
                                    <p:anim calcmode="lin" valueType="num">
                                      <p:cBhvr>
                                        <p:cTn id="50" dur="500" fill="hold"/>
                                        <p:tgtEl>
                                          <p:spTgt spid="25"/>
                                        </p:tgtEl>
                                        <p:attrNameLst>
                                          <p:attrName>ppt_y</p:attrName>
                                        </p:attrNameLst>
                                      </p:cBhvr>
                                      <p:tavLst>
                                        <p:tav tm="0">
                                          <p:val>
                                            <p:strVal val="#ppt_y+.1"/>
                                          </p:val>
                                        </p:tav>
                                        <p:tav tm="100000">
                                          <p:val>
                                            <p:strVal val="#ppt_y"/>
                                          </p:val>
                                        </p:tav>
                                      </p:tavLst>
                                    </p:anim>
                                  </p:childTnLst>
                                </p:cTn>
                              </p:par>
                            </p:childTnLst>
                          </p:cTn>
                        </p:par>
                        <p:par>
                          <p:cTn id="51" fill="hold" nodeType="afterGroup">
                            <p:stCondLst>
                              <p:cond delay="2000"/>
                            </p:stCondLst>
                            <p:childTnLst>
                              <p:par>
                                <p:cTn id="52" presetID="22" presetClass="entr" presetSubtype="1" fill="hold" nodeType="afterEffect">
                                  <p:stCondLst>
                                    <p:cond delay="0"/>
                                  </p:stCondLst>
                                  <p:childTnLst>
                                    <p:set>
                                      <p:cBhvr>
                                        <p:cTn id="53" dur="1" fill="hold">
                                          <p:stCondLst>
                                            <p:cond delay="0"/>
                                          </p:stCondLst>
                                        </p:cTn>
                                        <p:tgtEl>
                                          <p:spTgt spid="41"/>
                                        </p:tgtEl>
                                        <p:attrNameLst>
                                          <p:attrName>style.visibility</p:attrName>
                                        </p:attrNameLst>
                                      </p:cBhvr>
                                      <p:to>
                                        <p:strVal val="visible"/>
                                      </p:to>
                                    </p:set>
                                    <p:animEffect filter="">
                                      <p:cBhvr>
                                        <p:cTn id="54" dur="500"/>
                                        <p:tgtEl>
                                          <p:spTgt spid="41"/>
                                        </p:tgtEl>
                                      </p:cBhvr>
                                    </p:animEffect>
                                  </p:childTnLst>
                                </p:cTn>
                              </p:par>
                            </p:childTnLst>
                          </p:cTn>
                        </p:par>
                        <p:par>
                          <p:cTn id="55" fill="hold" nodeType="afterGroup">
                            <p:stCondLst>
                              <p:cond delay="2500"/>
                            </p:stCondLst>
                            <p:childTnLst>
                              <p:par>
                                <p:cTn id="56" presetID="42" presetClass="entr" presetSubtype="0" fill="hold"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filter="">
                                      <p:cBhvr>
                                        <p:cTn id="58" dur="300"/>
                                        <p:tgtEl>
                                          <p:spTgt spid="35"/>
                                        </p:tgtEl>
                                      </p:cBhvr>
                                    </p:animEffect>
                                    <p:anim calcmode="lin" valueType="num">
                                      <p:cBhvr>
                                        <p:cTn id="59" dur="300" fill="hold"/>
                                        <p:tgtEl>
                                          <p:spTgt spid="35"/>
                                        </p:tgtEl>
                                        <p:attrNameLst>
                                          <p:attrName>ppt_x</p:attrName>
                                        </p:attrNameLst>
                                      </p:cBhvr>
                                      <p:tavLst>
                                        <p:tav tm="0">
                                          <p:val>
                                            <p:strVal val="#ppt_x"/>
                                          </p:val>
                                        </p:tav>
                                        <p:tav tm="100000">
                                          <p:val>
                                            <p:strVal val="#ppt_x"/>
                                          </p:val>
                                        </p:tav>
                                      </p:tavLst>
                                    </p:anim>
                                    <p:anim calcmode="lin" valueType="num">
                                      <p:cBhvr>
                                        <p:cTn id="60" dur="3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Lst>
  </p:timing>
</p:sld>
</file>

<file path=ppt/slides/slide1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1" name="组合 40"/>
          <p:cNvGrpSpPr/>
          <p:nvPr/>
        </p:nvGrpSpPr>
        <p:grpSpPr>
          <a:xfrm>
            <a:off x="3325248" y="1435033"/>
            <a:ext cx="2596042" cy="2291389"/>
            <a:chOff x="3325248" y="1435033"/>
            <a:chExt cx="2596042" cy="2291389"/>
          </a:xfrm>
        </p:grpSpPr>
        <p:sp>
          <p:nvSpPr>
            <p:cNvPr id="4" name="Freeform: Shape 3"/>
            <p:cNvSpPr/>
            <p:nvPr/>
          </p:nvSpPr>
          <p:spPr>
            <a:xfrm>
              <a:off x="3783303" y="1631165"/>
              <a:ext cx="1671669" cy="1897118"/>
            </a:xfrm>
            <a:custGeom>
              <a:cxnLst>
                <a:cxn ang="0">
                  <a:pos x="wd2" y="hd2"/>
                </a:cxn>
                <a:cxn ang="5400000">
                  <a:pos x="wd2" y="hd2"/>
                </a:cxn>
                <a:cxn ang="10800000">
                  <a:pos x="wd2" y="hd2"/>
                </a:cxn>
                <a:cxn ang="16200000">
                  <a:pos x="wd2" y="hd2"/>
                </a:cxn>
              </a:cxnLst>
              <a:rect l="0" t="0" r="r" b="b"/>
              <a:pathLst>
                <a:path w="21529" h="21570" extrusionOk="0">
                  <a:moveTo>
                    <a:pt x="538" y="6909"/>
                  </a:moveTo>
                  <a:cubicBezTo>
                    <a:pt x="1461" y="7610"/>
                    <a:pt x="2084" y="8535"/>
                    <a:pt x="2344" y="9550"/>
                  </a:cubicBezTo>
                  <a:cubicBezTo>
                    <a:pt x="2607" y="10563"/>
                    <a:pt x="2500" y="11653"/>
                    <a:pt x="2066" y="12653"/>
                  </a:cubicBezTo>
                  <a:cubicBezTo>
                    <a:pt x="1851" y="13153"/>
                    <a:pt x="1549" y="13624"/>
                    <a:pt x="1175" y="14047"/>
                  </a:cubicBezTo>
                  <a:cubicBezTo>
                    <a:pt x="988" y="14258"/>
                    <a:pt x="783" y="14456"/>
                    <a:pt x="563" y="14641"/>
                  </a:cubicBezTo>
                  <a:cubicBezTo>
                    <a:pt x="535" y="14664"/>
                    <a:pt x="508" y="14687"/>
                    <a:pt x="480" y="14710"/>
                  </a:cubicBezTo>
                  <a:cubicBezTo>
                    <a:pt x="448" y="14736"/>
                    <a:pt x="416" y="14761"/>
                    <a:pt x="384" y="14787"/>
                  </a:cubicBezTo>
                  <a:cubicBezTo>
                    <a:pt x="262" y="14888"/>
                    <a:pt x="169" y="15015"/>
                    <a:pt x="114" y="15148"/>
                  </a:cubicBezTo>
                  <a:cubicBezTo>
                    <a:pt x="5" y="15419"/>
                    <a:pt x="39" y="15673"/>
                    <a:pt x="115" y="15884"/>
                  </a:cubicBezTo>
                  <a:cubicBezTo>
                    <a:pt x="195" y="16097"/>
                    <a:pt x="324" y="16283"/>
                    <a:pt x="510" y="16443"/>
                  </a:cubicBezTo>
                  <a:cubicBezTo>
                    <a:pt x="604" y="16523"/>
                    <a:pt x="714" y="16596"/>
                    <a:pt x="845" y="16653"/>
                  </a:cubicBezTo>
                  <a:cubicBezTo>
                    <a:pt x="977" y="16710"/>
                    <a:pt x="1132" y="16749"/>
                    <a:pt x="1297" y="16755"/>
                  </a:cubicBezTo>
                  <a:cubicBezTo>
                    <a:pt x="1379" y="16758"/>
                    <a:pt x="1462" y="16752"/>
                    <a:pt x="1542" y="16738"/>
                  </a:cubicBezTo>
                  <a:cubicBezTo>
                    <a:pt x="1582" y="16731"/>
                    <a:pt x="1622" y="16722"/>
                    <a:pt x="1660" y="16711"/>
                  </a:cubicBezTo>
                  <a:cubicBezTo>
                    <a:pt x="1682" y="16705"/>
                    <a:pt x="1703" y="16698"/>
                    <a:pt x="1725" y="16692"/>
                  </a:cubicBezTo>
                  <a:cubicBezTo>
                    <a:pt x="1761" y="16682"/>
                    <a:pt x="1797" y="16672"/>
                    <a:pt x="1833" y="16661"/>
                  </a:cubicBezTo>
                  <a:cubicBezTo>
                    <a:pt x="1870" y="16652"/>
                    <a:pt x="1906" y="16642"/>
                    <a:pt x="1942" y="16633"/>
                  </a:cubicBezTo>
                  <a:cubicBezTo>
                    <a:pt x="2088" y="16595"/>
                    <a:pt x="2235" y="16563"/>
                    <a:pt x="2384" y="16535"/>
                  </a:cubicBezTo>
                  <a:cubicBezTo>
                    <a:pt x="2977" y="16425"/>
                    <a:pt x="3590" y="16393"/>
                    <a:pt x="4193" y="16443"/>
                  </a:cubicBezTo>
                  <a:cubicBezTo>
                    <a:pt x="5401" y="16540"/>
                    <a:pt x="6568" y="16973"/>
                    <a:pt x="7492" y="17666"/>
                  </a:cubicBezTo>
                  <a:cubicBezTo>
                    <a:pt x="8420" y="18356"/>
                    <a:pt x="9100" y="19300"/>
                    <a:pt x="9406" y="20334"/>
                  </a:cubicBezTo>
                  <a:cubicBezTo>
                    <a:pt x="9425" y="20399"/>
                    <a:pt x="9443" y="20464"/>
                    <a:pt x="9460" y="20529"/>
                  </a:cubicBezTo>
                  <a:cubicBezTo>
                    <a:pt x="9468" y="20561"/>
                    <a:pt x="9475" y="20594"/>
                    <a:pt x="9483" y="20627"/>
                  </a:cubicBezTo>
                  <a:cubicBezTo>
                    <a:pt x="9488" y="20647"/>
                    <a:pt x="9492" y="20666"/>
                    <a:pt x="9497" y="20686"/>
                  </a:cubicBezTo>
                  <a:cubicBezTo>
                    <a:pt x="9499" y="20695"/>
                    <a:pt x="9501" y="20704"/>
                    <a:pt x="9503" y="20713"/>
                  </a:cubicBezTo>
                  <a:cubicBezTo>
                    <a:pt x="9508" y="20728"/>
                    <a:pt x="9512" y="20744"/>
                    <a:pt x="9517" y="20759"/>
                  </a:cubicBezTo>
                  <a:cubicBezTo>
                    <a:pt x="9552" y="20878"/>
                    <a:pt x="9606" y="20989"/>
                    <a:pt x="9688" y="21099"/>
                  </a:cubicBezTo>
                  <a:cubicBezTo>
                    <a:pt x="9769" y="21207"/>
                    <a:pt x="9878" y="21306"/>
                    <a:pt x="10002" y="21381"/>
                  </a:cubicBezTo>
                  <a:cubicBezTo>
                    <a:pt x="10253" y="21532"/>
                    <a:pt x="10545" y="21583"/>
                    <a:pt x="10808" y="21567"/>
                  </a:cubicBezTo>
                  <a:cubicBezTo>
                    <a:pt x="11073" y="21551"/>
                    <a:pt x="11324" y="21474"/>
                    <a:pt x="11546" y="21332"/>
                  </a:cubicBezTo>
                  <a:cubicBezTo>
                    <a:pt x="11766" y="21192"/>
                    <a:pt x="11953" y="20969"/>
                    <a:pt x="12021" y="20712"/>
                  </a:cubicBezTo>
                  <a:cubicBezTo>
                    <a:pt x="12040" y="20640"/>
                    <a:pt x="12058" y="20569"/>
                    <a:pt x="12076" y="20498"/>
                  </a:cubicBezTo>
                  <a:cubicBezTo>
                    <a:pt x="12094" y="20432"/>
                    <a:pt x="12113" y="20368"/>
                    <a:pt x="12134" y="20303"/>
                  </a:cubicBezTo>
                  <a:cubicBezTo>
                    <a:pt x="12215" y="20044"/>
                    <a:pt x="12319" y="19791"/>
                    <a:pt x="12442" y="19546"/>
                  </a:cubicBezTo>
                  <a:cubicBezTo>
                    <a:pt x="12933" y="18564"/>
                    <a:pt x="13762" y="17719"/>
                    <a:pt x="14798" y="17166"/>
                  </a:cubicBezTo>
                  <a:cubicBezTo>
                    <a:pt x="15832" y="16609"/>
                    <a:pt x="17063" y="16343"/>
                    <a:pt x="18274" y="16412"/>
                  </a:cubicBezTo>
                  <a:cubicBezTo>
                    <a:pt x="18576" y="16429"/>
                    <a:pt x="18877" y="16466"/>
                    <a:pt x="19174" y="16523"/>
                  </a:cubicBezTo>
                  <a:cubicBezTo>
                    <a:pt x="19322" y="16551"/>
                    <a:pt x="19469" y="16584"/>
                    <a:pt x="19614" y="16622"/>
                  </a:cubicBezTo>
                  <a:cubicBezTo>
                    <a:pt x="19687" y="16641"/>
                    <a:pt x="19759" y="16661"/>
                    <a:pt x="19831" y="16683"/>
                  </a:cubicBezTo>
                  <a:cubicBezTo>
                    <a:pt x="19845" y="16687"/>
                    <a:pt x="19859" y="16690"/>
                    <a:pt x="19873" y="16694"/>
                  </a:cubicBezTo>
                  <a:cubicBezTo>
                    <a:pt x="19893" y="16699"/>
                    <a:pt x="19914" y="16704"/>
                    <a:pt x="19934" y="16709"/>
                  </a:cubicBezTo>
                  <a:cubicBezTo>
                    <a:pt x="19975" y="16717"/>
                    <a:pt x="20008" y="16723"/>
                    <a:pt x="20046" y="16728"/>
                  </a:cubicBezTo>
                  <a:cubicBezTo>
                    <a:pt x="20121" y="16737"/>
                    <a:pt x="20197" y="16740"/>
                    <a:pt x="20272" y="16737"/>
                  </a:cubicBezTo>
                  <a:cubicBezTo>
                    <a:pt x="20577" y="16722"/>
                    <a:pt x="20847" y="16603"/>
                    <a:pt x="21043" y="16447"/>
                  </a:cubicBezTo>
                  <a:cubicBezTo>
                    <a:pt x="21241" y="16290"/>
                    <a:pt x="21384" y="16093"/>
                    <a:pt x="21460" y="15864"/>
                  </a:cubicBezTo>
                  <a:cubicBezTo>
                    <a:pt x="21536" y="15637"/>
                    <a:pt x="21535" y="15362"/>
                    <a:pt x="21412" y="15118"/>
                  </a:cubicBezTo>
                  <a:cubicBezTo>
                    <a:pt x="21352" y="14997"/>
                    <a:pt x="21266" y="14888"/>
                    <a:pt x="21168" y="14801"/>
                  </a:cubicBezTo>
                  <a:cubicBezTo>
                    <a:pt x="21156" y="14789"/>
                    <a:pt x="21144" y="14778"/>
                    <a:pt x="21131" y="14768"/>
                  </a:cubicBezTo>
                  <a:cubicBezTo>
                    <a:pt x="21121" y="14759"/>
                    <a:pt x="21110" y="14751"/>
                    <a:pt x="21100" y="14742"/>
                  </a:cubicBezTo>
                  <a:cubicBezTo>
                    <a:pt x="21085" y="14730"/>
                    <a:pt x="21069" y="14718"/>
                    <a:pt x="21054" y="14706"/>
                  </a:cubicBezTo>
                  <a:cubicBezTo>
                    <a:pt x="21027" y="14683"/>
                    <a:pt x="21000" y="14660"/>
                    <a:pt x="20972" y="14638"/>
                  </a:cubicBezTo>
                  <a:cubicBezTo>
                    <a:pt x="20086" y="13898"/>
                    <a:pt x="19447" y="12932"/>
                    <a:pt x="19183" y="11888"/>
                  </a:cubicBezTo>
                  <a:cubicBezTo>
                    <a:pt x="18915" y="10846"/>
                    <a:pt x="19029" y="9733"/>
                    <a:pt x="19498" y="8745"/>
                  </a:cubicBezTo>
                  <a:cubicBezTo>
                    <a:pt x="19730" y="8251"/>
                    <a:pt x="20049" y="7788"/>
                    <a:pt x="20437" y="7376"/>
                  </a:cubicBezTo>
                  <a:cubicBezTo>
                    <a:pt x="20631" y="7169"/>
                    <a:pt x="20842" y="6976"/>
                    <a:pt x="21068" y="6797"/>
                  </a:cubicBezTo>
                  <a:cubicBezTo>
                    <a:pt x="21086" y="6783"/>
                    <a:pt x="21103" y="6768"/>
                    <a:pt x="21121" y="6754"/>
                  </a:cubicBezTo>
                  <a:cubicBezTo>
                    <a:pt x="21140" y="6738"/>
                    <a:pt x="21177" y="6706"/>
                    <a:pt x="21195" y="6687"/>
                  </a:cubicBezTo>
                  <a:cubicBezTo>
                    <a:pt x="21240" y="6644"/>
                    <a:pt x="21282" y="6597"/>
                    <a:pt x="21321" y="6545"/>
                  </a:cubicBezTo>
                  <a:cubicBezTo>
                    <a:pt x="21398" y="6443"/>
                    <a:pt x="21460" y="6324"/>
                    <a:pt x="21494" y="6198"/>
                  </a:cubicBezTo>
                  <a:cubicBezTo>
                    <a:pt x="21566" y="5945"/>
                    <a:pt x="21523" y="5678"/>
                    <a:pt x="21405" y="5462"/>
                  </a:cubicBezTo>
                  <a:cubicBezTo>
                    <a:pt x="21288" y="5244"/>
                    <a:pt x="21102" y="5063"/>
                    <a:pt x="20863" y="4939"/>
                  </a:cubicBezTo>
                  <a:cubicBezTo>
                    <a:pt x="20627" y="4815"/>
                    <a:pt x="20327" y="4759"/>
                    <a:pt x="20047" y="4795"/>
                  </a:cubicBezTo>
                  <a:cubicBezTo>
                    <a:pt x="19977" y="4804"/>
                    <a:pt x="19909" y="4818"/>
                    <a:pt x="19844" y="4836"/>
                  </a:cubicBezTo>
                  <a:cubicBezTo>
                    <a:pt x="19803" y="4847"/>
                    <a:pt x="19762" y="4859"/>
                    <a:pt x="19721" y="4870"/>
                  </a:cubicBezTo>
                  <a:cubicBezTo>
                    <a:pt x="19653" y="4889"/>
                    <a:pt x="19577" y="4908"/>
                    <a:pt x="19505" y="4926"/>
                  </a:cubicBezTo>
                  <a:cubicBezTo>
                    <a:pt x="19358" y="4961"/>
                    <a:pt x="19209" y="4992"/>
                    <a:pt x="19060" y="5018"/>
                  </a:cubicBezTo>
                  <a:cubicBezTo>
                    <a:pt x="18463" y="5122"/>
                    <a:pt x="17850" y="5149"/>
                    <a:pt x="17246" y="5096"/>
                  </a:cubicBezTo>
                  <a:cubicBezTo>
                    <a:pt x="16038" y="4993"/>
                    <a:pt x="14878" y="4552"/>
                    <a:pt x="13961" y="3850"/>
                  </a:cubicBezTo>
                  <a:cubicBezTo>
                    <a:pt x="13041" y="3153"/>
                    <a:pt x="12371" y="2203"/>
                    <a:pt x="12075" y="1166"/>
                  </a:cubicBezTo>
                  <a:cubicBezTo>
                    <a:pt x="12057" y="1101"/>
                    <a:pt x="12039" y="1036"/>
                    <a:pt x="12023" y="971"/>
                  </a:cubicBezTo>
                  <a:cubicBezTo>
                    <a:pt x="12015" y="934"/>
                    <a:pt x="12006" y="898"/>
                    <a:pt x="11998" y="861"/>
                  </a:cubicBezTo>
                  <a:cubicBezTo>
                    <a:pt x="11995" y="852"/>
                    <a:pt x="11993" y="843"/>
                    <a:pt x="11991" y="833"/>
                  </a:cubicBezTo>
                  <a:cubicBezTo>
                    <a:pt x="11985" y="815"/>
                    <a:pt x="11979" y="796"/>
                    <a:pt x="11974" y="777"/>
                  </a:cubicBezTo>
                  <a:cubicBezTo>
                    <a:pt x="11963" y="745"/>
                    <a:pt x="11951" y="715"/>
                    <a:pt x="11937" y="684"/>
                  </a:cubicBezTo>
                  <a:cubicBezTo>
                    <a:pt x="11829" y="437"/>
                    <a:pt x="11599" y="233"/>
                    <a:pt x="11351" y="127"/>
                  </a:cubicBezTo>
                  <a:cubicBezTo>
                    <a:pt x="11101" y="18"/>
                    <a:pt x="10837" y="-17"/>
                    <a:pt x="10575" y="7"/>
                  </a:cubicBezTo>
                  <a:cubicBezTo>
                    <a:pt x="10315" y="32"/>
                    <a:pt x="10046" y="122"/>
                    <a:pt x="9826" y="300"/>
                  </a:cubicBezTo>
                  <a:cubicBezTo>
                    <a:pt x="9718" y="388"/>
                    <a:pt x="9626" y="498"/>
                    <a:pt x="9562" y="615"/>
                  </a:cubicBezTo>
                  <a:cubicBezTo>
                    <a:pt x="9530" y="674"/>
                    <a:pt x="9505" y="735"/>
                    <a:pt x="9485" y="795"/>
                  </a:cubicBezTo>
                  <a:cubicBezTo>
                    <a:pt x="9481" y="810"/>
                    <a:pt x="9476" y="825"/>
                    <a:pt x="9472" y="840"/>
                  </a:cubicBezTo>
                  <a:cubicBezTo>
                    <a:pt x="9469" y="853"/>
                    <a:pt x="9466" y="866"/>
                    <a:pt x="9463" y="879"/>
                  </a:cubicBezTo>
                  <a:cubicBezTo>
                    <a:pt x="9459" y="897"/>
                    <a:pt x="9455" y="914"/>
                    <a:pt x="9450" y="932"/>
                  </a:cubicBezTo>
                  <a:cubicBezTo>
                    <a:pt x="9420" y="1060"/>
                    <a:pt x="9382" y="1193"/>
                    <a:pt x="9340" y="1321"/>
                  </a:cubicBezTo>
                  <a:cubicBezTo>
                    <a:pt x="9256" y="1578"/>
                    <a:pt x="9150" y="1830"/>
                    <a:pt x="9023" y="2073"/>
                  </a:cubicBezTo>
                  <a:cubicBezTo>
                    <a:pt x="8517" y="3047"/>
                    <a:pt x="7672" y="3880"/>
                    <a:pt x="6626" y="4420"/>
                  </a:cubicBezTo>
                  <a:cubicBezTo>
                    <a:pt x="5578" y="4965"/>
                    <a:pt x="4368" y="5265"/>
                    <a:pt x="3198" y="5207"/>
                  </a:cubicBezTo>
                  <a:cubicBezTo>
                    <a:pt x="2906" y="5192"/>
                    <a:pt x="2617" y="5155"/>
                    <a:pt x="2336" y="5095"/>
                  </a:cubicBezTo>
                  <a:cubicBezTo>
                    <a:pt x="2195" y="5065"/>
                    <a:pt x="2056" y="5030"/>
                    <a:pt x="1920" y="4988"/>
                  </a:cubicBezTo>
                  <a:cubicBezTo>
                    <a:pt x="1886" y="4977"/>
                    <a:pt x="1852" y="4966"/>
                    <a:pt x="1818" y="4956"/>
                  </a:cubicBezTo>
                  <a:cubicBezTo>
                    <a:pt x="1781" y="4943"/>
                    <a:pt x="1743" y="4930"/>
                    <a:pt x="1706" y="4918"/>
                  </a:cubicBezTo>
                  <a:cubicBezTo>
                    <a:pt x="1594" y="4880"/>
                    <a:pt x="1468" y="4854"/>
                    <a:pt x="1337" y="4844"/>
                  </a:cubicBezTo>
                  <a:cubicBezTo>
                    <a:pt x="1075" y="4823"/>
                    <a:pt x="781" y="4881"/>
                    <a:pt x="542" y="5026"/>
                  </a:cubicBezTo>
                  <a:cubicBezTo>
                    <a:pt x="302" y="5169"/>
                    <a:pt x="123" y="5392"/>
                    <a:pt x="46" y="5641"/>
                  </a:cubicBezTo>
                  <a:cubicBezTo>
                    <a:pt x="-34" y="5890"/>
                    <a:pt x="-4" y="6161"/>
                    <a:pt x="100" y="6382"/>
                  </a:cubicBezTo>
                  <a:cubicBezTo>
                    <a:pt x="203" y="6605"/>
                    <a:pt x="368" y="6779"/>
                    <a:pt x="541" y="6911"/>
                  </a:cubicBezTo>
                  <a:cubicBezTo>
                    <a:pt x="599" y="6852"/>
                    <a:pt x="656" y="6793"/>
                    <a:pt x="714" y="6734"/>
                  </a:cubicBezTo>
                  <a:cubicBezTo>
                    <a:pt x="772" y="6675"/>
                    <a:pt x="830" y="6616"/>
                    <a:pt x="888" y="6557"/>
                  </a:cubicBezTo>
                  <a:cubicBezTo>
                    <a:pt x="945" y="6497"/>
                    <a:pt x="1003" y="6438"/>
                    <a:pt x="1061" y="6379"/>
                  </a:cubicBezTo>
                  <a:cubicBezTo>
                    <a:pt x="1119" y="6320"/>
                    <a:pt x="1176" y="6261"/>
                    <a:pt x="1234" y="6202"/>
                  </a:cubicBezTo>
                  <a:cubicBezTo>
                    <a:pt x="1158" y="6144"/>
                    <a:pt x="1109" y="6084"/>
                    <a:pt x="1087" y="6034"/>
                  </a:cubicBezTo>
                  <a:cubicBezTo>
                    <a:pt x="1065" y="5985"/>
                    <a:pt x="1065" y="5946"/>
                    <a:pt x="1075" y="5913"/>
                  </a:cubicBezTo>
                  <a:cubicBezTo>
                    <a:pt x="1086" y="5879"/>
                    <a:pt x="1110" y="5850"/>
                    <a:pt x="1143" y="5831"/>
                  </a:cubicBezTo>
                  <a:cubicBezTo>
                    <a:pt x="1175" y="5812"/>
                    <a:pt x="1215" y="5802"/>
                    <a:pt x="1274" y="5806"/>
                  </a:cubicBezTo>
                  <a:cubicBezTo>
                    <a:pt x="1304" y="5809"/>
                    <a:pt x="1337" y="5815"/>
                    <a:pt x="1375" y="5828"/>
                  </a:cubicBezTo>
                  <a:cubicBezTo>
                    <a:pt x="1413" y="5841"/>
                    <a:pt x="1451" y="5854"/>
                    <a:pt x="1489" y="5866"/>
                  </a:cubicBezTo>
                  <a:cubicBezTo>
                    <a:pt x="1530" y="5880"/>
                    <a:pt x="1572" y="5893"/>
                    <a:pt x="1614" y="5907"/>
                  </a:cubicBezTo>
                  <a:cubicBezTo>
                    <a:pt x="1782" y="5959"/>
                    <a:pt x="1952" y="6003"/>
                    <a:pt x="2124" y="6040"/>
                  </a:cubicBezTo>
                  <a:cubicBezTo>
                    <a:pt x="2467" y="6114"/>
                    <a:pt x="2816" y="6157"/>
                    <a:pt x="3164" y="6173"/>
                  </a:cubicBezTo>
                  <a:cubicBezTo>
                    <a:pt x="4563" y="6236"/>
                    <a:pt x="5942" y="5862"/>
                    <a:pt x="7165" y="5228"/>
                  </a:cubicBezTo>
                  <a:cubicBezTo>
                    <a:pt x="8398" y="4591"/>
                    <a:pt x="9394" y="3609"/>
                    <a:pt x="9987" y="2465"/>
                  </a:cubicBezTo>
                  <a:cubicBezTo>
                    <a:pt x="10136" y="2179"/>
                    <a:pt x="10261" y="1883"/>
                    <a:pt x="10360" y="1582"/>
                  </a:cubicBezTo>
                  <a:cubicBezTo>
                    <a:pt x="10410" y="1430"/>
                    <a:pt x="10452" y="1280"/>
                    <a:pt x="10490" y="1122"/>
                  </a:cubicBezTo>
                  <a:cubicBezTo>
                    <a:pt x="10494" y="1105"/>
                    <a:pt x="10498" y="1087"/>
                    <a:pt x="10502" y="1069"/>
                  </a:cubicBezTo>
                  <a:cubicBezTo>
                    <a:pt x="10503" y="1064"/>
                    <a:pt x="10505" y="1059"/>
                    <a:pt x="10506" y="1054"/>
                  </a:cubicBezTo>
                  <a:cubicBezTo>
                    <a:pt x="10506" y="1051"/>
                    <a:pt x="10508" y="1049"/>
                    <a:pt x="10508" y="1047"/>
                  </a:cubicBezTo>
                  <a:cubicBezTo>
                    <a:pt x="10511" y="1037"/>
                    <a:pt x="10515" y="1029"/>
                    <a:pt x="10518" y="1022"/>
                  </a:cubicBezTo>
                  <a:cubicBezTo>
                    <a:pt x="10526" y="1009"/>
                    <a:pt x="10534" y="999"/>
                    <a:pt x="10547" y="989"/>
                  </a:cubicBezTo>
                  <a:cubicBezTo>
                    <a:pt x="10570" y="968"/>
                    <a:pt x="10622" y="945"/>
                    <a:pt x="10690" y="939"/>
                  </a:cubicBezTo>
                  <a:cubicBezTo>
                    <a:pt x="10756" y="932"/>
                    <a:pt x="10830" y="944"/>
                    <a:pt x="10876" y="965"/>
                  </a:cubicBezTo>
                  <a:cubicBezTo>
                    <a:pt x="10924" y="988"/>
                    <a:pt x="10939" y="1006"/>
                    <a:pt x="10951" y="1031"/>
                  </a:cubicBezTo>
                  <a:cubicBezTo>
                    <a:pt x="10952" y="1034"/>
                    <a:pt x="10954" y="1038"/>
                    <a:pt x="10955" y="1041"/>
                  </a:cubicBezTo>
                  <a:cubicBezTo>
                    <a:pt x="10955" y="1040"/>
                    <a:pt x="10955" y="1039"/>
                    <a:pt x="10955" y="1037"/>
                  </a:cubicBezTo>
                  <a:cubicBezTo>
                    <a:pt x="10957" y="1046"/>
                    <a:pt x="10959" y="1054"/>
                    <a:pt x="10961" y="1063"/>
                  </a:cubicBezTo>
                  <a:cubicBezTo>
                    <a:pt x="10969" y="1098"/>
                    <a:pt x="10977" y="1132"/>
                    <a:pt x="10985" y="1167"/>
                  </a:cubicBezTo>
                  <a:cubicBezTo>
                    <a:pt x="11004" y="1244"/>
                    <a:pt x="11024" y="1321"/>
                    <a:pt x="11046" y="1397"/>
                  </a:cubicBezTo>
                  <a:cubicBezTo>
                    <a:pt x="11396" y="2621"/>
                    <a:pt x="12185" y="3739"/>
                    <a:pt x="13267" y="4560"/>
                  </a:cubicBezTo>
                  <a:cubicBezTo>
                    <a:pt x="13808" y="4971"/>
                    <a:pt x="14418" y="5310"/>
                    <a:pt x="15075" y="5559"/>
                  </a:cubicBezTo>
                  <a:cubicBezTo>
                    <a:pt x="15732" y="5808"/>
                    <a:pt x="16432" y="5966"/>
                    <a:pt x="17141" y="6028"/>
                  </a:cubicBezTo>
                  <a:cubicBezTo>
                    <a:pt x="17850" y="6091"/>
                    <a:pt x="18568" y="6059"/>
                    <a:pt x="19266" y="5938"/>
                  </a:cubicBezTo>
                  <a:cubicBezTo>
                    <a:pt x="19440" y="5907"/>
                    <a:pt x="19613" y="5871"/>
                    <a:pt x="19784" y="5830"/>
                  </a:cubicBezTo>
                  <a:cubicBezTo>
                    <a:pt x="19871" y="5809"/>
                    <a:pt x="19954" y="5788"/>
                    <a:pt x="20043" y="5763"/>
                  </a:cubicBezTo>
                  <a:cubicBezTo>
                    <a:pt x="20080" y="5753"/>
                    <a:pt x="20118" y="5742"/>
                    <a:pt x="20156" y="5731"/>
                  </a:cubicBezTo>
                  <a:cubicBezTo>
                    <a:pt x="20169" y="5728"/>
                    <a:pt x="20182" y="5725"/>
                    <a:pt x="20194" y="5724"/>
                  </a:cubicBezTo>
                  <a:cubicBezTo>
                    <a:pt x="20240" y="5719"/>
                    <a:pt x="20281" y="5725"/>
                    <a:pt x="20329" y="5749"/>
                  </a:cubicBezTo>
                  <a:cubicBezTo>
                    <a:pt x="20376" y="5773"/>
                    <a:pt x="20422" y="5816"/>
                    <a:pt x="20445" y="5861"/>
                  </a:cubicBezTo>
                  <a:cubicBezTo>
                    <a:pt x="20469" y="5907"/>
                    <a:pt x="20472" y="5946"/>
                    <a:pt x="20463" y="5976"/>
                  </a:cubicBezTo>
                  <a:cubicBezTo>
                    <a:pt x="20459" y="5992"/>
                    <a:pt x="20451" y="6008"/>
                    <a:pt x="20437" y="6026"/>
                  </a:cubicBezTo>
                  <a:cubicBezTo>
                    <a:pt x="20430" y="6036"/>
                    <a:pt x="20422" y="6046"/>
                    <a:pt x="20411" y="6056"/>
                  </a:cubicBezTo>
                  <a:cubicBezTo>
                    <a:pt x="20407" y="6060"/>
                    <a:pt x="20403" y="6064"/>
                    <a:pt x="20399" y="6067"/>
                  </a:cubicBezTo>
                  <a:cubicBezTo>
                    <a:pt x="20386" y="6078"/>
                    <a:pt x="20373" y="6088"/>
                    <a:pt x="20360" y="6099"/>
                  </a:cubicBezTo>
                  <a:cubicBezTo>
                    <a:pt x="20095" y="6308"/>
                    <a:pt x="19847" y="6535"/>
                    <a:pt x="19620" y="6777"/>
                  </a:cubicBezTo>
                  <a:cubicBezTo>
                    <a:pt x="19165" y="7260"/>
                    <a:pt x="18791" y="7804"/>
                    <a:pt x="18518" y="8385"/>
                  </a:cubicBezTo>
                  <a:cubicBezTo>
                    <a:pt x="17966" y="9547"/>
                    <a:pt x="17830" y="10862"/>
                    <a:pt x="18148" y="12094"/>
                  </a:cubicBezTo>
                  <a:cubicBezTo>
                    <a:pt x="18460" y="13326"/>
                    <a:pt x="19211" y="14457"/>
                    <a:pt x="20241" y="15317"/>
                  </a:cubicBezTo>
                  <a:cubicBezTo>
                    <a:pt x="20296" y="15363"/>
                    <a:pt x="20351" y="15408"/>
                    <a:pt x="20406" y="15453"/>
                  </a:cubicBezTo>
                  <a:cubicBezTo>
                    <a:pt x="20424" y="15469"/>
                    <a:pt x="20433" y="15482"/>
                    <a:pt x="20440" y="15495"/>
                  </a:cubicBezTo>
                  <a:cubicBezTo>
                    <a:pt x="20451" y="15518"/>
                    <a:pt x="20457" y="15552"/>
                    <a:pt x="20440" y="15604"/>
                  </a:cubicBezTo>
                  <a:cubicBezTo>
                    <a:pt x="20424" y="15654"/>
                    <a:pt x="20383" y="15712"/>
                    <a:pt x="20336" y="15749"/>
                  </a:cubicBezTo>
                  <a:cubicBezTo>
                    <a:pt x="20287" y="15787"/>
                    <a:pt x="20242" y="15800"/>
                    <a:pt x="20216" y="15801"/>
                  </a:cubicBezTo>
                  <a:cubicBezTo>
                    <a:pt x="20209" y="15801"/>
                    <a:pt x="20160" y="15792"/>
                    <a:pt x="20160" y="15791"/>
                  </a:cubicBezTo>
                  <a:cubicBezTo>
                    <a:pt x="20156" y="15791"/>
                    <a:pt x="20001" y="15746"/>
                    <a:pt x="19916" y="15723"/>
                  </a:cubicBezTo>
                  <a:cubicBezTo>
                    <a:pt x="19745" y="15679"/>
                    <a:pt x="19572" y="15640"/>
                    <a:pt x="19398" y="15607"/>
                  </a:cubicBezTo>
                  <a:cubicBezTo>
                    <a:pt x="19050" y="15540"/>
                    <a:pt x="18696" y="15496"/>
                    <a:pt x="18340" y="15477"/>
                  </a:cubicBezTo>
                  <a:cubicBezTo>
                    <a:pt x="16917" y="15396"/>
                    <a:pt x="15466" y="15708"/>
                    <a:pt x="14247" y="16365"/>
                  </a:cubicBezTo>
                  <a:cubicBezTo>
                    <a:pt x="13022" y="17018"/>
                    <a:pt x="12047" y="18016"/>
                    <a:pt x="11472" y="19165"/>
                  </a:cubicBezTo>
                  <a:cubicBezTo>
                    <a:pt x="11327" y="19452"/>
                    <a:pt x="11207" y="19748"/>
                    <a:pt x="11111" y="20050"/>
                  </a:cubicBezTo>
                  <a:cubicBezTo>
                    <a:pt x="11087" y="20126"/>
                    <a:pt x="11065" y="20202"/>
                    <a:pt x="11044" y="20278"/>
                  </a:cubicBezTo>
                  <a:cubicBezTo>
                    <a:pt x="11024" y="20350"/>
                    <a:pt x="11000" y="20449"/>
                    <a:pt x="10990" y="20490"/>
                  </a:cubicBezTo>
                  <a:cubicBezTo>
                    <a:pt x="10982" y="20518"/>
                    <a:pt x="10965" y="20545"/>
                    <a:pt x="10918" y="20576"/>
                  </a:cubicBezTo>
                  <a:cubicBezTo>
                    <a:pt x="10873" y="20606"/>
                    <a:pt x="10802" y="20629"/>
                    <a:pt x="10738" y="20632"/>
                  </a:cubicBezTo>
                  <a:cubicBezTo>
                    <a:pt x="10672" y="20636"/>
                    <a:pt x="10624" y="20621"/>
                    <a:pt x="10602" y="20607"/>
                  </a:cubicBezTo>
                  <a:cubicBezTo>
                    <a:pt x="10581" y="20594"/>
                    <a:pt x="10560" y="20574"/>
                    <a:pt x="10543" y="20522"/>
                  </a:cubicBezTo>
                  <a:cubicBezTo>
                    <a:pt x="10543" y="20519"/>
                    <a:pt x="10537" y="20497"/>
                    <a:pt x="10535" y="20489"/>
                  </a:cubicBezTo>
                  <a:cubicBezTo>
                    <a:pt x="10531" y="20473"/>
                    <a:pt x="10527" y="20457"/>
                    <a:pt x="10524" y="20441"/>
                  </a:cubicBezTo>
                  <a:cubicBezTo>
                    <a:pt x="10514" y="20402"/>
                    <a:pt x="10505" y="20364"/>
                    <a:pt x="10496" y="20325"/>
                  </a:cubicBezTo>
                  <a:cubicBezTo>
                    <a:pt x="10477" y="20248"/>
                    <a:pt x="10455" y="20172"/>
                    <a:pt x="10433" y="20095"/>
                  </a:cubicBezTo>
                  <a:cubicBezTo>
                    <a:pt x="10071" y="18874"/>
                    <a:pt x="9269" y="17762"/>
                    <a:pt x="8178" y="16951"/>
                  </a:cubicBezTo>
                  <a:cubicBezTo>
                    <a:pt x="7091" y="16135"/>
                    <a:pt x="5713" y="15624"/>
                    <a:pt x="4292" y="15510"/>
                  </a:cubicBezTo>
                  <a:cubicBezTo>
                    <a:pt x="3582" y="15452"/>
                    <a:pt x="2863" y="15490"/>
                    <a:pt x="2166" y="15619"/>
                  </a:cubicBezTo>
                  <a:cubicBezTo>
                    <a:pt x="1991" y="15652"/>
                    <a:pt x="1818" y="15690"/>
                    <a:pt x="1647" y="15733"/>
                  </a:cubicBezTo>
                  <a:cubicBezTo>
                    <a:pt x="1604" y="15744"/>
                    <a:pt x="1562" y="15755"/>
                    <a:pt x="1519" y="15767"/>
                  </a:cubicBezTo>
                  <a:cubicBezTo>
                    <a:pt x="1385" y="15804"/>
                    <a:pt x="1250" y="15804"/>
                    <a:pt x="1168" y="15678"/>
                  </a:cubicBezTo>
                  <a:cubicBezTo>
                    <a:pt x="1062" y="15517"/>
                    <a:pt x="1174" y="15420"/>
                    <a:pt x="1197" y="15401"/>
                  </a:cubicBezTo>
                  <a:cubicBezTo>
                    <a:pt x="1229" y="15374"/>
                    <a:pt x="1262" y="15348"/>
                    <a:pt x="1294" y="15321"/>
                  </a:cubicBezTo>
                  <a:cubicBezTo>
                    <a:pt x="1552" y="15104"/>
                    <a:pt x="1793" y="14871"/>
                    <a:pt x="2012" y="14623"/>
                  </a:cubicBezTo>
                  <a:cubicBezTo>
                    <a:pt x="2450" y="14128"/>
                    <a:pt x="2805" y="13574"/>
                    <a:pt x="3058" y="12986"/>
                  </a:cubicBezTo>
                  <a:cubicBezTo>
                    <a:pt x="3570" y="11809"/>
                    <a:pt x="3690" y="10517"/>
                    <a:pt x="3374" y="9322"/>
                  </a:cubicBezTo>
                  <a:cubicBezTo>
                    <a:pt x="3218" y="8724"/>
                    <a:pt x="2955" y="8149"/>
                    <a:pt x="2595" y="7621"/>
                  </a:cubicBezTo>
                  <a:cubicBezTo>
                    <a:pt x="2236" y="7095"/>
                    <a:pt x="1772" y="6612"/>
                    <a:pt x="1237" y="6204"/>
                  </a:cubicBezTo>
                  <a:cubicBezTo>
                    <a:pt x="1179" y="6263"/>
                    <a:pt x="1121" y="6321"/>
                    <a:pt x="1062" y="6380"/>
                  </a:cubicBezTo>
                  <a:cubicBezTo>
                    <a:pt x="1004" y="6439"/>
                    <a:pt x="946" y="6498"/>
                    <a:pt x="888" y="6557"/>
                  </a:cubicBezTo>
                  <a:cubicBezTo>
                    <a:pt x="829" y="6615"/>
                    <a:pt x="771" y="6674"/>
                    <a:pt x="713" y="6733"/>
                  </a:cubicBezTo>
                  <a:cubicBezTo>
                    <a:pt x="655" y="6791"/>
                    <a:pt x="596" y="6850"/>
                    <a:pt x="538" y="6909"/>
                  </a:cubicBezTo>
                  <a:close/>
                </a:path>
              </a:pathLst>
            </a:custGeom>
            <a:solidFill>
              <a:schemeClr val="tx1">
                <a:lumMod val="50000"/>
                <a:lumOff val="50000"/>
              </a:schemeClr>
            </a:solidFill>
            <a:ln w="12700">
              <a:miter lim="400000"/>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5" name="Group 7"/>
            <p:cNvGrpSpPr/>
            <p:nvPr/>
          </p:nvGrpSpPr>
          <p:grpSpPr>
            <a:xfrm>
              <a:off x="5335593" y="2280471"/>
              <a:ext cx="585697" cy="585716"/>
              <a:chOff x="7114124" y="3034446"/>
              <a:chExt cx="780930" cy="780955"/>
            </a:xfrm>
          </p:grpSpPr>
          <p:sp>
            <p:nvSpPr>
              <p:cNvPr id="39" name="Freeform: Shape 8"/>
              <p:cNvSpPr/>
              <p:nvPr/>
            </p:nvSpPr>
            <p:spPr>
              <a:xfrm>
                <a:off x="7114124" y="3034446"/>
                <a:ext cx="780930" cy="780955"/>
              </a:xfrm>
              <a:custGeom>
                <a:cxnLst>
                  <a:cxn ang="0">
                    <a:pos x="wd2" y="hd2"/>
                  </a:cxn>
                  <a:cxn ang="5400000">
                    <a:pos x="wd2" y="hd2"/>
                  </a:cxn>
                  <a:cxn ang="10800000">
                    <a:pos x="wd2" y="hd2"/>
                  </a:cxn>
                  <a:cxn ang="16200000">
                    <a:pos x="wd2" y="hd2"/>
                  </a:cxn>
                </a:cxnLst>
                <a:rect l="0" t="0" r="r" b="b"/>
                <a:pathLst>
                  <a:path w="19806" h="19806" extrusionOk="0">
                    <a:moveTo>
                      <a:pt x="11898" y="19600"/>
                    </a:moveTo>
                    <a:cubicBezTo>
                      <a:pt x="6542" y="20703"/>
                      <a:pt x="1307" y="17254"/>
                      <a:pt x="205" y="11898"/>
                    </a:cubicBezTo>
                    <a:cubicBezTo>
                      <a:pt x="-897" y="6542"/>
                      <a:pt x="2551" y="1307"/>
                      <a:pt x="7908" y="205"/>
                    </a:cubicBezTo>
                    <a:cubicBezTo>
                      <a:pt x="13261" y="-897"/>
                      <a:pt x="18494" y="2548"/>
                      <a:pt x="19599" y="7899"/>
                    </a:cubicBezTo>
                    <a:cubicBezTo>
                      <a:pt x="19600" y="7902"/>
                      <a:pt x="19600" y="7905"/>
                      <a:pt x="19600" y="7907"/>
                    </a:cubicBezTo>
                    <a:cubicBezTo>
                      <a:pt x="20703" y="13263"/>
                      <a:pt x="17254" y="18499"/>
                      <a:pt x="11898" y="19600"/>
                    </a:cubicBezTo>
                    <a:close/>
                  </a:path>
                </a:pathLst>
              </a:custGeom>
              <a:solidFill>
                <a:schemeClr val="accent4"/>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40" name="Freeform: Shape 9"/>
              <p:cNvSpPr/>
              <p:nvPr/>
            </p:nvSpPr>
            <p:spPr>
              <a:xfrm>
                <a:off x="7330198" y="3292828"/>
                <a:ext cx="348784" cy="283364"/>
              </a:xfrm>
              <a:custGeom>
                <a:cxnLst>
                  <a:cxn ang="0">
                    <a:pos x="wd2" y="hd2"/>
                  </a:cxn>
                  <a:cxn ang="5400000">
                    <a:pos x="wd2" y="hd2"/>
                  </a:cxn>
                  <a:cxn ang="10800000">
                    <a:pos x="wd2" y="hd2"/>
                  </a:cxn>
                  <a:cxn ang="16200000">
                    <a:pos x="wd2" y="hd2"/>
                  </a:cxn>
                </a:cxnLst>
                <a:rect l="0" t="0" r="r" b="b"/>
                <a:pathLst>
                  <a:path w="21476" h="21600" extrusionOk="0">
                    <a:moveTo>
                      <a:pt x="19462" y="6646"/>
                    </a:moveTo>
                    <a:lnTo>
                      <a:pt x="16442" y="1662"/>
                    </a:lnTo>
                    <a:lnTo>
                      <a:pt x="13695" y="1662"/>
                    </a:lnTo>
                    <a:lnTo>
                      <a:pt x="15834" y="6646"/>
                    </a:lnTo>
                    <a:cubicBezTo>
                      <a:pt x="15834" y="6646"/>
                      <a:pt x="19462" y="6646"/>
                      <a:pt x="19462" y="6646"/>
                    </a:cubicBezTo>
                    <a:close/>
                    <a:moveTo>
                      <a:pt x="19252" y="8308"/>
                    </a:moveTo>
                    <a:lnTo>
                      <a:pt x="15865" y="8308"/>
                    </a:lnTo>
                    <a:lnTo>
                      <a:pt x="12720" y="16940"/>
                    </a:lnTo>
                    <a:cubicBezTo>
                      <a:pt x="12720" y="16940"/>
                      <a:pt x="19252" y="8308"/>
                      <a:pt x="19252" y="8308"/>
                    </a:cubicBezTo>
                    <a:close/>
                    <a:moveTo>
                      <a:pt x="14314" y="6646"/>
                    </a:moveTo>
                    <a:lnTo>
                      <a:pt x="12175" y="1662"/>
                    </a:lnTo>
                    <a:lnTo>
                      <a:pt x="9301" y="1662"/>
                    </a:lnTo>
                    <a:lnTo>
                      <a:pt x="7162" y="6646"/>
                    </a:lnTo>
                    <a:cubicBezTo>
                      <a:pt x="7162" y="6646"/>
                      <a:pt x="14314" y="6646"/>
                      <a:pt x="14314" y="6646"/>
                    </a:cubicBezTo>
                    <a:close/>
                    <a:moveTo>
                      <a:pt x="14397" y="8308"/>
                    </a:moveTo>
                    <a:lnTo>
                      <a:pt x="7079" y="8308"/>
                    </a:lnTo>
                    <a:lnTo>
                      <a:pt x="10738" y="18329"/>
                    </a:lnTo>
                    <a:cubicBezTo>
                      <a:pt x="10738" y="18329"/>
                      <a:pt x="14397" y="8308"/>
                      <a:pt x="14397" y="8308"/>
                    </a:cubicBezTo>
                    <a:close/>
                    <a:moveTo>
                      <a:pt x="8756" y="16940"/>
                    </a:moveTo>
                    <a:lnTo>
                      <a:pt x="5611" y="8308"/>
                    </a:lnTo>
                    <a:lnTo>
                      <a:pt x="2224" y="8308"/>
                    </a:lnTo>
                    <a:cubicBezTo>
                      <a:pt x="2224" y="8308"/>
                      <a:pt x="8756" y="16940"/>
                      <a:pt x="8756" y="16940"/>
                    </a:cubicBezTo>
                    <a:close/>
                    <a:moveTo>
                      <a:pt x="7781" y="1662"/>
                    </a:moveTo>
                    <a:lnTo>
                      <a:pt x="5034" y="1662"/>
                    </a:lnTo>
                    <a:lnTo>
                      <a:pt x="2014" y="6646"/>
                    </a:lnTo>
                    <a:lnTo>
                      <a:pt x="5642" y="6646"/>
                    </a:lnTo>
                    <a:cubicBezTo>
                      <a:pt x="5642" y="6646"/>
                      <a:pt x="7781" y="1662"/>
                      <a:pt x="7781" y="1662"/>
                    </a:cubicBezTo>
                    <a:close/>
                    <a:moveTo>
                      <a:pt x="21339" y="6984"/>
                    </a:moveTo>
                    <a:cubicBezTo>
                      <a:pt x="21538" y="7295"/>
                      <a:pt x="21517" y="7750"/>
                      <a:pt x="21297" y="8048"/>
                    </a:cubicBezTo>
                    <a:lnTo>
                      <a:pt x="11231" y="21340"/>
                    </a:lnTo>
                    <a:cubicBezTo>
                      <a:pt x="11105" y="21509"/>
                      <a:pt x="10927" y="21600"/>
                      <a:pt x="10738" y="21600"/>
                    </a:cubicBezTo>
                    <a:cubicBezTo>
                      <a:pt x="10549" y="21600"/>
                      <a:pt x="10371" y="21509"/>
                      <a:pt x="10245" y="21340"/>
                    </a:cubicBezTo>
                    <a:lnTo>
                      <a:pt x="179" y="8048"/>
                    </a:lnTo>
                    <a:cubicBezTo>
                      <a:pt x="-41" y="7750"/>
                      <a:pt x="-62" y="7295"/>
                      <a:pt x="137" y="6984"/>
                    </a:cubicBezTo>
                    <a:lnTo>
                      <a:pt x="4164" y="337"/>
                    </a:lnTo>
                    <a:cubicBezTo>
                      <a:pt x="4289" y="117"/>
                      <a:pt x="4489" y="0"/>
                      <a:pt x="4698" y="0"/>
                    </a:cubicBezTo>
                    <a:lnTo>
                      <a:pt x="16778" y="0"/>
                    </a:lnTo>
                    <a:cubicBezTo>
                      <a:pt x="16987" y="0"/>
                      <a:pt x="17187" y="117"/>
                      <a:pt x="17312" y="337"/>
                    </a:cubicBezTo>
                    <a:cubicBezTo>
                      <a:pt x="17312" y="337"/>
                      <a:pt x="21339" y="6984"/>
                      <a:pt x="21339" y="6984"/>
                    </a:cubicBezTo>
                    <a:close/>
                  </a:path>
                </a:pathLst>
              </a:custGeom>
              <a:solidFill>
                <a:srgbClr val="FFFFFF"/>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6" name="Group 15"/>
            <p:cNvGrpSpPr/>
            <p:nvPr/>
          </p:nvGrpSpPr>
          <p:grpSpPr>
            <a:xfrm>
              <a:off x="4835128" y="3140710"/>
              <a:ext cx="585719" cy="585712"/>
              <a:chOff x="6446838" y="4188061"/>
              <a:chExt cx="780959" cy="780950"/>
            </a:xfrm>
          </p:grpSpPr>
          <p:sp>
            <p:nvSpPr>
              <p:cNvPr id="37" name="Freeform: Shape 11"/>
              <p:cNvSpPr/>
              <p:nvPr/>
            </p:nvSpPr>
            <p:spPr>
              <a:xfrm>
                <a:off x="6446838" y="4188061"/>
                <a:ext cx="780959" cy="780950"/>
              </a:xfrm>
              <a:custGeom>
                <a:cxnLst>
                  <a:cxn ang="0">
                    <a:pos x="wd2" y="hd2"/>
                  </a:cxn>
                  <a:cxn ang="5400000">
                    <a:pos x="wd2" y="hd2"/>
                  </a:cxn>
                  <a:cxn ang="10800000">
                    <a:pos x="wd2" y="hd2"/>
                  </a:cxn>
                  <a:cxn ang="16200000">
                    <a:pos x="wd2" y="hd2"/>
                  </a:cxn>
                </a:cxnLst>
                <a:rect l="0" t="0" r="r" b="b"/>
                <a:pathLst>
                  <a:path w="19807" h="19806" extrusionOk="0">
                    <a:moveTo>
                      <a:pt x="7908" y="205"/>
                    </a:moveTo>
                    <a:cubicBezTo>
                      <a:pt x="13264" y="-897"/>
                      <a:pt x="18500" y="2551"/>
                      <a:pt x="19602" y="7907"/>
                    </a:cubicBezTo>
                    <a:cubicBezTo>
                      <a:pt x="20703" y="13264"/>
                      <a:pt x="17254" y="18499"/>
                      <a:pt x="11899" y="19601"/>
                    </a:cubicBezTo>
                    <a:cubicBezTo>
                      <a:pt x="6545" y="20703"/>
                      <a:pt x="1312" y="17258"/>
                      <a:pt x="207" y="11907"/>
                    </a:cubicBezTo>
                    <a:cubicBezTo>
                      <a:pt x="206" y="11904"/>
                      <a:pt x="206" y="11901"/>
                      <a:pt x="205" y="11898"/>
                    </a:cubicBezTo>
                    <a:cubicBezTo>
                      <a:pt x="-897" y="6542"/>
                      <a:pt x="2552" y="1307"/>
                      <a:pt x="7908" y="205"/>
                    </a:cubicBezTo>
                    <a:close/>
                  </a:path>
                </a:pathLst>
              </a:custGeom>
              <a:solidFill>
                <a:schemeClr val="accent5"/>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8" name="Freeform: Shape 12"/>
              <p:cNvSpPr/>
              <p:nvPr/>
            </p:nvSpPr>
            <p:spPr>
              <a:xfrm>
                <a:off x="6662345" y="4437661"/>
                <a:ext cx="327304" cy="276950"/>
              </a:xfrm>
              <a:custGeom>
                <a:cxnLst>
                  <a:cxn ang="0">
                    <a:pos x="wd2" y="hd2"/>
                  </a:cxn>
                  <a:cxn ang="5400000">
                    <a:pos x="wd2" y="hd2"/>
                  </a:cxn>
                  <a:cxn ang="10800000">
                    <a:pos x="wd2" y="hd2"/>
                  </a:cxn>
                  <a:cxn ang="16200000">
                    <a:pos x="wd2" y="hd2"/>
                  </a:cxn>
                </a:cxnLst>
                <a:rect l="0" t="0" r="r" b="b"/>
                <a:pathLst>
                  <a:path w="21600" h="21600" extrusionOk="0">
                    <a:moveTo>
                      <a:pt x="18277" y="21600"/>
                    </a:moveTo>
                    <a:cubicBezTo>
                      <a:pt x="17368" y="21600"/>
                      <a:pt x="16615" y="20710"/>
                      <a:pt x="16615" y="19636"/>
                    </a:cubicBezTo>
                    <a:cubicBezTo>
                      <a:pt x="16615" y="18562"/>
                      <a:pt x="17368" y="17673"/>
                      <a:pt x="18277" y="17673"/>
                    </a:cubicBezTo>
                    <a:cubicBezTo>
                      <a:pt x="19186" y="17673"/>
                      <a:pt x="19938" y="18562"/>
                      <a:pt x="19938" y="19636"/>
                    </a:cubicBezTo>
                    <a:cubicBezTo>
                      <a:pt x="19938" y="20710"/>
                      <a:pt x="19186" y="21600"/>
                      <a:pt x="18277" y="21600"/>
                    </a:cubicBezTo>
                    <a:close/>
                    <a:moveTo>
                      <a:pt x="6646" y="21600"/>
                    </a:moveTo>
                    <a:cubicBezTo>
                      <a:pt x="5738" y="21600"/>
                      <a:pt x="4985" y="20710"/>
                      <a:pt x="4985" y="19636"/>
                    </a:cubicBezTo>
                    <a:cubicBezTo>
                      <a:pt x="4985" y="18562"/>
                      <a:pt x="5738" y="17673"/>
                      <a:pt x="6646" y="17673"/>
                    </a:cubicBezTo>
                    <a:cubicBezTo>
                      <a:pt x="7555" y="17673"/>
                      <a:pt x="8308" y="18562"/>
                      <a:pt x="8308" y="19636"/>
                    </a:cubicBezTo>
                    <a:cubicBezTo>
                      <a:pt x="8308" y="20710"/>
                      <a:pt x="7555" y="21600"/>
                      <a:pt x="6646" y="21600"/>
                    </a:cubicBezTo>
                    <a:close/>
                    <a:moveTo>
                      <a:pt x="21600" y="10800"/>
                    </a:moveTo>
                    <a:cubicBezTo>
                      <a:pt x="21600" y="11291"/>
                      <a:pt x="21275" y="11720"/>
                      <a:pt x="20860" y="11782"/>
                    </a:cubicBezTo>
                    <a:lnTo>
                      <a:pt x="7308" y="13653"/>
                    </a:lnTo>
                    <a:cubicBezTo>
                      <a:pt x="7373" y="14006"/>
                      <a:pt x="7477" y="14359"/>
                      <a:pt x="7477" y="14727"/>
                    </a:cubicBezTo>
                    <a:cubicBezTo>
                      <a:pt x="7477" y="15080"/>
                      <a:pt x="7295" y="15402"/>
                      <a:pt x="7165" y="15709"/>
                    </a:cubicBezTo>
                    <a:lnTo>
                      <a:pt x="19108" y="15709"/>
                    </a:lnTo>
                    <a:cubicBezTo>
                      <a:pt x="19562" y="15709"/>
                      <a:pt x="19938" y="16154"/>
                      <a:pt x="19938" y="16691"/>
                    </a:cubicBezTo>
                    <a:cubicBezTo>
                      <a:pt x="19938" y="17228"/>
                      <a:pt x="19562" y="17673"/>
                      <a:pt x="19108" y="17673"/>
                    </a:cubicBezTo>
                    <a:lnTo>
                      <a:pt x="5815" y="17673"/>
                    </a:lnTo>
                    <a:cubicBezTo>
                      <a:pt x="5361" y="17673"/>
                      <a:pt x="4985" y="17228"/>
                      <a:pt x="4985" y="16691"/>
                    </a:cubicBezTo>
                    <a:cubicBezTo>
                      <a:pt x="4985" y="16215"/>
                      <a:pt x="5569" y="15065"/>
                      <a:pt x="5776" y="14589"/>
                    </a:cubicBezTo>
                    <a:lnTo>
                      <a:pt x="3479" y="1964"/>
                    </a:lnTo>
                    <a:lnTo>
                      <a:pt x="831" y="1964"/>
                    </a:lnTo>
                    <a:cubicBezTo>
                      <a:pt x="376" y="1964"/>
                      <a:pt x="0" y="1519"/>
                      <a:pt x="0" y="982"/>
                    </a:cubicBezTo>
                    <a:cubicBezTo>
                      <a:pt x="0" y="445"/>
                      <a:pt x="376" y="0"/>
                      <a:pt x="831" y="0"/>
                    </a:cubicBezTo>
                    <a:lnTo>
                      <a:pt x="4154" y="0"/>
                    </a:lnTo>
                    <a:cubicBezTo>
                      <a:pt x="5024" y="0"/>
                      <a:pt x="5050" y="1227"/>
                      <a:pt x="5179" y="1964"/>
                    </a:cubicBezTo>
                    <a:lnTo>
                      <a:pt x="20769" y="1964"/>
                    </a:lnTo>
                    <a:cubicBezTo>
                      <a:pt x="21224" y="1964"/>
                      <a:pt x="21600" y="2409"/>
                      <a:pt x="21600" y="2945"/>
                    </a:cubicBezTo>
                    <a:cubicBezTo>
                      <a:pt x="21600" y="2945"/>
                      <a:pt x="21600" y="10800"/>
                      <a:pt x="21600" y="10800"/>
                    </a:cubicBezTo>
                    <a:close/>
                  </a:path>
                </a:pathLst>
              </a:custGeom>
              <a:solidFill>
                <a:srgbClr val="FFFFFF"/>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7" name="Group 10"/>
            <p:cNvGrpSpPr/>
            <p:nvPr/>
          </p:nvGrpSpPr>
          <p:grpSpPr>
            <a:xfrm>
              <a:off x="3325248" y="2280475"/>
              <a:ext cx="585719" cy="585708"/>
              <a:chOff x="4433665" y="3034444"/>
              <a:chExt cx="780959" cy="780944"/>
            </a:xfrm>
          </p:grpSpPr>
          <p:sp>
            <p:nvSpPr>
              <p:cNvPr id="35" name="Freeform: Shape 20"/>
              <p:cNvSpPr/>
              <p:nvPr/>
            </p:nvSpPr>
            <p:spPr>
              <a:xfrm>
                <a:off x="4433665" y="3034444"/>
                <a:ext cx="780959" cy="780944"/>
              </a:xfrm>
              <a:custGeom>
                <a:cxnLst>
                  <a:cxn ang="0">
                    <a:pos x="wd2" y="hd2"/>
                  </a:cxn>
                  <a:cxn ang="5400000">
                    <a:pos x="wd2" y="hd2"/>
                  </a:cxn>
                  <a:cxn ang="10800000">
                    <a:pos x="wd2" y="hd2"/>
                  </a:cxn>
                  <a:cxn ang="16200000">
                    <a:pos x="wd2" y="hd2"/>
                  </a:cxn>
                </a:cxnLst>
                <a:rect l="0" t="0" r="r" b="b"/>
                <a:pathLst>
                  <a:path w="19807" h="19807" extrusionOk="0">
                    <a:moveTo>
                      <a:pt x="11898" y="19602"/>
                    </a:moveTo>
                    <a:cubicBezTo>
                      <a:pt x="6542" y="20704"/>
                      <a:pt x="1306" y="17256"/>
                      <a:pt x="204" y="11899"/>
                    </a:cubicBezTo>
                    <a:cubicBezTo>
                      <a:pt x="-897" y="6542"/>
                      <a:pt x="2552" y="1307"/>
                      <a:pt x="7907" y="205"/>
                    </a:cubicBezTo>
                    <a:cubicBezTo>
                      <a:pt x="13261" y="-896"/>
                      <a:pt x="18494" y="2549"/>
                      <a:pt x="19599" y="7900"/>
                    </a:cubicBezTo>
                    <a:cubicBezTo>
                      <a:pt x="19600" y="7903"/>
                      <a:pt x="19600" y="7905"/>
                      <a:pt x="19601" y="7908"/>
                    </a:cubicBezTo>
                    <a:cubicBezTo>
                      <a:pt x="20703" y="13264"/>
                      <a:pt x="17254" y="18500"/>
                      <a:pt x="11898" y="19602"/>
                    </a:cubicBezTo>
                    <a:close/>
                  </a:path>
                </a:pathLst>
              </a:custGeom>
              <a:solidFill>
                <a:schemeClr val="accent1"/>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6" name="Freeform: Shape 21"/>
              <p:cNvSpPr/>
              <p:nvPr/>
            </p:nvSpPr>
            <p:spPr>
              <a:xfrm>
                <a:off x="4670171" y="3301739"/>
                <a:ext cx="307946" cy="246355"/>
              </a:xfrm>
              <a:custGeom>
                <a:cxnLst>
                  <a:cxn ang="0">
                    <a:pos x="wd2" y="hd2"/>
                  </a:cxn>
                  <a:cxn ang="5400000">
                    <a:pos x="wd2" y="hd2"/>
                  </a:cxn>
                  <a:cxn ang="10800000">
                    <a:pos x="wd2" y="hd2"/>
                  </a:cxn>
                  <a:cxn ang="16200000">
                    <a:pos x="wd2" y="hd2"/>
                  </a:cxn>
                </a:cxnLst>
                <a:rect l="0" t="0" r="r" b="b"/>
                <a:pathLst>
                  <a:path w="21600" h="21600" extrusionOk="0">
                    <a:moveTo>
                      <a:pt x="17280" y="13500"/>
                    </a:moveTo>
                    <a:lnTo>
                      <a:pt x="4320" y="13500"/>
                    </a:lnTo>
                    <a:lnTo>
                      <a:pt x="4320" y="2700"/>
                    </a:lnTo>
                    <a:lnTo>
                      <a:pt x="17280" y="2700"/>
                    </a:lnTo>
                    <a:cubicBezTo>
                      <a:pt x="17280" y="2700"/>
                      <a:pt x="17280" y="13500"/>
                      <a:pt x="17280" y="13500"/>
                    </a:cubicBezTo>
                    <a:close/>
                    <a:moveTo>
                      <a:pt x="7560" y="18900"/>
                    </a:moveTo>
                    <a:lnTo>
                      <a:pt x="8208" y="17550"/>
                    </a:lnTo>
                    <a:lnTo>
                      <a:pt x="13392" y="17550"/>
                    </a:lnTo>
                    <a:lnTo>
                      <a:pt x="14040" y="18900"/>
                    </a:lnTo>
                    <a:cubicBezTo>
                      <a:pt x="14040" y="18900"/>
                      <a:pt x="7560" y="18900"/>
                      <a:pt x="7560" y="18900"/>
                    </a:cubicBezTo>
                    <a:close/>
                    <a:moveTo>
                      <a:pt x="21334" y="18402"/>
                    </a:moveTo>
                    <a:cubicBezTo>
                      <a:pt x="21068" y="17901"/>
                      <a:pt x="19440" y="14850"/>
                      <a:pt x="19440" y="14850"/>
                    </a:cubicBezTo>
                    <a:lnTo>
                      <a:pt x="19440" y="2700"/>
                    </a:lnTo>
                    <a:cubicBezTo>
                      <a:pt x="19440" y="1212"/>
                      <a:pt x="18468" y="0"/>
                      <a:pt x="17280" y="0"/>
                    </a:cubicBezTo>
                    <a:lnTo>
                      <a:pt x="4320" y="0"/>
                    </a:lnTo>
                    <a:cubicBezTo>
                      <a:pt x="3131" y="0"/>
                      <a:pt x="2160" y="1212"/>
                      <a:pt x="2160" y="2700"/>
                    </a:cubicBezTo>
                    <a:lnTo>
                      <a:pt x="2160" y="14850"/>
                    </a:lnTo>
                    <a:cubicBezTo>
                      <a:pt x="2160" y="14850"/>
                      <a:pt x="532" y="17901"/>
                      <a:pt x="266" y="18402"/>
                    </a:cubicBezTo>
                    <a:cubicBezTo>
                      <a:pt x="0" y="18900"/>
                      <a:pt x="0" y="19188"/>
                      <a:pt x="0" y="19575"/>
                    </a:cubicBezTo>
                    <a:lnTo>
                      <a:pt x="0" y="20250"/>
                    </a:lnTo>
                    <a:cubicBezTo>
                      <a:pt x="0" y="20925"/>
                      <a:pt x="540" y="21600"/>
                      <a:pt x="1079" y="21600"/>
                    </a:cubicBezTo>
                    <a:lnTo>
                      <a:pt x="20521" y="21600"/>
                    </a:lnTo>
                    <a:cubicBezTo>
                      <a:pt x="21060" y="21600"/>
                      <a:pt x="21600" y="20925"/>
                      <a:pt x="21600" y="20250"/>
                    </a:cubicBezTo>
                    <a:lnTo>
                      <a:pt x="21600" y="19575"/>
                    </a:lnTo>
                    <a:cubicBezTo>
                      <a:pt x="21600" y="19188"/>
                      <a:pt x="21600" y="18900"/>
                      <a:pt x="21334" y="18402"/>
                    </a:cubicBezTo>
                    <a:close/>
                  </a:path>
                </a:pathLst>
              </a:custGeom>
              <a:solidFill>
                <a:srgbClr val="FFFFFF"/>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8" name="Group 2"/>
            <p:cNvGrpSpPr/>
            <p:nvPr/>
          </p:nvGrpSpPr>
          <p:grpSpPr>
            <a:xfrm>
              <a:off x="4826644" y="1435041"/>
              <a:ext cx="585703" cy="585708"/>
              <a:chOff x="6435526" y="1880828"/>
              <a:chExt cx="780937" cy="780944"/>
            </a:xfrm>
          </p:grpSpPr>
          <p:sp>
            <p:nvSpPr>
              <p:cNvPr id="33" name="Freeform: Shape 5"/>
              <p:cNvSpPr/>
              <p:nvPr/>
            </p:nvSpPr>
            <p:spPr>
              <a:xfrm>
                <a:off x="6435526" y="1880828"/>
                <a:ext cx="780937" cy="780944"/>
              </a:xfrm>
              <a:custGeom>
                <a:cxnLst>
                  <a:cxn ang="0">
                    <a:pos x="wd2" y="hd2"/>
                  </a:cxn>
                  <a:cxn ang="5400000">
                    <a:pos x="wd2" y="hd2"/>
                  </a:cxn>
                  <a:cxn ang="10800000">
                    <a:pos x="wd2" y="hd2"/>
                  </a:cxn>
                  <a:cxn ang="16200000">
                    <a:pos x="wd2" y="hd2"/>
                  </a:cxn>
                </a:cxnLst>
                <a:rect l="0" t="0" r="r" b="b"/>
                <a:pathLst>
                  <a:path w="19807" h="19807" extrusionOk="0">
                    <a:moveTo>
                      <a:pt x="7907" y="205"/>
                    </a:moveTo>
                    <a:cubicBezTo>
                      <a:pt x="13264" y="-897"/>
                      <a:pt x="18498" y="2551"/>
                      <a:pt x="19601" y="7908"/>
                    </a:cubicBezTo>
                    <a:cubicBezTo>
                      <a:pt x="20703" y="13264"/>
                      <a:pt x="17254" y="18500"/>
                      <a:pt x="11898" y="19602"/>
                    </a:cubicBezTo>
                    <a:cubicBezTo>
                      <a:pt x="6545" y="20703"/>
                      <a:pt x="1312" y="17258"/>
                      <a:pt x="206" y="11907"/>
                    </a:cubicBezTo>
                    <a:cubicBezTo>
                      <a:pt x="206" y="11904"/>
                      <a:pt x="205" y="11901"/>
                      <a:pt x="204" y="11899"/>
                    </a:cubicBezTo>
                    <a:cubicBezTo>
                      <a:pt x="-897" y="6542"/>
                      <a:pt x="2551" y="1307"/>
                      <a:pt x="7907" y="205"/>
                    </a:cubicBezTo>
                    <a:close/>
                  </a:path>
                </a:pathLst>
              </a:custGeom>
              <a:solidFill>
                <a:schemeClr val="accent3"/>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Freeform: Shape 25"/>
              <p:cNvSpPr/>
              <p:nvPr/>
            </p:nvSpPr>
            <p:spPr>
              <a:xfrm>
                <a:off x="6658636" y="2103942"/>
                <a:ext cx="334717" cy="334717"/>
              </a:xfrm>
              <a:custGeom>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chemeClr val="bg1"/>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9" name="Group 13"/>
            <p:cNvGrpSpPr/>
            <p:nvPr/>
          </p:nvGrpSpPr>
          <p:grpSpPr>
            <a:xfrm>
              <a:off x="3834196" y="3140712"/>
              <a:ext cx="585697" cy="585708"/>
              <a:chOff x="5112262" y="4188058"/>
              <a:chExt cx="780930" cy="780944"/>
            </a:xfrm>
          </p:grpSpPr>
          <p:sp>
            <p:nvSpPr>
              <p:cNvPr id="31" name="Freeform: Shape 14"/>
              <p:cNvSpPr/>
              <p:nvPr/>
            </p:nvSpPr>
            <p:spPr>
              <a:xfrm>
                <a:off x="5112262" y="4188058"/>
                <a:ext cx="780930" cy="780944"/>
              </a:xfrm>
              <a:custGeom>
                <a:cxnLst>
                  <a:cxn ang="0">
                    <a:pos x="wd2" y="hd2"/>
                  </a:cxn>
                  <a:cxn ang="5400000">
                    <a:pos x="wd2" y="hd2"/>
                  </a:cxn>
                  <a:cxn ang="10800000">
                    <a:pos x="wd2" y="hd2"/>
                  </a:cxn>
                  <a:cxn ang="16200000">
                    <a:pos x="wd2" y="hd2"/>
                  </a:cxn>
                </a:cxnLst>
                <a:rect l="0" t="0" r="r" b="b"/>
                <a:pathLst>
                  <a:path w="19806" h="19807" extrusionOk="0">
                    <a:moveTo>
                      <a:pt x="7908" y="205"/>
                    </a:moveTo>
                    <a:cubicBezTo>
                      <a:pt x="13264" y="-897"/>
                      <a:pt x="18499" y="2552"/>
                      <a:pt x="19601" y="7908"/>
                    </a:cubicBezTo>
                    <a:cubicBezTo>
                      <a:pt x="20703" y="13265"/>
                      <a:pt x="17255" y="18500"/>
                      <a:pt x="11899" y="19602"/>
                    </a:cubicBezTo>
                    <a:cubicBezTo>
                      <a:pt x="6545" y="20703"/>
                      <a:pt x="1313" y="17258"/>
                      <a:pt x="207" y="11907"/>
                    </a:cubicBezTo>
                    <a:cubicBezTo>
                      <a:pt x="207" y="11904"/>
                      <a:pt x="206" y="11901"/>
                      <a:pt x="206" y="11899"/>
                    </a:cubicBezTo>
                    <a:cubicBezTo>
                      <a:pt x="-897" y="6543"/>
                      <a:pt x="2552" y="1307"/>
                      <a:pt x="7908" y="205"/>
                    </a:cubicBezTo>
                    <a:close/>
                  </a:path>
                </a:pathLst>
              </a:custGeom>
              <a:solidFill>
                <a:schemeClr val="accent6"/>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Freeform: Shape 26"/>
              <p:cNvSpPr/>
              <p:nvPr/>
            </p:nvSpPr>
            <p:spPr bwMode="auto">
              <a:xfrm>
                <a:off x="5344436" y="4418973"/>
                <a:ext cx="316582" cy="319116"/>
              </a:xfrm>
              <a:custGeom>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7" h="57">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10" name="Group 1"/>
            <p:cNvGrpSpPr/>
            <p:nvPr/>
          </p:nvGrpSpPr>
          <p:grpSpPr>
            <a:xfrm>
              <a:off x="3825715" y="1435033"/>
              <a:ext cx="585706" cy="585724"/>
              <a:chOff x="5100954" y="1880830"/>
              <a:chExt cx="780942" cy="780965"/>
            </a:xfrm>
          </p:grpSpPr>
          <p:sp>
            <p:nvSpPr>
              <p:cNvPr id="29" name="Freeform: Shape 17"/>
              <p:cNvSpPr/>
              <p:nvPr/>
            </p:nvSpPr>
            <p:spPr>
              <a:xfrm>
                <a:off x="5100954" y="1880830"/>
                <a:ext cx="780942" cy="780965"/>
              </a:xfrm>
              <a:custGeom>
                <a:cxnLst>
                  <a:cxn ang="0">
                    <a:pos x="wd2" y="hd2"/>
                  </a:cxn>
                  <a:cxn ang="5400000">
                    <a:pos x="wd2" y="hd2"/>
                  </a:cxn>
                  <a:cxn ang="10800000">
                    <a:pos x="wd2" y="hd2"/>
                  </a:cxn>
                  <a:cxn ang="16200000">
                    <a:pos x="wd2" y="hd2"/>
                  </a:cxn>
                </a:cxnLst>
                <a:rect l="0" t="0" r="r" b="b"/>
                <a:pathLst>
                  <a:path w="19806" h="19807" extrusionOk="0">
                    <a:moveTo>
                      <a:pt x="11898" y="19602"/>
                    </a:moveTo>
                    <a:cubicBezTo>
                      <a:pt x="6542" y="20703"/>
                      <a:pt x="1307" y="17255"/>
                      <a:pt x="205" y="11898"/>
                    </a:cubicBezTo>
                    <a:cubicBezTo>
                      <a:pt x="-897" y="6542"/>
                      <a:pt x="2552" y="1307"/>
                      <a:pt x="7908" y="205"/>
                    </a:cubicBezTo>
                    <a:cubicBezTo>
                      <a:pt x="13261" y="-897"/>
                      <a:pt x="18494" y="2548"/>
                      <a:pt x="19599" y="7899"/>
                    </a:cubicBezTo>
                    <a:cubicBezTo>
                      <a:pt x="19600" y="7902"/>
                      <a:pt x="19600" y="7904"/>
                      <a:pt x="19601" y="7908"/>
                    </a:cubicBezTo>
                    <a:cubicBezTo>
                      <a:pt x="20703" y="13264"/>
                      <a:pt x="17254" y="18500"/>
                      <a:pt x="11898" y="19602"/>
                    </a:cubicBezTo>
                    <a:close/>
                  </a:path>
                </a:pathLst>
              </a:custGeom>
              <a:solidFill>
                <a:schemeClr val="tx2">
                  <a:lumMod val="60000"/>
                  <a:lumOff val="40000"/>
                </a:schemeClr>
              </a:solidFill>
              <a:ln w="12700" cap="flat">
                <a:noFill/>
                <a:miter lim="400000"/>
              </a:ln>
              <a:effectLst/>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0" name="Freeform: Shape 27"/>
              <p:cNvSpPr/>
              <p:nvPr/>
            </p:nvSpPr>
            <p:spPr bwMode="auto">
              <a:xfrm>
                <a:off x="5317995" y="2108802"/>
                <a:ext cx="346851" cy="325002"/>
              </a:xfrm>
              <a:custGeom>
                <a:gdLst>
                  <a:gd name="T0" fmla="*/ 103188 w 127"/>
                  <a:gd name="T1" fmla="*/ 34925 h 119"/>
                  <a:gd name="T2" fmla="*/ 41275 w 127"/>
                  <a:gd name="T3" fmla="*/ 71437 h 119"/>
                  <a:gd name="T4" fmla="*/ 0 w 127"/>
                  <a:gd name="T5" fmla="*/ 41275 h 119"/>
                  <a:gd name="T6" fmla="*/ 61913 w 127"/>
                  <a:gd name="T7" fmla="*/ 0 h 119"/>
                  <a:gd name="T8" fmla="*/ 103188 w 127"/>
                  <a:gd name="T9" fmla="*/ 34925 h 119"/>
                  <a:gd name="T10" fmla="*/ 103188 w 127"/>
                  <a:gd name="T11" fmla="*/ 109537 h 119"/>
                  <a:gd name="T12" fmla="*/ 61913 w 127"/>
                  <a:gd name="T13" fmla="*/ 144462 h 119"/>
                  <a:gd name="T14" fmla="*/ 0 w 127"/>
                  <a:gd name="T15" fmla="*/ 106362 h 119"/>
                  <a:gd name="T16" fmla="*/ 41275 w 127"/>
                  <a:gd name="T17" fmla="*/ 71437 h 119"/>
                  <a:gd name="T18" fmla="*/ 103188 w 127"/>
                  <a:gd name="T19" fmla="*/ 109537 h 119"/>
                  <a:gd name="T20" fmla="*/ 160338 w 127"/>
                  <a:gd name="T21" fmla="*/ 153987 h 119"/>
                  <a:gd name="T22" fmla="*/ 103188 w 127"/>
                  <a:gd name="T23" fmla="*/ 188912 h 119"/>
                  <a:gd name="T24" fmla="*/ 103188 w 127"/>
                  <a:gd name="T25" fmla="*/ 188912 h 119"/>
                  <a:gd name="T26" fmla="*/ 103188 w 127"/>
                  <a:gd name="T27" fmla="*/ 188912 h 119"/>
                  <a:gd name="T28" fmla="*/ 103188 w 127"/>
                  <a:gd name="T29" fmla="*/ 188912 h 119"/>
                  <a:gd name="T30" fmla="*/ 103188 w 127"/>
                  <a:gd name="T31" fmla="*/ 188912 h 119"/>
                  <a:gd name="T32" fmla="*/ 41275 w 127"/>
                  <a:gd name="T33" fmla="*/ 153987 h 119"/>
                  <a:gd name="T34" fmla="*/ 41275 w 127"/>
                  <a:gd name="T35" fmla="*/ 141287 h 119"/>
                  <a:gd name="T36" fmla="*/ 61913 w 127"/>
                  <a:gd name="T37" fmla="*/ 150812 h 119"/>
                  <a:gd name="T38" fmla="*/ 103188 w 127"/>
                  <a:gd name="T39" fmla="*/ 117475 h 119"/>
                  <a:gd name="T40" fmla="*/ 103188 w 127"/>
                  <a:gd name="T41" fmla="*/ 117475 h 119"/>
                  <a:gd name="T42" fmla="*/ 103188 w 127"/>
                  <a:gd name="T43" fmla="*/ 117475 h 119"/>
                  <a:gd name="T44" fmla="*/ 103188 w 127"/>
                  <a:gd name="T45" fmla="*/ 117475 h 119"/>
                  <a:gd name="T46" fmla="*/ 103188 w 127"/>
                  <a:gd name="T47" fmla="*/ 117475 h 119"/>
                  <a:gd name="T48" fmla="*/ 144463 w 127"/>
                  <a:gd name="T49" fmla="*/ 150812 h 119"/>
                  <a:gd name="T50" fmla="*/ 160338 w 127"/>
                  <a:gd name="T51" fmla="*/ 141287 h 119"/>
                  <a:gd name="T52" fmla="*/ 160338 w 127"/>
                  <a:gd name="T53" fmla="*/ 153987 h 119"/>
                  <a:gd name="T54" fmla="*/ 201613 w 127"/>
                  <a:gd name="T55" fmla="*/ 41275 h 119"/>
                  <a:gd name="T56" fmla="*/ 160338 w 127"/>
                  <a:gd name="T57" fmla="*/ 71437 h 119"/>
                  <a:gd name="T58" fmla="*/ 103188 w 127"/>
                  <a:gd name="T59" fmla="*/ 34925 h 119"/>
                  <a:gd name="T60" fmla="*/ 144463 w 127"/>
                  <a:gd name="T61" fmla="*/ 0 h 119"/>
                  <a:gd name="T62" fmla="*/ 201613 w 127"/>
                  <a:gd name="T63" fmla="*/ 41275 h 119"/>
                  <a:gd name="T64" fmla="*/ 201613 w 127"/>
                  <a:gd name="T65" fmla="*/ 106362 h 119"/>
                  <a:gd name="T66" fmla="*/ 144463 w 127"/>
                  <a:gd name="T67" fmla="*/ 144462 h 119"/>
                  <a:gd name="T68" fmla="*/ 103188 w 127"/>
                  <a:gd name="T69" fmla="*/ 109537 h 119"/>
                  <a:gd name="T70" fmla="*/ 160338 w 127"/>
                  <a:gd name="T71" fmla="*/ 71437 h 119"/>
                  <a:gd name="T72" fmla="*/ 201613 w 127"/>
                  <a:gd name="T73" fmla="*/ 106362 h 11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27" h="119">
                    <a:moveTo>
                      <a:pt x="65" y="22"/>
                    </a:moveTo>
                    <a:lnTo>
                      <a:pt x="26" y="45"/>
                    </a:lnTo>
                    <a:lnTo>
                      <a:pt x="0" y="26"/>
                    </a:lnTo>
                    <a:lnTo>
                      <a:pt x="39" y="0"/>
                    </a:lnTo>
                    <a:lnTo>
                      <a:pt x="65" y="22"/>
                    </a:lnTo>
                    <a:close/>
                    <a:moveTo>
                      <a:pt x="65" y="69"/>
                    </a:moveTo>
                    <a:lnTo>
                      <a:pt x="39" y="91"/>
                    </a:lnTo>
                    <a:lnTo>
                      <a:pt x="0" y="67"/>
                    </a:lnTo>
                    <a:lnTo>
                      <a:pt x="26" y="45"/>
                    </a:lnTo>
                    <a:lnTo>
                      <a:pt x="65" y="69"/>
                    </a:lnTo>
                    <a:close/>
                    <a:moveTo>
                      <a:pt x="101" y="97"/>
                    </a:moveTo>
                    <a:lnTo>
                      <a:pt x="65" y="119"/>
                    </a:lnTo>
                    <a:lnTo>
                      <a:pt x="26" y="97"/>
                    </a:lnTo>
                    <a:lnTo>
                      <a:pt x="26" y="89"/>
                    </a:lnTo>
                    <a:lnTo>
                      <a:pt x="39" y="95"/>
                    </a:lnTo>
                    <a:lnTo>
                      <a:pt x="65" y="74"/>
                    </a:lnTo>
                    <a:lnTo>
                      <a:pt x="91" y="95"/>
                    </a:lnTo>
                    <a:lnTo>
                      <a:pt x="101" y="89"/>
                    </a:lnTo>
                    <a:lnTo>
                      <a:pt x="101" y="97"/>
                    </a:lnTo>
                    <a:close/>
                    <a:moveTo>
                      <a:pt x="127" y="26"/>
                    </a:moveTo>
                    <a:lnTo>
                      <a:pt x="101" y="45"/>
                    </a:lnTo>
                    <a:lnTo>
                      <a:pt x="65" y="22"/>
                    </a:lnTo>
                    <a:lnTo>
                      <a:pt x="91" y="0"/>
                    </a:lnTo>
                    <a:lnTo>
                      <a:pt x="127" y="26"/>
                    </a:lnTo>
                    <a:close/>
                    <a:moveTo>
                      <a:pt x="127" y="67"/>
                    </a:moveTo>
                    <a:lnTo>
                      <a:pt x="91" y="91"/>
                    </a:lnTo>
                    <a:lnTo>
                      <a:pt x="65" y="69"/>
                    </a:lnTo>
                    <a:lnTo>
                      <a:pt x="101" y="45"/>
                    </a:lnTo>
                    <a:lnTo>
                      <a:pt x="127" y="67"/>
                    </a:lnTo>
                    <a:close/>
                  </a:path>
                </a:pathLst>
              </a:custGeom>
              <a:solidFill>
                <a:schemeClr val="bg1"/>
              </a:solidFill>
              <a:ln>
                <a:noFill/>
              </a:ln>
            </p:spPr>
            <p:txBody>
              <a:bodyPr anchor="ctr"/>
              <a:lstStyle/>
              <a:p>
                <a:pPr algn="ctr"/>
                <a:endParaRPr>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grpSp>
        <p:nvGrpSpPr>
          <p:cNvPr id="11" name="Group 28"/>
          <p:cNvGrpSpPr/>
          <p:nvPr/>
        </p:nvGrpSpPr>
        <p:grpSpPr>
          <a:xfrm>
            <a:off x="5412347" y="1412303"/>
            <a:ext cx="1873209" cy="649603"/>
            <a:chOff x="7645890" y="3344328"/>
            <a:chExt cx="2122517" cy="866137"/>
          </a:xfrm>
        </p:grpSpPr>
        <p:sp>
          <p:nvSpPr>
            <p:cNvPr id="27" name="TextBox 29"/>
            <p:cNvSpPr txBox="1"/>
            <p:nvPr/>
          </p:nvSpPr>
          <p:spPr bwMode="auto">
            <a:xfrm>
              <a:off x="7645890" y="3344328"/>
              <a:ext cx="1301593" cy="309958"/>
            </a:xfrm>
            <a:prstGeom prst="rect">
              <a:avLst/>
            </a:prstGeom>
            <a:noFill/>
          </p:spPr>
          <p:txBody>
            <a:bodyPr wrap="none" lIns="360000" tIns="46800" rIns="90000" bIns="46800">
              <a:normAutofit fontScale="77500" lnSpcReduction="20000"/>
            </a:bodyPr>
            <a:lstStyle/>
            <a:p>
              <a:pPr algn="l" latinLnBrk="0"/>
              <a:r>
                <a:rPr lang="zh-CN" altLang="en-US" sz="140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标题文本预设</a:t>
              </a:r>
            </a:p>
          </p:txBody>
        </p:sp>
        <p:sp>
          <p:nvSpPr>
            <p:cNvPr id="28" name="TextBox 30"/>
            <p:cNvSpPr txBox="1"/>
            <p:nvPr/>
          </p:nvSpPr>
          <p:spPr bwMode="auto">
            <a:xfrm>
              <a:off x="7645890" y="3654286"/>
              <a:ext cx="2122517" cy="556179"/>
            </a:xfrm>
            <a:prstGeom prst="rect">
              <a:avLst/>
            </a:prstGeom>
            <a:noFill/>
          </p:spPr>
          <p:txBody>
            <a:bodyPr wrap="square" lIns="360000" tIns="46800" rIns="90000" bIns="46800">
              <a:normAutofit fontScale="92500" lnSpcReduction="10000"/>
            </a:bodyPr>
            <a:lstStyle/>
            <a:p>
              <a:pPr algn="l" latinLnBrk="0">
                <a:lnSpc>
                  <a:spcPct val="120000"/>
                </a:lnSpc>
              </a:pPr>
              <a:r>
                <a:rPr lang="zh-CN" altLang="en-US" sz="1000" b="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此部分内容作为文字排版占位显示 （建议使用主题字体）</a:t>
              </a:r>
            </a:p>
          </p:txBody>
        </p:sp>
      </p:grpSp>
      <p:grpSp>
        <p:nvGrpSpPr>
          <p:cNvPr id="12" name="Group 31"/>
          <p:cNvGrpSpPr/>
          <p:nvPr/>
        </p:nvGrpSpPr>
        <p:grpSpPr>
          <a:xfrm>
            <a:off x="2033277" y="1412303"/>
            <a:ext cx="1792439" cy="649603"/>
            <a:chOff x="2378292" y="4060687"/>
            <a:chExt cx="2389919" cy="866137"/>
          </a:xfrm>
        </p:grpSpPr>
        <p:sp>
          <p:nvSpPr>
            <p:cNvPr id="25" name="TextBox 32"/>
            <p:cNvSpPr txBox="1"/>
            <p:nvPr/>
          </p:nvSpPr>
          <p:spPr bwMode="auto">
            <a:xfrm>
              <a:off x="3236598" y="4060687"/>
              <a:ext cx="1531613" cy="309958"/>
            </a:xfrm>
            <a:prstGeom prst="rect">
              <a:avLst/>
            </a:prstGeom>
            <a:noFill/>
          </p:spPr>
          <p:txBody>
            <a:bodyPr wrap="none" lIns="90000" tIns="46800" rIns="360000" bIns="46800">
              <a:normAutofit fontScale="77500" lnSpcReduction="20000"/>
            </a:bodyPr>
            <a:lstStyle/>
            <a:p>
              <a:pPr algn="r" latinLnBrk="0"/>
              <a:r>
                <a:rPr lang="zh-CN" altLang="en-US" sz="140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标题文本预设</a:t>
              </a:r>
            </a:p>
          </p:txBody>
        </p:sp>
        <p:sp>
          <p:nvSpPr>
            <p:cNvPr id="26" name="TextBox 33"/>
            <p:cNvSpPr txBox="1"/>
            <p:nvPr/>
          </p:nvSpPr>
          <p:spPr bwMode="auto">
            <a:xfrm>
              <a:off x="2378292" y="4370645"/>
              <a:ext cx="2389918" cy="556179"/>
            </a:xfrm>
            <a:prstGeom prst="rect">
              <a:avLst/>
            </a:prstGeom>
            <a:noFill/>
          </p:spPr>
          <p:txBody>
            <a:bodyPr wrap="square" lIns="90000" tIns="46800" rIns="360000" bIns="46800">
              <a:normAutofit fontScale="77500" lnSpcReduction="20000"/>
            </a:bodyPr>
            <a:lstStyle/>
            <a:p>
              <a:pPr algn="r" latinLnBrk="0">
                <a:lnSpc>
                  <a:spcPct val="120000"/>
                </a:lnSpc>
              </a:pPr>
              <a:r>
                <a:rPr lang="zh-CN" altLang="en-US" sz="1000" b="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此部分内容作为文字排版占位显示 （建议使用主题字体）</a:t>
              </a:r>
            </a:p>
          </p:txBody>
        </p:sp>
      </p:grpSp>
      <p:grpSp>
        <p:nvGrpSpPr>
          <p:cNvPr id="13" name="Group 34"/>
          <p:cNvGrpSpPr/>
          <p:nvPr/>
        </p:nvGrpSpPr>
        <p:grpSpPr>
          <a:xfrm>
            <a:off x="5420847" y="3117974"/>
            <a:ext cx="1873209" cy="649603"/>
            <a:chOff x="7645890" y="3344328"/>
            <a:chExt cx="2122517" cy="866137"/>
          </a:xfrm>
        </p:grpSpPr>
        <p:sp>
          <p:nvSpPr>
            <p:cNvPr id="23" name="TextBox 35"/>
            <p:cNvSpPr txBox="1"/>
            <p:nvPr/>
          </p:nvSpPr>
          <p:spPr bwMode="auto">
            <a:xfrm>
              <a:off x="7645890" y="3344328"/>
              <a:ext cx="1301593" cy="309958"/>
            </a:xfrm>
            <a:prstGeom prst="rect">
              <a:avLst/>
            </a:prstGeom>
            <a:noFill/>
          </p:spPr>
          <p:txBody>
            <a:bodyPr wrap="none" lIns="360000" tIns="46800" rIns="90000" bIns="46800">
              <a:normAutofit fontScale="77500" lnSpcReduction="20000"/>
            </a:bodyPr>
            <a:lstStyle/>
            <a:p>
              <a:pPr algn="l" latinLnBrk="0"/>
              <a:r>
                <a:rPr lang="zh-CN" altLang="en-US" sz="140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标题文本预设</a:t>
              </a:r>
            </a:p>
          </p:txBody>
        </p:sp>
        <p:sp>
          <p:nvSpPr>
            <p:cNvPr id="24" name="TextBox 36"/>
            <p:cNvSpPr txBox="1"/>
            <p:nvPr/>
          </p:nvSpPr>
          <p:spPr bwMode="auto">
            <a:xfrm>
              <a:off x="7645890" y="3654286"/>
              <a:ext cx="2122517" cy="556179"/>
            </a:xfrm>
            <a:prstGeom prst="rect">
              <a:avLst/>
            </a:prstGeom>
            <a:noFill/>
          </p:spPr>
          <p:txBody>
            <a:bodyPr wrap="square" lIns="360000" tIns="46800" rIns="90000" bIns="46800">
              <a:normAutofit fontScale="92500" lnSpcReduction="10000"/>
            </a:bodyPr>
            <a:lstStyle/>
            <a:p>
              <a:pPr algn="l" latinLnBrk="0">
                <a:lnSpc>
                  <a:spcPct val="120000"/>
                </a:lnSpc>
              </a:pPr>
              <a:r>
                <a:rPr lang="zh-CN" altLang="en-US" sz="1000" b="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此部分内容作为文字排版占位显示 （建议使用主题字体）</a:t>
              </a:r>
            </a:p>
          </p:txBody>
        </p:sp>
      </p:grpSp>
      <p:grpSp>
        <p:nvGrpSpPr>
          <p:cNvPr id="14" name="Group 37"/>
          <p:cNvGrpSpPr/>
          <p:nvPr/>
        </p:nvGrpSpPr>
        <p:grpSpPr>
          <a:xfrm>
            <a:off x="2041758" y="3117974"/>
            <a:ext cx="1792439" cy="649603"/>
            <a:chOff x="2378292" y="4060687"/>
            <a:chExt cx="2389919" cy="866137"/>
          </a:xfrm>
        </p:grpSpPr>
        <p:sp>
          <p:nvSpPr>
            <p:cNvPr id="21" name="TextBox 38"/>
            <p:cNvSpPr txBox="1"/>
            <p:nvPr/>
          </p:nvSpPr>
          <p:spPr bwMode="auto">
            <a:xfrm>
              <a:off x="3236598" y="4060687"/>
              <a:ext cx="1531613" cy="309958"/>
            </a:xfrm>
            <a:prstGeom prst="rect">
              <a:avLst/>
            </a:prstGeom>
            <a:noFill/>
          </p:spPr>
          <p:txBody>
            <a:bodyPr wrap="none" lIns="90000" tIns="46800" rIns="360000" bIns="46800">
              <a:normAutofit fontScale="77500" lnSpcReduction="20000"/>
            </a:bodyPr>
            <a:lstStyle/>
            <a:p>
              <a:pPr algn="r" latinLnBrk="0"/>
              <a:r>
                <a:rPr lang="zh-CN" altLang="en-US" sz="140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标题文本预设</a:t>
              </a:r>
            </a:p>
          </p:txBody>
        </p:sp>
        <p:sp>
          <p:nvSpPr>
            <p:cNvPr id="22" name="TextBox 51"/>
            <p:cNvSpPr txBox="1"/>
            <p:nvPr/>
          </p:nvSpPr>
          <p:spPr bwMode="auto">
            <a:xfrm>
              <a:off x="2378292" y="4370645"/>
              <a:ext cx="2389918" cy="556179"/>
            </a:xfrm>
            <a:prstGeom prst="rect">
              <a:avLst/>
            </a:prstGeom>
            <a:noFill/>
          </p:spPr>
          <p:txBody>
            <a:bodyPr wrap="square" lIns="90000" tIns="46800" rIns="360000" bIns="46800">
              <a:normAutofit fontScale="77500" lnSpcReduction="20000"/>
            </a:bodyPr>
            <a:lstStyle/>
            <a:p>
              <a:pPr algn="r" latinLnBrk="0">
                <a:lnSpc>
                  <a:spcPct val="120000"/>
                </a:lnSpc>
              </a:pPr>
              <a:r>
                <a:rPr lang="zh-CN" altLang="en-US" sz="1000" b="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此部分内容作为文字排版占位显示 （建议使用主题字体）</a:t>
              </a:r>
            </a:p>
          </p:txBody>
        </p:sp>
      </p:grpSp>
      <p:grpSp>
        <p:nvGrpSpPr>
          <p:cNvPr id="15" name="Group 52"/>
          <p:cNvGrpSpPr/>
          <p:nvPr/>
        </p:nvGrpSpPr>
        <p:grpSpPr>
          <a:xfrm>
            <a:off x="5921290" y="2257737"/>
            <a:ext cx="1873209" cy="649603"/>
            <a:chOff x="7645890" y="3344328"/>
            <a:chExt cx="2122517" cy="866137"/>
          </a:xfrm>
        </p:grpSpPr>
        <p:sp>
          <p:nvSpPr>
            <p:cNvPr id="19" name="TextBox 53"/>
            <p:cNvSpPr txBox="1"/>
            <p:nvPr/>
          </p:nvSpPr>
          <p:spPr bwMode="auto">
            <a:xfrm>
              <a:off x="7645890" y="3344328"/>
              <a:ext cx="1301593" cy="309958"/>
            </a:xfrm>
            <a:prstGeom prst="rect">
              <a:avLst/>
            </a:prstGeom>
            <a:noFill/>
          </p:spPr>
          <p:txBody>
            <a:bodyPr wrap="none" lIns="360000" tIns="46800" rIns="90000" bIns="46800">
              <a:normAutofit fontScale="77500" lnSpcReduction="20000"/>
            </a:bodyPr>
            <a:lstStyle/>
            <a:p>
              <a:pPr algn="l" latinLnBrk="0"/>
              <a:r>
                <a:rPr lang="zh-CN" altLang="en-US" sz="140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标题文本预设</a:t>
              </a:r>
            </a:p>
          </p:txBody>
        </p:sp>
        <p:sp>
          <p:nvSpPr>
            <p:cNvPr id="20" name="TextBox 54"/>
            <p:cNvSpPr txBox="1"/>
            <p:nvPr/>
          </p:nvSpPr>
          <p:spPr bwMode="auto">
            <a:xfrm>
              <a:off x="7645890" y="3654286"/>
              <a:ext cx="2122517" cy="556179"/>
            </a:xfrm>
            <a:prstGeom prst="rect">
              <a:avLst/>
            </a:prstGeom>
            <a:noFill/>
          </p:spPr>
          <p:txBody>
            <a:bodyPr wrap="square" lIns="360000" tIns="46800" rIns="90000" bIns="46800">
              <a:normAutofit fontScale="92500" lnSpcReduction="10000"/>
            </a:bodyPr>
            <a:lstStyle/>
            <a:p>
              <a:pPr algn="l" latinLnBrk="0">
                <a:lnSpc>
                  <a:spcPct val="120000"/>
                </a:lnSpc>
              </a:pPr>
              <a:r>
                <a:rPr lang="zh-CN" altLang="en-US" sz="1000" b="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此部分内容作为文字排版占位显示 （建议使用主题字体）</a:t>
              </a:r>
            </a:p>
          </p:txBody>
        </p:sp>
      </p:grpSp>
      <p:grpSp>
        <p:nvGrpSpPr>
          <p:cNvPr id="16" name="Group 55"/>
          <p:cNvGrpSpPr/>
          <p:nvPr/>
        </p:nvGrpSpPr>
        <p:grpSpPr>
          <a:xfrm>
            <a:off x="1532810" y="2257737"/>
            <a:ext cx="1792439" cy="649603"/>
            <a:chOff x="2378292" y="4060687"/>
            <a:chExt cx="2389919" cy="866137"/>
          </a:xfrm>
        </p:grpSpPr>
        <p:sp>
          <p:nvSpPr>
            <p:cNvPr id="17" name="TextBox 56"/>
            <p:cNvSpPr txBox="1"/>
            <p:nvPr/>
          </p:nvSpPr>
          <p:spPr bwMode="auto">
            <a:xfrm>
              <a:off x="3236598" y="4060687"/>
              <a:ext cx="1531613" cy="309958"/>
            </a:xfrm>
            <a:prstGeom prst="rect">
              <a:avLst/>
            </a:prstGeom>
            <a:noFill/>
          </p:spPr>
          <p:txBody>
            <a:bodyPr wrap="none" lIns="90000" tIns="46800" rIns="360000" bIns="46800">
              <a:normAutofit fontScale="77500" lnSpcReduction="20000"/>
            </a:bodyPr>
            <a:lstStyle/>
            <a:p>
              <a:pPr algn="r" latinLnBrk="0"/>
              <a:r>
                <a:rPr lang="zh-CN" altLang="en-US" sz="140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标题文本预设</a:t>
              </a:r>
            </a:p>
          </p:txBody>
        </p:sp>
        <p:sp>
          <p:nvSpPr>
            <p:cNvPr id="18" name="TextBox 57"/>
            <p:cNvSpPr txBox="1"/>
            <p:nvPr/>
          </p:nvSpPr>
          <p:spPr bwMode="auto">
            <a:xfrm>
              <a:off x="2378292" y="4370645"/>
              <a:ext cx="2389918" cy="556179"/>
            </a:xfrm>
            <a:prstGeom prst="rect">
              <a:avLst/>
            </a:prstGeom>
            <a:noFill/>
          </p:spPr>
          <p:txBody>
            <a:bodyPr wrap="square" lIns="90000" tIns="46800" rIns="360000" bIns="46800">
              <a:normAutofit fontScale="77500" lnSpcReduction="20000"/>
            </a:bodyPr>
            <a:lstStyle/>
            <a:p>
              <a:pPr algn="r" latinLnBrk="0">
                <a:lnSpc>
                  <a:spcPct val="120000"/>
                </a:lnSpc>
              </a:pPr>
              <a:r>
                <a:rPr lang="zh-CN" altLang="en-US" sz="1000" b="0">
                  <a:solidFill>
                    <a:schemeClr val="bg1">
                      <a:lumMod val="50000"/>
                    </a:schemeClr>
                  </a:solidFill>
                  <a:effectLst/>
                  <a:latin typeface="微软雅黑" panose="020b0503020204020204" pitchFamily="34" charset="-122"/>
                  <a:ea typeface="微软雅黑" panose="020b0503020204020204" pitchFamily="34" charset="-122"/>
                  <a:cs typeface="+mn-ea"/>
                  <a:sym typeface="+mn-lt"/>
                </a:rPr>
                <a:t>此部分内容作为文字排版占位显示 （建议使用主题字体）</a:t>
              </a:r>
            </a:p>
          </p:txBody>
        </p:sp>
      </p:grpSp>
      <p:sp>
        <p:nvSpPr>
          <p:cNvPr id="42" name="文本框 41"/>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5="http://schemas.microsoft.com/office/powerpoint/2012/main" Requires="p15">
      <p:transition spd="slow" advClick="0" advTm="0" p14:dur="150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1000" fill="hold"/>
                                        <p:tgtEl>
                                          <p:spTgt spid="41"/>
                                        </p:tgtEl>
                                        <p:attrNameLst>
                                          <p:attrName>ppt_w</p:attrName>
                                        </p:attrNameLst>
                                      </p:cBhvr>
                                      <p:tavLst>
                                        <p:tav tm="0">
                                          <p:val>
                                            <p:fltVal val="0"/>
                                          </p:val>
                                        </p:tav>
                                        <p:tav tm="100000">
                                          <p:val>
                                            <p:strVal val="#ppt_w"/>
                                          </p:val>
                                        </p:tav>
                                      </p:tavLst>
                                    </p:anim>
                                    <p:anim calcmode="lin" valueType="num">
                                      <p:cBhvr>
                                        <p:cTn id="8" dur="1000" fill="hold"/>
                                        <p:tgtEl>
                                          <p:spTgt spid="41"/>
                                        </p:tgtEl>
                                        <p:attrNameLst>
                                          <p:attrName>ppt_h</p:attrName>
                                        </p:attrNameLst>
                                      </p:cBhvr>
                                      <p:tavLst>
                                        <p:tav tm="0">
                                          <p:val>
                                            <p:fltVal val="0"/>
                                          </p:val>
                                        </p:tav>
                                        <p:tav tm="100000">
                                          <p:val>
                                            <p:strVal val="#ppt_h"/>
                                          </p:val>
                                        </p:tav>
                                      </p:tavLst>
                                    </p:anim>
                                    <p:anim calcmode="lin" valueType="num">
                                      <p:cBhvr>
                                        <p:cTn id="9" dur="1000" fill="hold"/>
                                        <p:tgtEl>
                                          <p:spTgt spid="41"/>
                                        </p:tgtEl>
                                        <p:attrNameLst>
                                          <p:attrName>style.rotation</p:attrName>
                                        </p:attrNameLst>
                                      </p:cBhvr>
                                      <p:tavLst>
                                        <p:tav tm="0">
                                          <p:val>
                                            <p:fltVal val="90"/>
                                          </p:val>
                                        </p:tav>
                                        <p:tav tm="100000">
                                          <p:val>
                                            <p:fltVal val="0"/>
                                          </p:val>
                                        </p:tav>
                                      </p:tavLst>
                                    </p:anim>
                                    <p:animEffect transition="in" filter="fade">
                                      <p:cBhvr>
                                        <p:cTn id="10" dur="1000"/>
                                        <p:tgtEl>
                                          <p:spTgt spid="41"/>
                                        </p:tgtEl>
                                      </p:cBhvr>
                                    </p:animEffect>
                                  </p:childTnLst>
                                </p:cTn>
                              </p:par>
                            </p:childTnLst>
                          </p:cTn>
                        </p:par>
                        <p:par>
                          <p:cTn id="11" fill="hold" nodeType="afterGroup">
                            <p:stCondLst>
                              <p:cond delay="1000"/>
                            </p:stCondLst>
                            <p:childTnLst>
                              <p:par>
                                <p:cTn id="12" presetID="42" presetClass="entr" presetSubtype="0"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1000"/>
                                        <p:tgtEl>
                                          <p:spTgt spid="11"/>
                                        </p:tgtEl>
                                      </p:cBhvr>
                                    </p:animEffect>
                                    <p:anim calcmode="lin" valueType="num">
                                      <p:cBhvr>
                                        <p:cTn id="15" dur="1000" fill="hold"/>
                                        <p:tgtEl>
                                          <p:spTgt spid="11"/>
                                        </p:tgtEl>
                                        <p:attrNameLst>
                                          <p:attrName>ppt_x</p:attrName>
                                        </p:attrNameLst>
                                      </p:cBhvr>
                                      <p:tavLst>
                                        <p:tav tm="0">
                                          <p:val>
                                            <p:strVal val="#ppt_x"/>
                                          </p:val>
                                        </p:tav>
                                        <p:tav tm="100000">
                                          <p:val>
                                            <p:strVal val="#ppt_x"/>
                                          </p:val>
                                        </p:tav>
                                      </p:tavLst>
                                    </p:anim>
                                    <p:anim calcmode="lin" valueType="num">
                                      <p:cBhvr>
                                        <p:cTn id="16" dur="1000" fill="hold"/>
                                        <p:tgtEl>
                                          <p:spTgt spid="11"/>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anim calcmode="lin" valueType="num">
                                      <p:cBhvr>
                                        <p:cTn id="35" dur="1000" fill="hold"/>
                                        <p:tgtEl>
                                          <p:spTgt spid="16"/>
                                        </p:tgtEl>
                                        <p:attrNameLst>
                                          <p:attrName>ppt_x</p:attrName>
                                        </p:attrNameLst>
                                      </p:cBhvr>
                                      <p:tavLst>
                                        <p:tav tm="0">
                                          <p:val>
                                            <p:strVal val="#ppt_x"/>
                                          </p:val>
                                        </p:tav>
                                        <p:tav tm="100000">
                                          <p:val>
                                            <p:strVal val="#ppt_x"/>
                                          </p:val>
                                        </p:tav>
                                      </p:tavLst>
                                    </p:anim>
                                    <p:anim calcmode="lin" valueType="num">
                                      <p:cBhvr>
                                        <p:cTn id="36" dur="100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1000"/>
                                        <p:tgtEl>
                                          <p:spTgt spid="12"/>
                                        </p:tgtEl>
                                      </p:cBhvr>
                                    </p:animEffect>
                                    <p:anim calcmode="lin" valueType="num">
                                      <p:cBhvr>
                                        <p:cTn id="40" dur="1000" fill="hold"/>
                                        <p:tgtEl>
                                          <p:spTgt spid="12"/>
                                        </p:tgtEl>
                                        <p:attrNameLst>
                                          <p:attrName>ppt_x</p:attrName>
                                        </p:attrNameLst>
                                      </p:cBhvr>
                                      <p:tavLst>
                                        <p:tav tm="0">
                                          <p:val>
                                            <p:strVal val="#ppt_x"/>
                                          </p:val>
                                        </p:tav>
                                        <p:tav tm="100000">
                                          <p:val>
                                            <p:strVal val="#ppt_x"/>
                                          </p:val>
                                        </p:tav>
                                      </p:tavLst>
                                    </p:anim>
                                    <p:anim calcmode="lin" valueType="num">
                                      <p:cBhvr>
                                        <p:cTn id="4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3" name="1dd36f2b-dae7-40c1-8a6a-86b7a0673745"/>
          <p:cNvGrpSpPr>
            <a:grpSpLocks noChangeAspect="1"/>
          </p:cNvGrpSpPr>
          <p:nvPr/>
        </p:nvGrpSpPr>
        <p:grpSpPr>
          <a:xfrm>
            <a:off x="1668065" y="1378743"/>
            <a:ext cx="5807870" cy="2235995"/>
            <a:chOff x="2486025" y="1838324"/>
            <a:chExt cx="7743826" cy="2981326"/>
          </a:xfrm>
        </p:grpSpPr>
        <p:sp>
          <p:nvSpPr>
            <p:cNvPr id="4" name="Freeform: Shape 6"/>
            <p:cNvSpPr/>
            <p:nvPr/>
          </p:nvSpPr>
          <p:spPr>
            <a:xfrm>
              <a:off x="2486025" y="1838324"/>
              <a:ext cx="2681288" cy="2981326"/>
            </a:xfrm>
            <a:custGeom>
              <a:gdLst>
                <a:gd name="connsiteX0" fmla="*/ 1490663 w 2681288"/>
                <a:gd name="connsiteY0" fmla="*/ 0 h 2981326"/>
                <a:gd name="connsiteX1" fmla="*/ 2640931 w 2681288"/>
                <a:gd name="connsiteY1" fmla="*/ 542463 h 2981326"/>
                <a:gd name="connsiteX2" fmla="*/ 2681288 w 2681288"/>
                <a:gd name="connsiteY2" fmla="*/ 596432 h 2981326"/>
                <a:gd name="connsiteX3" fmla="*/ 2635832 w 2681288"/>
                <a:gd name="connsiteY3" fmla="*/ 657219 h 2981326"/>
                <a:gd name="connsiteX4" fmla="*/ 2381250 w 2681288"/>
                <a:gd name="connsiteY4" fmla="*/ 1490663 h 2981326"/>
                <a:gd name="connsiteX5" fmla="*/ 2635832 w 2681288"/>
                <a:gd name="connsiteY5" fmla="*/ 2324107 h 2981326"/>
                <a:gd name="connsiteX6" fmla="*/ 2681288 w 2681288"/>
                <a:gd name="connsiteY6" fmla="*/ 2384895 h 2981326"/>
                <a:gd name="connsiteX7" fmla="*/ 2640931 w 2681288"/>
                <a:gd name="connsiteY7" fmla="*/ 2438863 h 2981326"/>
                <a:gd name="connsiteX8" fmla="*/ 1490663 w 2681288"/>
                <a:gd name="connsiteY8" fmla="*/ 2981326 h 2981326"/>
                <a:gd name="connsiteX9" fmla="*/ 0 w 2681288"/>
                <a:gd name="connsiteY9" fmla="*/ 1490663 h 2981326"/>
                <a:gd name="connsiteX10" fmla="*/ 1490663 w 2681288"/>
                <a:gd name="connsiteY10" fmla="*/ 0 h 298132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81288" h="2981326">
                  <a:moveTo>
                    <a:pt x="1490663" y="0"/>
                  </a:moveTo>
                  <a:cubicBezTo>
                    <a:pt x="1953752" y="0"/>
                    <a:pt x="2367521" y="211167"/>
                    <a:pt x="2640931" y="542463"/>
                  </a:cubicBezTo>
                  <a:lnTo>
                    <a:pt x="2681288" y="596432"/>
                  </a:lnTo>
                  <a:lnTo>
                    <a:pt x="2635832" y="657219"/>
                  </a:lnTo>
                  <a:cubicBezTo>
                    <a:pt x="2475102" y="895131"/>
                    <a:pt x="2381250" y="1181937"/>
                    <a:pt x="2381250" y="1490663"/>
                  </a:cubicBezTo>
                  <a:cubicBezTo>
                    <a:pt x="2381250" y="1799389"/>
                    <a:pt x="2475102" y="2086195"/>
                    <a:pt x="2635832" y="2324107"/>
                  </a:cubicBezTo>
                  <a:lnTo>
                    <a:pt x="2681288" y="2384895"/>
                  </a:lnTo>
                  <a:lnTo>
                    <a:pt x="2640931" y="2438863"/>
                  </a:lnTo>
                  <a:cubicBezTo>
                    <a:pt x="2367521" y="2770159"/>
                    <a:pt x="1953752" y="2981326"/>
                    <a:pt x="1490663" y="2981326"/>
                  </a:cubicBezTo>
                  <a:cubicBezTo>
                    <a:pt x="667393" y="2981326"/>
                    <a:pt x="0" y="2313933"/>
                    <a:pt x="0" y="1490663"/>
                  </a:cubicBezTo>
                  <a:cubicBezTo>
                    <a:pt x="0" y="667393"/>
                    <a:pt x="667393" y="0"/>
                    <a:pt x="1490663" y="0"/>
                  </a:cubicBezTo>
                  <a:close/>
                </a:path>
              </a:pathLst>
            </a:cu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spcBef>
                  <a:spcPct val="0"/>
                </a:spcBef>
              </a:pPr>
              <a:r>
                <a:rPr lang="zh-CN" altLang="en-US" sz="1200">
                  <a:latin typeface="微软雅黑" panose="020b0503020204020204" pitchFamily="34" charset="-122"/>
                  <a:ea typeface="微软雅黑" panose="020b0503020204020204" pitchFamily="34" charset="-122"/>
                </a:rPr>
                <a:t>此部分内容作为文字</a:t>
              </a:r>
              <a:br>
                <a:rPr lang="zh-CN" altLang="en-US" sz="1200">
                  <a:latin typeface="微软雅黑" panose="020b0503020204020204" pitchFamily="34" charset="-122"/>
                  <a:ea typeface="微软雅黑" panose="020b0503020204020204" pitchFamily="34" charset="-122"/>
                </a:rPr>
              </a:br>
              <a:r>
                <a:rPr lang="zh-CN" altLang="en-US" sz="1200">
                  <a:latin typeface="微软雅黑" panose="020b0503020204020204" pitchFamily="34" charset="-122"/>
                  <a:ea typeface="微软雅黑" panose="020b0503020204020204" pitchFamily="34" charset="-122"/>
                </a:rPr>
                <a:t>排版占位显示 </a:t>
              </a:r>
              <a:br>
                <a:rPr lang="zh-CN" altLang="en-US" sz="1200">
                  <a:latin typeface="微软雅黑" panose="020b0503020204020204" pitchFamily="34" charset="-122"/>
                  <a:ea typeface="微软雅黑" panose="020b0503020204020204" pitchFamily="34" charset="-122"/>
                </a:rPr>
              </a:br>
              <a:r>
                <a:rPr lang="zh-CN" altLang="en-US" sz="1200">
                  <a:latin typeface="微软雅黑" panose="020b0503020204020204" pitchFamily="34" charset="-122"/>
                  <a:ea typeface="微软雅黑" panose="020b0503020204020204" pitchFamily="34" charset="-122"/>
                </a:rPr>
                <a:t>（建议使用主题字体）</a:t>
              </a:r>
            </a:p>
          </p:txBody>
        </p:sp>
        <p:sp>
          <p:nvSpPr>
            <p:cNvPr id="5" name="Freeform: Shape 5"/>
            <p:cNvSpPr/>
            <p:nvPr/>
          </p:nvSpPr>
          <p:spPr>
            <a:xfrm>
              <a:off x="5167313" y="1838324"/>
              <a:ext cx="2381250" cy="2981326"/>
            </a:xfrm>
            <a:custGeom>
              <a:gdLst>
                <a:gd name="connsiteX0" fmla="*/ 1190625 w 2381250"/>
                <a:gd name="connsiteY0" fmla="*/ 0 h 2981326"/>
                <a:gd name="connsiteX1" fmla="*/ 2340893 w 2381250"/>
                <a:gd name="connsiteY1" fmla="*/ 542463 h 2981326"/>
                <a:gd name="connsiteX2" fmla="*/ 2381250 w 2381250"/>
                <a:gd name="connsiteY2" fmla="*/ 596432 h 2981326"/>
                <a:gd name="connsiteX3" fmla="*/ 2335794 w 2381250"/>
                <a:gd name="connsiteY3" fmla="*/ 657219 h 2981326"/>
                <a:gd name="connsiteX4" fmla="*/ 2081212 w 2381250"/>
                <a:gd name="connsiteY4" fmla="*/ 1490663 h 2981326"/>
                <a:gd name="connsiteX5" fmla="*/ 2335794 w 2381250"/>
                <a:gd name="connsiteY5" fmla="*/ 2324107 h 2981326"/>
                <a:gd name="connsiteX6" fmla="*/ 2381250 w 2381250"/>
                <a:gd name="connsiteY6" fmla="*/ 2384895 h 2981326"/>
                <a:gd name="connsiteX7" fmla="*/ 2340893 w 2381250"/>
                <a:gd name="connsiteY7" fmla="*/ 2438863 h 2981326"/>
                <a:gd name="connsiteX8" fmla="*/ 1190625 w 2381250"/>
                <a:gd name="connsiteY8" fmla="*/ 2981326 h 2981326"/>
                <a:gd name="connsiteX9" fmla="*/ 40357 w 2381250"/>
                <a:gd name="connsiteY9" fmla="*/ 2438863 h 2981326"/>
                <a:gd name="connsiteX10" fmla="*/ 0 w 2381250"/>
                <a:gd name="connsiteY10" fmla="*/ 2384895 h 2981326"/>
                <a:gd name="connsiteX11" fmla="*/ 45456 w 2381250"/>
                <a:gd name="connsiteY11" fmla="*/ 2324107 h 2981326"/>
                <a:gd name="connsiteX12" fmla="*/ 300038 w 2381250"/>
                <a:gd name="connsiteY12" fmla="*/ 1490663 h 2981326"/>
                <a:gd name="connsiteX13" fmla="*/ 45456 w 2381250"/>
                <a:gd name="connsiteY13" fmla="*/ 657219 h 2981326"/>
                <a:gd name="connsiteX14" fmla="*/ 0 w 2381250"/>
                <a:gd name="connsiteY14" fmla="*/ 596432 h 2981326"/>
                <a:gd name="connsiteX15" fmla="*/ 40357 w 2381250"/>
                <a:gd name="connsiteY15" fmla="*/ 542463 h 2981326"/>
                <a:gd name="connsiteX16" fmla="*/ 1190625 w 2381250"/>
                <a:gd name="connsiteY16" fmla="*/ 0 h 298132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381250" h="2981326">
                  <a:moveTo>
                    <a:pt x="1190625" y="0"/>
                  </a:moveTo>
                  <a:cubicBezTo>
                    <a:pt x="1653714" y="0"/>
                    <a:pt x="2067483" y="211167"/>
                    <a:pt x="2340893" y="542463"/>
                  </a:cubicBezTo>
                  <a:lnTo>
                    <a:pt x="2381250" y="596432"/>
                  </a:lnTo>
                  <a:lnTo>
                    <a:pt x="2335794" y="657219"/>
                  </a:lnTo>
                  <a:cubicBezTo>
                    <a:pt x="2175064" y="895131"/>
                    <a:pt x="2081212" y="1181937"/>
                    <a:pt x="2081212" y="1490663"/>
                  </a:cubicBezTo>
                  <a:cubicBezTo>
                    <a:pt x="2081212" y="1799389"/>
                    <a:pt x="2175064" y="2086195"/>
                    <a:pt x="2335794" y="2324107"/>
                  </a:cubicBezTo>
                  <a:lnTo>
                    <a:pt x="2381250" y="2384895"/>
                  </a:lnTo>
                  <a:lnTo>
                    <a:pt x="2340893" y="2438863"/>
                  </a:lnTo>
                  <a:cubicBezTo>
                    <a:pt x="2067483" y="2770159"/>
                    <a:pt x="1653714" y="2981326"/>
                    <a:pt x="1190625" y="2981326"/>
                  </a:cubicBezTo>
                  <a:cubicBezTo>
                    <a:pt x="727535" y="2981326"/>
                    <a:pt x="313766" y="2770159"/>
                    <a:pt x="40357" y="2438863"/>
                  </a:cubicBezTo>
                  <a:lnTo>
                    <a:pt x="0" y="2384895"/>
                  </a:lnTo>
                  <a:lnTo>
                    <a:pt x="45456" y="2324107"/>
                  </a:lnTo>
                  <a:cubicBezTo>
                    <a:pt x="206186" y="2086195"/>
                    <a:pt x="300038" y="1799389"/>
                    <a:pt x="300038" y="1490663"/>
                  </a:cubicBezTo>
                  <a:cubicBezTo>
                    <a:pt x="300038" y="1181937"/>
                    <a:pt x="206186" y="895131"/>
                    <a:pt x="45456" y="657219"/>
                  </a:cubicBezTo>
                  <a:lnTo>
                    <a:pt x="0" y="596432"/>
                  </a:lnTo>
                  <a:lnTo>
                    <a:pt x="40357" y="542463"/>
                  </a:lnTo>
                  <a:cubicBezTo>
                    <a:pt x="313766" y="211167"/>
                    <a:pt x="727535" y="0"/>
                    <a:pt x="1190625"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spcBef>
                  <a:spcPct val="0"/>
                </a:spcBef>
              </a:pPr>
              <a:r>
                <a:rPr lang="zh-CN" altLang="en-US" sz="1200">
                  <a:latin typeface="微软雅黑" panose="020b0503020204020204" pitchFamily="34" charset="-122"/>
                  <a:ea typeface="微软雅黑" panose="020b0503020204020204" pitchFamily="34" charset="-122"/>
                </a:rPr>
                <a:t>此部分内容作为文字</a:t>
              </a:r>
              <a:br>
                <a:rPr lang="zh-CN" altLang="en-US" sz="1200">
                  <a:latin typeface="微软雅黑" panose="020b0503020204020204" pitchFamily="34" charset="-122"/>
                  <a:ea typeface="微软雅黑" panose="020b0503020204020204" pitchFamily="34" charset="-122"/>
                </a:rPr>
              </a:br>
              <a:r>
                <a:rPr lang="zh-CN" altLang="en-US" sz="1200">
                  <a:latin typeface="微软雅黑" panose="020b0503020204020204" pitchFamily="34" charset="-122"/>
                  <a:ea typeface="微软雅黑" panose="020b0503020204020204" pitchFamily="34" charset="-122"/>
                </a:rPr>
                <a:t>排版占位显示 </a:t>
              </a:r>
              <a:br>
                <a:rPr lang="zh-CN" altLang="en-US" sz="1200">
                  <a:latin typeface="微软雅黑" panose="020b0503020204020204" pitchFamily="34" charset="-122"/>
                  <a:ea typeface="微软雅黑" panose="020b0503020204020204" pitchFamily="34" charset="-122"/>
                </a:rPr>
              </a:br>
              <a:r>
                <a:rPr lang="zh-CN" altLang="en-US" sz="1200">
                  <a:latin typeface="微软雅黑" panose="020b0503020204020204" pitchFamily="34" charset="-122"/>
                  <a:ea typeface="微软雅黑" panose="020b0503020204020204" pitchFamily="34" charset="-122"/>
                </a:rPr>
                <a:t>（建议使用主题字体）</a:t>
              </a:r>
            </a:p>
          </p:txBody>
        </p:sp>
        <p:sp>
          <p:nvSpPr>
            <p:cNvPr id="6" name="Freeform: Shape 4"/>
            <p:cNvSpPr/>
            <p:nvPr/>
          </p:nvSpPr>
          <p:spPr>
            <a:xfrm>
              <a:off x="7548563" y="1838324"/>
              <a:ext cx="2681288" cy="2981326"/>
            </a:xfrm>
            <a:custGeom>
              <a:gdLst>
                <a:gd name="connsiteX0" fmla="*/ 1190625 w 2681288"/>
                <a:gd name="connsiteY0" fmla="*/ 0 h 2981326"/>
                <a:gd name="connsiteX1" fmla="*/ 2681288 w 2681288"/>
                <a:gd name="connsiteY1" fmla="*/ 1490663 h 2981326"/>
                <a:gd name="connsiteX2" fmla="*/ 1190625 w 2681288"/>
                <a:gd name="connsiteY2" fmla="*/ 2981326 h 2981326"/>
                <a:gd name="connsiteX3" fmla="*/ 40357 w 2681288"/>
                <a:gd name="connsiteY3" fmla="*/ 2438863 h 2981326"/>
                <a:gd name="connsiteX4" fmla="*/ 0 w 2681288"/>
                <a:gd name="connsiteY4" fmla="*/ 2384895 h 2981326"/>
                <a:gd name="connsiteX5" fmla="*/ 45456 w 2681288"/>
                <a:gd name="connsiteY5" fmla="*/ 2324107 h 2981326"/>
                <a:gd name="connsiteX6" fmla="*/ 300038 w 2681288"/>
                <a:gd name="connsiteY6" fmla="*/ 1490663 h 2981326"/>
                <a:gd name="connsiteX7" fmla="*/ 45456 w 2681288"/>
                <a:gd name="connsiteY7" fmla="*/ 657219 h 2981326"/>
                <a:gd name="connsiteX8" fmla="*/ 0 w 2681288"/>
                <a:gd name="connsiteY8" fmla="*/ 596432 h 2981326"/>
                <a:gd name="connsiteX9" fmla="*/ 40357 w 2681288"/>
                <a:gd name="connsiteY9" fmla="*/ 542463 h 2981326"/>
                <a:gd name="connsiteX10" fmla="*/ 1190625 w 2681288"/>
                <a:gd name="connsiteY10" fmla="*/ 0 h 2981326"/>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81288" h="2981326">
                  <a:moveTo>
                    <a:pt x="1190625" y="0"/>
                  </a:moveTo>
                  <a:cubicBezTo>
                    <a:pt x="2013895" y="0"/>
                    <a:pt x="2681288" y="667393"/>
                    <a:pt x="2681288" y="1490663"/>
                  </a:cubicBezTo>
                  <a:cubicBezTo>
                    <a:pt x="2681288" y="2313933"/>
                    <a:pt x="2013895" y="2981326"/>
                    <a:pt x="1190625" y="2981326"/>
                  </a:cubicBezTo>
                  <a:cubicBezTo>
                    <a:pt x="727536" y="2981326"/>
                    <a:pt x="313767" y="2770159"/>
                    <a:pt x="40357" y="2438863"/>
                  </a:cubicBezTo>
                  <a:lnTo>
                    <a:pt x="0" y="2384895"/>
                  </a:lnTo>
                  <a:lnTo>
                    <a:pt x="45456" y="2324107"/>
                  </a:lnTo>
                  <a:cubicBezTo>
                    <a:pt x="206186" y="2086195"/>
                    <a:pt x="300038" y="1799389"/>
                    <a:pt x="300038" y="1490663"/>
                  </a:cubicBezTo>
                  <a:cubicBezTo>
                    <a:pt x="300038" y="1181937"/>
                    <a:pt x="206186" y="895131"/>
                    <a:pt x="45456" y="657219"/>
                  </a:cubicBezTo>
                  <a:lnTo>
                    <a:pt x="0" y="596432"/>
                  </a:lnTo>
                  <a:lnTo>
                    <a:pt x="40357" y="542463"/>
                  </a:lnTo>
                  <a:cubicBezTo>
                    <a:pt x="313767" y="211167"/>
                    <a:pt x="727536" y="0"/>
                    <a:pt x="1190625"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rmAutofit/>
            </a:bodyPr>
            <a:lstStyle/>
            <a:p>
              <a:pPr algn="ctr">
                <a:lnSpc>
                  <a:spcPct val="120000"/>
                </a:lnSpc>
                <a:spcBef>
                  <a:spcPct val="0"/>
                </a:spcBef>
              </a:pPr>
              <a:r>
                <a:rPr lang="zh-CN" altLang="en-US" sz="1200">
                  <a:latin typeface="微软雅黑" panose="020b0503020204020204" pitchFamily="34" charset="-122"/>
                  <a:ea typeface="微软雅黑" panose="020b0503020204020204" pitchFamily="34" charset="-122"/>
                </a:rPr>
                <a:t>此部分内容作为文字</a:t>
              </a:r>
              <a:br>
                <a:rPr lang="zh-CN" altLang="en-US" sz="1200">
                  <a:latin typeface="微软雅黑" panose="020b0503020204020204" pitchFamily="34" charset="-122"/>
                  <a:ea typeface="微软雅黑" panose="020b0503020204020204" pitchFamily="34" charset="-122"/>
                </a:rPr>
              </a:br>
              <a:r>
                <a:rPr lang="zh-CN" altLang="en-US" sz="1200">
                  <a:latin typeface="微软雅黑" panose="020b0503020204020204" pitchFamily="34" charset="-122"/>
                  <a:ea typeface="微软雅黑" panose="020b0503020204020204" pitchFamily="34" charset="-122"/>
                </a:rPr>
                <a:t>排版占位显示 </a:t>
              </a:r>
              <a:br>
                <a:rPr lang="zh-CN" altLang="en-US" sz="1200">
                  <a:latin typeface="微软雅黑" panose="020b0503020204020204" pitchFamily="34" charset="-122"/>
                  <a:ea typeface="微软雅黑" panose="020b0503020204020204" pitchFamily="34" charset="-122"/>
                </a:rPr>
              </a:br>
              <a:r>
                <a:rPr lang="zh-CN" altLang="en-US" sz="1200">
                  <a:latin typeface="微软雅黑" panose="020b0503020204020204" pitchFamily="34" charset="-122"/>
                  <a:ea typeface="微软雅黑" panose="020b0503020204020204" pitchFamily="34" charset="-122"/>
                </a:rPr>
                <a:t>（建议使用主题字体）</a:t>
              </a:r>
            </a:p>
          </p:txBody>
        </p:sp>
        <p:sp>
          <p:nvSpPr>
            <p:cNvPr id="7" name="Rectangle 8"/>
            <p:cNvSpPr/>
            <p:nvPr/>
          </p:nvSpPr>
          <p:spPr>
            <a:xfrm>
              <a:off x="5560648" y="2362537"/>
              <a:ext cx="1594580" cy="325410"/>
            </a:xfrm>
            <a:prstGeom prst="rect">
              <a:avLst/>
            </a:prstGeom>
          </p:spPr>
          <p:txBody>
            <a:bodyPr wrap="none" lIns="0" tIns="0" rIns="0" bIns="0" anchor="ctr" anchorCtr="1">
              <a:normAutofit fontScale="92500" lnSpcReduction="20000"/>
            </a:bodyPr>
            <a:lstStyle/>
            <a:p>
              <a:pPr lvl="0" algn="ctr" defTabSz="913765">
                <a:spcBef>
                  <a:spcPct val="0"/>
                </a:spcBef>
                <a:defRPr/>
              </a:pPr>
              <a:r>
                <a:rPr lang="zh-CN" altLang="en-US" sz="2000" b="1">
                  <a:solidFill>
                    <a:schemeClr val="bg1"/>
                  </a:solidFill>
                  <a:latin typeface="微软雅黑" panose="020b0503020204020204" pitchFamily="34" charset="-122"/>
                  <a:ea typeface="微软雅黑" panose="020b0503020204020204" pitchFamily="34" charset="-122"/>
                </a:rPr>
                <a:t>标题文本预设</a:t>
              </a:r>
            </a:p>
          </p:txBody>
        </p:sp>
        <p:sp>
          <p:nvSpPr>
            <p:cNvPr id="8" name="Rectangle 9"/>
            <p:cNvSpPr/>
            <p:nvPr/>
          </p:nvSpPr>
          <p:spPr>
            <a:xfrm>
              <a:off x="3029379" y="2362537"/>
              <a:ext cx="1594580" cy="325410"/>
            </a:xfrm>
            <a:prstGeom prst="rect">
              <a:avLst/>
            </a:prstGeom>
          </p:spPr>
          <p:txBody>
            <a:bodyPr wrap="none" lIns="0" tIns="0" rIns="0" bIns="0" anchor="ctr" anchorCtr="1">
              <a:normAutofit fontScale="92500" lnSpcReduction="20000"/>
            </a:bodyPr>
            <a:lstStyle/>
            <a:p>
              <a:pPr lvl="0" algn="ctr" defTabSz="913765">
                <a:spcBef>
                  <a:spcPct val="0"/>
                </a:spcBef>
                <a:defRPr/>
              </a:pPr>
              <a:r>
                <a:rPr lang="zh-CN" altLang="en-US" sz="2000" b="1">
                  <a:solidFill>
                    <a:schemeClr val="bg1"/>
                  </a:solidFill>
                  <a:latin typeface="微软雅黑" panose="020b0503020204020204" pitchFamily="34" charset="-122"/>
                  <a:ea typeface="微软雅黑" panose="020b0503020204020204" pitchFamily="34" charset="-122"/>
                </a:rPr>
                <a:t>标题文本预设</a:t>
              </a:r>
            </a:p>
          </p:txBody>
        </p:sp>
        <p:sp>
          <p:nvSpPr>
            <p:cNvPr id="9" name="Rectangle 10"/>
            <p:cNvSpPr/>
            <p:nvPr/>
          </p:nvSpPr>
          <p:spPr>
            <a:xfrm>
              <a:off x="8091917" y="2362537"/>
              <a:ext cx="1594580" cy="325410"/>
            </a:xfrm>
            <a:prstGeom prst="rect">
              <a:avLst/>
            </a:prstGeom>
          </p:spPr>
          <p:txBody>
            <a:bodyPr wrap="none" lIns="0" tIns="0" rIns="0" bIns="0" anchor="ctr" anchorCtr="1">
              <a:normAutofit fontScale="92500" lnSpcReduction="20000"/>
            </a:bodyPr>
            <a:lstStyle/>
            <a:p>
              <a:pPr lvl="0" algn="ctr" defTabSz="913765">
                <a:spcBef>
                  <a:spcPct val="0"/>
                </a:spcBef>
                <a:defRPr/>
              </a:pPr>
              <a:r>
                <a:rPr lang="zh-CN" altLang="en-US" sz="2000" b="1">
                  <a:solidFill>
                    <a:schemeClr val="bg1"/>
                  </a:solidFill>
                  <a:latin typeface="微软雅黑" panose="020b0503020204020204" pitchFamily="34" charset="-122"/>
                  <a:ea typeface="微软雅黑" panose="020b0503020204020204" pitchFamily="34" charset="-122"/>
                </a:rPr>
                <a:t>标题文本预设</a:t>
              </a:r>
            </a:p>
          </p:txBody>
        </p:sp>
      </p:grpSp>
      <p:sp>
        <p:nvSpPr>
          <p:cNvPr id="10" name="文本框 9"/>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5="http://schemas.microsoft.com/office/powerpoint/2012/main" Requires="p15">
      <p:transition spd="slow" advClick="0" advTm="0" p14:dur="150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10" dur="1000" fill="hold"/>
                                        <p:tgtEl>
                                          <p:spTgt spid="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7"/>
          <p:cNvGrpSpPr/>
          <p:nvPr/>
        </p:nvGrpSpPr>
        <p:grpSpPr>
          <a:xfrm>
            <a:off x="1071468" y="1714540"/>
            <a:ext cx="7001064" cy="2787259"/>
            <a:chOff x="1428624" y="2286053"/>
            <a:chExt cx="9334752" cy="3716345"/>
          </a:xfrm>
        </p:grpSpPr>
        <p:sp>
          <p:nvSpPr>
            <p:cNvPr id="10" name="圆角矩形 9"/>
            <p:cNvSpPr/>
            <p:nvPr/>
          </p:nvSpPr>
          <p:spPr>
            <a:xfrm>
              <a:off x="4546368" y="3357204"/>
              <a:ext cx="3120384" cy="1530492"/>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1600" kern="0">
                <a:solidFill>
                  <a:srgbClr val="D00022"/>
                </a:solidFill>
                <a:latin typeface="Calibri"/>
              </a:endParaRPr>
            </a:p>
          </p:txBody>
        </p:sp>
        <p:sp>
          <p:nvSpPr>
            <p:cNvPr id="12" name="圆角矩形 11"/>
            <p:cNvSpPr/>
            <p:nvPr/>
          </p:nvSpPr>
          <p:spPr>
            <a:xfrm>
              <a:off x="1428624" y="2286053"/>
              <a:ext cx="3978357"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1600" kern="0">
                <a:solidFill>
                  <a:sysClr val="window" lastClr="FFFFFF"/>
                </a:solidFill>
                <a:latin typeface="Calibri"/>
              </a:endParaRPr>
            </a:p>
          </p:txBody>
        </p:sp>
        <p:sp>
          <p:nvSpPr>
            <p:cNvPr id="14" name="圆角矩形 13"/>
            <p:cNvSpPr/>
            <p:nvPr/>
          </p:nvSpPr>
          <p:spPr>
            <a:xfrm>
              <a:off x="6785020" y="2286053"/>
              <a:ext cx="3978356"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1600" kern="0">
                <a:solidFill>
                  <a:sysClr val="window" lastClr="FFFFFF"/>
                </a:solidFill>
                <a:latin typeface="Calibri"/>
              </a:endParaRPr>
            </a:p>
          </p:txBody>
        </p:sp>
        <p:sp>
          <p:nvSpPr>
            <p:cNvPr id="15" name="圆角矩形 14"/>
            <p:cNvSpPr/>
            <p:nvPr/>
          </p:nvSpPr>
          <p:spPr>
            <a:xfrm>
              <a:off x="1428624" y="4471905"/>
              <a:ext cx="3978357"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1600" kern="0">
                <a:solidFill>
                  <a:sysClr val="window" lastClr="FFFFFF"/>
                </a:solidFill>
                <a:latin typeface="Calibri"/>
              </a:endParaRPr>
            </a:p>
          </p:txBody>
        </p:sp>
        <p:sp>
          <p:nvSpPr>
            <p:cNvPr id="16" name="圆角矩形 15"/>
            <p:cNvSpPr/>
            <p:nvPr/>
          </p:nvSpPr>
          <p:spPr>
            <a:xfrm>
              <a:off x="6737502" y="4471904"/>
              <a:ext cx="3978356" cy="1530493"/>
            </a:xfrm>
            <a:prstGeom prst="roundRect">
              <a:avLst>
                <a:gd name="adj" fmla="val 10131"/>
              </a:avLst>
            </a:prstGeom>
            <a:solidFill>
              <a:schemeClr val="bg1">
                <a:lumMod val="85000"/>
              </a:schemeClr>
            </a:solidFill>
            <a:ln w="25400" cap="flat" cmpd="sng" algn="ctr">
              <a:noFill/>
              <a:prstDash val="solid"/>
            </a:ln>
            <a:effectLst/>
          </p:spPr>
          <p:txBody>
            <a:bodyPr anchor="ctr"/>
            <a:lstStyle/>
            <a:p>
              <a:pPr algn="ctr">
                <a:defRPr/>
              </a:pPr>
              <a:endParaRPr lang="en-US" sz="1600" kern="0">
                <a:solidFill>
                  <a:sysClr val="window" lastClr="FFFFFF"/>
                </a:solidFill>
                <a:latin typeface="Calibri"/>
              </a:endParaRPr>
            </a:p>
          </p:txBody>
        </p:sp>
      </p:grpSp>
      <p:cxnSp>
        <p:nvCxnSpPr>
          <p:cNvPr id="17" name="直接连接符 16"/>
          <p:cNvCxnSpPr/>
          <p:nvPr/>
        </p:nvCxnSpPr>
        <p:spPr>
          <a:xfrm>
            <a:off x="1138787" y="3091836"/>
            <a:ext cx="6860488" cy="0"/>
          </a:xfrm>
          <a:prstGeom prst="line">
            <a:avLst/>
          </a:prstGeom>
          <a:ln w="57150">
            <a:solidFill>
              <a:schemeClr val="tx1">
                <a:lumMod val="50000"/>
                <a:lumOff val="50000"/>
              </a:schemeClr>
            </a:solidFill>
            <a:headEnd type="triangle" w="med" len="med"/>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4594088" y="1610594"/>
            <a:ext cx="0" cy="2891206"/>
          </a:xfrm>
          <a:prstGeom prst="line">
            <a:avLst/>
          </a:prstGeom>
          <a:ln w="57150">
            <a:solidFill>
              <a:schemeClr val="tx1">
                <a:lumMod val="50000"/>
                <a:lumOff val="50000"/>
              </a:schemeClr>
            </a:solidFill>
            <a:headEnd type="triangle" w="med" len="med"/>
            <a:tailEnd type="triangle" w="med" len="med"/>
          </a:ln>
          <a:effectLst/>
        </p:spPr>
        <p:style>
          <a:lnRef idx="1">
            <a:schemeClr val="accent1"/>
          </a:lnRef>
          <a:fillRef idx="0">
            <a:schemeClr val="accent1"/>
          </a:fillRef>
          <a:effectRef idx="0">
            <a:schemeClr val="accent1"/>
          </a:effectRef>
          <a:fontRef idx="minor">
            <a:schemeClr val="tx1"/>
          </a:fontRef>
        </p:style>
      </p:cxnSp>
      <p:sp>
        <p:nvSpPr>
          <p:cNvPr id="19" name="圆角矩形 18"/>
          <p:cNvSpPr/>
          <p:nvPr/>
        </p:nvSpPr>
        <p:spPr>
          <a:xfrm>
            <a:off x="3762206" y="2710946"/>
            <a:ext cx="1603751" cy="787026"/>
          </a:xfrm>
          <a:prstGeom prst="roundRect">
            <a:avLst>
              <a:gd name="adj" fmla="val 10131"/>
            </a:avLst>
          </a:prstGeom>
          <a:solidFill>
            <a:schemeClr val="bg1">
              <a:lumMod val="50000"/>
            </a:schemeClr>
          </a:solidFill>
          <a:ln w="25400" cap="flat" cmpd="sng" algn="ctr">
            <a:solidFill>
              <a:sysClr val="window" lastClr="FFFFFF"/>
            </a:solidFill>
            <a:prstDash val="solid"/>
          </a:ln>
          <a:effectLst/>
        </p:spPr>
        <p:txBody>
          <a:bodyPr lIns="68580" tIns="34290" rIns="68580" bIns="34290" anchor="ctr"/>
          <a:lstStyle/>
          <a:p>
            <a:pPr algn="ctr">
              <a:lnSpc>
                <a:spcPct val="130000"/>
              </a:lnSpc>
              <a:defRPr/>
            </a:pPr>
            <a:r>
              <a:rPr lang="zh-CN" altLang="en-US" sz="2400" b="1" kern="0">
                <a:ln w="18415" cmpd="sng">
                  <a:noFill/>
                  <a:prstDash val="solid"/>
                </a:ln>
                <a:solidFill>
                  <a:srgbClr val="FFFFFF"/>
                </a:solidFill>
                <a:latin typeface="Arial Rounded MT Bold" pitchFamily="34" charset="0"/>
                <a:ea typeface="微软雅黑" panose="020b0503020204020204" pitchFamily="34" charset="-122"/>
                <a:cs typeface="Times New Roman" panose="02020603050405020304" pitchFamily="18" charset="0"/>
              </a:rPr>
              <a:t>商业模式</a:t>
            </a:r>
            <a:endParaRPr lang="en-US" sz="2400" b="1" kern="0">
              <a:ln w="18415" cmpd="sng">
                <a:noFill/>
                <a:prstDash val="solid"/>
              </a:ln>
              <a:solidFill>
                <a:srgbClr val="FFFFFF"/>
              </a:solidFill>
              <a:latin typeface="Arial Rounded MT Bold" pitchFamily="34" charset="0"/>
              <a:ea typeface="微软雅黑" panose="020b0503020204020204" pitchFamily="34" charset="-122"/>
              <a:cs typeface="Times New Roman" panose="02020603050405020304" pitchFamily="18" charset="0"/>
            </a:endParaRPr>
          </a:p>
        </p:txBody>
      </p:sp>
      <p:grpSp>
        <p:nvGrpSpPr>
          <p:cNvPr id="3" name="组合 19"/>
          <p:cNvGrpSpPr/>
          <p:nvPr/>
        </p:nvGrpSpPr>
        <p:grpSpPr>
          <a:xfrm>
            <a:off x="1144729" y="1600200"/>
            <a:ext cx="2793310" cy="1183834"/>
            <a:chOff x="1526305" y="2133600"/>
            <a:chExt cx="3724413" cy="1578445"/>
          </a:xfrm>
        </p:grpSpPr>
        <p:sp>
          <p:nvSpPr>
            <p:cNvPr id="21" name="圆角矩形 20"/>
            <p:cNvSpPr/>
            <p:nvPr/>
          </p:nvSpPr>
          <p:spPr>
            <a:xfrm>
              <a:off x="1684697" y="2133600"/>
              <a:ext cx="3468853" cy="1453275"/>
            </a:xfrm>
            <a:prstGeom prst="roundRect">
              <a:avLst>
                <a:gd name="adj" fmla="val 10131"/>
              </a:avLst>
            </a:prstGeom>
            <a:solidFill>
              <a:schemeClr val="accent1"/>
            </a:solidFill>
            <a:ln w="25400" cap="flat" cmpd="sng" algn="ctr">
              <a:solidFill>
                <a:sysClr val="window" lastClr="FFFFFF"/>
              </a:solidFill>
              <a:prstDash val="solid"/>
            </a:ln>
            <a:effectLst/>
          </p:spPr>
          <p:txBody>
            <a:bodyPr lIns="96000" tIns="336000" rIns="96000" bIns="0" anchor="ctr"/>
            <a:lstStyle/>
            <a:p>
              <a:pPr algn="just"/>
              <a:endParaRPr lang="zh-CN" altLang="en-US" sz="11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 name="KSO_GN1"/>
            <p:cNvSpPr txBox="1">
              <a:spLocks noChangeArrowheads="1"/>
            </p:cNvSpPr>
            <p:nvPr/>
          </p:nvSpPr>
          <p:spPr bwMode="auto">
            <a:xfrm flipH="1">
              <a:off x="1526305" y="2215170"/>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anose="02010600030101010101" pitchFamily="2" charset="-122"/>
                </a:defRPr>
              </a:lvl1pPr>
              <a:lvl2pPr marL="742950" indent="-285750">
                <a:defRPr>
                  <a:solidFill>
                    <a:schemeClr val="tx1"/>
                  </a:solidFill>
                  <a:latin typeface="Arial Narrow" pitchFamily="34" charset="0"/>
                  <a:ea typeface="宋体" panose="02010600030101010101" pitchFamily="2" charset="-122"/>
                </a:defRPr>
              </a:lvl2pPr>
              <a:lvl3pPr marL="1143000" indent="-228600">
                <a:defRPr>
                  <a:solidFill>
                    <a:schemeClr val="tx1"/>
                  </a:solidFill>
                  <a:latin typeface="Arial Narrow" pitchFamily="34" charset="0"/>
                  <a:ea typeface="宋体" panose="02010600030101010101" pitchFamily="2" charset="-122"/>
                </a:defRPr>
              </a:lvl3pPr>
              <a:lvl4pPr marL="1600200" indent="-228600">
                <a:defRPr>
                  <a:solidFill>
                    <a:schemeClr val="tx1"/>
                  </a:solidFill>
                  <a:latin typeface="Arial Narrow" pitchFamily="34" charset="0"/>
                  <a:ea typeface="宋体" panose="02010600030101010101" pitchFamily="2" charset="-122"/>
                </a:defRPr>
              </a:lvl4pPr>
              <a:lvl5pPr marL="2057400" indent="-228600">
                <a:defRPr>
                  <a:solidFill>
                    <a:schemeClr val="tx1"/>
                  </a:solidFill>
                  <a:latin typeface="Arial Narrow"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9pPr>
            </a:lstStyle>
            <a:p>
              <a:pPr algn="ctr" eaLnBrk="1" hangingPunct="1">
                <a:lnSpc>
                  <a:spcPct val="80000"/>
                </a:lnSpc>
              </a:pPr>
              <a:r>
                <a:rPr lang="en-US" altLang="zh-CN" sz="2700" b="1">
                  <a:solidFill>
                    <a:schemeClr val="bg1"/>
                  </a:solidFill>
                  <a:latin typeface="Arial Rounded MT Bold" pitchFamily="34" charset="0"/>
                  <a:ea typeface="微软雅黑" panose="020b0503020204020204" pitchFamily="34" charset="-122"/>
                  <a:cs typeface="Times New Roman" panose="02020603050405020304" pitchFamily="18" charset="0"/>
                </a:rPr>
                <a:t>01</a:t>
              </a:r>
              <a:endParaRPr lang="zh-CN" altLang="en-US" sz="2700" b="1">
                <a:solidFill>
                  <a:schemeClr val="bg1"/>
                </a:solidFill>
                <a:latin typeface="Arial Rounded MT Bold" pitchFamily="34" charset="0"/>
                <a:ea typeface="微软雅黑" panose="020b0503020204020204" pitchFamily="34" charset="-122"/>
                <a:cs typeface="Times New Roman" panose="02020603050405020304" pitchFamily="18" charset="0"/>
              </a:endParaRPr>
            </a:p>
          </p:txBody>
        </p:sp>
        <p:sp>
          <p:nvSpPr>
            <p:cNvPr id="23" name="TextBox 110"/>
            <p:cNvSpPr txBox="1"/>
            <p:nvPr/>
          </p:nvSpPr>
          <p:spPr>
            <a:xfrm>
              <a:off x="2604500" y="2542495"/>
              <a:ext cx="2646218" cy="1169550"/>
            </a:xfrm>
            <a:prstGeom prst="rect">
              <a:avLst/>
            </a:prstGeom>
            <a:noFill/>
          </p:spPr>
          <p:txBody>
            <a:bodyPr wrap="square" lIns="0" tIns="0" rIns="0" bIns="0" rtlCol="0">
              <a:spAutoFit/>
            </a:bodyPr>
            <a:lstStyle/>
            <a:p>
              <a:r>
                <a:rPr lang="zh-CN" altLang="en-US" sz="1500">
                  <a:solidFill>
                    <a:schemeClr val="bg1"/>
                  </a:solidFill>
                  <a:latin typeface="微软雅黑" panose="020b0503020204020204" pitchFamily="34" charset="-122"/>
                  <a:ea typeface="微软雅黑" panose="020b0503020204020204" pitchFamily="34" charset="-122"/>
                </a:rPr>
                <a:t>单击此处输入标题</a:t>
              </a:r>
              <a:endParaRPr lang="en-US" altLang="zh-CN" sz="1500">
                <a:solidFill>
                  <a:schemeClr val="bg1"/>
                </a:solidFill>
                <a:latin typeface="微软雅黑" panose="020b0503020204020204" pitchFamily="34" charset="-122"/>
                <a:ea typeface="微软雅黑" panose="020b0503020204020204" pitchFamily="34" charset="-122"/>
              </a:endParaRPr>
            </a:p>
            <a:p>
              <a:r>
                <a:rPr lang="zh-CN" altLang="en-US" sz="90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900">
                <a:solidFill>
                  <a:schemeClr val="bg1"/>
                </a:solidFill>
                <a:latin typeface="微软雅黑" panose="020b0503020204020204" pitchFamily="34" charset="-122"/>
                <a:ea typeface="微软雅黑" panose="020b0503020204020204" pitchFamily="34" charset="-122"/>
              </a:endParaRPr>
            </a:p>
            <a:p>
              <a:r>
                <a:rPr lang="zh-CN" altLang="en-US" sz="90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900">
                <a:solidFill>
                  <a:schemeClr val="bg1"/>
                </a:solidFill>
                <a:latin typeface="微软雅黑" panose="020b0503020204020204" pitchFamily="34" charset="-122"/>
                <a:ea typeface="微软雅黑" panose="020b0503020204020204" pitchFamily="34" charset="-122"/>
              </a:endParaRPr>
            </a:p>
            <a:p>
              <a:endParaRPr lang="en-US" altLang="zh-CN" sz="2400">
                <a:solidFill>
                  <a:schemeClr val="bg1"/>
                </a:solidFill>
                <a:latin typeface="微软雅黑" panose="020b0503020204020204" pitchFamily="34" charset="-122"/>
                <a:ea typeface="微软雅黑" panose="020b0503020204020204" pitchFamily="34" charset="-122"/>
              </a:endParaRPr>
            </a:p>
          </p:txBody>
        </p:sp>
      </p:grpSp>
      <p:grpSp>
        <p:nvGrpSpPr>
          <p:cNvPr id="4" name="组合 23"/>
          <p:cNvGrpSpPr/>
          <p:nvPr/>
        </p:nvGrpSpPr>
        <p:grpSpPr>
          <a:xfrm>
            <a:off x="5278840" y="1600200"/>
            <a:ext cx="2708057" cy="1183834"/>
            <a:chOff x="7038453" y="2133600"/>
            <a:chExt cx="3610743" cy="1578445"/>
          </a:xfrm>
        </p:grpSpPr>
        <p:sp>
          <p:nvSpPr>
            <p:cNvPr id="25" name="圆角矩形 24"/>
            <p:cNvSpPr/>
            <p:nvPr/>
          </p:nvSpPr>
          <p:spPr>
            <a:xfrm>
              <a:off x="7038453" y="2133600"/>
              <a:ext cx="3468854" cy="1453275"/>
            </a:xfrm>
            <a:prstGeom prst="roundRect">
              <a:avLst>
                <a:gd name="adj" fmla="val 10131"/>
              </a:avLst>
            </a:prstGeom>
            <a:solidFill>
              <a:schemeClr val="accent2"/>
            </a:solidFill>
            <a:ln w="25400" cap="flat" cmpd="sng" algn="ctr">
              <a:solidFill>
                <a:sysClr val="window" lastClr="FFFFFF"/>
              </a:solidFill>
              <a:prstDash val="solid"/>
            </a:ln>
            <a:effectLst/>
          </p:spPr>
          <p:txBody>
            <a:bodyPr lIns="96000" tIns="336000" rIns="96000" bIns="0" anchor="ctr"/>
            <a:lstStyle/>
            <a:p>
              <a:pPr algn="ctr">
                <a:lnSpc>
                  <a:spcPct val="130000"/>
                </a:lnSpc>
                <a:defRPr/>
              </a:pPr>
              <a:endParaRPr lang="zh-CN" altLang="en-US" sz="2000" b="1" ker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KSO_GN2"/>
            <p:cNvSpPr txBox="1">
              <a:spLocks noChangeArrowheads="1"/>
            </p:cNvSpPr>
            <p:nvPr/>
          </p:nvSpPr>
          <p:spPr bwMode="auto">
            <a:xfrm flipH="1">
              <a:off x="9648667" y="2215170"/>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anose="02010600030101010101" pitchFamily="2" charset="-122"/>
                </a:defRPr>
              </a:lvl1pPr>
              <a:lvl2pPr marL="742950" indent="-285750">
                <a:defRPr>
                  <a:solidFill>
                    <a:schemeClr val="tx1"/>
                  </a:solidFill>
                  <a:latin typeface="Arial Narrow" pitchFamily="34" charset="0"/>
                  <a:ea typeface="宋体" panose="02010600030101010101" pitchFamily="2" charset="-122"/>
                </a:defRPr>
              </a:lvl2pPr>
              <a:lvl3pPr marL="1143000" indent="-228600">
                <a:defRPr>
                  <a:solidFill>
                    <a:schemeClr val="tx1"/>
                  </a:solidFill>
                  <a:latin typeface="Arial Narrow" pitchFamily="34" charset="0"/>
                  <a:ea typeface="宋体" panose="02010600030101010101" pitchFamily="2" charset="-122"/>
                </a:defRPr>
              </a:lvl3pPr>
              <a:lvl4pPr marL="1600200" indent="-228600">
                <a:defRPr>
                  <a:solidFill>
                    <a:schemeClr val="tx1"/>
                  </a:solidFill>
                  <a:latin typeface="Arial Narrow" pitchFamily="34" charset="0"/>
                  <a:ea typeface="宋体" panose="02010600030101010101" pitchFamily="2" charset="-122"/>
                </a:defRPr>
              </a:lvl4pPr>
              <a:lvl5pPr marL="2057400" indent="-228600">
                <a:defRPr>
                  <a:solidFill>
                    <a:schemeClr val="tx1"/>
                  </a:solidFill>
                  <a:latin typeface="Arial Narrow"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9pPr>
            </a:lstStyle>
            <a:p>
              <a:pPr algn="ctr" eaLnBrk="1" hangingPunct="1">
                <a:lnSpc>
                  <a:spcPct val="80000"/>
                </a:lnSpc>
              </a:pPr>
              <a:r>
                <a:rPr lang="en-US" altLang="zh-CN" sz="2700" b="1">
                  <a:solidFill>
                    <a:srgbClr val="FFFFFF"/>
                  </a:solidFill>
                  <a:latin typeface="Arial Rounded MT Bold" pitchFamily="34" charset="0"/>
                  <a:ea typeface="微软雅黑" panose="020b0503020204020204" pitchFamily="34" charset="-122"/>
                  <a:cs typeface="Times New Roman" panose="02020603050405020304" pitchFamily="18" charset="0"/>
                </a:rPr>
                <a:t>03</a:t>
              </a:r>
              <a:endParaRPr lang="zh-CN" altLang="en-US" sz="2700" b="1">
                <a:solidFill>
                  <a:srgbClr val="FFFFFF"/>
                </a:solidFill>
                <a:latin typeface="Arial Rounded MT Bold" pitchFamily="34" charset="0"/>
                <a:ea typeface="微软雅黑" panose="020b0503020204020204" pitchFamily="34" charset="-122"/>
                <a:cs typeface="Times New Roman" panose="02020603050405020304" pitchFamily="18" charset="0"/>
              </a:endParaRPr>
            </a:p>
          </p:txBody>
        </p:sp>
        <p:sp>
          <p:nvSpPr>
            <p:cNvPr id="27" name="TextBox 110"/>
            <p:cNvSpPr txBox="1"/>
            <p:nvPr/>
          </p:nvSpPr>
          <p:spPr>
            <a:xfrm>
              <a:off x="7603450" y="2542495"/>
              <a:ext cx="2646218" cy="1169550"/>
            </a:xfrm>
            <a:prstGeom prst="rect">
              <a:avLst/>
            </a:prstGeom>
            <a:noFill/>
          </p:spPr>
          <p:txBody>
            <a:bodyPr wrap="square" lIns="0" tIns="0" rIns="0" bIns="0" rtlCol="0">
              <a:spAutoFit/>
            </a:bodyPr>
            <a:lstStyle/>
            <a:p>
              <a:r>
                <a:rPr lang="zh-CN" altLang="en-US" sz="1500">
                  <a:solidFill>
                    <a:srgbClr val="FFFFFF"/>
                  </a:solidFill>
                  <a:latin typeface="微软雅黑" panose="020b0503020204020204" pitchFamily="34" charset="-122"/>
                  <a:ea typeface="微软雅黑" panose="020b0503020204020204" pitchFamily="34" charset="-122"/>
                </a:rPr>
                <a:t>单击此处输入标题</a:t>
              </a:r>
              <a:endParaRPr lang="en-US" altLang="zh-CN" sz="1500">
                <a:solidFill>
                  <a:srgbClr val="FFFFFF"/>
                </a:solidFill>
                <a:latin typeface="微软雅黑" panose="020b0503020204020204" pitchFamily="34" charset="-122"/>
                <a:ea typeface="微软雅黑" panose="020b0503020204020204" pitchFamily="34" charset="-122"/>
              </a:endParaRPr>
            </a:p>
            <a:p>
              <a:r>
                <a:rPr lang="zh-CN" altLang="en-US" sz="90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900">
                <a:solidFill>
                  <a:srgbClr val="FFFFFF"/>
                </a:solidFill>
                <a:latin typeface="微软雅黑" panose="020b0503020204020204" pitchFamily="34" charset="-122"/>
                <a:ea typeface="微软雅黑" panose="020b0503020204020204" pitchFamily="34" charset="-122"/>
              </a:endParaRPr>
            </a:p>
            <a:p>
              <a:r>
                <a:rPr lang="zh-CN" altLang="en-US" sz="90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900">
                <a:solidFill>
                  <a:srgbClr val="FFFFFF"/>
                </a:solidFill>
                <a:latin typeface="微软雅黑" panose="020b0503020204020204" pitchFamily="34" charset="-122"/>
                <a:ea typeface="微软雅黑" panose="020b0503020204020204" pitchFamily="34" charset="-122"/>
              </a:endParaRPr>
            </a:p>
            <a:p>
              <a:endParaRPr lang="en-US" altLang="zh-CN" sz="2400">
                <a:solidFill>
                  <a:srgbClr val="FFFFFF"/>
                </a:solidFill>
                <a:latin typeface="微软雅黑" panose="020b0503020204020204" pitchFamily="34" charset="-122"/>
                <a:ea typeface="微软雅黑" panose="020b0503020204020204" pitchFamily="34" charset="-122"/>
              </a:endParaRPr>
            </a:p>
          </p:txBody>
        </p:sp>
      </p:grpSp>
      <p:grpSp>
        <p:nvGrpSpPr>
          <p:cNvPr id="5" name="组合 27"/>
          <p:cNvGrpSpPr/>
          <p:nvPr/>
        </p:nvGrpSpPr>
        <p:grpSpPr>
          <a:xfrm>
            <a:off x="1138787" y="3544004"/>
            <a:ext cx="2799254" cy="1110740"/>
            <a:chOff x="1518382" y="4725340"/>
            <a:chExt cx="3732338" cy="1480987"/>
          </a:xfrm>
        </p:grpSpPr>
        <p:sp>
          <p:nvSpPr>
            <p:cNvPr id="29" name="圆角矩形 28"/>
            <p:cNvSpPr/>
            <p:nvPr/>
          </p:nvSpPr>
          <p:spPr>
            <a:xfrm>
              <a:off x="1684697" y="4725340"/>
              <a:ext cx="3468853" cy="1453275"/>
            </a:xfrm>
            <a:prstGeom prst="roundRect">
              <a:avLst>
                <a:gd name="adj" fmla="val 10131"/>
              </a:avLst>
            </a:prstGeom>
            <a:solidFill>
              <a:schemeClr val="accent4"/>
            </a:solidFill>
            <a:ln w="25400" cap="flat" cmpd="sng" algn="ctr">
              <a:solidFill>
                <a:sysClr val="window" lastClr="FFFFFF"/>
              </a:solidFill>
              <a:prstDash val="solid"/>
            </a:ln>
            <a:effectLst/>
          </p:spPr>
          <p:txBody>
            <a:bodyPr lIns="96000" tIns="0" rIns="96000" bIns="336000" anchor="ctr"/>
            <a:lstStyle/>
            <a:p>
              <a:pPr algn="ctr">
                <a:lnSpc>
                  <a:spcPct val="130000"/>
                </a:lnSpc>
                <a:defRPr/>
              </a:pPr>
              <a:endParaRPr lang="zh-CN" altLang="en-US" sz="2000" b="1" ker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0" name="KSO_GN4"/>
            <p:cNvSpPr txBox="1">
              <a:spLocks noChangeArrowheads="1"/>
            </p:cNvSpPr>
            <p:nvPr/>
          </p:nvSpPr>
          <p:spPr bwMode="auto">
            <a:xfrm flipH="1">
              <a:off x="1518382" y="5766787"/>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anose="02010600030101010101" pitchFamily="2" charset="-122"/>
                </a:defRPr>
              </a:lvl1pPr>
              <a:lvl2pPr marL="742950" indent="-285750">
                <a:defRPr>
                  <a:solidFill>
                    <a:schemeClr val="tx1"/>
                  </a:solidFill>
                  <a:latin typeface="Arial Narrow" pitchFamily="34" charset="0"/>
                  <a:ea typeface="宋体" panose="02010600030101010101" pitchFamily="2" charset="-122"/>
                </a:defRPr>
              </a:lvl2pPr>
              <a:lvl3pPr marL="1143000" indent="-228600">
                <a:defRPr>
                  <a:solidFill>
                    <a:schemeClr val="tx1"/>
                  </a:solidFill>
                  <a:latin typeface="Arial Narrow" pitchFamily="34" charset="0"/>
                  <a:ea typeface="宋体" panose="02010600030101010101" pitchFamily="2" charset="-122"/>
                </a:defRPr>
              </a:lvl3pPr>
              <a:lvl4pPr marL="1600200" indent="-228600">
                <a:defRPr>
                  <a:solidFill>
                    <a:schemeClr val="tx1"/>
                  </a:solidFill>
                  <a:latin typeface="Arial Narrow" pitchFamily="34" charset="0"/>
                  <a:ea typeface="宋体" panose="02010600030101010101" pitchFamily="2" charset="-122"/>
                </a:defRPr>
              </a:lvl4pPr>
              <a:lvl5pPr marL="2057400" indent="-228600">
                <a:defRPr>
                  <a:solidFill>
                    <a:schemeClr val="tx1"/>
                  </a:solidFill>
                  <a:latin typeface="Arial Narrow"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9pPr>
            </a:lstStyle>
            <a:p>
              <a:pPr algn="ctr" eaLnBrk="1" hangingPunct="1">
                <a:lnSpc>
                  <a:spcPct val="80000"/>
                </a:lnSpc>
              </a:pPr>
              <a:r>
                <a:rPr lang="en-US" altLang="zh-CN" sz="2700" b="1">
                  <a:solidFill>
                    <a:srgbClr val="FFFFFF"/>
                  </a:solidFill>
                  <a:latin typeface="Arial Rounded MT Bold" pitchFamily="34" charset="0"/>
                  <a:ea typeface="微软雅黑" panose="020b0503020204020204" pitchFamily="34" charset="-122"/>
                  <a:cs typeface="Times New Roman" panose="02020603050405020304" pitchFamily="18" charset="0"/>
                </a:rPr>
                <a:t>02</a:t>
              </a:r>
              <a:endParaRPr lang="zh-CN" altLang="en-US" sz="2700" b="1">
                <a:solidFill>
                  <a:srgbClr val="FFFFFF"/>
                </a:solidFill>
                <a:latin typeface="Arial Rounded MT Bold" pitchFamily="34" charset="0"/>
                <a:ea typeface="微软雅黑" panose="020b0503020204020204" pitchFamily="34" charset="-122"/>
                <a:cs typeface="Times New Roman" panose="02020603050405020304" pitchFamily="18" charset="0"/>
              </a:endParaRPr>
            </a:p>
          </p:txBody>
        </p:sp>
        <p:sp>
          <p:nvSpPr>
            <p:cNvPr id="31" name="TextBox 110"/>
            <p:cNvSpPr txBox="1"/>
            <p:nvPr/>
          </p:nvSpPr>
          <p:spPr>
            <a:xfrm>
              <a:off x="2604501" y="5036776"/>
              <a:ext cx="2646219" cy="1169551"/>
            </a:xfrm>
            <a:prstGeom prst="rect">
              <a:avLst/>
            </a:prstGeom>
            <a:noFill/>
          </p:spPr>
          <p:txBody>
            <a:bodyPr wrap="square" lIns="0" tIns="0" rIns="0" bIns="0" rtlCol="0">
              <a:spAutoFit/>
            </a:bodyPr>
            <a:lstStyle/>
            <a:p>
              <a:r>
                <a:rPr lang="zh-CN" altLang="en-US" sz="1500">
                  <a:solidFill>
                    <a:srgbClr val="FFFFFF"/>
                  </a:solidFill>
                  <a:latin typeface="微软雅黑" panose="020b0503020204020204" pitchFamily="34" charset="-122"/>
                  <a:ea typeface="微软雅黑" panose="020b0503020204020204" pitchFamily="34" charset="-122"/>
                </a:rPr>
                <a:t>单击此处输入标题</a:t>
              </a:r>
              <a:endParaRPr lang="en-US" altLang="zh-CN" sz="1500">
                <a:solidFill>
                  <a:srgbClr val="FFFFFF"/>
                </a:solidFill>
                <a:latin typeface="微软雅黑" panose="020b0503020204020204" pitchFamily="34" charset="-122"/>
                <a:ea typeface="微软雅黑" panose="020b0503020204020204" pitchFamily="34" charset="-122"/>
              </a:endParaRPr>
            </a:p>
            <a:p>
              <a:r>
                <a:rPr lang="zh-CN" altLang="en-US" sz="90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900">
                <a:solidFill>
                  <a:srgbClr val="FFFFFF"/>
                </a:solidFill>
                <a:latin typeface="微软雅黑" panose="020b0503020204020204" pitchFamily="34" charset="-122"/>
                <a:ea typeface="微软雅黑" panose="020b0503020204020204" pitchFamily="34" charset="-122"/>
              </a:endParaRPr>
            </a:p>
            <a:p>
              <a:r>
                <a:rPr lang="zh-CN" altLang="en-US" sz="900">
                  <a:solidFill>
                    <a:srgbClr val="FFFFFF"/>
                  </a:solidFill>
                  <a:latin typeface="微软雅黑" panose="020b0503020204020204" pitchFamily="34" charset="-122"/>
                  <a:ea typeface="微软雅黑" panose="020b0503020204020204" pitchFamily="34" charset="-122"/>
                </a:rPr>
                <a:t>请在这里输入您的主要叙述内容</a:t>
              </a:r>
              <a:endParaRPr lang="en-US" altLang="zh-CN" sz="900">
                <a:solidFill>
                  <a:srgbClr val="FFFFFF"/>
                </a:solidFill>
                <a:latin typeface="微软雅黑" panose="020b0503020204020204" pitchFamily="34" charset="-122"/>
                <a:ea typeface="微软雅黑" panose="020b0503020204020204" pitchFamily="34" charset="-122"/>
              </a:endParaRPr>
            </a:p>
            <a:p>
              <a:endParaRPr lang="en-US" altLang="zh-CN" sz="2400">
                <a:solidFill>
                  <a:srgbClr val="FFFFFF"/>
                </a:solidFill>
                <a:latin typeface="微软雅黑" panose="020b0503020204020204" pitchFamily="34" charset="-122"/>
                <a:ea typeface="微软雅黑" panose="020b0503020204020204" pitchFamily="34" charset="-122"/>
              </a:endParaRPr>
            </a:p>
          </p:txBody>
        </p:sp>
      </p:grpSp>
      <p:grpSp>
        <p:nvGrpSpPr>
          <p:cNvPr id="6" name="组合 31"/>
          <p:cNvGrpSpPr/>
          <p:nvPr/>
        </p:nvGrpSpPr>
        <p:grpSpPr>
          <a:xfrm>
            <a:off x="5245179" y="3544006"/>
            <a:ext cx="2731326" cy="1110739"/>
            <a:chOff x="6993572" y="4725339"/>
            <a:chExt cx="3641768" cy="1480985"/>
          </a:xfrm>
        </p:grpSpPr>
        <p:sp>
          <p:nvSpPr>
            <p:cNvPr id="33" name="圆角矩形 32"/>
            <p:cNvSpPr/>
            <p:nvPr/>
          </p:nvSpPr>
          <p:spPr>
            <a:xfrm>
              <a:off x="6993572" y="4725339"/>
              <a:ext cx="3468854" cy="1453275"/>
            </a:xfrm>
            <a:prstGeom prst="roundRect">
              <a:avLst>
                <a:gd name="adj" fmla="val 10131"/>
              </a:avLst>
            </a:prstGeom>
            <a:solidFill>
              <a:schemeClr val="accent3"/>
            </a:solidFill>
            <a:ln w="25400" cap="flat" cmpd="sng" algn="ctr">
              <a:solidFill>
                <a:sysClr val="window" lastClr="FFFFFF"/>
              </a:solidFill>
              <a:prstDash val="solid"/>
            </a:ln>
            <a:effectLst/>
          </p:spPr>
          <p:txBody>
            <a:bodyPr lIns="96000" tIns="0" rIns="96000" bIns="336000" anchor="ctr"/>
            <a:lstStyle/>
            <a:p>
              <a:pPr algn="ctr">
                <a:lnSpc>
                  <a:spcPct val="130000"/>
                </a:lnSpc>
                <a:defRPr/>
              </a:pPr>
              <a:endParaRPr lang="en-US" altLang="zh-CN" sz="2000" b="1" kern="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34" name="KSO_GN3"/>
            <p:cNvSpPr txBox="1">
              <a:spLocks noChangeArrowheads="1"/>
            </p:cNvSpPr>
            <p:nvPr/>
          </p:nvSpPr>
          <p:spPr bwMode="auto">
            <a:xfrm flipH="1">
              <a:off x="9634811" y="5794497"/>
              <a:ext cx="1000529" cy="41182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1"/>
            <a:lstStyle>
              <a:lvl1pPr>
                <a:defRPr>
                  <a:solidFill>
                    <a:schemeClr val="tx1"/>
                  </a:solidFill>
                  <a:latin typeface="Arial Narrow" pitchFamily="34" charset="0"/>
                  <a:ea typeface="宋体" panose="02010600030101010101" pitchFamily="2" charset="-122"/>
                </a:defRPr>
              </a:lvl1pPr>
              <a:lvl2pPr marL="742950" indent="-285750">
                <a:defRPr>
                  <a:solidFill>
                    <a:schemeClr val="tx1"/>
                  </a:solidFill>
                  <a:latin typeface="Arial Narrow" pitchFamily="34" charset="0"/>
                  <a:ea typeface="宋体" panose="02010600030101010101" pitchFamily="2" charset="-122"/>
                </a:defRPr>
              </a:lvl2pPr>
              <a:lvl3pPr marL="1143000" indent="-228600">
                <a:defRPr>
                  <a:solidFill>
                    <a:schemeClr val="tx1"/>
                  </a:solidFill>
                  <a:latin typeface="Arial Narrow" pitchFamily="34" charset="0"/>
                  <a:ea typeface="宋体" panose="02010600030101010101" pitchFamily="2" charset="-122"/>
                </a:defRPr>
              </a:lvl3pPr>
              <a:lvl4pPr marL="1600200" indent="-228600">
                <a:defRPr>
                  <a:solidFill>
                    <a:schemeClr val="tx1"/>
                  </a:solidFill>
                  <a:latin typeface="Arial Narrow" pitchFamily="34" charset="0"/>
                  <a:ea typeface="宋体" panose="02010600030101010101" pitchFamily="2" charset="-122"/>
                </a:defRPr>
              </a:lvl4pPr>
              <a:lvl5pPr marL="2057400" indent="-228600">
                <a:defRPr>
                  <a:solidFill>
                    <a:schemeClr val="tx1"/>
                  </a:solidFill>
                  <a:latin typeface="Arial Narrow"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9pPr>
            </a:lstStyle>
            <a:p>
              <a:pPr algn="ctr" eaLnBrk="1" hangingPunct="1">
                <a:lnSpc>
                  <a:spcPct val="80000"/>
                </a:lnSpc>
              </a:pPr>
              <a:r>
                <a:rPr lang="en-US" altLang="zh-CN" sz="2700" b="1">
                  <a:solidFill>
                    <a:schemeClr val="bg1"/>
                  </a:solidFill>
                  <a:latin typeface="Arial Rounded MT Bold" pitchFamily="34" charset="0"/>
                  <a:ea typeface="微软雅黑" panose="020b0503020204020204" pitchFamily="34" charset="-122"/>
                  <a:cs typeface="Times New Roman" panose="02020603050405020304" pitchFamily="18" charset="0"/>
                </a:rPr>
                <a:t>04</a:t>
              </a:r>
              <a:endParaRPr lang="zh-CN" altLang="en-US" sz="2700" b="1">
                <a:solidFill>
                  <a:schemeClr val="bg1"/>
                </a:solidFill>
                <a:latin typeface="Arial Rounded MT Bold" pitchFamily="34" charset="0"/>
                <a:ea typeface="微软雅黑" panose="020b0503020204020204" pitchFamily="34" charset="-122"/>
                <a:cs typeface="Times New Roman" panose="02020603050405020304" pitchFamily="18" charset="0"/>
              </a:endParaRPr>
            </a:p>
          </p:txBody>
        </p:sp>
        <p:sp>
          <p:nvSpPr>
            <p:cNvPr id="35" name="TextBox 110"/>
            <p:cNvSpPr txBox="1"/>
            <p:nvPr/>
          </p:nvSpPr>
          <p:spPr>
            <a:xfrm>
              <a:off x="7603451" y="5036771"/>
              <a:ext cx="2646219" cy="1169550"/>
            </a:xfrm>
            <a:prstGeom prst="rect">
              <a:avLst/>
            </a:prstGeom>
            <a:noFill/>
          </p:spPr>
          <p:txBody>
            <a:bodyPr wrap="square" lIns="0" tIns="0" rIns="0" bIns="0" rtlCol="0">
              <a:spAutoFit/>
            </a:bodyPr>
            <a:lstStyle/>
            <a:p>
              <a:r>
                <a:rPr lang="zh-CN" altLang="en-US" sz="1500">
                  <a:solidFill>
                    <a:schemeClr val="bg1"/>
                  </a:solidFill>
                  <a:latin typeface="微软雅黑" panose="020b0503020204020204" pitchFamily="34" charset="-122"/>
                  <a:ea typeface="微软雅黑" panose="020b0503020204020204" pitchFamily="34" charset="-122"/>
                </a:rPr>
                <a:t>单击此处输入标题</a:t>
              </a:r>
              <a:endParaRPr lang="en-US" altLang="zh-CN" sz="1500">
                <a:solidFill>
                  <a:schemeClr val="bg1"/>
                </a:solidFill>
                <a:latin typeface="微软雅黑" panose="020b0503020204020204" pitchFamily="34" charset="-122"/>
                <a:ea typeface="微软雅黑" panose="020b0503020204020204" pitchFamily="34" charset="-122"/>
              </a:endParaRPr>
            </a:p>
            <a:p>
              <a:r>
                <a:rPr lang="zh-CN" altLang="en-US" sz="90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900">
                <a:solidFill>
                  <a:schemeClr val="bg1"/>
                </a:solidFill>
                <a:latin typeface="微软雅黑" panose="020b0503020204020204" pitchFamily="34" charset="-122"/>
                <a:ea typeface="微软雅黑" panose="020b0503020204020204" pitchFamily="34" charset="-122"/>
              </a:endParaRPr>
            </a:p>
            <a:p>
              <a:r>
                <a:rPr lang="zh-CN" altLang="en-US" sz="900">
                  <a:solidFill>
                    <a:schemeClr val="bg1"/>
                  </a:solidFill>
                  <a:latin typeface="微软雅黑" panose="020b0503020204020204" pitchFamily="34" charset="-122"/>
                  <a:ea typeface="微软雅黑" panose="020b0503020204020204" pitchFamily="34" charset="-122"/>
                </a:rPr>
                <a:t>请在这里输入您的主要叙述内容</a:t>
              </a:r>
              <a:endParaRPr lang="en-US" altLang="zh-CN" sz="900">
                <a:solidFill>
                  <a:schemeClr val="bg1"/>
                </a:solidFill>
                <a:latin typeface="微软雅黑" panose="020b0503020204020204" pitchFamily="34" charset="-122"/>
                <a:ea typeface="微软雅黑" panose="020b0503020204020204" pitchFamily="34" charset="-122"/>
              </a:endParaRPr>
            </a:p>
            <a:p>
              <a:endParaRPr lang="en-US" altLang="zh-CN" sz="2400">
                <a:solidFill>
                  <a:schemeClr val="bg1"/>
                </a:solidFill>
                <a:latin typeface="微软雅黑" panose="020b0503020204020204" pitchFamily="34" charset="-122"/>
                <a:ea typeface="微软雅黑" panose="020b0503020204020204" pitchFamily="34" charset="-122"/>
              </a:endParaRPr>
            </a:p>
          </p:txBody>
        </p:sp>
      </p:grpSp>
      <p:sp>
        <p:nvSpPr>
          <p:cNvPr id="28" name="文本框 27"/>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5="http://schemas.microsoft.com/office/powerpoint/2012/main" Requires="p15">
      <p:transition spd="slow" advClick="0" advTm="0" p14:dur="1500">
        <p15:prstTrans prst="peelOff"/>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par>
                          <p:cTn id="8" fill="hold" nodeType="afterGroup">
                            <p:stCondLst>
                              <p:cond delay="500"/>
                            </p:stCondLst>
                            <p:childTnLst>
                              <p:par>
                                <p:cTn id="9" presetID="16" presetClass="entr" presetSubtype="42"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barn(outHorizontal)">
                                      <p:cBhvr>
                                        <p:cTn id="11" dur="500"/>
                                        <p:tgtEl>
                                          <p:spTgt spid="18"/>
                                        </p:tgtEl>
                                      </p:cBhvr>
                                    </p:animEffect>
                                  </p:childTnLst>
                                </p:cTn>
                              </p:par>
                              <p:par>
                                <p:cTn id="12" presetID="16" presetClass="entr" presetSubtype="37" fill="hold" nodeType="with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barn(outVertical)">
                                      <p:cBhvr>
                                        <p:cTn id="14" dur="500"/>
                                        <p:tgtEl>
                                          <p:spTgt spid="17"/>
                                        </p:tgtEl>
                                      </p:cBhvr>
                                    </p:animEffect>
                                  </p:childTnLst>
                                </p:cTn>
                              </p:par>
                            </p:childTnLst>
                          </p:cTn>
                        </p:par>
                        <p:par>
                          <p:cTn id="15" fill="hold" nodeType="afterGroup">
                            <p:stCondLst>
                              <p:cond delay="1000"/>
                            </p:stCondLst>
                            <p:childTnLst>
                              <p:par>
                                <p:cTn id="16" presetID="23" presetClass="entr" presetSubtype="32"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750" fill="hold"/>
                                        <p:tgtEl>
                                          <p:spTgt spid="19"/>
                                        </p:tgtEl>
                                        <p:attrNameLst>
                                          <p:attrName>ppt_w</p:attrName>
                                        </p:attrNameLst>
                                      </p:cBhvr>
                                      <p:tavLst>
                                        <p:tav tm="0">
                                          <p:val>
                                            <p:strVal val="4*#ppt_w"/>
                                          </p:val>
                                        </p:tav>
                                        <p:tav tm="100000">
                                          <p:val>
                                            <p:strVal val="#ppt_w"/>
                                          </p:val>
                                        </p:tav>
                                      </p:tavLst>
                                    </p:anim>
                                    <p:anim calcmode="lin" valueType="num">
                                      <p:cBhvr>
                                        <p:cTn id="19" dur="750" fill="hold"/>
                                        <p:tgtEl>
                                          <p:spTgt spid="19"/>
                                        </p:tgtEl>
                                        <p:attrNameLst>
                                          <p:attrName>ppt_h</p:attrName>
                                        </p:attrNameLst>
                                      </p:cBhvr>
                                      <p:tavLst>
                                        <p:tav tm="0">
                                          <p:val>
                                            <p:strVal val="4*#ppt_h"/>
                                          </p:val>
                                        </p:tav>
                                        <p:tav tm="100000">
                                          <p:val>
                                            <p:strVal val="#ppt_h"/>
                                          </p:val>
                                        </p:tav>
                                      </p:tavLst>
                                    </p:anim>
                                  </p:childTnLst>
                                </p:cTn>
                              </p:par>
                            </p:childTnLst>
                          </p:cTn>
                        </p:par>
                        <p:par>
                          <p:cTn id="20" fill="hold" nodeType="afterGroup">
                            <p:stCondLst>
                              <p:cond delay="1750"/>
                            </p:stCondLst>
                            <p:childTnLst>
                              <p:par>
                                <p:cTn id="21" presetID="26" presetClass="emph" presetSubtype="0" fill="hold" grpId="1" nodeType="afterEffect">
                                  <p:stCondLst>
                                    <p:cond delay="0"/>
                                  </p:stCondLst>
                                  <p:childTnLst>
                                    <p:animEffect transition="out" filter="fade">
                                      <p:cBhvr>
                                        <p:cTn id="22" dur="500" tmFilter="0, 0; .2, .5; .8, .5; 1, 0"/>
                                        <p:tgtEl>
                                          <p:spTgt spid="19"/>
                                        </p:tgtEl>
                                      </p:cBhvr>
                                    </p:animEffect>
                                    <p:animScale>
                                      <p:cBhvr>
                                        <p:cTn id="23" dur="250" autoRev="1" fill="hold"/>
                                        <p:tgtEl>
                                          <p:spTgt spid="19"/>
                                        </p:tgtEl>
                                      </p:cBhvr>
                                      <p:by x="105000" y="105000"/>
                                    </p:animScale>
                                  </p:childTnLst>
                                </p:cTn>
                              </p:par>
                            </p:childTnLst>
                          </p:cTn>
                        </p:par>
                        <p:par>
                          <p:cTn id="24" fill="hold" nodeType="afterGroup">
                            <p:stCondLst>
                              <p:cond delay="2250"/>
                            </p:stCondLst>
                            <p:childTnLst>
                              <p:par>
                                <p:cTn id="25" presetID="2" presetClass="entr" presetSubtype="8" decel="3800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1000" fill="hold"/>
                                        <p:tgtEl>
                                          <p:spTgt spid="3"/>
                                        </p:tgtEl>
                                        <p:attrNameLst>
                                          <p:attrName>ppt_x</p:attrName>
                                        </p:attrNameLst>
                                      </p:cBhvr>
                                      <p:tavLst>
                                        <p:tav tm="0">
                                          <p:val>
                                            <p:strVal val="0-#ppt_w/2"/>
                                          </p:val>
                                        </p:tav>
                                        <p:tav tm="100000">
                                          <p:val>
                                            <p:strVal val="#ppt_x"/>
                                          </p:val>
                                        </p:tav>
                                      </p:tavLst>
                                    </p:anim>
                                    <p:anim calcmode="lin" valueType="num">
                                      <p:cBhvr additive="base">
                                        <p:cTn id="28" dur="1000" fill="hold"/>
                                        <p:tgtEl>
                                          <p:spTgt spid="3"/>
                                        </p:tgtEl>
                                        <p:attrNameLst>
                                          <p:attrName>ppt_y</p:attrName>
                                        </p:attrNameLst>
                                      </p:cBhvr>
                                      <p:tavLst>
                                        <p:tav tm="0">
                                          <p:val>
                                            <p:strVal val="#ppt_y"/>
                                          </p:val>
                                        </p:tav>
                                        <p:tav tm="100000">
                                          <p:val>
                                            <p:strVal val="#ppt_y"/>
                                          </p:val>
                                        </p:tav>
                                      </p:tavLst>
                                    </p:anim>
                                  </p:childTnLst>
                                </p:cTn>
                              </p:par>
                              <p:par>
                                <p:cTn id="29" presetID="2" presetClass="entr" presetSubtype="8" decel="38000" fill="hold" nodeType="withEffect">
                                  <p:stCondLst>
                                    <p:cond delay="25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1000" fill="hold"/>
                                        <p:tgtEl>
                                          <p:spTgt spid="5"/>
                                        </p:tgtEl>
                                        <p:attrNameLst>
                                          <p:attrName>ppt_x</p:attrName>
                                        </p:attrNameLst>
                                      </p:cBhvr>
                                      <p:tavLst>
                                        <p:tav tm="0">
                                          <p:val>
                                            <p:strVal val="0-#ppt_w/2"/>
                                          </p:val>
                                        </p:tav>
                                        <p:tav tm="100000">
                                          <p:val>
                                            <p:strVal val="#ppt_x"/>
                                          </p:val>
                                        </p:tav>
                                      </p:tavLst>
                                    </p:anim>
                                    <p:anim calcmode="lin" valueType="num">
                                      <p:cBhvr additive="base">
                                        <p:cTn id="32" dur="1000" fill="hold"/>
                                        <p:tgtEl>
                                          <p:spTgt spid="5"/>
                                        </p:tgtEl>
                                        <p:attrNameLst>
                                          <p:attrName>ppt_y</p:attrName>
                                        </p:attrNameLst>
                                      </p:cBhvr>
                                      <p:tavLst>
                                        <p:tav tm="0">
                                          <p:val>
                                            <p:strVal val="#ppt_y"/>
                                          </p:val>
                                        </p:tav>
                                        <p:tav tm="100000">
                                          <p:val>
                                            <p:strVal val="#ppt_y"/>
                                          </p:val>
                                        </p:tav>
                                      </p:tavLst>
                                    </p:anim>
                                  </p:childTnLst>
                                </p:cTn>
                              </p:par>
                            </p:childTnLst>
                          </p:cTn>
                        </p:par>
                        <p:par>
                          <p:cTn id="33" fill="hold" nodeType="afterGroup">
                            <p:stCondLst>
                              <p:cond delay="3500"/>
                            </p:stCondLst>
                            <p:childTnLst>
                              <p:par>
                                <p:cTn id="34" presetID="2" presetClass="entr" presetSubtype="2" decel="38000" fill="hold" nodeType="after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additive="base">
                                        <p:cTn id="36" dur="1000" fill="hold"/>
                                        <p:tgtEl>
                                          <p:spTgt spid="4"/>
                                        </p:tgtEl>
                                        <p:attrNameLst>
                                          <p:attrName>ppt_x</p:attrName>
                                        </p:attrNameLst>
                                      </p:cBhvr>
                                      <p:tavLst>
                                        <p:tav tm="0">
                                          <p:val>
                                            <p:strVal val="1+#ppt_w/2"/>
                                          </p:val>
                                        </p:tav>
                                        <p:tav tm="100000">
                                          <p:val>
                                            <p:strVal val="#ppt_x"/>
                                          </p:val>
                                        </p:tav>
                                      </p:tavLst>
                                    </p:anim>
                                    <p:anim calcmode="lin" valueType="num">
                                      <p:cBhvr additive="base">
                                        <p:cTn id="37" dur="1000" fill="hold"/>
                                        <p:tgtEl>
                                          <p:spTgt spid="4"/>
                                        </p:tgtEl>
                                        <p:attrNameLst>
                                          <p:attrName>ppt_y</p:attrName>
                                        </p:attrNameLst>
                                      </p:cBhvr>
                                      <p:tavLst>
                                        <p:tav tm="0">
                                          <p:val>
                                            <p:strVal val="#ppt_y"/>
                                          </p:val>
                                        </p:tav>
                                        <p:tav tm="100000">
                                          <p:val>
                                            <p:strVal val="#ppt_y"/>
                                          </p:val>
                                        </p:tav>
                                      </p:tavLst>
                                    </p:anim>
                                  </p:childTnLst>
                                </p:cTn>
                              </p:par>
                              <p:par>
                                <p:cTn id="38" presetID="2" presetClass="entr" presetSubtype="2" decel="38000" fill="hold" nodeType="withEffect">
                                  <p:stCondLst>
                                    <p:cond delay="250"/>
                                  </p:stCondLst>
                                  <p:childTnLst>
                                    <p:set>
                                      <p:cBhvr>
                                        <p:cTn id="39" dur="1" fill="hold">
                                          <p:stCondLst>
                                            <p:cond delay="0"/>
                                          </p:stCondLst>
                                        </p:cTn>
                                        <p:tgtEl>
                                          <p:spTgt spid="6"/>
                                        </p:tgtEl>
                                        <p:attrNameLst>
                                          <p:attrName>style.visibility</p:attrName>
                                        </p:attrNameLst>
                                      </p:cBhvr>
                                      <p:to>
                                        <p:strVal val="visible"/>
                                      </p:to>
                                    </p:set>
                                    <p:anim calcmode="lin" valueType="num">
                                      <p:cBhvr additive="base">
                                        <p:cTn id="40" dur="1000" fill="hold"/>
                                        <p:tgtEl>
                                          <p:spTgt spid="6"/>
                                        </p:tgtEl>
                                        <p:attrNameLst>
                                          <p:attrName>ppt_x</p:attrName>
                                        </p:attrNameLst>
                                      </p:cBhvr>
                                      <p:tavLst>
                                        <p:tav tm="0">
                                          <p:val>
                                            <p:strVal val="1+#ppt_w/2"/>
                                          </p:val>
                                        </p:tav>
                                        <p:tav tm="100000">
                                          <p:val>
                                            <p:strVal val="#ppt_x"/>
                                          </p:val>
                                        </p:tav>
                                      </p:tavLst>
                                    </p:anim>
                                    <p:anim calcmode="lin" valueType="num">
                                      <p:cBhvr additive="base">
                                        <p:cTn id="41"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Lst>
  </p:timing>
</p:sld>
</file>

<file path=ppt/slides/slide1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6245" r="16245"/>
          <a:stretch>
            <a:fillRect/>
          </a:stretch>
        </p:blipFill>
        <p:spPr>
          <a:xfrm>
            <a:off x="0" y="0"/>
            <a:ext cx="9144000" cy="5143500"/>
          </a:xfrm>
          <a:prstGeom prst="rect">
            <a:avLst/>
          </a:prstGeom>
        </p:spPr>
      </p:pic>
      <p:sp>
        <p:nvSpPr>
          <p:cNvPr id="3" name="文本框 2"/>
          <p:cNvSpPr txBox="1"/>
          <p:nvPr/>
        </p:nvSpPr>
        <p:spPr>
          <a:xfrm>
            <a:off x="2860638" y="2167250"/>
            <a:ext cx="3440771" cy="71558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4050" b="1">
                <a:ln w="0">
                  <a:noFill/>
                </a:ln>
                <a:solidFill>
                  <a:schemeClr val="bg1"/>
                </a:solidFill>
                <a:effectLst>
                  <a:outerShdw blurRad="38100" dist="38100" dir="2700000" algn="tl">
                    <a:srgbClr val="000000">
                      <a:alpha val="43137"/>
                    </a:srgbClr>
                  </a:outerShdw>
                </a:effectLst>
              </a:rPr>
              <a:t>单击输入标题</a:t>
            </a:r>
          </a:p>
        </p:txBody>
      </p:sp>
      <p:sp>
        <p:nvSpPr>
          <p:cNvPr id="5" name="文本框 4"/>
          <p:cNvSpPr txBox="1"/>
          <p:nvPr/>
        </p:nvSpPr>
        <p:spPr>
          <a:xfrm>
            <a:off x="3023193" y="1635646"/>
            <a:ext cx="3115661" cy="50783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2700">
                <a:ln w="0">
                  <a:noFill/>
                </a:ln>
                <a:solidFill>
                  <a:schemeClr val="bg1"/>
                </a:solidFill>
                <a:effectLst>
                  <a:outerShdw blurRad="38100" dist="38100" dir="2700000" algn="tl">
                    <a:srgbClr val="000000">
                      <a:alpha val="43137"/>
                    </a:srgbClr>
                  </a:outerShdw>
                </a:effectLst>
                <a:latin typeface="方正尚酷简体" panose="03000509000000000000" pitchFamily="65" charset="-122"/>
                <a:ea typeface="方正尚酷简体" panose="03000509000000000000" pitchFamily="65" charset="-122"/>
              </a:rPr>
              <a:t>第四章</a:t>
            </a:r>
          </a:p>
        </p:txBody>
      </p:sp>
      <p:sp>
        <p:nvSpPr>
          <p:cNvPr id="6" name="文本框 5"/>
          <p:cNvSpPr txBox="1"/>
          <p:nvPr/>
        </p:nvSpPr>
        <p:spPr>
          <a:xfrm>
            <a:off x="3305030" y="2941218"/>
            <a:ext cx="2551986" cy="507831"/>
          </a:xfrm>
          <a:prstGeom prst="rect">
            <a:avLst/>
          </a:prstGeom>
          <a:noFill/>
        </p:spPr>
        <p:txBody>
          <a:bodyPr wrap="square" rtlCol="0">
            <a:spAutoFit/>
            <a:scene3d>
              <a:camera prst="orthographicFront"/>
              <a:lightRig rig="soft" dir="t"/>
            </a:scene3d>
            <a:sp3d prstMaterial="softEdge"/>
          </a:bodyPr>
          <a:lstStyle/>
          <a:p>
            <a:pPr algn="ctr"/>
            <a:r>
              <a:rPr lang="en-US" altLang="zh-CN" sz="900">
                <a:solidFill>
                  <a:schemeClr val="bg1"/>
                </a:solidFill>
                <a:latin typeface="Century Gothic" panose="020b0502020202020204" pitchFamily="34" charset="0"/>
              </a:rPr>
              <a:t>The user can demonstrate on a projector or computeror print the presentation </a:t>
            </a:r>
          </a:p>
          <a:p>
            <a:pPr algn="ctr"/>
            <a:r>
              <a:rPr lang="en-US" altLang="zh-CN" sz="900">
                <a:solidFill>
                  <a:schemeClr val="bg1"/>
                </a:solidFill>
                <a:latin typeface="Century Gothic" panose="020b0502020202020204" pitchFamily="34" charset="0"/>
              </a:rPr>
              <a:t>and a film to be used</a:t>
            </a:r>
          </a:p>
        </p:txBody>
      </p:sp>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6245" r="16245"/>
          <a:stretch>
            <a:fillRect/>
          </a:stretch>
        </p:blipFill>
        <p:spPr>
          <a:xfrm>
            <a:off x="0" y="0"/>
            <a:ext cx="9144000" cy="5143500"/>
          </a:xfrm>
          <a:prstGeom prst="rect">
            <a:avLst/>
          </a:prstGeom>
        </p:spPr>
      </p:pic>
      <p:sp>
        <p:nvSpPr>
          <p:cNvPr id="7" name="圆角矩形 77"/>
          <p:cNvSpPr/>
          <p:nvPr/>
        </p:nvSpPr>
        <p:spPr>
          <a:xfrm>
            <a:off x="4558994" y="2079874"/>
            <a:ext cx="2859919" cy="381703"/>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8" name="圆角矩形 78"/>
          <p:cNvSpPr/>
          <p:nvPr/>
        </p:nvSpPr>
        <p:spPr>
          <a:xfrm>
            <a:off x="4558994" y="2621740"/>
            <a:ext cx="2859919" cy="38170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9" name="圆角矩形 79"/>
          <p:cNvSpPr/>
          <p:nvPr/>
        </p:nvSpPr>
        <p:spPr>
          <a:xfrm>
            <a:off x="4558994" y="3199731"/>
            <a:ext cx="2859919" cy="381703"/>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10" name="圆角矩形 36"/>
          <p:cNvSpPr/>
          <p:nvPr/>
        </p:nvSpPr>
        <p:spPr>
          <a:xfrm>
            <a:off x="4558994" y="1501882"/>
            <a:ext cx="2859919" cy="381703"/>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
        <p:nvSpPr>
          <p:cNvPr id="13" name="TextBox 148"/>
          <p:cNvSpPr txBox="1"/>
          <p:nvPr/>
        </p:nvSpPr>
        <p:spPr>
          <a:xfrm>
            <a:off x="1635401" y="1830987"/>
            <a:ext cx="1711358" cy="1142942"/>
          </a:xfrm>
          <a:prstGeom prst="rect">
            <a:avLst/>
          </a:prstGeom>
          <a:noFill/>
        </p:spPr>
        <p:txBody>
          <a:bodyPr wrap="square" rtlCol="0">
            <a:spAutoFit/>
          </a:bodyPr>
          <a:lstStyle/>
          <a:p>
            <a:pPr>
              <a:lnSpc>
                <a:spcPct val="120000"/>
              </a:lnSpc>
            </a:pPr>
            <a:r>
              <a:rPr lang="zh-CN" altLang="en-US" sz="5690" b="1" cap="all">
                <a:solidFill>
                  <a:schemeClr val="bg1"/>
                </a:solidFill>
                <a:latin typeface="微软雅黑" panose="020b0503020204020204" pitchFamily="34" charset="-122"/>
                <a:ea typeface="微软雅黑" panose="020b0503020204020204" pitchFamily="34" charset="-122"/>
                <a:cs typeface="+mn-ea"/>
                <a:sym typeface="+mn-lt"/>
              </a:rPr>
              <a:t>目录</a:t>
            </a:r>
            <a:endParaRPr lang="en-US" altLang="zh-CN" sz="5690" b="1" cap="all">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4" name="TextBox 148"/>
          <p:cNvSpPr txBox="1"/>
          <p:nvPr/>
        </p:nvSpPr>
        <p:spPr>
          <a:xfrm>
            <a:off x="1685739" y="2668588"/>
            <a:ext cx="1977259" cy="617541"/>
          </a:xfrm>
          <a:prstGeom prst="rect">
            <a:avLst/>
          </a:prstGeom>
          <a:noFill/>
        </p:spPr>
        <p:txBody>
          <a:bodyPr wrap="square" rtlCol="0">
            <a:spAutoFit/>
          </a:bodyPr>
          <a:lstStyle/>
          <a:p>
            <a:pPr>
              <a:lnSpc>
                <a:spcPct val="120000"/>
              </a:lnSpc>
            </a:pPr>
            <a:r>
              <a:rPr lang="en-US" altLang="zh-CN" sz="2845" b="1" cap="all">
                <a:solidFill>
                  <a:schemeClr val="bg1"/>
                </a:solidFill>
                <a:latin typeface="Franklin Gothic Book" panose="020b0503020102020204" pitchFamily="34" charset="0"/>
                <a:ea typeface="Cambria Math" panose="02040503050406030204" pitchFamily="18" charset="0"/>
                <a:cs typeface="+mn-ea"/>
                <a:sym typeface="+mn-lt"/>
              </a:rPr>
              <a:t>contents</a:t>
            </a:r>
            <a:endParaRPr lang="zh-CN" altLang="en-US" sz="2845" b="1" cap="all">
              <a:solidFill>
                <a:schemeClr val="bg1"/>
              </a:solidFill>
              <a:latin typeface="Franklin Gothic Book" panose="020b0503020102020204" pitchFamily="34" charset="0"/>
              <a:cs typeface="+mn-ea"/>
              <a:sym typeface="+mn-lt"/>
            </a:endParaRPr>
          </a:p>
        </p:txBody>
      </p:sp>
      <p:sp>
        <p:nvSpPr>
          <p:cNvPr id="15" name="矩形 14"/>
          <p:cNvSpPr/>
          <p:nvPr/>
        </p:nvSpPr>
        <p:spPr>
          <a:xfrm>
            <a:off x="4857024" y="1491630"/>
            <a:ext cx="1713932" cy="459998"/>
          </a:xfrm>
          <a:prstGeom prst="rect">
            <a:avLst/>
          </a:prstGeom>
          <a:effectLst/>
        </p:spPr>
        <p:txBody>
          <a:bodyPr wrap="none">
            <a:spAutoFit/>
          </a:bodyPr>
          <a:lstStyle/>
          <a:p>
            <a:pPr algn="ctr">
              <a:lnSpc>
                <a:spcPct val="120000"/>
              </a:lnSpc>
            </a:pPr>
            <a:r>
              <a:rPr lang="zh-CN" altLang="en-US" sz="199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99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6" name="圆角矩形 40"/>
          <p:cNvSpPr/>
          <p:nvPr/>
        </p:nvSpPr>
        <p:spPr bwMode="auto">
          <a:xfrm>
            <a:off x="3896879" y="1483349"/>
            <a:ext cx="507932" cy="418770"/>
          </a:xfrm>
          <a:prstGeom prst="roundRect">
            <a:avLst/>
          </a:prstGeom>
          <a:solidFill>
            <a:schemeClr val="accent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990">
                <a:latin typeface="Impact" panose="020b0806030902050204" pitchFamily="34" charset="0"/>
                <a:cs typeface="+mn-ea"/>
                <a:sym typeface="+mn-lt"/>
              </a:rPr>
              <a:t>01</a:t>
            </a:r>
            <a:endParaRPr lang="zh-CN" altLang="en-US" sz="1990">
              <a:latin typeface="Impact" panose="020b0806030902050204" pitchFamily="34" charset="0"/>
              <a:cs typeface="+mn-ea"/>
              <a:sym typeface="+mn-lt"/>
            </a:endParaRPr>
          </a:p>
        </p:txBody>
      </p:sp>
      <p:sp>
        <p:nvSpPr>
          <p:cNvPr id="17" name="矩形 16"/>
          <p:cNvSpPr/>
          <p:nvPr/>
        </p:nvSpPr>
        <p:spPr>
          <a:xfrm>
            <a:off x="4857024" y="2053817"/>
            <a:ext cx="1713932" cy="459998"/>
          </a:xfrm>
          <a:prstGeom prst="rect">
            <a:avLst/>
          </a:prstGeom>
          <a:effectLst/>
        </p:spPr>
        <p:txBody>
          <a:bodyPr wrap="none">
            <a:spAutoFit/>
          </a:bodyPr>
          <a:lstStyle/>
          <a:p>
            <a:pPr algn="ctr">
              <a:lnSpc>
                <a:spcPct val="120000"/>
              </a:lnSpc>
            </a:pPr>
            <a:r>
              <a:rPr lang="zh-CN" altLang="en-US" sz="199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99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18" name="圆角矩形 42"/>
          <p:cNvSpPr/>
          <p:nvPr/>
        </p:nvSpPr>
        <p:spPr bwMode="auto">
          <a:xfrm>
            <a:off x="3896879" y="2045536"/>
            <a:ext cx="507932" cy="418770"/>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990">
                <a:latin typeface="Impact" panose="020b0806030902050204" pitchFamily="34" charset="0"/>
                <a:cs typeface="+mn-ea"/>
                <a:sym typeface="+mn-lt"/>
              </a:rPr>
              <a:t>02</a:t>
            </a:r>
            <a:endParaRPr lang="zh-CN" altLang="en-US" sz="1990">
              <a:latin typeface="Impact" panose="020b0806030902050204" pitchFamily="34" charset="0"/>
              <a:cs typeface="+mn-ea"/>
              <a:sym typeface="+mn-lt"/>
            </a:endParaRPr>
          </a:p>
        </p:txBody>
      </p:sp>
      <p:sp>
        <p:nvSpPr>
          <p:cNvPr id="19" name="矩形 18"/>
          <p:cNvSpPr/>
          <p:nvPr/>
        </p:nvSpPr>
        <p:spPr>
          <a:xfrm>
            <a:off x="4857024" y="2616003"/>
            <a:ext cx="1713932" cy="459998"/>
          </a:xfrm>
          <a:prstGeom prst="rect">
            <a:avLst/>
          </a:prstGeom>
          <a:effectLst/>
        </p:spPr>
        <p:txBody>
          <a:bodyPr wrap="none">
            <a:spAutoFit/>
          </a:bodyPr>
          <a:lstStyle/>
          <a:p>
            <a:pPr algn="ctr">
              <a:lnSpc>
                <a:spcPct val="120000"/>
              </a:lnSpc>
            </a:pPr>
            <a:r>
              <a:rPr lang="zh-CN" altLang="en-US" sz="199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99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0" name="圆角矩形 60"/>
          <p:cNvSpPr/>
          <p:nvPr/>
        </p:nvSpPr>
        <p:spPr bwMode="auto">
          <a:xfrm>
            <a:off x="3896879" y="2607722"/>
            <a:ext cx="507932" cy="418770"/>
          </a:xfrm>
          <a:prstGeom prst="roundRect">
            <a:avLst/>
          </a:prstGeom>
          <a:solidFill>
            <a:schemeClr val="accent1"/>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990">
                <a:latin typeface="Impact" panose="020b0806030902050204" pitchFamily="34" charset="0"/>
                <a:cs typeface="+mn-ea"/>
                <a:sym typeface="+mn-lt"/>
              </a:rPr>
              <a:t>03</a:t>
            </a:r>
            <a:endParaRPr lang="zh-CN" altLang="en-US" sz="1990">
              <a:latin typeface="Impact" panose="020b0806030902050204" pitchFamily="34" charset="0"/>
              <a:cs typeface="+mn-ea"/>
              <a:sym typeface="+mn-lt"/>
            </a:endParaRPr>
          </a:p>
        </p:txBody>
      </p:sp>
      <p:sp>
        <p:nvSpPr>
          <p:cNvPr id="21" name="矩形 20"/>
          <p:cNvSpPr/>
          <p:nvPr/>
        </p:nvSpPr>
        <p:spPr>
          <a:xfrm>
            <a:off x="4857024" y="3178190"/>
            <a:ext cx="1713932" cy="459998"/>
          </a:xfrm>
          <a:prstGeom prst="rect">
            <a:avLst/>
          </a:prstGeom>
          <a:effectLst/>
        </p:spPr>
        <p:txBody>
          <a:bodyPr wrap="none">
            <a:spAutoFit/>
          </a:bodyPr>
          <a:lstStyle/>
          <a:p>
            <a:pPr algn="ctr">
              <a:lnSpc>
                <a:spcPct val="120000"/>
              </a:lnSpc>
            </a:pPr>
            <a:r>
              <a:rPr lang="zh-CN" altLang="en-US" sz="1990">
                <a:solidFill>
                  <a:schemeClr val="bg1"/>
                </a:solidFill>
                <a:latin typeface="微软雅黑" panose="020b0503020204020204" pitchFamily="34" charset="-122"/>
                <a:ea typeface="微软雅黑" panose="020b0503020204020204" pitchFamily="34" charset="-122"/>
                <a:cs typeface="+mn-ea"/>
                <a:sym typeface="+mn-lt"/>
              </a:rPr>
              <a:t>相关标题文字</a:t>
            </a:r>
            <a:endParaRPr lang="en-US" altLang="zh-CN" sz="1990">
              <a:solidFill>
                <a:schemeClr val="bg1"/>
              </a:solidFill>
              <a:latin typeface="微软雅黑" panose="020b0503020204020204" pitchFamily="34" charset="-122"/>
              <a:ea typeface="微软雅黑" panose="020b0503020204020204" pitchFamily="34" charset="-122"/>
              <a:cs typeface="+mn-ea"/>
              <a:sym typeface="+mn-lt"/>
            </a:endParaRPr>
          </a:p>
        </p:txBody>
      </p:sp>
      <p:sp>
        <p:nvSpPr>
          <p:cNvPr id="22" name="圆角矩形 74"/>
          <p:cNvSpPr/>
          <p:nvPr/>
        </p:nvSpPr>
        <p:spPr bwMode="auto">
          <a:xfrm>
            <a:off x="3896879" y="3169909"/>
            <a:ext cx="507932" cy="418770"/>
          </a:xfrm>
          <a:prstGeom prst="roundRect">
            <a:avLst/>
          </a:prstGeom>
          <a:solidFill>
            <a:schemeClr val="accent2"/>
          </a:solidFill>
          <a:ln w="38100">
            <a:noFill/>
          </a:ln>
          <a:effectLst>
            <a:outerShdw blurRad="203200" dist="88900" dir="8100000" sx="102000" sy="102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990">
                <a:latin typeface="Impact" panose="020b0806030902050204" pitchFamily="34" charset="0"/>
                <a:cs typeface="+mn-ea"/>
                <a:sym typeface="+mn-lt"/>
              </a:rPr>
              <a:t>04</a:t>
            </a:r>
            <a:endParaRPr lang="zh-CN" altLang="en-US" sz="1990">
              <a:latin typeface="Impact" panose="020b0806030902050204" pitchFamily="34" charset="0"/>
              <a:cs typeface="+mn-ea"/>
              <a:sym typeface="+mn-lt"/>
            </a:endParaRPr>
          </a:p>
        </p:txBody>
      </p:sp>
    </p:spTree>
  </p:cSld>
  <p:clrMapOvr>
    <a:masterClrMapping/>
  </p:clrMapOvr>
  <mc:AlternateContent>
    <mc:Choice xmlns:p14="http://schemas.microsoft.com/office/powerpoint/2010/main" Requires="p14">
      <p:transition spd="slow" advClick="0" advTm="0" p14:dur="1500">
        <p14:prism/>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additive="base">
                                        <p:cTn id="10" dur="500"/>
                                        <p:tgtEl>
                                          <p:spTgt spid="13"/>
                                        </p:tgtEl>
                                        <p:attrNameLst>
                                          <p:attrName>ppt_y</p:attrName>
                                        </p:attrNameLst>
                                      </p:cBhvr>
                                      <p:tavLst>
                                        <p:tav tm="0">
                                          <p:val>
                                            <p:strVal val="#ppt_y+#ppt_h*1.125000"/>
                                          </p:val>
                                        </p:tav>
                                        <p:tav tm="100000">
                                          <p:val>
                                            <p:strVal val="#ppt_y"/>
                                          </p:val>
                                        </p:tav>
                                      </p:tavLst>
                                    </p:anim>
                                    <p:animEffect transition="in" filter="wipe(up)">
                                      <p:cBhvr>
                                        <p:cTn id="11" dur="500"/>
                                        <p:tgtEl>
                                          <p:spTgt spid="13"/>
                                        </p:tgtEl>
                                      </p:cBhvr>
                                    </p:animEffect>
                                  </p:childTnLst>
                                </p:cTn>
                              </p:par>
                            </p:childTnLst>
                          </p:cTn>
                        </p:par>
                        <p:par>
                          <p:cTn id="12" fill="hold" nodeType="afterGroup">
                            <p:stCondLst>
                              <p:cond delay="500"/>
                            </p:stCondLst>
                            <p:childTnLst>
                              <p:par>
                                <p:cTn id="13" presetID="23" presetClass="entr" presetSubtype="32"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strVal val="4*#ppt_w"/>
                                          </p:val>
                                        </p:tav>
                                        <p:tav tm="100000">
                                          <p:val>
                                            <p:strVal val="#ppt_w"/>
                                          </p:val>
                                        </p:tav>
                                      </p:tavLst>
                                    </p:anim>
                                    <p:anim calcmode="lin" valueType="num">
                                      <p:cBhvr>
                                        <p:cTn id="16" dur="500" fill="hold"/>
                                        <p:tgtEl>
                                          <p:spTgt spid="14"/>
                                        </p:tgtEl>
                                        <p:attrNameLst>
                                          <p:attrName>ppt_h</p:attrName>
                                        </p:attrNameLst>
                                      </p:cBhvr>
                                      <p:tavLst>
                                        <p:tav tm="0">
                                          <p:val>
                                            <p:strVal val="4*#ppt_h"/>
                                          </p:val>
                                        </p:tav>
                                        <p:tav tm="100000">
                                          <p:val>
                                            <p:strVal val="#ppt_h"/>
                                          </p:val>
                                        </p:tav>
                                      </p:tavLst>
                                    </p:anim>
                                  </p:childTnLst>
                                </p:cTn>
                              </p:par>
                            </p:childTnLst>
                          </p:cTn>
                        </p:par>
                        <p:par>
                          <p:cTn id="17" fill="hold" nodeType="afterGroup">
                            <p:stCondLst>
                              <p:cond delay="1000"/>
                            </p:stCondLst>
                            <p:childTnLst>
                              <p:par>
                                <p:cTn id="18" presetID="2" presetClass="entr" presetSubtype="1" fill="hold" grpId="0" nodeType="afterEffect">
                                  <p:stCondLst>
                                    <p:cond delay="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0-#ppt_h/2"/>
                                          </p:val>
                                        </p:tav>
                                        <p:tav tm="100000">
                                          <p:val>
                                            <p:strVal val="#ppt_y"/>
                                          </p:val>
                                        </p:tav>
                                      </p:tavLst>
                                    </p:anim>
                                  </p:childTnLst>
                                </p:cTn>
                              </p:par>
                            </p:childTnLst>
                          </p:cTn>
                        </p:par>
                      </p:childTnLst>
                    </p:cTn>
                  </p:par>
                  <p:par>
                    <p:cTn id="22" fill="hold" nodeType="clickPar">
                      <p:stCondLst>
                        <p:cond delay="indefinite"/>
                      </p:stCondLst>
                      <p:childTnLst>
                        <p:par>
                          <p:cTn id="23" fill="hold">
                            <p:stCondLst>
                              <p:cond delay="0"/>
                            </p:stCondLst>
                            <p:childTnLst>
                              <p:par>
                                <p:cTn id="24" presetID="2" presetClass="entr" presetSubtype="4"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ppt_x"/>
                                          </p:val>
                                        </p:tav>
                                        <p:tav tm="100000">
                                          <p:val>
                                            <p:strVal val="#ppt_x"/>
                                          </p:val>
                                        </p:tav>
                                      </p:tavLst>
                                    </p:anim>
                                    <p:anim calcmode="lin" valueType="num">
                                      <p:cBhvr additive="base">
                                        <p:cTn id="27" dur="500" fill="hold"/>
                                        <p:tgtEl>
                                          <p:spTgt spid="10"/>
                                        </p:tgtEl>
                                        <p:attrNameLst>
                                          <p:attrName>ppt_y</p:attrName>
                                        </p:attrNameLst>
                                      </p:cBhvr>
                                      <p:tavLst>
                                        <p:tav tm="0">
                                          <p:val>
                                            <p:strVal val="1+#ppt_h/2"/>
                                          </p:val>
                                        </p:tav>
                                        <p:tav tm="100000">
                                          <p:val>
                                            <p:strVal val="#ppt_y"/>
                                          </p:val>
                                        </p:tav>
                                      </p:tavLst>
                                    </p:anim>
                                  </p:childTnLst>
                                </p:cTn>
                              </p:par>
                            </p:childTnLst>
                          </p:cTn>
                        </p:par>
                        <p:par>
                          <p:cTn id="28" fill="hold" nodeType="afterGroup">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childTnLst>
                          </p:cTn>
                        </p:par>
                        <p:par>
                          <p:cTn id="32" fill="hold" nodeType="afterGroup">
                            <p:stCondLst>
                              <p:cond delay="1000"/>
                            </p:stCondLst>
                            <p:childTnLst>
                              <p:par>
                                <p:cTn id="33" presetID="2" presetClass="entr" presetSubtype="1"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500" fill="hold"/>
                                        <p:tgtEl>
                                          <p:spTgt spid="18"/>
                                        </p:tgtEl>
                                        <p:attrNameLst>
                                          <p:attrName>ppt_x</p:attrName>
                                        </p:attrNameLst>
                                      </p:cBhvr>
                                      <p:tavLst>
                                        <p:tav tm="0">
                                          <p:val>
                                            <p:strVal val="#ppt_x"/>
                                          </p:val>
                                        </p:tav>
                                        <p:tav tm="100000">
                                          <p:val>
                                            <p:strVal val="#ppt_x"/>
                                          </p:val>
                                        </p:tav>
                                      </p:tavLst>
                                    </p:anim>
                                    <p:anim calcmode="lin" valueType="num">
                                      <p:cBhvr additive="base">
                                        <p:cTn id="36" dur="500" fill="hold"/>
                                        <p:tgtEl>
                                          <p:spTgt spid="18"/>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ppt_x"/>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childTnLst>
                          </p:cTn>
                        </p:par>
                        <p:par>
                          <p:cTn id="41" fill="hold" nodeType="afterGroup">
                            <p:stCondLst>
                              <p:cond delay="1500"/>
                            </p:stCondLst>
                            <p:childTnLst>
                              <p:par>
                                <p:cTn id="42" presetID="22" presetClass="entr" presetSubtype="8" fill="hold" grpId="0" nodeType="afterEffect">
                                  <p:stCondLst>
                                    <p:cond delay="0"/>
                                  </p:stCondLst>
                                  <p:childTnLst>
                                    <p:set>
                                      <p:cBhvr>
                                        <p:cTn id="43" dur="1" fill="hold">
                                          <p:stCondLst>
                                            <p:cond delay="0"/>
                                          </p:stCondLst>
                                        </p:cTn>
                                        <p:tgtEl>
                                          <p:spTgt spid="17"/>
                                        </p:tgtEl>
                                        <p:attrNameLst>
                                          <p:attrName>style.visibility</p:attrName>
                                        </p:attrNameLst>
                                      </p:cBhvr>
                                      <p:to>
                                        <p:strVal val="visible"/>
                                      </p:to>
                                    </p:set>
                                    <p:animEffect transition="in" filter="wipe(left)">
                                      <p:cBhvr>
                                        <p:cTn id="44" dur="500"/>
                                        <p:tgtEl>
                                          <p:spTgt spid="17"/>
                                        </p:tgtEl>
                                      </p:cBhvr>
                                    </p:animEffect>
                                  </p:childTnLst>
                                </p:cTn>
                              </p:par>
                            </p:childTnLst>
                          </p:cTn>
                        </p:par>
                        <p:par>
                          <p:cTn id="45" fill="hold" nodeType="afterGroup">
                            <p:stCondLst>
                              <p:cond delay="2000"/>
                            </p:stCondLst>
                            <p:childTnLst>
                              <p:par>
                                <p:cTn id="46" presetID="2" presetClass="entr" presetSubtype="1"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500" fill="hold"/>
                                        <p:tgtEl>
                                          <p:spTgt spid="20"/>
                                        </p:tgtEl>
                                        <p:attrNameLst>
                                          <p:attrName>ppt_x</p:attrName>
                                        </p:attrNameLst>
                                      </p:cBhvr>
                                      <p:tavLst>
                                        <p:tav tm="0">
                                          <p:val>
                                            <p:strVal val="#ppt_x"/>
                                          </p:val>
                                        </p:tav>
                                        <p:tav tm="100000">
                                          <p:val>
                                            <p:strVal val="#ppt_x"/>
                                          </p:val>
                                        </p:tav>
                                      </p:tavLst>
                                    </p:anim>
                                    <p:anim calcmode="lin" valueType="num">
                                      <p:cBhvr additive="base">
                                        <p:cTn id="49" dur="500" fill="hold"/>
                                        <p:tgtEl>
                                          <p:spTgt spid="20"/>
                                        </p:tgtEl>
                                        <p:attrNameLst>
                                          <p:attrName>ppt_y</p:attrName>
                                        </p:attrNameLst>
                                      </p:cBhvr>
                                      <p:tavLst>
                                        <p:tav tm="0">
                                          <p:val>
                                            <p:strVal val="0-#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 calcmode="lin" valueType="num">
                                      <p:cBhvr additive="base">
                                        <p:cTn id="52" dur="500" fill="hold"/>
                                        <p:tgtEl>
                                          <p:spTgt spid="8"/>
                                        </p:tgtEl>
                                        <p:attrNameLst>
                                          <p:attrName>ppt_x</p:attrName>
                                        </p:attrNameLst>
                                      </p:cBhvr>
                                      <p:tavLst>
                                        <p:tav tm="0">
                                          <p:val>
                                            <p:strVal val="#ppt_x"/>
                                          </p:val>
                                        </p:tav>
                                        <p:tav tm="100000">
                                          <p:val>
                                            <p:strVal val="#ppt_x"/>
                                          </p:val>
                                        </p:tav>
                                      </p:tavLst>
                                    </p:anim>
                                    <p:anim calcmode="lin" valueType="num">
                                      <p:cBhvr additive="base">
                                        <p:cTn id="53" dur="500" fill="hold"/>
                                        <p:tgtEl>
                                          <p:spTgt spid="8"/>
                                        </p:tgtEl>
                                        <p:attrNameLst>
                                          <p:attrName>ppt_y</p:attrName>
                                        </p:attrNameLst>
                                      </p:cBhvr>
                                      <p:tavLst>
                                        <p:tav tm="0">
                                          <p:val>
                                            <p:strVal val="1+#ppt_h/2"/>
                                          </p:val>
                                        </p:tav>
                                        <p:tav tm="100000">
                                          <p:val>
                                            <p:strVal val="#ppt_y"/>
                                          </p:val>
                                        </p:tav>
                                      </p:tavLst>
                                    </p:anim>
                                  </p:childTnLst>
                                </p:cTn>
                              </p:par>
                            </p:childTnLst>
                          </p:cTn>
                        </p:par>
                        <p:par>
                          <p:cTn id="54" fill="hold" nodeType="afterGroup">
                            <p:stCondLst>
                              <p:cond delay="2500"/>
                            </p:stCondLst>
                            <p:childTnLst>
                              <p:par>
                                <p:cTn id="55" presetID="22" presetClass="entr" presetSubtype="8" fill="hold" grpId="0" nodeType="after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wipe(left)">
                                      <p:cBhvr>
                                        <p:cTn id="57" dur="500"/>
                                        <p:tgtEl>
                                          <p:spTgt spid="19"/>
                                        </p:tgtEl>
                                      </p:cBhvr>
                                    </p:animEffect>
                                  </p:childTnLst>
                                </p:cTn>
                              </p:par>
                            </p:childTnLst>
                          </p:cTn>
                        </p:par>
                        <p:par>
                          <p:cTn id="58" fill="hold" nodeType="afterGroup">
                            <p:stCondLst>
                              <p:cond delay="3000"/>
                            </p:stCondLst>
                            <p:childTnLst>
                              <p:par>
                                <p:cTn id="59" presetID="2" presetClass="entr" presetSubtype="1"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additive="base">
                                        <p:cTn id="61" dur="500" fill="hold"/>
                                        <p:tgtEl>
                                          <p:spTgt spid="22"/>
                                        </p:tgtEl>
                                        <p:attrNameLst>
                                          <p:attrName>ppt_x</p:attrName>
                                        </p:attrNameLst>
                                      </p:cBhvr>
                                      <p:tavLst>
                                        <p:tav tm="0">
                                          <p:val>
                                            <p:strVal val="#ppt_x"/>
                                          </p:val>
                                        </p:tav>
                                        <p:tav tm="100000">
                                          <p:val>
                                            <p:strVal val="#ppt_x"/>
                                          </p:val>
                                        </p:tav>
                                      </p:tavLst>
                                    </p:anim>
                                    <p:anim calcmode="lin" valueType="num">
                                      <p:cBhvr additive="base">
                                        <p:cTn id="62" dur="500" fill="hold"/>
                                        <p:tgtEl>
                                          <p:spTgt spid="22"/>
                                        </p:tgtEl>
                                        <p:attrNameLst>
                                          <p:attrName>ppt_y</p:attrName>
                                        </p:attrNameLst>
                                      </p:cBhvr>
                                      <p:tavLst>
                                        <p:tav tm="0">
                                          <p:val>
                                            <p:strVal val="0-#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9"/>
                                        </p:tgtEl>
                                        <p:attrNameLst>
                                          <p:attrName>style.visibility</p:attrName>
                                        </p:attrNameLst>
                                      </p:cBhvr>
                                      <p:to>
                                        <p:strVal val="visible"/>
                                      </p:to>
                                    </p:set>
                                    <p:anim calcmode="lin" valueType="num">
                                      <p:cBhvr additive="base">
                                        <p:cTn id="65" dur="500" fill="hold"/>
                                        <p:tgtEl>
                                          <p:spTgt spid="9"/>
                                        </p:tgtEl>
                                        <p:attrNameLst>
                                          <p:attrName>ppt_x</p:attrName>
                                        </p:attrNameLst>
                                      </p:cBhvr>
                                      <p:tavLst>
                                        <p:tav tm="0">
                                          <p:val>
                                            <p:strVal val="#ppt_x"/>
                                          </p:val>
                                        </p:tav>
                                        <p:tav tm="100000">
                                          <p:val>
                                            <p:strVal val="#ppt_x"/>
                                          </p:val>
                                        </p:tav>
                                      </p:tavLst>
                                    </p:anim>
                                    <p:anim calcmode="lin" valueType="num">
                                      <p:cBhvr additive="base">
                                        <p:cTn id="66" dur="500" fill="hold"/>
                                        <p:tgtEl>
                                          <p:spTgt spid="9"/>
                                        </p:tgtEl>
                                        <p:attrNameLst>
                                          <p:attrName>ppt_y</p:attrName>
                                        </p:attrNameLst>
                                      </p:cBhvr>
                                      <p:tavLst>
                                        <p:tav tm="0">
                                          <p:val>
                                            <p:strVal val="1+#ppt_h/2"/>
                                          </p:val>
                                        </p:tav>
                                        <p:tav tm="100000">
                                          <p:val>
                                            <p:strVal val="#ppt_y"/>
                                          </p:val>
                                        </p:tav>
                                      </p:tavLst>
                                    </p:anim>
                                  </p:childTnLst>
                                </p:cTn>
                              </p:par>
                            </p:childTnLst>
                          </p:cTn>
                        </p:par>
                        <p:par>
                          <p:cTn id="67" fill="hold" nodeType="afterGroup">
                            <p:stCondLst>
                              <p:cond delay="3500"/>
                            </p:stCondLst>
                            <p:childTnLst>
                              <p:par>
                                <p:cTn id="68" presetID="22" presetClass="entr" presetSubtype="8" fill="hold" grpId="0" nodeType="afterEffect">
                                  <p:stCondLst>
                                    <p:cond delay="0"/>
                                  </p:stCondLst>
                                  <p:childTnLst>
                                    <p:set>
                                      <p:cBhvr>
                                        <p:cTn id="69" dur="1" fill="hold">
                                          <p:stCondLst>
                                            <p:cond delay="0"/>
                                          </p:stCondLst>
                                        </p:cTn>
                                        <p:tgtEl>
                                          <p:spTgt spid="21"/>
                                        </p:tgtEl>
                                        <p:attrNameLst>
                                          <p:attrName>style.visibility</p:attrName>
                                        </p:attrNameLst>
                                      </p:cBhvr>
                                      <p:to>
                                        <p:strVal val="visible"/>
                                      </p:to>
                                    </p:set>
                                    <p:animEffect transition="in" filter="wipe(left)">
                                      <p:cBhvr>
                                        <p:cTn id="70"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3" grpId="0"/>
      <p:bldP spid="14" grpId="0"/>
      <p:bldP spid="15" grpId="0"/>
      <p:bldP spid="16" grpId="0" animBg="1"/>
      <p:bldP spid="17" grpId="0"/>
      <p:bldP spid="18" grpId="0" animBg="1"/>
      <p:bldP spid="19" grpId="0"/>
      <p:bldP spid="20" grpId="0" animBg="1"/>
      <p:bldP spid="21" grpId="0"/>
      <p:bldP spid="22" grpId="0" animBg="1"/>
    </p:bldLst>
  </p:timing>
</p:sld>
</file>

<file path=ppt/slides/slide20.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919603" y="1403475"/>
            <a:ext cx="2669907" cy="2886299"/>
            <a:chOff x="919603" y="1403475"/>
            <a:chExt cx="2669907" cy="2886299"/>
          </a:xfrm>
        </p:grpSpPr>
        <p:grpSp>
          <p:nvGrpSpPr>
            <p:cNvPr id="4" name="Group 3"/>
            <p:cNvGrpSpPr/>
            <p:nvPr/>
          </p:nvGrpSpPr>
          <p:grpSpPr>
            <a:xfrm>
              <a:off x="919603" y="1403475"/>
              <a:ext cx="2669907" cy="2886299"/>
              <a:chOff x="4316062" y="1899009"/>
              <a:chExt cx="3559875" cy="3848398"/>
            </a:xfrm>
          </p:grpSpPr>
          <p:sp>
            <p:nvSpPr>
              <p:cNvPr id="25" name="Freeform: Shape 4"/>
              <p:cNvSpPr/>
              <p:nvPr/>
            </p:nvSpPr>
            <p:spPr bwMode="auto">
              <a:xfrm>
                <a:off x="5137082" y="1899009"/>
                <a:ext cx="1474442" cy="1071357"/>
              </a:xfrm>
              <a:custGeom>
                <a:gdLst>
                  <a:gd name="T0" fmla="*/ 190 w 293"/>
                  <a:gd name="T1" fmla="*/ 0 h 213"/>
                  <a:gd name="T2" fmla="*/ 293 w 293"/>
                  <a:gd name="T3" fmla="*/ 82 h 213"/>
                  <a:gd name="T4" fmla="*/ 101 w 293"/>
                  <a:gd name="T5" fmla="*/ 213 h 213"/>
                  <a:gd name="T6" fmla="*/ 0 w 293"/>
                  <a:gd name="T7" fmla="*/ 121 h 213"/>
                  <a:gd name="T8" fmla="*/ 190 w 293"/>
                  <a:gd name="T9" fmla="*/ 0 h 213"/>
                </a:gdLst>
                <a:cxnLst>
                  <a:cxn ang="0">
                    <a:pos x="T0" y="T1"/>
                  </a:cxn>
                  <a:cxn ang="0">
                    <a:pos x="T2" y="T3"/>
                  </a:cxn>
                  <a:cxn ang="0">
                    <a:pos x="T4" y="T5"/>
                  </a:cxn>
                  <a:cxn ang="0">
                    <a:pos x="T6" y="T7"/>
                  </a:cxn>
                  <a:cxn ang="0">
                    <a:pos x="T8" y="T9"/>
                  </a:cxn>
                </a:cxnLst>
                <a:rect l="0" t="0" r="r" b="b"/>
                <a:pathLst>
                  <a:path w="293" h="213">
                    <a:moveTo>
                      <a:pt x="190" y="0"/>
                    </a:moveTo>
                    <a:cubicBezTo>
                      <a:pt x="293" y="82"/>
                      <a:pt x="293" y="82"/>
                      <a:pt x="293" y="82"/>
                    </a:cubicBezTo>
                    <a:cubicBezTo>
                      <a:pt x="101" y="213"/>
                      <a:pt x="101" y="213"/>
                      <a:pt x="101" y="213"/>
                    </a:cubicBezTo>
                    <a:cubicBezTo>
                      <a:pt x="0" y="121"/>
                      <a:pt x="0" y="121"/>
                      <a:pt x="0" y="121"/>
                    </a:cubicBezTo>
                    <a:cubicBezTo>
                      <a:pt x="2" y="119"/>
                      <a:pt x="189" y="1"/>
                      <a:pt x="190" y="0"/>
                    </a:cubicBezTo>
                    <a:close/>
                  </a:path>
                </a:pathLst>
              </a:custGeom>
              <a:gradFill flip="none" rotWithShape="1">
                <a:gsLst>
                  <a:gs pos="0">
                    <a:schemeClr val="accent4">
                      <a:lumMod val="75000"/>
                    </a:schemeClr>
                  </a:gs>
                  <a:gs pos="57000">
                    <a:schemeClr val="accent4"/>
                  </a:gs>
                  <a:gs pos="83000">
                    <a:schemeClr val="accent4"/>
                  </a:gs>
                  <a:gs pos="100000">
                    <a:schemeClr val="accent4"/>
                  </a:gs>
                </a:gsLst>
                <a:lin ang="2700000" scaled="1"/>
              </a:gradFill>
              <a:ln>
                <a:noFill/>
              </a:ln>
            </p:spPr>
            <p:txBody>
              <a:bodyPr anchor="ctr"/>
              <a:lstStyle/>
              <a:p>
                <a:pPr algn="ctr"/>
                <a:endParaRPr/>
              </a:p>
            </p:txBody>
          </p:sp>
          <p:sp>
            <p:nvSpPr>
              <p:cNvPr id="26" name="Freeform: Shape 5"/>
              <p:cNvSpPr/>
              <p:nvPr/>
            </p:nvSpPr>
            <p:spPr bwMode="auto">
              <a:xfrm>
                <a:off x="5646242" y="2312701"/>
                <a:ext cx="965282" cy="697973"/>
              </a:xfrm>
              <a:custGeom>
                <a:gdLst>
                  <a:gd name="T0" fmla="*/ 182 w 192"/>
                  <a:gd name="T1" fmla="*/ 14 h 139"/>
                  <a:gd name="T2" fmla="*/ 191 w 192"/>
                  <a:gd name="T3" fmla="*/ 8 h 139"/>
                  <a:gd name="T4" fmla="*/ 192 w 192"/>
                  <a:gd name="T5" fmla="*/ 0 h 139"/>
                  <a:gd name="T6" fmla="*/ 0 w 192"/>
                  <a:gd name="T7" fmla="*/ 131 h 139"/>
                  <a:gd name="T8" fmla="*/ 0 w 192"/>
                  <a:gd name="T9" fmla="*/ 138 h 139"/>
                  <a:gd name="T10" fmla="*/ 67 w 192"/>
                  <a:gd name="T11" fmla="*/ 93 h 139"/>
                  <a:gd name="T12" fmla="*/ 67 w 192"/>
                  <a:gd name="T13" fmla="*/ 93 h 139"/>
                  <a:gd name="T14" fmla="*/ 182 w 192"/>
                  <a:gd name="T15" fmla="*/ 14 h 139"/>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39">
                    <a:moveTo>
                      <a:pt x="182" y="14"/>
                    </a:moveTo>
                    <a:cubicBezTo>
                      <a:pt x="191" y="8"/>
                      <a:pt x="191" y="8"/>
                      <a:pt x="191" y="8"/>
                    </a:cubicBezTo>
                    <a:cubicBezTo>
                      <a:pt x="192" y="0"/>
                      <a:pt x="192" y="0"/>
                      <a:pt x="192" y="0"/>
                    </a:cubicBezTo>
                    <a:cubicBezTo>
                      <a:pt x="0" y="131"/>
                      <a:pt x="0" y="131"/>
                      <a:pt x="0" y="131"/>
                    </a:cubicBezTo>
                    <a:cubicBezTo>
                      <a:pt x="0" y="138"/>
                      <a:pt x="0" y="138"/>
                      <a:pt x="0" y="138"/>
                    </a:cubicBezTo>
                    <a:cubicBezTo>
                      <a:pt x="1" y="139"/>
                      <a:pt x="67" y="93"/>
                      <a:pt x="67" y="93"/>
                    </a:cubicBezTo>
                    <a:cubicBezTo>
                      <a:pt x="67" y="93"/>
                      <a:pt x="67" y="93"/>
                      <a:pt x="67" y="93"/>
                    </a:cubicBezTo>
                    <a:lnTo>
                      <a:pt x="182" y="14"/>
                    </a:lnTo>
                    <a:close/>
                  </a:path>
                </a:pathLst>
              </a:custGeom>
              <a:solidFill>
                <a:schemeClr val="accent4">
                  <a:lumMod val="75000"/>
                </a:schemeClr>
              </a:solidFill>
              <a:ln>
                <a:noFill/>
              </a:ln>
            </p:spPr>
            <p:txBody>
              <a:bodyPr anchor="ctr"/>
              <a:lstStyle/>
              <a:p>
                <a:pPr algn="ctr"/>
                <a:endParaRPr/>
              </a:p>
            </p:txBody>
          </p:sp>
          <p:sp>
            <p:nvSpPr>
              <p:cNvPr id="27" name="Freeform: Shape 6"/>
              <p:cNvSpPr/>
              <p:nvPr/>
            </p:nvSpPr>
            <p:spPr bwMode="auto">
              <a:xfrm>
                <a:off x="5983560" y="2382711"/>
                <a:ext cx="784955" cy="572805"/>
              </a:xfrm>
              <a:custGeom>
                <a:gdLst>
                  <a:gd name="T0" fmla="*/ 115 w 156"/>
                  <a:gd name="T1" fmla="*/ 0 h 114"/>
                  <a:gd name="T2" fmla="*/ 156 w 156"/>
                  <a:gd name="T3" fmla="*/ 33 h 114"/>
                  <a:gd name="T4" fmla="*/ 42 w 156"/>
                  <a:gd name="T5" fmla="*/ 114 h 114"/>
                  <a:gd name="T6" fmla="*/ 0 w 156"/>
                  <a:gd name="T7" fmla="*/ 79 h 114"/>
                  <a:gd name="T8" fmla="*/ 115 w 156"/>
                  <a:gd name="T9" fmla="*/ 0 h 114"/>
                </a:gdLst>
                <a:cxnLst>
                  <a:cxn ang="0">
                    <a:pos x="T0" y="T1"/>
                  </a:cxn>
                  <a:cxn ang="0">
                    <a:pos x="T2" y="T3"/>
                  </a:cxn>
                  <a:cxn ang="0">
                    <a:pos x="T4" y="T5"/>
                  </a:cxn>
                  <a:cxn ang="0">
                    <a:pos x="T6" y="T7"/>
                  </a:cxn>
                  <a:cxn ang="0">
                    <a:pos x="T8" y="T9"/>
                  </a:cxn>
                </a:cxnLst>
                <a:rect l="0" t="0" r="r" b="b"/>
                <a:pathLst>
                  <a:path w="156" h="114">
                    <a:moveTo>
                      <a:pt x="115" y="0"/>
                    </a:moveTo>
                    <a:cubicBezTo>
                      <a:pt x="156" y="33"/>
                      <a:pt x="156" y="33"/>
                      <a:pt x="156" y="33"/>
                    </a:cubicBezTo>
                    <a:cubicBezTo>
                      <a:pt x="135" y="48"/>
                      <a:pt x="44" y="113"/>
                      <a:pt x="42" y="114"/>
                    </a:cubicBezTo>
                    <a:cubicBezTo>
                      <a:pt x="0" y="79"/>
                      <a:pt x="0" y="79"/>
                      <a:pt x="0" y="79"/>
                    </a:cubicBezTo>
                    <a:lnTo>
                      <a:pt x="115" y="0"/>
                    </a:lnTo>
                    <a:close/>
                  </a:path>
                </a:pathLst>
              </a:custGeom>
              <a:gradFill flip="none" rotWithShape="1">
                <a:gsLst>
                  <a:gs pos="0">
                    <a:schemeClr val="accent4">
                      <a:lumMod val="75000"/>
                    </a:schemeClr>
                  </a:gs>
                  <a:gs pos="57000">
                    <a:schemeClr val="accent4"/>
                  </a:gs>
                  <a:gs pos="83000">
                    <a:schemeClr val="accent4"/>
                  </a:gs>
                  <a:gs pos="100000">
                    <a:schemeClr val="accent4"/>
                  </a:gs>
                </a:gsLst>
                <a:lin ang="2700000" scaled="1"/>
              </a:gradFill>
              <a:ln>
                <a:noFill/>
              </a:ln>
            </p:spPr>
            <p:txBody>
              <a:bodyPr anchor="ctr"/>
              <a:lstStyle/>
              <a:p>
                <a:pPr algn="ctr"/>
                <a:endParaRPr/>
              </a:p>
            </p:txBody>
          </p:sp>
          <p:sp>
            <p:nvSpPr>
              <p:cNvPr id="28" name="Freeform: Shape 7"/>
              <p:cNvSpPr/>
              <p:nvPr/>
            </p:nvSpPr>
            <p:spPr bwMode="auto">
              <a:xfrm>
                <a:off x="6189345" y="2548187"/>
                <a:ext cx="579169" cy="447636"/>
              </a:xfrm>
              <a:custGeom>
                <a:gdLst>
                  <a:gd name="T0" fmla="*/ 115 w 115"/>
                  <a:gd name="T1" fmla="*/ 0 h 89"/>
                  <a:gd name="T2" fmla="*/ 115 w 115"/>
                  <a:gd name="T3" fmla="*/ 8 h 89"/>
                  <a:gd name="T4" fmla="*/ 106 w 115"/>
                  <a:gd name="T5" fmla="*/ 14 h 89"/>
                  <a:gd name="T6" fmla="*/ 0 w 115"/>
                  <a:gd name="T7" fmla="*/ 89 h 89"/>
                  <a:gd name="T8" fmla="*/ 1 w 115"/>
                  <a:gd name="T9" fmla="*/ 81 h 89"/>
                  <a:gd name="T10" fmla="*/ 115 w 115"/>
                  <a:gd name="T11" fmla="*/ 0 h 89"/>
                </a:gdLst>
                <a:cxnLst>
                  <a:cxn ang="0">
                    <a:pos x="T0" y="T1"/>
                  </a:cxn>
                  <a:cxn ang="0">
                    <a:pos x="T2" y="T3"/>
                  </a:cxn>
                  <a:cxn ang="0">
                    <a:pos x="T4" y="T5"/>
                  </a:cxn>
                  <a:cxn ang="0">
                    <a:pos x="T6" y="T7"/>
                  </a:cxn>
                  <a:cxn ang="0">
                    <a:pos x="T8" y="T9"/>
                  </a:cxn>
                  <a:cxn ang="0">
                    <a:pos x="T10" y="T11"/>
                  </a:cxn>
                </a:cxnLst>
                <a:rect l="0" t="0" r="r" b="b"/>
                <a:pathLst>
                  <a:path w="115" h="89">
                    <a:moveTo>
                      <a:pt x="115" y="0"/>
                    </a:moveTo>
                    <a:cubicBezTo>
                      <a:pt x="115" y="8"/>
                      <a:pt x="115" y="8"/>
                      <a:pt x="115" y="8"/>
                    </a:cubicBezTo>
                    <a:cubicBezTo>
                      <a:pt x="106" y="14"/>
                      <a:pt x="106" y="14"/>
                      <a:pt x="106" y="14"/>
                    </a:cubicBezTo>
                    <a:cubicBezTo>
                      <a:pt x="105" y="14"/>
                      <a:pt x="1" y="88"/>
                      <a:pt x="0" y="89"/>
                    </a:cubicBezTo>
                    <a:cubicBezTo>
                      <a:pt x="1" y="81"/>
                      <a:pt x="1" y="81"/>
                      <a:pt x="1" y="81"/>
                    </a:cubicBezTo>
                    <a:cubicBezTo>
                      <a:pt x="3" y="80"/>
                      <a:pt x="93" y="16"/>
                      <a:pt x="115" y="0"/>
                    </a:cubicBezTo>
                    <a:close/>
                  </a:path>
                </a:pathLst>
              </a:custGeom>
              <a:solidFill>
                <a:schemeClr val="accent4">
                  <a:lumMod val="75000"/>
                </a:schemeClr>
              </a:solidFill>
              <a:ln>
                <a:noFill/>
              </a:ln>
            </p:spPr>
            <p:txBody>
              <a:bodyPr anchor="ctr"/>
              <a:lstStyle/>
              <a:p>
                <a:pPr algn="ctr"/>
                <a:endParaRPr/>
              </a:p>
            </p:txBody>
          </p:sp>
          <p:sp>
            <p:nvSpPr>
              <p:cNvPr id="29" name="Freeform: Shape 8"/>
              <p:cNvSpPr/>
              <p:nvPr/>
            </p:nvSpPr>
            <p:spPr bwMode="auto">
              <a:xfrm>
                <a:off x="5137082" y="2507879"/>
                <a:ext cx="509160" cy="498552"/>
              </a:xfrm>
              <a:custGeom>
                <a:gdLst>
                  <a:gd name="T0" fmla="*/ 2 w 101"/>
                  <a:gd name="T1" fmla="*/ 7 h 99"/>
                  <a:gd name="T2" fmla="*/ 0 w 101"/>
                  <a:gd name="T3" fmla="*/ 0 h 99"/>
                  <a:gd name="T4" fmla="*/ 101 w 101"/>
                  <a:gd name="T5" fmla="*/ 92 h 99"/>
                  <a:gd name="T6" fmla="*/ 101 w 101"/>
                  <a:gd name="T7" fmla="*/ 99 h 99"/>
                  <a:gd name="T8" fmla="*/ 2 w 101"/>
                  <a:gd name="T9" fmla="*/ 7 h 99"/>
                </a:gdLst>
                <a:cxnLst>
                  <a:cxn ang="0">
                    <a:pos x="T0" y="T1"/>
                  </a:cxn>
                  <a:cxn ang="0">
                    <a:pos x="T2" y="T3"/>
                  </a:cxn>
                  <a:cxn ang="0">
                    <a:pos x="T4" y="T5"/>
                  </a:cxn>
                  <a:cxn ang="0">
                    <a:pos x="T6" y="T7"/>
                  </a:cxn>
                  <a:cxn ang="0">
                    <a:pos x="T8" y="T9"/>
                  </a:cxn>
                </a:cxnLst>
                <a:rect l="0" t="0" r="r" b="b"/>
                <a:pathLst>
                  <a:path w="100" h="99">
                    <a:moveTo>
                      <a:pt x="2" y="7"/>
                    </a:moveTo>
                    <a:cubicBezTo>
                      <a:pt x="0" y="0"/>
                      <a:pt x="0" y="0"/>
                      <a:pt x="0" y="0"/>
                    </a:cubicBezTo>
                    <a:cubicBezTo>
                      <a:pt x="101" y="92"/>
                      <a:pt x="101" y="92"/>
                      <a:pt x="101" y="92"/>
                    </a:cubicBezTo>
                    <a:cubicBezTo>
                      <a:pt x="101" y="99"/>
                      <a:pt x="101" y="99"/>
                      <a:pt x="101" y="99"/>
                    </a:cubicBezTo>
                    <a:cubicBezTo>
                      <a:pt x="30" y="33"/>
                      <a:pt x="60" y="61"/>
                      <a:pt x="2" y="7"/>
                    </a:cubicBezTo>
                    <a:close/>
                  </a:path>
                </a:pathLst>
              </a:custGeom>
              <a:solidFill>
                <a:schemeClr val="accent4">
                  <a:lumMod val="75000"/>
                </a:schemeClr>
              </a:solidFill>
              <a:ln>
                <a:noFill/>
              </a:ln>
            </p:spPr>
            <p:txBody>
              <a:bodyPr anchor="ctr"/>
              <a:lstStyle/>
              <a:p>
                <a:pPr algn="ctr"/>
                <a:endParaRPr/>
              </a:p>
            </p:txBody>
          </p:sp>
          <p:sp>
            <p:nvSpPr>
              <p:cNvPr id="30" name="Freeform: Shape 9"/>
              <p:cNvSpPr/>
              <p:nvPr/>
            </p:nvSpPr>
            <p:spPr bwMode="auto">
              <a:xfrm>
                <a:off x="5983560" y="2779431"/>
                <a:ext cx="210028" cy="216393"/>
              </a:xfrm>
              <a:custGeom>
                <a:gdLst>
                  <a:gd name="T0" fmla="*/ 0 w 42"/>
                  <a:gd name="T1" fmla="*/ 0 h 43"/>
                  <a:gd name="T2" fmla="*/ 0 w 42"/>
                  <a:gd name="T3" fmla="*/ 0 h 43"/>
                  <a:gd name="T4" fmla="*/ 1 w 42"/>
                  <a:gd name="T5" fmla="*/ 6 h 43"/>
                  <a:gd name="T6" fmla="*/ 40 w 42"/>
                  <a:gd name="T7" fmla="*/ 42 h 43"/>
                  <a:gd name="T8" fmla="*/ 41 w 42"/>
                  <a:gd name="T9" fmla="*/ 42 h 43"/>
                  <a:gd name="T10" fmla="*/ 41 w 42"/>
                  <a:gd name="T11" fmla="*/ 43 h 43"/>
                  <a:gd name="T12" fmla="*/ 42 w 42"/>
                  <a:gd name="T13" fmla="*/ 35 h 43"/>
                  <a:gd name="T14" fmla="*/ 0 w 42"/>
                  <a:gd name="T15" fmla="*/ 0 h 43"/>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3">
                    <a:moveTo>
                      <a:pt x="0" y="0"/>
                    </a:moveTo>
                    <a:cubicBezTo>
                      <a:pt x="0" y="0"/>
                      <a:pt x="0" y="0"/>
                      <a:pt x="0" y="0"/>
                    </a:cubicBezTo>
                    <a:cubicBezTo>
                      <a:pt x="1" y="6"/>
                      <a:pt x="1" y="6"/>
                      <a:pt x="1" y="6"/>
                    </a:cubicBezTo>
                    <a:cubicBezTo>
                      <a:pt x="1" y="7"/>
                      <a:pt x="39" y="41"/>
                      <a:pt x="40" y="42"/>
                    </a:cubicBezTo>
                    <a:cubicBezTo>
                      <a:pt x="41" y="42"/>
                      <a:pt x="41" y="42"/>
                      <a:pt x="41" y="42"/>
                    </a:cubicBezTo>
                    <a:cubicBezTo>
                      <a:pt x="41" y="43"/>
                      <a:pt x="41" y="43"/>
                      <a:pt x="41" y="43"/>
                    </a:cubicBezTo>
                    <a:cubicBezTo>
                      <a:pt x="42" y="35"/>
                      <a:pt x="42" y="35"/>
                      <a:pt x="42" y="35"/>
                    </a:cubicBezTo>
                    <a:lnTo>
                      <a:pt x="0" y="0"/>
                    </a:lnTo>
                    <a:close/>
                  </a:path>
                </a:pathLst>
              </a:custGeom>
              <a:solidFill>
                <a:schemeClr val="accent4">
                  <a:lumMod val="75000"/>
                </a:schemeClr>
              </a:solidFill>
              <a:ln>
                <a:noFill/>
              </a:ln>
            </p:spPr>
            <p:txBody>
              <a:bodyPr anchor="ctr"/>
              <a:lstStyle/>
              <a:p>
                <a:pPr algn="ctr"/>
                <a:endParaRPr/>
              </a:p>
            </p:txBody>
          </p:sp>
          <p:sp>
            <p:nvSpPr>
              <p:cNvPr id="31" name="Freeform: Shape 10"/>
              <p:cNvSpPr/>
              <p:nvPr/>
            </p:nvSpPr>
            <p:spPr bwMode="auto">
              <a:xfrm>
                <a:off x="6149037" y="3017039"/>
                <a:ext cx="212150" cy="216393"/>
              </a:xfrm>
              <a:custGeom>
                <a:gdLst>
                  <a:gd name="T0" fmla="*/ 100 w 100"/>
                  <a:gd name="T1" fmla="*/ 87 h 102"/>
                  <a:gd name="T2" fmla="*/ 0 w 100"/>
                  <a:gd name="T3" fmla="*/ 0 h 102"/>
                  <a:gd name="T4" fmla="*/ 2 w 100"/>
                  <a:gd name="T5" fmla="*/ 16 h 102"/>
                  <a:gd name="T6" fmla="*/ 95 w 100"/>
                  <a:gd name="T7" fmla="*/ 99 h 102"/>
                  <a:gd name="T8" fmla="*/ 100 w 100"/>
                  <a:gd name="T9" fmla="*/ 102 h 102"/>
                  <a:gd name="T10" fmla="*/ 100 w 100"/>
                  <a:gd name="T11" fmla="*/ 87 h 102"/>
                </a:gdLst>
                <a:cxnLst>
                  <a:cxn ang="0">
                    <a:pos x="T0" y="T1"/>
                  </a:cxn>
                  <a:cxn ang="0">
                    <a:pos x="T2" y="T3"/>
                  </a:cxn>
                  <a:cxn ang="0">
                    <a:pos x="T4" y="T5"/>
                  </a:cxn>
                  <a:cxn ang="0">
                    <a:pos x="T6" y="T7"/>
                  </a:cxn>
                  <a:cxn ang="0">
                    <a:pos x="T8" y="T9"/>
                  </a:cxn>
                  <a:cxn ang="0">
                    <a:pos x="T10" y="T11"/>
                  </a:cxn>
                </a:cxnLst>
                <a:rect l="0" t="0" r="r" b="b"/>
                <a:pathLst>
                  <a:path w="100" h="102">
                    <a:moveTo>
                      <a:pt x="100" y="87"/>
                    </a:moveTo>
                    <a:lnTo>
                      <a:pt x="0" y="0"/>
                    </a:lnTo>
                    <a:lnTo>
                      <a:pt x="2" y="16"/>
                    </a:lnTo>
                    <a:lnTo>
                      <a:pt x="95" y="99"/>
                    </a:lnTo>
                    <a:lnTo>
                      <a:pt x="100" y="102"/>
                    </a:lnTo>
                    <a:lnTo>
                      <a:pt x="100" y="87"/>
                    </a:lnTo>
                    <a:close/>
                  </a:path>
                </a:pathLst>
              </a:custGeom>
              <a:solidFill>
                <a:schemeClr val="accent4">
                  <a:lumMod val="75000"/>
                </a:schemeClr>
              </a:solidFill>
              <a:ln>
                <a:noFill/>
              </a:ln>
            </p:spPr>
            <p:txBody>
              <a:bodyPr anchor="ctr"/>
              <a:lstStyle/>
              <a:p>
                <a:pPr algn="ctr"/>
                <a:endParaRPr/>
              </a:p>
            </p:txBody>
          </p:sp>
          <p:sp>
            <p:nvSpPr>
              <p:cNvPr id="32" name="Freeform: Shape 11"/>
              <p:cNvSpPr/>
              <p:nvPr/>
            </p:nvSpPr>
            <p:spPr bwMode="auto">
              <a:xfrm>
                <a:off x="6149037" y="2618197"/>
                <a:ext cx="780712" cy="615235"/>
              </a:xfrm>
              <a:custGeom>
                <a:gdLst>
                  <a:gd name="T0" fmla="*/ 114 w 155"/>
                  <a:gd name="T1" fmla="*/ 0 h 122"/>
                  <a:gd name="T2" fmla="*/ 155 w 155"/>
                  <a:gd name="T3" fmla="*/ 33 h 122"/>
                  <a:gd name="T4" fmla="*/ 42 w 155"/>
                  <a:gd name="T5" fmla="*/ 116 h 122"/>
                  <a:gd name="T6" fmla="*/ 0 w 155"/>
                  <a:gd name="T7" fmla="*/ 79 h 122"/>
                  <a:gd name="T8" fmla="*/ 7 w 155"/>
                  <a:gd name="T9" fmla="*/ 74 h 122"/>
                  <a:gd name="T10" fmla="*/ 8 w 155"/>
                  <a:gd name="T11" fmla="*/ 74 h 122"/>
                  <a:gd name="T12" fmla="*/ 8 w 155"/>
                  <a:gd name="T13" fmla="*/ 75 h 122"/>
                  <a:gd name="T14" fmla="*/ 114 w 155"/>
                  <a:gd name="T15" fmla="*/ 0 h 122"/>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122">
                    <a:moveTo>
                      <a:pt x="114" y="0"/>
                    </a:moveTo>
                    <a:cubicBezTo>
                      <a:pt x="155" y="33"/>
                      <a:pt x="155" y="33"/>
                      <a:pt x="155" y="33"/>
                    </a:cubicBezTo>
                    <a:cubicBezTo>
                      <a:pt x="34" y="122"/>
                      <a:pt x="50" y="110"/>
                      <a:pt x="42" y="116"/>
                    </a:cubicBezTo>
                    <a:cubicBezTo>
                      <a:pt x="0" y="79"/>
                      <a:pt x="0" y="79"/>
                      <a:pt x="0" y="79"/>
                    </a:cubicBezTo>
                    <a:cubicBezTo>
                      <a:pt x="7" y="74"/>
                      <a:pt x="7" y="74"/>
                      <a:pt x="7" y="74"/>
                    </a:cubicBezTo>
                    <a:cubicBezTo>
                      <a:pt x="8" y="74"/>
                      <a:pt x="8" y="74"/>
                      <a:pt x="8" y="74"/>
                    </a:cubicBezTo>
                    <a:cubicBezTo>
                      <a:pt x="8" y="75"/>
                      <a:pt x="8" y="75"/>
                      <a:pt x="8" y="75"/>
                    </a:cubicBezTo>
                    <a:cubicBezTo>
                      <a:pt x="9" y="74"/>
                      <a:pt x="113" y="0"/>
                      <a:pt x="114" y="0"/>
                    </a:cubicBezTo>
                    <a:close/>
                  </a:path>
                </a:pathLst>
              </a:custGeom>
              <a:gradFill flip="none" rotWithShape="1">
                <a:gsLst>
                  <a:gs pos="0">
                    <a:schemeClr val="accent4">
                      <a:lumMod val="75000"/>
                    </a:schemeClr>
                  </a:gs>
                  <a:gs pos="57000">
                    <a:schemeClr val="accent4"/>
                  </a:gs>
                  <a:gs pos="83000">
                    <a:schemeClr val="accent4"/>
                  </a:gs>
                  <a:gs pos="100000">
                    <a:schemeClr val="accent4"/>
                  </a:gs>
                </a:gsLst>
                <a:lin ang="2700000" scaled="1"/>
              </a:gradFill>
              <a:ln>
                <a:noFill/>
              </a:ln>
            </p:spPr>
            <p:txBody>
              <a:bodyPr anchor="ctr"/>
              <a:lstStyle/>
              <a:p>
                <a:pPr algn="ctr"/>
                <a:endParaRPr/>
              </a:p>
            </p:txBody>
          </p:sp>
          <p:sp>
            <p:nvSpPr>
              <p:cNvPr id="33" name="Freeform: Shape 12"/>
              <p:cNvSpPr/>
              <p:nvPr/>
            </p:nvSpPr>
            <p:spPr bwMode="auto">
              <a:xfrm>
                <a:off x="6325121" y="2783674"/>
                <a:ext cx="604627" cy="449758"/>
              </a:xfrm>
              <a:custGeom>
                <a:gdLst>
                  <a:gd name="T0" fmla="*/ 119 w 120"/>
                  <a:gd name="T1" fmla="*/ 7 h 89"/>
                  <a:gd name="T2" fmla="*/ 111 w 120"/>
                  <a:gd name="T3" fmla="*/ 13 h 89"/>
                  <a:gd name="T4" fmla="*/ 7 w 120"/>
                  <a:gd name="T5" fmla="*/ 89 h 89"/>
                  <a:gd name="T6" fmla="*/ 7 w 120"/>
                  <a:gd name="T7" fmla="*/ 83 h 89"/>
                  <a:gd name="T8" fmla="*/ 120 w 120"/>
                  <a:gd name="T9" fmla="*/ 0 h 89"/>
                  <a:gd name="T10" fmla="*/ 119 w 120"/>
                  <a:gd name="T11" fmla="*/ 7 h 89"/>
                </a:gdLst>
                <a:cxnLst>
                  <a:cxn ang="0">
                    <a:pos x="T0" y="T1"/>
                  </a:cxn>
                  <a:cxn ang="0">
                    <a:pos x="T2" y="T3"/>
                  </a:cxn>
                  <a:cxn ang="0">
                    <a:pos x="T4" y="T5"/>
                  </a:cxn>
                  <a:cxn ang="0">
                    <a:pos x="T6" y="T7"/>
                  </a:cxn>
                  <a:cxn ang="0">
                    <a:pos x="T8" y="T9"/>
                  </a:cxn>
                  <a:cxn ang="0">
                    <a:pos x="T10" y="T11"/>
                  </a:cxn>
                </a:cxnLst>
                <a:rect l="0" t="0" r="r" b="b"/>
                <a:pathLst>
                  <a:path w="120" h="89">
                    <a:moveTo>
                      <a:pt x="119" y="7"/>
                    </a:moveTo>
                    <a:cubicBezTo>
                      <a:pt x="111" y="13"/>
                      <a:pt x="111" y="13"/>
                      <a:pt x="111" y="13"/>
                    </a:cubicBezTo>
                    <a:cubicBezTo>
                      <a:pt x="110" y="14"/>
                      <a:pt x="8" y="89"/>
                      <a:pt x="7" y="89"/>
                    </a:cubicBezTo>
                    <a:cubicBezTo>
                      <a:pt x="7" y="83"/>
                      <a:pt x="7" y="83"/>
                      <a:pt x="7" y="83"/>
                    </a:cubicBezTo>
                    <a:cubicBezTo>
                      <a:pt x="14" y="78"/>
                      <a:pt x="0" y="88"/>
                      <a:pt x="120" y="0"/>
                    </a:cubicBezTo>
                    <a:lnTo>
                      <a:pt x="119" y="7"/>
                    </a:lnTo>
                    <a:close/>
                  </a:path>
                </a:pathLst>
              </a:custGeom>
              <a:solidFill>
                <a:schemeClr val="accent4">
                  <a:lumMod val="75000"/>
                </a:schemeClr>
              </a:solidFill>
              <a:ln>
                <a:noFill/>
              </a:ln>
            </p:spPr>
            <p:txBody>
              <a:bodyPr anchor="ctr"/>
              <a:lstStyle/>
              <a:p>
                <a:pPr algn="ctr"/>
                <a:endParaRPr/>
              </a:p>
            </p:txBody>
          </p:sp>
          <p:sp>
            <p:nvSpPr>
              <p:cNvPr id="34" name="Freeform: Shape 13"/>
              <p:cNvSpPr/>
              <p:nvPr/>
            </p:nvSpPr>
            <p:spPr bwMode="auto">
              <a:xfrm>
                <a:off x="6314514" y="3252525"/>
                <a:ext cx="212150" cy="220636"/>
              </a:xfrm>
              <a:custGeom>
                <a:gdLst>
                  <a:gd name="T0" fmla="*/ 0 w 42"/>
                  <a:gd name="T1" fmla="*/ 7 h 44"/>
                  <a:gd name="T2" fmla="*/ 0 w 42"/>
                  <a:gd name="T3" fmla="*/ 0 h 44"/>
                  <a:gd name="T4" fmla="*/ 42 w 42"/>
                  <a:gd name="T5" fmla="*/ 38 h 44"/>
                  <a:gd name="T6" fmla="*/ 41 w 42"/>
                  <a:gd name="T7" fmla="*/ 44 h 44"/>
                  <a:gd name="T8" fmla="*/ 0 w 42"/>
                  <a:gd name="T9" fmla="*/ 7 h 44"/>
                </a:gdLst>
                <a:cxnLst>
                  <a:cxn ang="0">
                    <a:pos x="T0" y="T1"/>
                  </a:cxn>
                  <a:cxn ang="0">
                    <a:pos x="T2" y="T3"/>
                  </a:cxn>
                  <a:cxn ang="0">
                    <a:pos x="T4" y="T5"/>
                  </a:cxn>
                  <a:cxn ang="0">
                    <a:pos x="T6" y="T7"/>
                  </a:cxn>
                  <a:cxn ang="0">
                    <a:pos x="T8" y="T9"/>
                  </a:cxn>
                </a:cxnLst>
                <a:rect l="0" t="0" r="r" b="b"/>
                <a:pathLst>
                  <a:path w="42" h="44">
                    <a:moveTo>
                      <a:pt x="0" y="7"/>
                    </a:moveTo>
                    <a:cubicBezTo>
                      <a:pt x="0" y="0"/>
                      <a:pt x="0" y="0"/>
                      <a:pt x="0" y="0"/>
                    </a:cubicBezTo>
                    <a:cubicBezTo>
                      <a:pt x="42" y="38"/>
                      <a:pt x="42" y="38"/>
                      <a:pt x="42" y="38"/>
                    </a:cubicBezTo>
                    <a:cubicBezTo>
                      <a:pt x="41" y="44"/>
                      <a:pt x="41" y="44"/>
                      <a:pt x="41" y="44"/>
                    </a:cubicBezTo>
                    <a:cubicBezTo>
                      <a:pt x="11" y="17"/>
                      <a:pt x="38" y="41"/>
                      <a:pt x="0" y="7"/>
                    </a:cubicBezTo>
                  </a:path>
                </a:pathLst>
              </a:custGeom>
              <a:solidFill>
                <a:schemeClr val="accent4">
                  <a:lumMod val="75000"/>
                </a:schemeClr>
              </a:solidFill>
              <a:ln>
                <a:noFill/>
              </a:ln>
            </p:spPr>
            <p:txBody>
              <a:bodyPr anchor="ctr"/>
              <a:lstStyle/>
              <a:p>
                <a:pPr algn="ctr"/>
                <a:endParaRPr/>
              </a:p>
            </p:txBody>
          </p:sp>
          <p:sp>
            <p:nvSpPr>
              <p:cNvPr id="35" name="Freeform: Shape 14"/>
              <p:cNvSpPr/>
              <p:nvPr/>
            </p:nvSpPr>
            <p:spPr bwMode="auto">
              <a:xfrm>
                <a:off x="6314514" y="2849440"/>
                <a:ext cx="770104" cy="594020"/>
              </a:xfrm>
              <a:custGeom>
                <a:gdLst>
                  <a:gd name="T0" fmla="*/ 153 w 153"/>
                  <a:gd name="T1" fmla="*/ 33 h 118"/>
                  <a:gd name="T2" fmla="*/ 113 w 153"/>
                  <a:gd name="T3" fmla="*/ 0 h 118"/>
                  <a:gd name="T4" fmla="*/ 9 w 153"/>
                  <a:gd name="T5" fmla="*/ 76 h 118"/>
                  <a:gd name="T6" fmla="*/ 7 w 153"/>
                  <a:gd name="T7" fmla="*/ 75 h 118"/>
                  <a:gd name="T8" fmla="*/ 0 w 153"/>
                  <a:gd name="T9" fmla="*/ 80 h 118"/>
                  <a:gd name="T10" fmla="*/ 42 w 153"/>
                  <a:gd name="T11" fmla="*/ 118 h 118"/>
                  <a:gd name="T12" fmla="*/ 153 w 153"/>
                  <a:gd name="T13" fmla="*/ 33 h 118"/>
                </a:gdLst>
                <a:cxnLst>
                  <a:cxn ang="0">
                    <a:pos x="T0" y="T1"/>
                  </a:cxn>
                  <a:cxn ang="0">
                    <a:pos x="T2" y="T3"/>
                  </a:cxn>
                  <a:cxn ang="0">
                    <a:pos x="T4" y="T5"/>
                  </a:cxn>
                  <a:cxn ang="0">
                    <a:pos x="T6" y="T7"/>
                  </a:cxn>
                  <a:cxn ang="0">
                    <a:pos x="T8" y="T9"/>
                  </a:cxn>
                  <a:cxn ang="0">
                    <a:pos x="T10" y="T11"/>
                  </a:cxn>
                  <a:cxn ang="0">
                    <a:pos x="T12" y="T13"/>
                  </a:cxn>
                </a:cxnLst>
                <a:rect l="0" t="0" r="r" b="b"/>
                <a:pathLst>
                  <a:path w="153" h="118">
                    <a:moveTo>
                      <a:pt x="153" y="33"/>
                    </a:moveTo>
                    <a:cubicBezTo>
                      <a:pt x="113" y="0"/>
                      <a:pt x="113" y="0"/>
                      <a:pt x="113" y="0"/>
                    </a:cubicBezTo>
                    <a:cubicBezTo>
                      <a:pt x="112" y="1"/>
                      <a:pt x="10" y="76"/>
                      <a:pt x="9" y="76"/>
                    </a:cubicBezTo>
                    <a:cubicBezTo>
                      <a:pt x="7" y="75"/>
                      <a:pt x="7" y="75"/>
                      <a:pt x="7" y="75"/>
                    </a:cubicBezTo>
                    <a:cubicBezTo>
                      <a:pt x="0" y="80"/>
                      <a:pt x="0" y="80"/>
                      <a:pt x="0" y="80"/>
                    </a:cubicBezTo>
                    <a:cubicBezTo>
                      <a:pt x="42" y="118"/>
                      <a:pt x="42" y="118"/>
                      <a:pt x="42" y="118"/>
                    </a:cubicBezTo>
                    <a:cubicBezTo>
                      <a:pt x="153" y="33"/>
                      <a:pt x="153" y="33"/>
                      <a:pt x="153" y="33"/>
                    </a:cubicBezTo>
                  </a:path>
                </a:pathLst>
              </a:custGeom>
              <a:gradFill flip="none" rotWithShape="1">
                <a:gsLst>
                  <a:gs pos="0">
                    <a:schemeClr val="accent4">
                      <a:lumMod val="75000"/>
                    </a:schemeClr>
                  </a:gs>
                  <a:gs pos="57000">
                    <a:schemeClr val="accent4"/>
                  </a:gs>
                  <a:gs pos="83000">
                    <a:schemeClr val="accent4"/>
                  </a:gs>
                  <a:gs pos="100000">
                    <a:schemeClr val="accent4"/>
                  </a:gs>
                </a:gsLst>
                <a:lin ang="2700000" scaled="1"/>
              </a:gradFill>
              <a:ln>
                <a:noFill/>
              </a:ln>
            </p:spPr>
            <p:txBody>
              <a:bodyPr anchor="ctr"/>
              <a:lstStyle/>
              <a:p>
                <a:pPr algn="ctr"/>
                <a:endParaRPr/>
              </a:p>
            </p:txBody>
          </p:sp>
          <p:sp>
            <p:nvSpPr>
              <p:cNvPr id="36" name="Freeform: Shape 15"/>
              <p:cNvSpPr/>
              <p:nvPr/>
            </p:nvSpPr>
            <p:spPr bwMode="auto">
              <a:xfrm>
                <a:off x="6522421" y="3017039"/>
                <a:ext cx="562197" cy="456122"/>
              </a:xfrm>
              <a:custGeom>
                <a:gdLst>
                  <a:gd name="T0" fmla="*/ 111 w 112"/>
                  <a:gd name="T1" fmla="*/ 7 h 91"/>
                  <a:gd name="T2" fmla="*/ 112 w 112"/>
                  <a:gd name="T3" fmla="*/ 0 h 91"/>
                  <a:gd name="T4" fmla="*/ 1 w 112"/>
                  <a:gd name="T5" fmla="*/ 85 h 91"/>
                  <a:gd name="T6" fmla="*/ 0 w 112"/>
                  <a:gd name="T7" fmla="*/ 91 h 91"/>
                  <a:gd name="T8" fmla="*/ 104 w 112"/>
                  <a:gd name="T9" fmla="*/ 12 h 91"/>
                  <a:gd name="T10" fmla="*/ 111 w 112"/>
                  <a:gd name="T11" fmla="*/ 7 h 91"/>
                </a:gdLst>
                <a:cxnLst>
                  <a:cxn ang="0">
                    <a:pos x="T0" y="T1"/>
                  </a:cxn>
                  <a:cxn ang="0">
                    <a:pos x="T2" y="T3"/>
                  </a:cxn>
                  <a:cxn ang="0">
                    <a:pos x="T4" y="T5"/>
                  </a:cxn>
                  <a:cxn ang="0">
                    <a:pos x="T6" y="T7"/>
                  </a:cxn>
                  <a:cxn ang="0">
                    <a:pos x="T8" y="T9"/>
                  </a:cxn>
                  <a:cxn ang="0">
                    <a:pos x="T10" y="T11"/>
                  </a:cxn>
                </a:cxnLst>
                <a:rect l="0" t="0" r="r" b="b"/>
                <a:pathLst>
                  <a:path w="112" h="91">
                    <a:moveTo>
                      <a:pt x="111" y="7"/>
                    </a:moveTo>
                    <a:cubicBezTo>
                      <a:pt x="112" y="0"/>
                      <a:pt x="112" y="0"/>
                      <a:pt x="112" y="0"/>
                    </a:cubicBezTo>
                    <a:cubicBezTo>
                      <a:pt x="1" y="85"/>
                      <a:pt x="1" y="85"/>
                      <a:pt x="1" y="85"/>
                    </a:cubicBezTo>
                    <a:cubicBezTo>
                      <a:pt x="0" y="91"/>
                      <a:pt x="0" y="91"/>
                      <a:pt x="0" y="91"/>
                    </a:cubicBezTo>
                    <a:cubicBezTo>
                      <a:pt x="104" y="12"/>
                      <a:pt x="104" y="12"/>
                      <a:pt x="104" y="12"/>
                    </a:cubicBezTo>
                    <a:cubicBezTo>
                      <a:pt x="111" y="7"/>
                      <a:pt x="109" y="9"/>
                      <a:pt x="111" y="7"/>
                    </a:cubicBezTo>
                  </a:path>
                </a:pathLst>
              </a:custGeom>
              <a:solidFill>
                <a:schemeClr val="accent4">
                  <a:lumMod val="75000"/>
                </a:schemeClr>
              </a:solidFill>
              <a:ln>
                <a:noFill/>
              </a:ln>
            </p:spPr>
            <p:txBody>
              <a:bodyPr anchor="ctr"/>
              <a:lstStyle/>
              <a:p>
                <a:pPr algn="ctr"/>
                <a:endParaRPr/>
              </a:p>
            </p:txBody>
          </p:sp>
          <p:sp>
            <p:nvSpPr>
              <p:cNvPr id="37" name="Freeform: Shape 16"/>
              <p:cNvSpPr/>
              <p:nvPr/>
            </p:nvSpPr>
            <p:spPr bwMode="auto">
              <a:xfrm>
                <a:off x="6409981" y="3076441"/>
                <a:ext cx="1465956" cy="1166824"/>
              </a:xfrm>
              <a:custGeom>
                <a:gdLst>
                  <a:gd name="T0" fmla="*/ 5 w 291"/>
                  <a:gd name="T1" fmla="*/ 64 h 232"/>
                  <a:gd name="T2" fmla="*/ 5 w 291"/>
                  <a:gd name="T3" fmla="*/ 64 h 232"/>
                  <a:gd name="T4" fmla="*/ 0 w 291"/>
                  <a:gd name="T5" fmla="*/ 67 h 232"/>
                  <a:gd name="T6" fmla="*/ 182 w 291"/>
                  <a:gd name="T7" fmla="*/ 232 h 232"/>
                  <a:gd name="T8" fmla="*/ 291 w 291"/>
                  <a:gd name="T9" fmla="*/ 138 h 232"/>
                  <a:gd name="T10" fmla="*/ 126 w 291"/>
                  <a:gd name="T11" fmla="*/ 0 h 232"/>
                  <a:gd name="T12" fmla="*/ 22 w 291"/>
                  <a:gd name="T13" fmla="*/ 79 h 232"/>
                  <a:gd name="T14" fmla="*/ 5 w 291"/>
                  <a:gd name="T15" fmla="*/ 64 h 232"/>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1" h="231">
                    <a:moveTo>
                      <a:pt x="5" y="64"/>
                    </a:moveTo>
                    <a:cubicBezTo>
                      <a:pt x="5" y="64"/>
                      <a:pt x="5" y="64"/>
                      <a:pt x="5" y="64"/>
                    </a:cubicBezTo>
                    <a:cubicBezTo>
                      <a:pt x="0" y="67"/>
                      <a:pt x="0" y="67"/>
                      <a:pt x="0" y="67"/>
                    </a:cubicBezTo>
                    <a:cubicBezTo>
                      <a:pt x="182" y="232"/>
                      <a:pt x="182" y="232"/>
                      <a:pt x="182" y="232"/>
                    </a:cubicBezTo>
                    <a:cubicBezTo>
                      <a:pt x="185" y="229"/>
                      <a:pt x="288" y="140"/>
                      <a:pt x="291" y="138"/>
                    </a:cubicBezTo>
                    <a:cubicBezTo>
                      <a:pt x="290" y="137"/>
                      <a:pt x="127" y="1"/>
                      <a:pt x="126" y="0"/>
                    </a:cubicBezTo>
                    <a:cubicBezTo>
                      <a:pt x="22" y="79"/>
                      <a:pt x="22" y="79"/>
                      <a:pt x="22" y="79"/>
                    </a:cubicBezTo>
                    <a:cubicBezTo>
                      <a:pt x="5" y="64"/>
                      <a:pt x="5" y="64"/>
                      <a:pt x="5" y="64"/>
                    </a:cubicBezTo>
                  </a:path>
                </a:pathLst>
              </a:custGeom>
              <a:solidFill>
                <a:srgbClr val="33B3D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38" name="Freeform: Shape 17"/>
              <p:cNvSpPr/>
              <p:nvPr/>
            </p:nvSpPr>
            <p:spPr bwMode="auto">
              <a:xfrm>
                <a:off x="6409981" y="3076441"/>
                <a:ext cx="1465956" cy="1166824"/>
              </a:xfrm>
              <a:custGeom>
                <a:gdLst>
                  <a:gd name="T0" fmla="*/ 126 w 291"/>
                  <a:gd name="T1" fmla="*/ 0 h 232"/>
                  <a:gd name="T2" fmla="*/ 22 w 291"/>
                  <a:gd name="T3" fmla="*/ 79 h 232"/>
                  <a:gd name="T4" fmla="*/ 5 w 291"/>
                  <a:gd name="T5" fmla="*/ 64 h 232"/>
                  <a:gd name="T6" fmla="*/ 5 w 291"/>
                  <a:gd name="T7" fmla="*/ 64 h 232"/>
                  <a:gd name="T8" fmla="*/ 5 w 291"/>
                  <a:gd name="T9" fmla="*/ 64 h 232"/>
                  <a:gd name="T10" fmla="*/ 0 w 291"/>
                  <a:gd name="T11" fmla="*/ 67 h 232"/>
                  <a:gd name="T12" fmla="*/ 182 w 291"/>
                  <a:gd name="T13" fmla="*/ 232 h 232"/>
                  <a:gd name="T14" fmla="*/ 291 w 291"/>
                  <a:gd name="T15" fmla="*/ 138 h 232"/>
                  <a:gd name="T16" fmla="*/ 126 w 291"/>
                  <a:gd name="T17" fmla="*/ 0 h 232"/>
                  <a:gd name="T18" fmla="*/ 126 w 291"/>
                  <a:gd name="T19" fmla="*/ 0 h 23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231">
                    <a:moveTo>
                      <a:pt x="126" y="0"/>
                    </a:moveTo>
                    <a:cubicBezTo>
                      <a:pt x="22" y="79"/>
                      <a:pt x="22" y="79"/>
                      <a:pt x="22" y="79"/>
                    </a:cubicBezTo>
                    <a:cubicBezTo>
                      <a:pt x="5" y="64"/>
                      <a:pt x="5" y="64"/>
                      <a:pt x="5" y="64"/>
                    </a:cubicBezTo>
                    <a:cubicBezTo>
                      <a:pt x="5" y="64"/>
                      <a:pt x="5" y="64"/>
                      <a:pt x="5" y="64"/>
                    </a:cubicBezTo>
                    <a:cubicBezTo>
                      <a:pt x="5" y="64"/>
                      <a:pt x="5" y="64"/>
                      <a:pt x="5" y="64"/>
                    </a:cubicBezTo>
                    <a:cubicBezTo>
                      <a:pt x="0" y="67"/>
                      <a:pt x="0" y="67"/>
                      <a:pt x="0" y="67"/>
                    </a:cubicBezTo>
                    <a:cubicBezTo>
                      <a:pt x="182" y="232"/>
                      <a:pt x="182" y="232"/>
                      <a:pt x="182" y="232"/>
                    </a:cubicBezTo>
                    <a:cubicBezTo>
                      <a:pt x="185" y="229"/>
                      <a:pt x="288" y="140"/>
                      <a:pt x="291" y="138"/>
                    </a:cubicBezTo>
                    <a:cubicBezTo>
                      <a:pt x="290" y="137"/>
                      <a:pt x="127" y="1"/>
                      <a:pt x="126" y="0"/>
                    </a:cubicBezTo>
                    <a:cubicBezTo>
                      <a:pt x="126" y="0"/>
                      <a:pt x="126" y="0"/>
                      <a:pt x="126" y="0"/>
                    </a:cubicBezTo>
                  </a:path>
                </a:pathLst>
              </a:custGeom>
              <a:gradFill flip="none" rotWithShape="1">
                <a:gsLst>
                  <a:gs pos="0">
                    <a:schemeClr val="accent3">
                      <a:lumMod val="75000"/>
                    </a:schemeClr>
                  </a:gs>
                  <a:gs pos="57000">
                    <a:schemeClr val="accent3"/>
                  </a:gs>
                  <a:gs pos="83000">
                    <a:schemeClr val="accent3"/>
                  </a:gs>
                  <a:gs pos="100000">
                    <a:schemeClr val="accent3"/>
                  </a:gs>
                </a:gsLst>
                <a:lin ang="8100000" scaled="1"/>
              </a:gradFill>
              <a:ln>
                <a:noFill/>
              </a:ln>
            </p:spPr>
            <p:txBody>
              <a:bodyPr anchor="ctr"/>
              <a:lstStyle/>
              <a:p>
                <a:pPr algn="ctr"/>
                <a:endParaRPr/>
              </a:p>
            </p:txBody>
          </p:sp>
          <p:sp>
            <p:nvSpPr>
              <p:cNvPr id="39" name="Freeform: Shape 18"/>
              <p:cNvSpPr/>
              <p:nvPr/>
            </p:nvSpPr>
            <p:spPr bwMode="auto">
              <a:xfrm>
                <a:off x="5272858" y="3594086"/>
                <a:ext cx="524010" cy="549468"/>
              </a:xfrm>
              <a:custGeom>
                <a:gdLst>
                  <a:gd name="T0" fmla="*/ 0 w 247"/>
                  <a:gd name="T1" fmla="*/ 43 h 259"/>
                  <a:gd name="T2" fmla="*/ 57 w 247"/>
                  <a:gd name="T3" fmla="*/ 0 h 259"/>
                  <a:gd name="T4" fmla="*/ 247 w 247"/>
                  <a:gd name="T5" fmla="*/ 190 h 259"/>
                  <a:gd name="T6" fmla="*/ 154 w 247"/>
                  <a:gd name="T7" fmla="*/ 259 h 259"/>
                  <a:gd name="T8" fmla="*/ 145 w 247"/>
                  <a:gd name="T9" fmla="*/ 247 h 259"/>
                  <a:gd name="T10" fmla="*/ 171 w 247"/>
                  <a:gd name="T11" fmla="*/ 228 h 259"/>
                  <a:gd name="T12" fmla="*/ 169 w 247"/>
                  <a:gd name="T13" fmla="*/ 216 h 259"/>
                  <a:gd name="T14" fmla="*/ 0 w 247"/>
                  <a:gd name="T15" fmla="*/ 43 h 259"/>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259">
                    <a:moveTo>
                      <a:pt x="0" y="43"/>
                    </a:moveTo>
                    <a:lnTo>
                      <a:pt x="57" y="0"/>
                    </a:lnTo>
                    <a:lnTo>
                      <a:pt x="247" y="190"/>
                    </a:lnTo>
                    <a:lnTo>
                      <a:pt x="154" y="259"/>
                    </a:lnTo>
                    <a:lnTo>
                      <a:pt x="145" y="247"/>
                    </a:lnTo>
                    <a:lnTo>
                      <a:pt x="171" y="228"/>
                    </a:lnTo>
                    <a:lnTo>
                      <a:pt x="169" y="216"/>
                    </a:lnTo>
                    <a:lnTo>
                      <a:pt x="0" y="43"/>
                    </a:lnTo>
                    <a:close/>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gradFill>
              <a:ln>
                <a:noFill/>
              </a:ln>
            </p:spPr>
            <p:txBody>
              <a:bodyPr anchor="ctr"/>
              <a:lstStyle/>
              <a:p>
                <a:pPr algn="ctr"/>
                <a:endParaRPr/>
              </a:p>
            </p:txBody>
          </p:sp>
          <p:sp>
            <p:nvSpPr>
              <p:cNvPr id="40" name="Freeform: Shape 19"/>
              <p:cNvSpPr/>
              <p:nvPr/>
            </p:nvSpPr>
            <p:spPr bwMode="auto">
              <a:xfrm>
                <a:off x="5096774" y="3640759"/>
                <a:ext cx="534618" cy="562197"/>
              </a:xfrm>
              <a:custGeom>
                <a:gdLst>
                  <a:gd name="T0" fmla="*/ 106 w 106"/>
                  <a:gd name="T1" fmla="*/ 82 h 112"/>
                  <a:gd name="T2" fmla="*/ 68 w 106"/>
                  <a:gd name="T3" fmla="*/ 112 h 112"/>
                  <a:gd name="T4" fmla="*/ 67 w 106"/>
                  <a:gd name="T5" fmla="*/ 112 h 112"/>
                  <a:gd name="T6" fmla="*/ 62 w 106"/>
                  <a:gd name="T7" fmla="*/ 108 h 112"/>
                  <a:gd name="T8" fmla="*/ 73 w 106"/>
                  <a:gd name="T9" fmla="*/ 99 h 112"/>
                  <a:gd name="T10" fmla="*/ 72 w 106"/>
                  <a:gd name="T11" fmla="*/ 95 h 112"/>
                  <a:gd name="T12" fmla="*/ 0 w 106"/>
                  <a:gd name="T13" fmla="*/ 19 h 112"/>
                  <a:gd name="T14" fmla="*/ 26 w 106"/>
                  <a:gd name="T15" fmla="*/ 0 h 112"/>
                  <a:gd name="T16" fmla="*/ 35 w 106"/>
                  <a:gd name="T17" fmla="*/ 9 h 112"/>
                  <a:gd name="T18" fmla="*/ 106 w 106"/>
                  <a:gd name="T19" fmla="*/ 82 h 112"/>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5" h="112">
                    <a:moveTo>
                      <a:pt x="106" y="82"/>
                    </a:moveTo>
                    <a:cubicBezTo>
                      <a:pt x="68" y="112"/>
                      <a:pt x="68" y="112"/>
                      <a:pt x="68" y="112"/>
                    </a:cubicBezTo>
                    <a:cubicBezTo>
                      <a:pt x="67" y="112"/>
                      <a:pt x="67" y="112"/>
                      <a:pt x="67" y="112"/>
                    </a:cubicBezTo>
                    <a:cubicBezTo>
                      <a:pt x="62" y="108"/>
                      <a:pt x="62" y="108"/>
                      <a:pt x="62" y="108"/>
                    </a:cubicBezTo>
                    <a:cubicBezTo>
                      <a:pt x="73" y="99"/>
                      <a:pt x="73" y="99"/>
                      <a:pt x="73" y="99"/>
                    </a:cubicBezTo>
                    <a:cubicBezTo>
                      <a:pt x="73" y="97"/>
                      <a:pt x="72" y="94"/>
                      <a:pt x="72" y="95"/>
                    </a:cubicBezTo>
                    <a:cubicBezTo>
                      <a:pt x="65" y="87"/>
                      <a:pt x="7" y="27"/>
                      <a:pt x="0" y="19"/>
                    </a:cubicBezTo>
                    <a:cubicBezTo>
                      <a:pt x="26" y="0"/>
                      <a:pt x="26" y="0"/>
                      <a:pt x="26" y="0"/>
                    </a:cubicBezTo>
                    <a:cubicBezTo>
                      <a:pt x="35" y="9"/>
                      <a:pt x="35" y="9"/>
                      <a:pt x="35" y="9"/>
                    </a:cubicBezTo>
                    <a:cubicBezTo>
                      <a:pt x="106" y="82"/>
                      <a:pt x="106" y="82"/>
                      <a:pt x="106" y="82"/>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gradFill>
              <a:ln>
                <a:noFill/>
              </a:ln>
            </p:spPr>
            <p:txBody>
              <a:bodyPr anchor="ctr"/>
              <a:lstStyle/>
              <a:p>
                <a:pPr algn="ctr"/>
                <a:endParaRPr/>
              </a:p>
            </p:txBody>
          </p:sp>
          <p:sp>
            <p:nvSpPr>
              <p:cNvPr id="41" name="Freeform: Shape 20"/>
              <p:cNvSpPr/>
              <p:nvPr/>
            </p:nvSpPr>
            <p:spPr bwMode="auto">
              <a:xfrm>
                <a:off x="6409981" y="3413759"/>
                <a:ext cx="916487" cy="854964"/>
              </a:xfrm>
              <a:custGeom>
                <a:gdLst>
                  <a:gd name="T0" fmla="*/ 167 w 432"/>
                  <a:gd name="T1" fmla="*/ 166 h 403"/>
                  <a:gd name="T2" fmla="*/ 0 w 432"/>
                  <a:gd name="T3" fmla="*/ 16 h 403"/>
                  <a:gd name="T4" fmla="*/ 0 w 432"/>
                  <a:gd name="T5" fmla="*/ 0 h 403"/>
                  <a:gd name="T6" fmla="*/ 432 w 432"/>
                  <a:gd name="T7" fmla="*/ 391 h 403"/>
                  <a:gd name="T8" fmla="*/ 428 w 432"/>
                  <a:gd name="T9" fmla="*/ 401 h 403"/>
                  <a:gd name="T10" fmla="*/ 428 w 432"/>
                  <a:gd name="T11" fmla="*/ 403 h 403"/>
                  <a:gd name="T12" fmla="*/ 167 w 432"/>
                  <a:gd name="T13" fmla="*/ 166 h 403"/>
                </a:gdLst>
                <a:cxnLst>
                  <a:cxn ang="0">
                    <a:pos x="T0" y="T1"/>
                  </a:cxn>
                  <a:cxn ang="0">
                    <a:pos x="T2" y="T3"/>
                  </a:cxn>
                  <a:cxn ang="0">
                    <a:pos x="T4" y="T5"/>
                  </a:cxn>
                  <a:cxn ang="0">
                    <a:pos x="T6" y="T7"/>
                  </a:cxn>
                  <a:cxn ang="0">
                    <a:pos x="T8" y="T9"/>
                  </a:cxn>
                  <a:cxn ang="0">
                    <a:pos x="T10" y="T11"/>
                  </a:cxn>
                  <a:cxn ang="0">
                    <a:pos x="T12" y="T13"/>
                  </a:cxn>
                </a:cxnLst>
                <a:rect l="0" t="0" r="r" b="b"/>
                <a:pathLst>
                  <a:path w="432" h="402">
                    <a:moveTo>
                      <a:pt x="167" y="166"/>
                    </a:moveTo>
                    <a:lnTo>
                      <a:pt x="0" y="16"/>
                    </a:lnTo>
                    <a:lnTo>
                      <a:pt x="0" y="0"/>
                    </a:lnTo>
                    <a:lnTo>
                      <a:pt x="432" y="391"/>
                    </a:lnTo>
                    <a:lnTo>
                      <a:pt x="428" y="401"/>
                    </a:lnTo>
                    <a:lnTo>
                      <a:pt x="428" y="403"/>
                    </a:lnTo>
                    <a:lnTo>
                      <a:pt x="167" y="166"/>
                    </a:lnTo>
                    <a:close/>
                  </a:path>
                </a:pathLst>
              </a:custGeom>
              <a:solidFill>
                <a:schemeClr val="accent3">
                  <a:lumMod val="75000"/>
                </a:schemeClr>
              </a:solidFill>
              <a:ln>
                <a:noFill/>
              </a:ln>
            </p:spPr>
            <p:txBody>
              <a:bodyPr anchor="ctr"/>
              <a:lstStyle/>
              <a:p>
                <a:pPr algn="ctr"/>
                <a:endParaRPr/>
              </a:p>
            </p:txBody>
          </p:sp>
          <p:sp>
            <p:nvSpPr>
              <p:cNvPr id="42" name="Freeform: Shape 21"/>
              <p:cNvSpPr/>
              <p:nvPr/>
            </p:nvSpPr>
            <p:spPr bwMode="auto">
              <a:xfrm>
                <a:off x="4916446" y="3689554"/>
                <a:ext cx="543104" cy="528253"/>
              </a:xfrm>
              <a:custGeom>
                <a:gdLst>
                  <a:gd name="T0" fmla="*/ 0 w 108"/>
                  <a:gd name="T1" fmla="*/ 20 h 105"/>
                  <a:gd name="T2" fmla="*/ 27 w 108"/>
                  <a:gd name="T3" fmla="*/ 0 h 105"/>
                  <a:gd name="T4" fmla="*/ 108 w 108"/>
                  <a:gd name="T5" fmla="*/ 85 h 105"/>
                  <a:gd name="T6" fmla="*/ 80 w 108"/>
                  <a:gd name="T7" fmla="*/ 105 h 105"/>
                  <a:gd name="T8" fmla="*/ 0 w 108"/>
                  <a:gd name="T9" fmla="*/ 20 h 105"/>
                </a:gdLst>
                <a:cxnLst>
                  <a:cxn ang="0">
                    <a:pos x="T0" y="T1"/>
                  </a:cxn>
                  <a:cxn ang="0">
                    <a:pos x="T2" y="T3"/>
                  </a:cxn>
                  <a:cxn ang="0">
                    <a:pos x="T4" y="T5"/>
                  </a:cxn>
                  <a:cxn ang="0">
                    <a:pos x="T6" y="T7"/>
                  </a:cxn>
                  <a:cxn ang="0">
                    <a:pos x="T8" y="T9"/>
                  </a:cxn>
                </a:cxnLst>
                <a:rect l="0" t="0" r="r" b="b"/>
                <a:pathLst>
                  <a:path w="108" h="105">
                    <a:moveTo>
                      <a:pt x="0" y="20"/>
                    </a:moveTo>
                    <a:cubicBezTo>
                      <a:pt x="27" y="0"/>
                      <a:pt x="27" y="0"/>
                      <a:pt x="27" y="0"/>
                    </a:cubicBezTo>
                    <a:cubicBezTo>
                      <a:pt x="42" y="15"/>
                      <a:pt x="105" y="81"/>
                      <a:pt x="108" y="85"/>
                    </a:cubicBezTo>
                    <a:cubicBezTo>
                      <a:pt x="80" y="105"/>
                      <a:pt x="80" y="105"/>
                      <a:pt x="80" y="105"/>
                    </a:cubicBezTo>
                    <a:cubicBezTo>
                      <a:pt x="0" y="20"/>
                      <a:pt x="0" y="20"/>
                      <a:pt x="0" y="20"/>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gradFill>
              <a:ln>
                <a:noFill/>
              </a:ln>
            </p:spPr>
            <p:txBody>
              <a:bodyPr anchor="ctr"/>
              <a:lstStyle/>
              <a:p>
                <a:pPr algn="ctr"/>
                <a:endParaRPr/>
              </a:p>
            </p:txBody>
          </p:sp>
          <p:sp>
            <p:nvSpPr>
              <p:cNvPr id="43" name="Freeform: Shape 22"/>
              <p:cNvSpPr/>
              <p:nvPr/>
            </p:nvSpPr>
            <p:spPr bwMode="auto">
              <a:xfrm>
                <a:off x="6552122" y="3765928"/>
                <a:ext cx="795562" cy="704337"/>
              </a:xfrm>
              <a:custGeom>
                <a:gdLst>
                  <a:gd name="T0" fmla="*/ 0 w 158"/>
                  <a:gd name="T1" fmla="*/ 33 h 140"/>
                  <a:gd name="T2" fmla="*/ 42 w 158"/>
                  <a:gd name="T3" fmla="*/ 0 h 140"/>
                  <a:gd name="T4" fmla="*/ 152 w 158"/>
                  <a:gd name="T5" fmla="*/ 100 h 140"/>
                  <a:gd name="T6" fmla="*/ 154 w 158"/>
                  <a:gd name="T7" fmla="*/ 98 h 140"/>
                  <a:gd name="T8" fmla="*/ 158 w 158"/>
                  <a:gd name="T9" fmla="*/ 101 h 140"/>
                  <a:gd name="T10" fmla="*/ 114 w 158"/>
                  <a:gd name="T11" fmla="*/ 140 h 140"/>
                  <a:gd name="T12" fmla="*/ 0 w 158"/>
                  <a:gd name="T13" fmla="*/ 33 h 140"/>
                </a:gdLst>
                <a:cxnLst>
                  <a:cxn ang="0">
                    <a:pos x="T0" y="T1"/>
                  </a:cxn>
                  <a:cxn ang="0">
                    <a:pos x="T2" y="T3"/>
                  </a:cxn>
                  <a:cxn ang="0">
                    <a:pos x="T4" y="T5"/>
                  </a:cxn>
                  <a:cxn ang="0">
                    <a:pos x="T6" y="T7"/>
                  </a:cxn>
                  <a:cxn ang="0">
                    <a:pos x="T8" y="T9"/>
                  </a:cxn>
                  <a:cxn ang="0">
                    <a:pos x="T10" y="T11"/>
                  </a:cxn>
                  <a:cxn ang="0">
                    <a:pos x="T12" y="T13"/>
                  </a:cxn>
                </a:cxnLst>
                <a:rect l="0" t="0" r="r" b="b"/>
                <a:pathLst>
                  <a:path w="158" h="140">
                    <a:moveTo>
                      <a:pt x="0" y="33"/>
                    </a:moveTo>
                    <a:cubicBezTo>
                      <a:pt x="42" y="0"/>
                      <a:pt x="42" y="0"/>
                      <a:pt x="42" y="0"/>
                    </a:cubicBezTo>
                    <a:cubicBezTo>
                      <a:pt x="152" y="100"/>
                      <a:pt x="152" y="100"/>
                      <a:pt x="152" y="100"/>
                    </a:cubicBezTo>
                    <a:cubicBezTo>
                      <a:pt x="154" y="98"/>
                      <a:pt x="154" y="98"/>
                      <a:pt x="154" y="98"/>
                    </a:cubicBezTo>
                    <a:cubicBezTo>
                      <a:pt x="158" y="101"/>
                      <a:pt x="158" y="101"/>
                      <a:pt x="158" y="101"/>
                    </a:cubicBezTo>
                    <a:cubicBezTo>
                      <a:pt x="120" y="134"/>
                      <a:pt x="116" y="138"/>
                      <a:pt x="114" y="140"/>
                    </a:cubicBezTo>
                    <a:lnTo>
                      <a:pt x="0" y="33"/>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gradFill>
              <a:ln>
                <a:noFill/>
              </a:ln>
            </p:spPr>
            <p:txBody>
              <a:bodyPr anchor="ctr"/>
              <a:lstStyle/>
              <a:p>
                <a:pPr algn="ctr"/>
                <a:endParaRPr/>
              </a:p>
            </p:txBody>
          </p:sp>
          <p:sp>
            <p:nvSpPr>
              <p:cNvPr id="44" name="Freeform: Shape 23"/>
              <p:cNvSpPr/>
              <p:nvPr/>
            </p:nvSpPr>
            <p:spPr bwMode="auto">
              <a:xfrm>
                <a:off x="6547879" y="3931404"/>
                <a:ext cx="577048" cy="564319"/>
              </a:xfrm>
              <a:custGeom>
                <a:gdLst>
                  <a:gd name="T0" fmla="*/ 11 w 272"/>
                  <a:gd name="T1" fmla="*/ 24 h 266"/>
                  <a:gd name="T2" fmla="*/ 0 w 272"/>
                  <a:gd name="T3" fmla="*/ 14 h 266"/>
                  <a:gd name="T4" fmla="*/ 2 w 272"/>
                  <a:gd name="T5" fmla="*/ 0 h 266"/>
                  <a:gd name="T6" fmla="*/ 272 w 272"/>
                  <a:gd name="T7" fmla="*/ 254 h 266"/>
                  <a:gd name="T8" fmla="*/ 268 w 272"/>
                  <a:gd name="T9" fmla="*/ 266 h 266"/>
                  <a:gd name="T10" fmla="*/ 11 w 272"/>
                  <a:gd name="T11" fmla="*/ 24 h 266"/>
                </a:gdLst>
                <a:cxnLst>
                  <a:cxn ang="0">
                    <a:pos x="T0" y="T1"/>
                  </a:cxn>
                  <a:cxn ang="0">
                    <a:pos x="T2" y="T3"/>
                  </a:cxn>
                  <a:cxn ang="0">
                    <a:pos x="T4" y="T5"/>
                  </a:cxn>
                  <a:cxn ang="0">
                    <a:pos x="T6" y="T7"/>
                  </a:cxn>
                  <a:cxn ang="0">
                    <a:pos x="T8" y="T9"/>
                  </a:cxn>
                  <a:cxn ang="0">
                    <a:pos x="T10" y="T11"/>
                  </a:cxn>
                </a:cxnLst>
                <a:rect l="0" t="0" r="r" b="b"/>
                <a:pathLst>
                  <a:path w="272" h="266">
                    <a:moveTo>
                      <a:pt x="11" y="24"/>
                    </a:moveTo>
                    <a:lnTo>
                      <a:pt x="0" y="14"/>
                    </a:lnTo>
                    <a:lnTo>
                      <a:pt x="2" y="0"/>
                    </a:lnTo>
                    <a:lnTo>
                      <a:pt x="272" y="254"/>
                    </a:lnTo>
                    <a:lnTo>
                      <a:pt x="268" y="266"/>
                    </a:lnTo>
                    <a:lnTo>
                      <a:pt x="11" y="24"/>
                    </a:lnTo>
                    <a:close/>
                  </a:path>
                </a:pathLst>
              </a:custGeom>
              <a:solidFill>
                <a:schemeClr val="accent3">
                  <a:lumMod val="75000"/>
                </a:schemeClr>
              </a:solidFill>
              <a:ln>
                <a:noFill/>
              </a:ln>
            </p:spPr>
            <p:txBody>
              <a:bodyPr anchor="ctr"/>
              <a:lstStyle/>
              <a:p>
                <a:pPr algn="ctr"/>
                <a:endParaRPr/>
              </a:p>
            </p:txBody>
          </p:sp>
          <p:sp>
            <p:nvSpPr>
              <p:cNvPr id="45" name="Freeform: Shape 24"/>
              <p:cNvSpPr/>
              <p:nvPr/>
            </p:nvSpPr>
            <p:spPr bwMode="auto">
              <a:xfrm>
                <a:off x="5419241" y="4052330"/>
                <a:ext cx="216393" cy="171841"/>
              </a:xfrm>
              <a:custGeom>
                <a:gdLst>
                  <a:gd name="T0" fmla="*/ 43 w 43"/>
                  <a:gd name="T1" fmla="*/ 5 h 34"/>
                  <a:gd name="T2" fmla="*/ 42 w 43"/>
                  <a:gd name="T3" fmla="*/ 0 h 34"/>
                  <a:gd name="T4" fmla="*/ 3 w 43"/>
                  <a:gd name="T5" fmla="*/ 30 h 34"/>
                  <a:gd name="T6" fmla="*/ 3 w 43"/>
                  <a:gd name="T7" fmla="*/ 34 h 34"/>
                  <a:gd name="T8" fmla="*/ 43 w 43"/>
                  <a:gd name="T9" fmla="*/ 5 h 34"/>
                </a:gdLst>
                <a:cxnLst>
                  <a:cxn ang="0">
                    <a:pos x="T0" y="T1"/>
                  </a:cxn>
                  <a:cxn ang="0">
                    <a:pos x="T2" y="T3"/>
                  </a:cxn>
                  <a:cxn ang="0">
                    <a:pos x="T4" y="T5"/>
                  </a:cxn>
                  <a:cxn ang="0">
                    <a:pos x="T6" y="T7"/>
                  </a:cxn>
                  <a:cxn ang="0">
                    <a:pos x="T8" y="T9"/>
                  </a:cxn>
                </a:cxnLst>
                <a:rect l="0" t="0" r="r" b="b"/>
                <a:pathLst>
                  <a:path w="43" h="34">
                    <a:moveTo>
                      <a:pt x="43" y="5"/>
                    </a:moveTo>
                    <a:cubicBezTo>
                      <a:pt x="42" y="0"/>
                      <a:pt x="42" y="0"/>
                      <a:pt x="42" y="0"/>
                    </a:cubicBezTo>
                    <a:cubicBezTo>
                      <a:pt x="0" y="32"/>
                      <a:pt x="4" y="29"/>
                      <a:pt x="3" y="30"/>
                    </a:cubicBezTo>
                    <a:cubicBezTo>
                      <a:pt x="3" y="34"/>
                      <a:pt x="3" y="34"/>
                      <a:pt x="3" y="34"/>
                    </a:cubicBezTo>
                    <a:cubicBezTo>
                      <a:pt x="4" y="34"/>
                      <a:pt x="42" y="5"/>
                      <a:pt x="43" y="5"/>
                    </a:cubicBezTo>
                    <a:close/>
                  </a:path>
                </a:pathLst>
              </a:custGeom>
              <a:solidFill>
                <a:schemeClr val="accent1">
                  <a:lumMod val="75000"/>
                </a:schemeClr>
              </a:solidFill>
              <a:ln>
                <a:noFill/>
              </a:ln>
            </p:spPr>
            <p:txBody>
              <a:bodyPr anchor="ctr"/>
              <a:lstStyle/>
              <a:p>
                <a:pPr algn="ctr"/>
                <a:endParaRPr/>
              </a:p>
            </p:txBody>
          </p:sp>
          <p:sp>
            <p:nvSpPr>
              <p:cNvPr id="46" name="Freeform: Shape 25"/>
              <p:cNvSpPr/>
              <p:nvPr/>
            </p:nvSpPr>
            <p:spPr bwMode="auto">
              <a:xfrm>
                <a:off x="5599569" y="3997171"/>
                <a:ext cx="197299" cy="165477"/>
              </a:xfrm>
              <a:custGeom>
                <a:gdLst>
                  <a:gd name="T0" fmla="*/ 0 w 93"/>
                  <a:gd name="T1" fmla="*/ 69 h 78"/>
                  <a:gd name="T2" fmla="*/ 93 w 93"/>
                  <a:gd name="T3" fmla="*/ 0 h 78"/>
                  <a:gd name="T4" fmla="*/ 93 w 93"/>
                  <a:gd name="T5" fmla="*/ 9 h 78"/>
                  <a:gd name="T6" fmla="*/ 3 w 93"/>
                  <a:gd name="T7" fmla="*/ 78 h 78"/>
                  <a:gd name="T8" fmla="*/ 0 w 93"/>
                  <a:gd name="T9" fmla="*/ 69 h 78"/>
                </a:gdLst>
                <a:cxnLst>
                  <a:cxn ang="0">
                    <a:pos x="T0" y="T1"/>
                  </a:cxn>
                  <a:cxn ang="0">
                    <a:pos x="T2" y="T3"/>
                  </a:cxn>
                  <a:cxn ang="0">
                    <a:pos x="T4" y="T5"/>
                  </a:cxn>
                  <a:cxn ang="0">
                    <a:pos x="T6" y="T7"/>
                  </a:cxn>
                  <a:cxn ang="0">
                    <a:pos x="T8" y="T9"/>
                  </a:cxn>
                </a:cxnLst>
                <a:rect l="0" t="0" r="r" b="b"/>
                <a:pathLst>
                  <a:path w="93" h="78">
                    <a:moveTo>
                      <a:pt x="0" y="69"/>
                    </a:moveTo>
                    <a:lnTo>
                      <a:pt x="93" y="0"/>
                    </a:lnTo>
                    <a:lnTo>
                      <a:pt x="93" y="9"/>
                    </a:lnTo>
                    <a:lnTo>
                      <a:pt x="3" y="78"/>
                    </a:lnTo>
                    <a:lnTo>
                      <a:pt x="0" y="69"/>
                    </a:lnTo>
                    <a:close/>
                  </a:path>
                </a:pathLst>
              </a:custGeom>
              <a:solidFill>
                <a:schemeClr val="accent1">
                  <a:lumMod val="75000"/>
                </a:schemeClr>
              </a:solidFill>
              <a:ln>
                <a:noFill/>
              </a:ln>
            </p:spPr>
            <p:txBody>
              <a:bodyPr anchor="ctr"/>
              <a:lstStyle/>
              <a:p>
                <a:pPr algn="ctr"/>
                <a:endParaRPr/>
              </a:p>
            </p:txBody>
          </p:sp>
          <p:sp>
            <p:nvSpPr>
              <p:cNvPr id="47" name="Freeform: Shape 26"/>
              <p:cNvSpPr/>
              <p:nvPr/>
            </p:nvSpPr>
            <p:spPr bwMode="auto">
              <a:xfrm>
                <a:off x="5569868" y="4118096"/>
                <a:ext cx="36065" cy="44551"/>
              </a:xfrm>
              <a:custGeom>
                <a:gdLst>
                  <a:gd name="T0" fmla="*/ 5 w 17"/>
                  <a:gd name="T1" fmla="*/ 0 h 21"/>
                  <a:gd name="T2" fmla="*/ 0 w 17"/>
                  <a:gd name="T3" fmla="*/ 5 h 21"/>
                  <a:gd name="T4" fmla="*/ 17 w 17"/>
                  <a:gd name="T5" fmla="*/ 21 h 21"/>
                  <a:gd name="T6" fmla="*/ 14 w 17"/>
                  <a:gd name="T7" fmla="*/ 12 h 21"/>
                  <a:gd name="T8" fmla="*/ 5 w 17"/>
                  <a:gd name="T9" fmla="*/ 0 h 21"/>
                </a:gdLst>
                <a:cxnLst>
                  <a:cxn ang="0">
                    <a:pos x="T0" y="T1"/>
                  </a:cxn>
                  <a:cxn ang="0">
                    <a:pos x="T2" y="T3"/>
                  </a:cxn>
                  <a:cxn ang="0">
                    <a:pos x="T4" y="T5"/>
                  </a:cxn>
                  <a:cxn ang="0">
                    <a:pos x="T6" y="T7"/>
                  </a:cxn>
                  <a:cxn ang="0">
                    <a:pos x="T8" y="T9"/>
                  </a:cxn>
                </a:cxnLst>
                <a:rect l="0" t="0" r="r" b="b"/>
                <a:pathLst>
                  <a:path w="17" h="21">
                    <a:moveTo>
                      <a:pt x="5" y="0"/>
                    </a:moveTo>
                    <a:lnTo>
                      <a:pt x="0" y="5"/>
                    </a:lnTo>
                    <a:lnTo>
                      <a:pt x="17" y="21"/>
                    </a:lnTo>
                    <a:lnTo>
                      <a:pt x="14" y="12"/>
                    </a:lnTo>
                    <a:lnTo>
                      <a:pt x="5" y="0"/>
                    </a:lnTo>
                    <a:close/>
                  </a:path>
                </a:pathLst>
              </a:custGeom>
              <a:solidFill>
                <a:schemeClr val="accent1">
                  <a:lumMod val="75000"/>
                </a:schemeClr>
              </a:solidFill>
              <a:ln>
                <a:noFill/>
              </a:ln>
            </p:spPr>
            <p:txBody>
              <a:bodyPr anchor="ctr"/>
              <a:lstStyle/>
              <a:p>
                <a:pPr algn="ctr"/>
                <a:endParaRPr/>
              </a:p>
            </p:txBody>
          </p:sp>
          <p:sp>
            <p:nvSpPr>
              <p:cNvPr id="48" name="Freeform: Shape 27"/>
              <p:cNvSpPr/>
              <p:nvPr/>
            </p:nvSpPr>
            <p:spPr bwMode="auto">
              <a:xfrm>
                <a:off x="4316062" y="3740470"/>
                <a:ext cx="1143488" cy="1162581"/>
              </a:xfrm>
              <a:custGeom>
                <a:gdLst>
                  <a:gd name="T0" fmla="*/ 110 w 227"/>
                  <a:gd name="T1" fmla="*/ 0 h 231"/>
                  <a:gd name="T2" fmla="*/ 227 w 227"/>
                  <a:gd name="T3" fmla="*/ 125 h 231"/>
                  <a:gd name="T4" fmla="*/ 118 w 227"/>
                  <a:gd name="T5" fmla="*/ 209 h 231"/>
                  <a:gd name="T6" fmla="*/ 118 w 227"/>
                  <a:gd name="T7" fmla="*/ 209 h 231"/>
                  <a:gd name="T8" fmla="*/ 118 w 227"/>
                  <a:gd name="T9" fmla="*/ 209 h 231"/>
                  <a:gd name="T10" fmla="*/ 120 w 227"/>
                  <a:gd name="T11" fmla="*/ 213 h 231"/>
                  <a:gd name="T12" fmla="*/ 134 w 227"/>
                  <a:gd name="T13" fmla="*/ 229 h 231"/>
                  <a:gd name="T14" fmla="*/ 131 w 227"/>
                  <a:gd name="T15" fmla="*/ 231 h 231"/>
                  <a:gd name="T16" fmla="*/ 0 w 227"/>
                  <a:gd name="T17" fmla="*/ 78 h 231"/>
                  <a:gd name="T18" fmla="*/ 110 w 227"/>
                  <a:gd name="T19" fmla="*/ 0 h 23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6" h="231">
                    <a:moveTo>
                      <a:pt x="110" y="0"/>
                    </a:moveTo>
                    <a:cubicBezTo>
                      <a:pt x="126" y="18"/>
                      <a:pt x="225" y="122"/>
                      <a:pt x="227" y="125"/>
                    </a:cubicBezTo>
                    <a:cubicBezTo>
                      <a:pt x="114" y="212"/>
                      <a:pt x="132" y="199"/>
                      <a:pt x="118" y="209"/>
                    </a:cubicBezTo>
                    <a:cubicBezTo>
                      <a:pt x="118" y="209"/>
                      <a:pt x="118" y="209"/>
                      <a:pt x="118" y="209"/>
                    </a:cubicBezTo>
                    <a:cubicBezTo>
                      <a:pt x="118" y="209"/>
                      <a:pt x="118" y="209"/>
                      <a:pt x="118" y="209"/>
                    </a:cubicBezTo>
                    <a:cubicBezTo>
                      <a:pt x="120" y="213"/>
                      <a:pt x="120" y="213"/>
                      <a:pt x="120" y="213"/>
                    </a:cubicBezTo>
                    <a:cubicBezTo>
                      <a:pt x="134" y="229"/>
                      <a:pt x="134" y="229"/>
                      <a:pt x="134" y="229"/>
                    </a:cubicBezTo>
                    <a:cubicBezTo>
                      <a:pt x="131" y="231"/>
                      <a:pt x="131" y="231"/>
                      <a:pt x="131" y="231"/>
                    </a:cubicBezTo>
                    <a:cubicBezTo>
                      <a:pt x="0" y="78"/>
                      <a:pt x="0" y="78"/>
                      <a:pt x="0" y="78"/>
                    </a:cubicBezTo>
                    <a:cubicBezTo>
                      <a:pt x="110" y="0"/>
                      <a:pt x="110" y="0"/>
                      <a:pt x="110" y="0"/>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gradFill>
              <a:ln>
                <a:noFill/>
              </a:ln>
            </p:spPr>
            <p:txBody>
              <a:bodyPr anchor="ctr"/>
              <a:lstStyle/>
              <a:p>
                <a:pPr algn="ctr"/>
                <a:endParaRPr/>
              </a:p>
            </p:txBody>
          </p:sp>
          <p:sp>
            <p:nvSpPr>
              <p:cNvPr id="49" name="Freeform: Shape 28"/>
              <p:cNvSpPr/>
              <p:nvPr/>
            </p:nvSpPr>
            <p:spPr bwMode="auto">
              <a:xfrm>
                <a:off x="6365430" y="3982320"/>
                <a:ext cx="784955" cy="708580"/>
              </a:xfrm>
              <a:custGeom>
                <a:gdLst>
                  <a:gd name="T0" fmla="*/ 0 w 156"/>
                  <a:gd name="T1" fmla="*/ 34 h 141"/>
                  <a:gd name="T2" fmla="*/ 41 w 156"/>
                  <a:gd name="T3" fmla="*/ 0 h 141"/>
                  <a:gd name="T4" fmla="*/ 149 w 156"/>
                  <a:gd name="T5" fmla="*/ 102 h 141"/>
                  <a:gd name="T6" fmla="*/ 152 w 156"/>
                  <a:gd name="T7" fmla="*/ 99 h 141"/>
                  <a:gd name="T8" fmla="*/ 156 w 156"/>
                  <a:gd name="T9" fmla="*/ 102 h 141"/>
                  <a:gd name="T10" fmla="*/ 111 w 156"/>
                  <a:gd name="T11" fmla="*/ 141 h 141"/>
                  <a:gd name="T12" fmla="*/ 0 w 156"/>
                  <a:gd name="T13" fmla="*/ 34 h 141"/>
                </a:gdLst>
                <a:cxnLst>
                  <a:cxn ang="0">
                    <a:pos x="T0" y="T1"/>
                  </a:cxn>
                  <a:cxn ang="0">
                    <a:pos x="T2" y="T3"/>
                  </a:cxn>
                  <a:cxn ang="0">
                    <a:pos x="T4" y="T5"/>
                  </a:cxn>
                  <a:cxn ang="0">
                    <a:pos x="T6" y="T7"/>
                  </a:cxn>
                  <a:cxn ang="0">
                    <a:pos x="T8" y="T9"/>
                  </a:cxn>
                  <a:cxn ang="0">
                    <a:pos x="T10" y="T11"/>
                  </a:cxn>
                  <a:cxn ang="0">
                    <a:pos x="T12" y="T13"/>
                  </a:cxn>
                </a:cxnLst>
                <a:rect l="0" t="0" r="r" b="b"/>
                <a:pathLst>
                  <a:path w="156" h="141">
                    <a:moveTo>
                      <a:pt x="0" y="34"/>
                    </a:moveTo>
                    <a:cubicBezTo>
                      <a:pt x="41" y="0"/>
                      <a:pt x="41" y="0"/>
                      <a:pt x="41" y="0"/>
                    </a:cubicBezTo>
                    <a:cubicBezTo>
                      <a:pt x="149" y="102"/>
                      <a:pt x="149" y="102"/>
                      <a:pt x="149" y="102"/>
                    </a:cubicBezTo>
                    <a:cubicBezTo>
                      <a:pt x="152" y="99"/>
                      <a:pt x="152" y="99"/>
                      <a:pt x="152" y="99"/>
                    </a:cubicBezTo>
                    <a:cubicBezTo>
                      <a:pt x="156" y="102"/>
                      <a:pt x="156" y="102"/>
                      <a:pt x="156" y="102"/>
                    </a:cubicBezTo>
                    <a:cubicBezTo>
                      <a:pt x="156" y="102"/>
                      <a:pt x="117" y="137"/>
                      <a:pt x="111" y="141"/>
                    </a:cubicBezTo>
                    <a:lnTo>
                      <a:pt x="0" y="34"/>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gradFill>
              <a:ln>
                <a:noFill/>
              </a:ln>
            </p:spPr>
            <p:txBody>
              <a:bodyPr anchor="ctr"/>
              <a:lstStyle/>
              <a:p>
                <a:pPr algn="ctr"/>
                <a:endParaRPr/>
              </a:p>
            </p:txBody>
          </p:sp>
          <p:sp>
            <p:nvSpPr>
              <p:cNvPr id="50" name="Freeform: Shape 29"/>
              <p:cNvSpPr/>
              <p:nvPr/>
            </p:nvSpPr>
            <p:spPr bwMode="auto">
              <a:xfrm>
                <a:off x="5319531" y="4118096"/>
                <a:ext cx="144262" cy="120925"/>
              </a:xfrm>
              <a:custGeom>
                <a:gdLst>
                  <a:gd name="T0" fmla="*/ 29 w 29"/>
                  <a:gd name="T1" fmla="*/ 4 h 24"/>
                  <a:gd name="T2" fmla="*/ 28 w 29"/>
                  <a:gd name="T3" fmla="*/ 0 h 24"/>
                  <a:gd name="T4" fmla="*/ 0 w 29"/>
                  <a:gd name="T5" fmla="*/ 20 h 24"/>
                  <a:gd name="T6" fmla="*/ 3 w 29"/>
                  <a:gd name="T7" fmla="*/ 24 h 24"/>
                  <a:gd name="T8" fmla="*/ 29 w 29"/>
                  <a:gd name="T9" fmla="*/ 4 h 24"/>
                </a:gdLst>
                <a:cxnLst>
                  <a:cxn ang="0">
                    <a:pos x="T0" y="T1"/>
                  </a:cxn>
                  <a:cxn ang="0">
                    <a:pos x="T2" y="T3"/>
                  </a:cxn>
                  <a:cxn ang="0">
                    <a:pos x="T4" y="T5"/>
                  </a:cxn>
                  <a:cxn ang="0">
                    <a:pos x="T6" y="T7"/>
                  </a:cxn>
                  <a:cxn ang="0">
                    <a:pos x="T8" y="T9"/>
                  </a:cxn>
                </a:cxnLst>
                <a:rect l="0" t="0" r="r" b="b"/>
                <a:pathLst>
                  <a:path w="28" h="24">
                    <a:moveTo>
                      <a:pt x="29" y="4"/>
                    </a:moveTo>
                    <a:cubicBezTo>
                      <a:pt x="29" y="3"/>
                      <a:pt x="29" y="4"/>
                      <a:pt x="28" y="0"/>
                    </a:cubicBezTo>
                    <a:cubicBezTo>
                      <a:pt x="0" y="20"/>
                      <a:pt x="0" y="20"/>
                      <a:pt x="0" y="20"/>
                    </a:cubicBezTo>
                    <a:cubicBezTo>
                      <a:pt x="3" y="24"/>
                      <a:pt x="3" y="24"/>
                      <a:pt x="3" y="24"/>
                    </a:cubicBezTo>
                    <a:cubicBezTo>
                      <a:pt x="29" y="4"/>
                      <a:pt x="29" y="4"/>
                      <a:pt x="29" y="4"/>
                    </a:cubicBezTo>
                  </a:path>
                </a:pathLst>
              </a:custGeom>
              <a:solidFill>
                <a:srgbClr val="33B3D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a:p>
            </p:txBody>
          </p:sp>
          <p:sp>
            <p:nvSpPr>
              <p:cNvPr id="51" name="Freeform: Shape 30"/>
              <p:cNvSpPr/>
              <p:nvPr/>
            </p:nvSpPr>
            <p:spPr bwMode="auto">
              <a:xfrm>
                <a:off x="5319531" y="4118096"/>
                <a:ext cx="144262" cy="120925"/>
              </a:xfrm>
              <a:custGeom>
                <a:gdLst>
                  <a:gd name="T0" fmla="*/ 28 w 29"/>
                  <a:gd name="T1" fmla="*/ 0 h 24"/>
                  <a:gd name="T2" fmla="*/ 28 w 29"/>
                  <a:gd name="T3" fmla="*/ 0 h 24"/>
                  <a:gd name="T4" fmla="*/ 0 w 29"/>
                  <a:gd name="T5" fmla="*/ 20 h 24"/>
                  <a:gd name="T6" fmla="*/ 3 w 29"/>
                  <a:gd name="T7" fmla="*/ 24 h 24"/>
                  <a:gd name="T8" fmla="*/ 29 w 29"/>
                  <a:gd name="T9" fmla="*/ 4 h 24"/>
                  <a:gd name="T10" fmla="*/ 29 w 29"/>
                  <a:gd name="T11" fmla="*/ 3 h 24"/>
                  <a:gd name="T12" fmla="*/ 29 w 29"/>
                  <a:gd name="T13" fmla="*/ 2 h 24"/>
                  <a:gd name="T14" fmla="*/ 28 w 29"/>
                  <a:gd name="T15" fmla="*/ 0 h 2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 h="24">
                    <a:moveTo>
                      <a:pt x="28" y="0"/>
                    </a:moveTo>
                    <a:cubicBezTo>
                      <a:pt x="28" y="0"/>
                      <a:pt x="28" y="0"/>
                      <a:pt x="28" y="0"/>
                    </a:cubicBezTo>
                    <a:cubicBezTo>
                      <a:pt x="0" y="20"/>
                      <a:pt x="0" y="20"/>
                      <a:pt x="0" y="20"/>
                    </a:cubicBezTo>
                    <a:cubicBezTo>
                      <a:pt x="3" y="24"/>
                      <a:pt x="3" y="24"/>
                      <a:pt x="3" y="24"/>
                    </a:cubicBezTo>
                    <a:cubicBezTo>
                      <a:pt x="29" y="4"/>
                      <a:pt x="29" y="4"/>
                      <a:pt x="29" y="4"/>
                    </a:cubicBezTo>
                    <a:cubicBezTo>
                      <a:pt x="29" y="4"/>
                      <a:pt x="29" y="4"/>
                      <a:pt x="29" y="3"/>
                    </a:cubicBezTo>
                    <a:cubicBezTo>
                      <a:pt x="29" y="3"/>
                      <a:pt x="29" y="3"/>
                      <a:pt x="29" y="2"/>
                    </a:cubicBezTo>
                    <a:cubicBezTo>
                      <a:pt x="29" y="1"/>
                      <a:pt x="29" y="1"/>
                      <a:pt x="28" y="0"/>
                    </a:cubicBezTo>
                  </a:path>
                </a:pathLst>
              </a:custGeom>
              <a:solidFill>
                <a:schemeClr val="accent1">
                  <a:lumMod val="75000"/>
                </a:schemeClr>
              </a:solidFill>
              <a:ln>
                <a:noFill/>
              </a:ln>
            </p:spPr>
            <p:txBody>
              <a:bodyPr anchor="ctr"/>
              <a:lstStyle/>
              <a:p>
                <a:pPr algn="ctr"/>
                <a:endParaRPr/>
              </a:p>
            </p:txBody>
          </p:sp>
          <p:sp>
            <p:nvSpPr>
              <p:cNvPr id="52" name="Freeform: Shape 31"/>
              <p:cNvSpPr/>
              <p:nvPr/>
            </p:nvSpPr>
            <p:spPr bwMode="auto">
              <a:xfrm>
                <a:off x="5400148" y="4183863"/>
                <a:ext cx="33944" cy="40308"/>
              </a:xfrm>
              <a:custGeom>
                <a:gdLst>
                  <a:gd name="T0" fmla="*/ 4 w 16"/>
                  <a:gd name="T1" fmla="*/ 0 h 19"/>
                  <a:gd name="T2" fmla="*/ 0 w 16"/>
                  <a:gd name="T3" fmla="*/ 2 h 19"/>
                  <a:gd name="T4" fmla="*/ 16 w 16"/>
                  <a:gd name="T5" fmla="*/ 19 h 19"/>
                  <a:gd name="T6" fmla="*/ 16 w 16"/>
                  <a:gd name="T7" fmla="*/ 9 h 19"/>
                  <a:gd name="T8" fmla="*/ 4 w 16"/>
                  <a:gd name="T9" fmla="*/ 0 h 19"/>
                </a:gdLst>
                <a:cxnLst>
                  <a:cxn ang="0">
                    <a:pos x="T0" y="T1"/>
                  </a:cxn>
                  <a:cxn ang="0">
                    <a:pos x="T2" y="T3"/>
                  </a:cxn>
                  <a:cxn ang="0">
                    <a:pos x="T4" y="T5"/>
                  </a:cxn>
                  <a:cxn ang="0">
                    <a:pos x="T6" y="T7"/>
                  </a:cxn>
                  <a:cxn ang="0">
                    <a:pos x="T8" y="T9"/>
                  </a:cxn>
                </a:cxnLst>
                <a:rect l="0" t="0" r="r" b="b"/>
                <a:pathLst>
                  <a:path w="16" h="19">
                    <a:moveTo>
                      <a:pt x="4" y="0"/>
                    </a:moveTo>
                    <a:lnTo>
                      <a:pt x="0" y="2"/>
                    </a:lnTo>
                    <a:lnTo>
                      <a:pt x="16" y="19"/>
                    </a:lnTo>
                    <a:lnTo>
                      <a:pt x="16" y="9"/>
                    </a:lnTo>
                    <a:lnTo>
                      <a:pt x="4" y="0"/>
                    </a:lnTo>
                    <a:close/>
                  </a:path>
                </a:pathLst>
              </a:custGeom>
              <a:solidFill>
                <a:schemeClr val="accent1">
                  <a:lumMod val="75000"/>
                </a:schemeClr>
              </a:solidFill>
              <a:ln>
                <a:noFill/>
              </a:ln>
            </p:spPr>
            <p:txBody>
              <a:bodyPr anchor="ctr"/>
              <a:lstStyle/>
              <a:p>
                <a:pPr algn="ctr"/>
                <a:endParaRPr/>
              </a:p>
            </p:txBody>
          </p:sp>
          <p:sp>
            <p:nvSpPr>
              <p:cNvPr id="53" name="Freeform: Shape 32"/>
              <p:cNvSpPr/>
              <p:nvPr/>
            </p:nvSpPr>
            <p:spPr bwMode="auto">
              <a:xfrm>
                <a:off x="6361187" y="4152040"/>
                <a:ext cx="564319" cy="564319"/>
              </a:xfrm>
              <a:custGeom>
                <a:gdLst>
                  <a:gd name="T0" fmla="*/ 12 w 266"/>
                  <a:gd name="T1" fmla="*/ 22 h 266"/>
                  <a:gd name="T2" fmla="*/ 0 w 266"/>
                  <a:gd name="T3" fmla="*/ 12 h 266"/>
                  <a:gd name="T4" fmla="*/ 2 w 266"/>
                  <a:gd name="T5" fmla="*/ 0 h 266"/>
                  <a:gd name="T6" fmla="*/ 266 w 266"/>
                  <a:gd name="T7" fmla="*/ 254 h 266"/>
                  <a:gd name="T8" fmla="*/ 263 w 266"/>
                  <a:gd name="T9" fmla="*/ 266 h 266"/>
                  <a:gd name="T10" fmla="*/ 12 w 266"/>
                  <a:gd name="T11" fmla="*/ 22 h 266"/>
                </a:gdLst>
                <a:cxnLst>
                  <a:cxn ang="0">
                    <a:pos x="T0" y="T1"/>
                  </a:cxn>
                  <a:cxn ang="0">
                    <a:pos x="T2" y="T3"/>
                  </a:cxn>
                  <a:cxn ang="0">
                    <a:pos x="T4" y="T5"/>
                  </a:cxn>
                  <a:cxn ang="0">
                    <a:pos x="T6" y="T7"/>
                  </a:cxn>
                  <a:cxn ang="0">
                    <a:pos x="T8" y="T9"/>
                  </a:cxn>
                  <a:cxn ang="0">
                    <a:pos x="T10" y="T11"/>
                  </a:cxn>
                </a:cxnLst>
                <a:rect l="0" t="0" r="r" b="b"/>
                <a:pathLst>
                  <a:path w="266" h="266">
                    <a:moveTo>
                      <a:pt x="12" y="22"/>
                    </a:moveTo>
                    <a:lnTo>
                      <a:pt x="0" y="12"/>
                    </a:lnTo>
                    <a:lnTo>
                      <a:pt x="2" y="0"/>
                    </a:lnTo>
                    <a:lnTo>
                      <a:pt x="266" y="254"/>
                    </a:lnTo>
                    <a:lnTo>
                      <a:pt x="263" y="266"/>
                    </a:lnTo>
                    <a:lnTo>
                      <a:pt x="12" y="22"/>
                    </a:lnTo>
                    <a:close/>
                  </a:path>
                </a:pathLst>
              </a:custGeom>
              <a:solidFill>
                <a:schemeClr val="accent3">
                  <a:lumMod val="75000"/>
                </a:schemeClr>
              </a:solidFill>
              <a:ln>
                <a:noFill/>
              </a:ln>
            </p:spPr>
            <p:txBody>
              <a:bodyPr anchor="ctr"/>
              <a:lstStyle/>
              <a:p>
                <a:pPr algn="ctr"/>
                <a:endParaRPr/>
              </a:p>
            </p:txBody>
          </p:sp>
          <p:sp>
            <p:nvSpPr>
              <p:cNvPr id="54" name="Freeform: Shape 33"/>
              <p:cNvSpPr/>
              <p:nvPr/>
            </p:nvSpPr>
            <p:spPr bwMode="auto">
              <a:xfrm>
                <a:off x="7317983" y="3770171"/>
                <a:ext cx="557954" cy="498552"/>
              </a:xfrm>
              <a:custGeom>
                <a:gdLst>
                  <a:gd name="T0" fmla="*/ 2 w 111"/>
                  <a:gd name="T1" fmla="*/ 94 h 99"/>
                  <a:gd name="T2" fmla="*/ 111 w 111"/>
                  <a:gd name="T3" fmla="*/ 0 h 99"/>
                  <a:gd name="T4" fmla="*/ 108 w 111"/>
                  <a:gd name="T5" fmla="*/ 6 h 99"/>
                  <a:gd name="T6" fmla="*/ 2 w 111"/>
                  <a:gd name="T7" fmla="*/ 97 h 99"/>
                  <a:gd name="T8" fmla="*/ 0 w 111"/>
                  <a:gd name="T9" fmla="*/ 99 h 99"/>
                  <a:gd name="T10" fmla="*/ 0 w 111"/>
                  <a:gd name="T11" fmla="*/ 98 h 99"/>
                  <a:gd name="T12" fmla="*/ 2 w 111"/>
                  <a:gd name="T13" fmla="*/ 94 h 99"/>
                </a:gdLst>
                <a:cxnLst>
                  <a:cxn ang="0">
                    <a:pos x="T0" y="T1"/>
                  </a:cxn>
                  <a:cxn ang="0">
                    <a:pos x="T2" y="T3"/>
                  </a:cxn>
                  <a:cxn ang="0">
                    <a:pos x="T4" y="T5"/>
                  </a:cxn>
                  <a:cxn ang="0">
                    <a:pos x="T6" y="T7"/>
                  </a:cxn>
                  <a:cxn ang="0">
                    <a:pos x="T8" y="T9"/>
                  </a:cxn>
                  <a:cxn ang="0">
                    <a:pos x="T10" y="T11"/>
                  </a:cxn>
                  <a:cxn ang="0">
                    <a:pos x="T12" y="T13"/>
                  </a:cxn>
                </a:cxnLst>
                <a:rect l="0" t="0" r="r" b="b"/>
                <a:pathLst>
                  <a:path w="110" h="99">
                    <a:moveTo>
                      <a:pt x="2" y="94"/>
                    </a:moveTo>
                    <a:cubicBezTo>
                      <a:pt x="5" y="91"/>
                      <a:pt x="108" y="2"/>
                      <a:pt x="111" y="0"/>
                    </a:cubicBezTo>
                    <a:cubicBezTo>
                      <a:pt x="110" y="1"/>
                      <a:pt x="109" y="5"/>
                      <a:pt x="108" y="6"/>
                    </a:cubicBezTo>
                    <a:cubicBezTo>
                      <a:pt x="2" y="97"/>
                      <a:pt x="2" y="97"/>
                      <a:pt x="2" y="97"/>
                    </a:cubicBezTo>
                    <a:cubicBezTo>
                      <a:pt x="0" y="99"/>
                      <a:pt x="0" y="99"/>
                      <a:pt x="0" y="99"/>
                    </a:cubicBezTo>
                    <a:cubicBezTo>
                      <a:pt x="0" y="98"/>
                      <a:pt x="0" y="98"/>
                      <a:pt x="0" y="98"/>
                    </a:cubicBezTo>
                    <a:lnTo>
                      <a:pt x="2" y="94"/>
                    </a:lnTo>
                    <a:close/>
                  </a:path>
                </a:pathLst>
              </a:custGeom>
              <a:solidFill>
                <a:schemeClr val="accent3">
                  <a:lumMod val="75000"/>
                </a:schemeClr>
              </a:solidFill>
              <a:ln>
                <a:noFill/>
              </a:ln>
            </p:spPr>
            <p:txBody>
              <a:bodyPr anchor="ctr"/>
              <a:lstStyle/>
              <a:p>
                <a:pPr algn="ctr"/>
                <a:endParaRPr/>
              </a:p>
            </p:txBody>
          </p:sp>
          <p:sp>
            <p:nvSpPr>
              <p:cNvPr id="55" name="Freeform: Shape 34"/>
              <p:cNvSpPr/>
              <p:nvPr/>
            </p:nvSpPr>
            <p:spPr bwMode="auto">
              <a:xfrm>
                <a:off x="6919141" y="4495723"/>
                <a:ext cx="231243" cy="220636"/>
              </a:xfrm>
              <a:custGeom>
                <a:gdLst>
                  <a:gd name="T0" fmla="*/ 1 w 46"/>
                  <a:gd name="T1" fmla="*/ 39 h 44"/>
                  <a:gd name="T2" fmla="*/ 46 w 46"/>
                  <a:gd name="T3" fmla="*/ 0 h 44"/>
                  <a:gd name="T4" fmla="*/ 44 w 46"/>
                  <a:gd name="T5" fmla="*/ 5 h 44"/>
                  <a:gd name="T6" fmla="*/ 0 w 46"/>
                  <a:gd name="T7" fmla="*/ 44 h 44"/>
                  <a:gd name="T8" fmla="*/ 1 w 46"/>
                  <a:gd name="T9" fmla="*/ 39 h 44"/>
                </a:gdLst>
                <a:cxnLst>
                  <a:cxn ang="0">
                    <a:pos x="T0" y="T1"/>
                  </a:cxn>
                  <a:cxn ang="0">
                    <a:pos x="T2" y="T3"/>
                  </a:cxn>
                  <a:cxn ang="0">
                    <a:pos x="T4" y="T5"/>
                  </a:cxn>
                  <a:cxn ang="0">
                    <a:pos x="T6" y="T7"/>
                  </a:cxn>
                  <a:cxn ang="0">
                    <a:pos x="T8" y="T9"/>
                  </a:cxn>
                </a:cxnLst>
                <a:rect l="0" t="0" r="r" b="b"/>
                <a:pathLst>
                  <a:path w="46" h="44">
                    <a:moveTo>
                      <a:pt x="1" y="39"/>
                    </a:moveTo>
                    <a:cubicBezTo>
                      <a:pt x="7" y="35"/>
                      <a:pt x="0" y="40"/>
                      <a:pt x="46" y="0"/>
                    </a:cubicBezTo>
                    <a:cubicBezTo>
                      <a:pt x="44" y="5"/>
                      <a:pt x="44" y="5"/>
                      <a:pt x="44" y="5"/>
                    </a:cubicBezTo>
                    <a:cubicBezTo>
                      <a:pt x="44" y="6"/>
                      <a:pt x="0" y="44"/>
                      <a:pt x="0" y="44"/>
                    </a:cubicBezTo>
                    <a:lnTo>
                      <a:pt x="1" y="39"/>
                    </a:lnTo>
                    <a:close/>
                  </a:path>
                </a:pathLst>
              </a:custGeom>
              <a:solidFill>
                <a:schemeClr val="accent3">
                  <a:lumMod val="75000"/>
                </a:schemeClr>
              </a:solidFill>
              <a:ln>
                <a:noFill/>
              </a:ln>
            </p:spPr>
            <p:txBody>
              <a:bodyPr anchor="ctr"/>
              <a:lstStyle/>
              <a:p>
                <a:pPr algn="ctr"/>
                <a:endParaRPr/>
              </a:p>
            </p:txBody>
          </p:sp>
          <p:sp>
            <p:nvSpPr>
              <p:cNvPr id="56" name="Freeform: Shape 35"/>
              <p:cNvSpPr/>
              <p:nvPr/>
            </p:nvSpPr>
            <p:spPr bwMode="auto">
              <a:xfrm>
                <a:off x="6723963" y="4716359"/>
                <a:ext cx="231243" cy="220636"/>
              </a:xfrm>
              <a:custGeom>
                <a:gdLst>
                  <a:gd name="T0" fmla="*/ 14 w 46"/>
                  <a:gd name="T1" fmla="*/ 32 h 44"/>
                  <a:gd name="T2" fmla="*/ 45 w 46"/>
                  <a:gd name="T3" fmla="*/ 5 h 44"/>
                  <a:gd name="T4" fmla="*/ 46 w 46"/>
                  <a:gd name="T5" fmla="*/ 0 h 44"/>
                  <a:gd name="T6" fmla="*/ 1 w 46"/>
                  <a:gd name="T7" fmla="*/ 39 h 44"/>
                  <a:gd name="T8" fmla="*/ 0 w 46"/>
                  <a:gd name="T9" fmla="*/ 43 h 44"/>
                  <a:gd name="T10" fmla="*/ 0 w 46"/>
                  <a:gd name="T11" fmla="*/ 44 h 44"/>
                  <a:gd name="T12" fmla="*/ 14 w 46"/>
                  <a:gd name="T13" fmla="*/ 32 h 44"/>
                </a:gdLst>
                <a:cxnLst>
                  <a:cxn ang="0">
                    <a:pos x="T0" y="T1"/>
                  </a:cxn>
                  <a:cxn ang="0">
                    <a:pos x="T2" y="T3"/>
                  </a:cxn>
                  <a:cxn ang="0">
                    <a:pos x="T4" y="T5"/>
                  </a:cxn>
                  <a:cxn ang="0">
                    <a:pos x="T6" y="T7"/>
                  </a:cxn>
                  <a:cxn ang="0">
                    <a:pos x="T8" y="T9"/>
                  </a:cxn>
                  <a:cxn ang="0">
                    <a:pos x="T10" y="T11"/>
                  </a:cxn>
                  <a:cxn ang="0">
                    <a:pos x="T12" y="T13"/>
                  </a:cxn>
                </a:cxnLst>
                <a:rect l="0" t="0" r="r" b="b"/>
                <a:pathLst>
                  <a:path w="46" h="44">
                    <a:moveTo>
                      <a:pt x="14" y="32"/>
                    </a:moveTo>
                    <a:cubicBezTo>
                      <a:pt x="45" y="5"/>
                      <a:pt x="45" y="5"/>
                      <a:pt x="45" y="5"/>
                    </a:cubicBezTo>
                    <a:cubicBezTo>
                      <a:pt x="46" y="0"/>
                      <a:pt x="46" y="0"/>
                      <a:pt x="46" y="0"/>
                    </a:cubicBezTo>
                    <a:cubicBezTo>
                      <a:pt x="46" y="0"/>
                      <a:pt x="9" y="33"/>
                      <a:pt x="1" y="39"/>
                    </a:cubicBezTo>
                    <a:cubicBezTo>
                      <a:pt x="0" y="43"/>
                      <a:pt x="0" y="43"/>
                      <a:pt x="0" y="43"/>
                    </a:cubicBezTo>
                    <a:cubicBezTo>
                      <a:pt x="0" y="44"/>
                      <a:pt x="0" y="44"/>
                      <a:pt x="0" y="44"/>
                    </a:cubicBezTo>
                    <a:cubicBezTo>
                      <a:pt x="2" y="43"/>
                      <a:pt x="12" y="33"/>
                      <a:pt x="14" y="32"/>
                    </a:cubicBezTo>
                    <a:close/>
                  </a:path>
                </a:pathLst>
              </a:custGeom>
              <a:solidFill>
                <a:schemeClr val="accent3">
                  <a:lumMod val="75000"/>
                </a:schemeClr>
              </a:solidFill>
              <a:ln>
                <a:noFill/>
              </a:ln>
            </p:spPr>
            <p:txBody>
              <a:bodyPr anchor="ctr"/>
              <a:lstStyle/>
              <a:p>
                <a:pPr algn="ctr"/>
                <a:endParaRPr/>
              </a:p>
            </p:txBody>
          </p:sp>
          <p:sp>
            <p:nvSpPr>
              <p:cNvPr id="57" name="Freeform: Shape 36"/>
              <p:cNvSpPr/>
              <p:nvPr/>
            </p:nvSpPr>
            <p:spPr bwMode="auto">
              <a:xfrm>
                <a:off x="6178738" y="4198713"/>
                <a:ext cx="776469" cy="712823"/>
              </a:xfrm>
              <a:custGeom>
                <a:gdLst>
                  <a:gd name="T0" fmla="*/ 0 w 154"/>
                  <a:gd name="T1" fmla="*/ 33 h 142"/>
                  <a:gd name="T2" fmla="*/ 41 w 154"/>
                  <a:gd name="T3" fmla="*/ 0 h 142"/>
                  <a:gd name="T4" fmla="*/ 147 w 154"/>
                  <a:gd name="T5" fmla="*/ 103 h 142"/>
                  <a:gd name="T6" fmla="*/ 151 w 154"/>
                  <a:gd name="T7" fmla="*/ 100 h 142"/>
                  <a:gd name="T8" fmla="*/ 154 w 154"/>
                  <a:gd name="T9" fmla="*/ 103 h 142"/>
                  <a:gd name="T10" fmla="*/ 109 w 154"/>
                  <a:gd name="T11" fmla="*/ 142 h 142"/>
                  <a:gd name="T12" fmla="*/ 0 w 154"/>
                  <a:gd name="T13" fmla="*/ 33 h 142"/>
                </a:gdLst>
                <a:cxnLst>
                  <a:cxn ang="0">
                    <a:pos x="T0" y="T1"/>
                  </a:cxn>
                  <a:cxn ang="0">
                    <a:pos x="T2" y="T3"/>
                  </a:cxn>
                  <a:cxn ang="0">
                    <a:pos x="T4" y="T5"/>
                  </a:cxn>
                  <a:cxn ang="0">
                    <a:pos x="T6" y="T7"/>
                  </a:cxn>
                  <a:cxn ang="0">
                    <a:pos x="T8" y="T9"/>
                  </a:cxn>
                  <a:cxn ang="0">
                    <a:pos x="T10" y="T11"/>
                  </a:cxn>
                  <a:cxn ang="0">
                    <a:pos x="T12" y="T13"/>
                  </a:cxn>
                </a:cxnLst>
                <a:rect l="0" t="0" r="r" b="b"/>
                <a:pathLst>
                  <a:path w="154" h="142">
                    <a:moveTo>
                      <a:pt x="0" y="33"/>
                    </a:moveTo>
                    <a:cubicBezTo>
                      <a:pt x="41" y="0"/>
                      <a:pt x="41" y="0"/>
                      <a:pt x="41" y="0"/>
                    </a:cubicBezTo>
                    <a:cubicBezTo>
                      <a:pt x="147" y="103"/>
                      <a:pt x="147" y="103"/>
                      <a:pt x="147" y="103"/>
                    </a:cubicBezTo>
                    <a:cubicBezTo>
                      <a:pt x="151" y="100"/>
                      <a:pt x="151" y="100"/>
                      <a:pt x="151" y="100"/>
                    </a:cubicBezTo>
                    <a:cubicBezTo>
                      <a:pt x="154" y="103"/>
                      <a:pt x="154" y="103"/>
                      <a:pt x="154" y="103"/>
                    </a:cubicBezTo>
                    <a:cubicBezTo>
                      <a:pt x="109" y="142"/>
                      <a:pt x="117" y="136"/>
                      <a:pt x="109" y="142"/>
                    </a:cubicBezTo>
                    <a:lnTo>
                      <a:pt x="0" y="33"/>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gradFill>
              <a:ln>
                <a:noFill/>
              </a:ln>
            </p:spPr>
            <p:txBody>
              <a:bodyPr anchor="ctr"/>
              <a:lstStyle/>
              <a:p>
                <a:pPr algn="ctr"/>
                <a:endParaRPr/>
              </a:p>
            </p:txBody>
          </p:sp>
          <p:sp>
            <p:nvSpPr>
              <p:cNvPr id="58" name="Freeform: Shape 37"/>
              <p:cNvSpPr/>
              <p:nvPr/>
            </p:nvSpPr>
            <p:spPr bwMode="auto">
              <a:xfrm>
                <a:off x="4910082" y="4349340"/>
                <a:ext cx="685244" cy="642814"/>
              </a:xfrm>
              <a:custGeom>
                <a:gdLst>
                  <a:gd name="T0" fmla="*/ 115 w 136"/>
                  <a:gd name="T1" fmla="*/ 0 h 128"/>
                  <a:gd name="T2" fmla="*/ 136 w 136"/>
                  <a:gd name="T3" fmla="*/ 22 h 128"/>
                  <a:gd name="T4" fmla="*/ 24 w 136"/>
                  <a:gd name="T5" fmla="*/ 110 h 128"/>
                  <a:gd name="T6" fmla="*/ 26 w 136"/>
                  <a:gd name="T7" fmla="*/ 114 h 128"/>
                  <a:gd name="T8" fmla="*/ 37 w 136"/>
                  <a:gd name="T9" fmla="*/ 127 h 128"/>
                  <a:gd name="T10" fmla="*/ 35 w 136"/>
                  <a:gd name="T11" fmla="*/ 128 h 128"/>
                  <a:gd name="T12" fmla="*/ 0 w 136"/>
                  <a:gd name="T13" fmla="*/ 88 h 128"/>
                  <a:gd name="T14" fmla="*/ 0 w 136"/>
                  <a:gd name="T15" fmla="*/ 88 h 128"/>
                  <a:gd name="T16" fmla="*/ 0 w 136"/>
                  <a:gd name="T17" fmla="*/ 88 h 128"/>
                  <a:gd name="T18" fmla="*/ 115 w 136"/>
                  <a:gd name="T19" fmla="*/ 0 h 128"/>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28">
                    <a:moveTo>
                      <a:pt x="115" y="0"/>
                    </a:moveTo>
                    <a:cubicBezTo>
                      <a:pt x="136" y="22"/>
                      <a:pt x="136" y="22"/>
                      <a:pt x="136" y="22"/>
                    </a:cubicBezTo>
                    <a:cubicBezTo>
                      <a:pt x="72" y="73"/>
                      <a:pt x="113" y="40"/>
                      <a:pt x="24" y="110"/>
                    </a:cubicBezTo>
                    <a:cubicBezTo>
                      <a:pt x="26" y="114"/>
                      <a:pt x="26" y="114"/>
                      <a:pt x="26" y="114"/>
                    </a:cubicBezTo>
                    <a:cubicBezTo>
                      <a:pt x="37" y="127"/>
                      <a:pt x="37" y="127"/>
                      <a:pt x="37" y="127"/>
                    </a:cubicBezTo>
                    <a:cubicBezTo>
                      <a:pt x="35" y="128"/>
                      <a:pt x="35" y="128"/>
                      <a:pt x="35" y="128"/>
                    </a:cubicBezTo>
                    <a:cubicBezTo>
                      <a:pt x="0" y="88"/>
                      <a:pt x="0" y="88"/>
                      <a:pt x="0" y="88"/>
                    </a:cubicBezTo>
                    <a:cubicBezTo>
                      <a:pt x="0" y="88"/>
                      <a:pt x="0" y="88"/>
                      <a:pt x="0" y="88"/>
                    </a:cubicBezTo>
                    <a:cubicBezTo>
                      <a:pt x="0" y="88"/>
                      <a:pt x="0" y="88"/>
                      <a:pt x="0" y="88"/>
                    </a:cubicBezTo>
                    <a:cubicBezTo>
                      <a:pt x="20" y="72"/>
                      <a:pt x="82" y="25"/>
                      <a:pt x="115" y="0"/>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gradFill>
              <a:ln>
                <a:noFill/>
              </a:ln>
            </p:spPr>
            <p:txBody>
              <a:bodyPr anchor="ctr"/>
              <a:lstStyle/>
              <a:p>
                <a:pPr algn="ctr"/>
                <a:endParaRPr/>
              </a:p>
            </p:txBody>
          </p:sp>
          <p:sp>
            <p:nvSpPr>
              <p:cNvPr id="59" name="Freeform: Shape 38"/>
              <p:cNvSpPr/>
              <p:nvPr/>
            </p:nvSpPr>
            <p:spPr bwMode="auto">
              <a:xfrm>
                <a:off x="6178738" y="4364190"/>
                <a:ext cx="549468" cy="568562"/>
              </a:xfrm>
              <a:custGeom>
                <a:gdLst>
                  <a:gd name="T0" fmla="*/ 0 w 109"/>
                  <a:gd name="T1" fmla="*/ 5 h 113"/>
                  <a:gd name="T2" fmla="*/ 0 w 109"/>
                  <a:gd name="T3" fmla="*/ 0 h 113"/>
                  <a:gd name="T4" fmla="*/ 109 w 109"/>
                  <a:gd name="T5" fmla="*/ 109 h 113"/>
                  <a:gd name="T6" fmla="*/ 108 w 109"/>
                  <a:gd name="T7" fmla="*/ 113 h 113"/>
                  <a:gd name="T8" fmla="*/ 0 w 109"/>
                  <a:gd name="T9" fmla="*/ 5 h 113"/>
                </a:gdLst>
                <a:cxnLst>
                  <a:cxn ang="0">
                    <a:pos x="T0" y="T1"/>
                  </a:cxn>
                  <a:cxn ang="0">
                    <a:pos x="T2" y="T3"/>
                  </a:cxn>
                  <a:cxn ang="0">
                    <a:pos x="T4" y="T5"/>
                  </a:cxn>
                  <a:cxn ang="0">
                    <a:pos x="T6" y="T7"/>
                  </a:cxn>
                  <a:cxn ang="0">
                    <a:pos x="T8" y="T9"/>
                  </a:cxn>
                </a:cxnLst>
                <a:rect l="0" t="0" r="r" b="b"/>
                <a:pathLst>
                  <a:path w="109" h="113">
                    <a:moveTo>
                      <a:pt x="0" y="5"/>
                    </a:moveTo>
                    <a:cubicBezTo>
                      <a:pt x="0" y="0"/>
                      <a:pt x="0" y="0"/>
                      <a:pt x="0" y="0"/>
                    </a:cubicBezTo>
                    <a:cubicBezTo>
                      <a:pt x="109" y="109"/>
                      <a:pt x="109" y="109"/>
                      <a:pt x="109" y="109"/>
                    </a:cubicBezTo>
                    <a:cubicBezTo>
                      <a:pt x="108" y="113"/>
                      <a:pt x="108" y="113"/>
                      <a:pt x="108" y="113"/>
                    </a:cubicBezTo>
                    <a:cubicBezTo>
                      <a:pt x="107" y="112"/>
                      <a:pt x="6" y="11"/>
                      <a:pt x="0" y="5"/>
                    </a:cubicBezTo>
                    <a:close/>
                  </a:path>
                </a:pathLst>
              </a:custGeom>
              <a:solidFill>
                <a:schemeClr val="accent3">
                  <a:lumMod val="75000"/>
                </a:schemeClr>
              </a:solidFill>
              <a:ln>
                <a:noFill/>
              </a:ln>
            </p:spPr>
            <p:txBody>
              <a:bodyPr anchor="ctr"/>
              <a:lstStyle/>
              <a:p>
                <a:pPr algn="ctr"/>
                <a:endParaRPr/>
              </a:p>
            </p:txBody>
          </p:sp>
          <p:sp>
            <p:nvSpPr>
              <p:cNvPr id="60" name="Freeform: Shape 39"/>
              <p:cNvSpPr/>
              <p:nvPr/>
            </p:nvSpPr>
            <p:spPr bwMode="auto">
              <a:xfrm>
                <a:off x="5031007" y="4440564"/>
                <a:ext cx="831628" cy="672515"/>
              </a:xfrm>
              <a:custGeom>
                <a:gdLst>
                  <a:gd name="T0" fmla="*/ 0 w 165"/>
                  <a:gd name="T1" fmla="*/ 92 h 134"/>
                  <a:gd name="T2" fmla="*/ 37 w 165"/>
                  <a:gd name="T3" fmla="*/ 134 h 134"/>
                  <a:gd name="T4" fmla="*/ 39 w 165"/>
                  <a:gd name="T5" fmla="*/ 132 h 134"/>
                  <a:gd name="T6" fmla="*/ 27 w 165"/>
                  <a:gd name="T7" fmla="*/ 119 h 134"/>
                  <a:gd name="T8" fmla="*/ 26 w 165"/>
                  <a:gd name="T9" fmla="*/ 115 h 134"/>
                  <a:gd name="T10" fmla="*/ 140 w 165"/>
                  <a:gd name="T11" fmla="*/ 24 h 134"/>
                  <a:gd name="T12" fmla="*/ 118 w 165"/>
                  <a:gd name="T13" fmla="*/ 0 h 134"/>
                  <a:gd name="T14" fmla="*/ 0 w 165"/>
                  <a:gd name="T15" fmla="*/ 92 h 134"/>
                </a:gd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34">
                    <a:moveTo>
                      <a:pt x="0" y="92"/>
                    </a:moveTo>
                    <a:cubicBezTo>
                      <a:pt x="37" y="134"/>
                      <a:pt x="37" y="134"/>
                      <a:pt x="37" y="134"/>
                    </a:cubicBezTo>
                    <a:cubicBezTo>
                      <a:pt x="39" y="132"/>
                      <a:pt x="39" y="132"/>
                      <a:pt x="39" y="132"/>
                    </a:cubicBezTo>
                    <a:cubicBezTo>
                      <a:pt x="27" y="119"/>
                      <a:pt x="27" y="119"/>
                      <a:pt x="27" y="119"/>
                    </a:cubicBezTo>
                    <a:cubicBezTo>
                      <a:pt x="26" y="115"/>
                      <a:pt x="26" y="115"/>
                      <a:pt x="26" y="115"/>
                    </a:cubicBezTo>
                    <a:cubicBezTo>
                      <a:pt x="165" y="4"/>
                      <a:pt x="27" y="114"/>
                      <a:pt x="140" y="24"/>
                    </a:cubicBezTo>
                    <a:cubicBezTo>
                      <a:pt x="118" y="0"/>
                      <a:pt x="118" y="0"/>
                      <a:pt x="118" y="0"/>
                    </a:cubicBezTo>
                    <a:cubicBezTo>
                      <a:pt x="84" y="26"/>
                      <a:pt x="30" y="68"/>
                      <a:pt x="0" y="92"/>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gradFill>
              <a:ln>
                <a:noFill/>
              </a:ln>
            </p:spPr>
            <p:txBody>
              <a:bodyPr anchor="ctr"/>
              <a:lstStyle/>
              <a:p>
                <a:pPr algn="ctr"/>
                <a:endParaRPr/>
              </a:p>
            </p:txBody>
          </p:sp>
          <p:sp>
            <p:nvSpPr>
              <p:cNvPr id="61" name="Freeform: Shape 40"/>
              <p:cNvSpPr/>
              <p:nvPr/>
            </p:nvSpPr>
            <p:spPr bwMode="auto">
              <a:xfrm>
                <a:off x="7116440" y="4272966"/>
                <a:ext cx="231243" cy="222757"/>
              </a:xfrm>
              <a:custGeom>
                <a:gdLst>
                  <a:gd name="T0" fmla="*/ 2 w 46"/>
                  <a:gd name="T1" fmla="*/ 39 h 44"/>
                  <a:gd name="T2" fmla="*/ 46 w 46"/>
                  <a:gd name="T3" fmla="*/ 0 h 44"/>
                  <a:gd name="T4" fmla="*/ 44 w 46"/>
                  <a:gd name="T5" fmla="*/ 6 h 44"/>
                  <a:gd name="T6" fmla="*/ 0 w 46"/>
                  <a:gd name="T7" fmla="*/ 44 h 44"/>
                  <a:gd name="T8" fmla="*/ 2 w 46"/>
                  <a:gd name="T9" fmla="*/ 39 h 44"/>
                </a:gdLst>
                <a:cxnLst>
                  <a:cxn ang="0">
                    <a:pos x="T0" y="T1"/>
                  </a:cxn>
                  <a:cxn ang="0">
                    <a:pos x="T2" y="T3"/>
                  </a:cxn>
                  <a:cxn ang="0">
                    <a:pos x="T4" y="T5"/>
                  </a:cxn>
                  <a:cxn ang="0">
                    <a:pos x="T6" y="T7"/>
                  </a:cxn>
                  <a:cxn ang="0">
                    <a:pos x="T8" y="T9"/>
                  </a:cxn>
                </a:cxnLst>
                <a:rect l="0" t="0" r="r" b="b"/>
                <a:pathLst>
                  <a:path w="46" h="44">
                    <a:moveTo>
                      <a:pt x="2" y="39"/>
                    </a:moveTo>
                    <a:cubicBezTo>
                      <a:pt x="4" y="37"/>
                      <a:pt x="8" y="33"/>
                      <a:pt x="46" y="0"/>
                    </a:cubicBezTo>
                    <a:cubicBezTo>
                      <a:pt x="44" y="6"/>
                      <a:pt x="44" y="6"/>
                      <a:pt x="44" y="6"/>
                    </a:cubicBezTo>
                    <a:cubicBezTo>
                      <a:pt x="44" y="7"/>
                      <a:pt x="1" y="44"/>
                      <a:pt x="0" y="44"/>
                    </a:cubicBezTo>
                    <a:lnTo>
                      <a:pt x="2" y="39"/>
                    </a:lnTo>
                    <a:close/>
                  </a:path>
                </a:pathLst>
              </a:custGeom>
              <a:solidFill>
                <a:schemeClr val="accent3">
                  <a:lumMod val="75000"/>
                </a:schemeClr>
              </a:solidFill>
              <a:ln>
                <a:noFill/>
              </a:ln>
            </p:spPr>
            <p:txBody>
              <a:bodyPr anchor="ctr"/>
              <a:lstStyle/>
              <a:p>
                <a:pPr algn="ctr"/>
                <a:endParaRPr/>
              </a:p>
            </p:txBody>
          </p:sp>
          <p:sp>
            <p:nvSpPr>
              <p:cNvPr id="62" name="Freeform: Shape 41"/>
              <p:cNvSpPr/>
              <p:nvPr/>
            </p:nvSpPr>
            <p:spPr bwMode="auto">
              <a:xfrm>
                <a:off x="5162540" y="4540274"/>
                <a:ext cx="729796" cy="700094"/>
              </a:xfrm>
              <a:custGeom>
                <a:gdLst>
                  <a:gd name="T0" fmla="*/ 120 w 145"/>
                  <a:gd name="T1" fmla="*/ 0 h 139"/>
                  <a:gd name="T2" fmla="*/ 144 w 145"/>
                  <a:gd name="T3" fmla="*/ 25 h 139"/>
                  <a:gd name="T4" fmla="*/ 144 w 145"/>
                  <a:gd name="T5" fmla="*/ 25 h 139"/>
                  <a:gd name="T6" fmla="*/ 27 w 145"/>
                  <a:gd name="T7" fmla="*/ 120 h 139"/>
                  <a:gd name="T8" fmla="*/ 28 w 145"/>
                  <a:gd name="T9" fmla="*/ 124 h 139"/>
                  <a:gd name="T10" fmla="*/ 40 w 145"/>
                  <a:gd name="T11" fmla="*/ 137 h 139"/>
                  <a:gd name="T12" fmla="*/ 38 w 145"/>
                  <a:gd name="T13" fmla="*/ 139 h 139"/>
                  <a:gd name="T14" fmla="*/ 0 w 145"/>
                  <a:gd name="T15" fmla="*/ 95 h 139"/>
                  <a:gd name="T16" fmla="*/ 120 w 145"/>
                  <a:gd name="T17" fmla="*/ 0 h 13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139">
                    <a:moveTo>
                      <a:pt x="120" y="0"/>
                    </a:moveTo>
                    <a:cubicBezTo>
                      <a:pt x="144" y="25"/>
                      <a:pt x="144" y="25"/>
                      <a:pt x="144" y="25"/>
                    </a:cubicBezTo>
                    <a:cubicBezTo>
                      <a:pt x="144" y="25"/>
                      <a:pt x="144" y="25"/>
                      <a:pt x="144" y="25"/>
                    </a:cubicBezTo>
                    <a:cubicBezTo>
                      <a:pt x="55" y="97"/>
                      <a:pt x="145" y="24"/>
                      <a:pt x="27" y="120"/>
                    </a:cubicBezTo>
                    <a:cubicBezTo>
                      <a:pt x="28" y="124"/>
                      <a:pt x="28" y="124"/>
                      <a:pt x="28" y="124"/>
                    </a:cubicBezTo>
                    <a:cubicBezTo>
                      <a:pt x="40" y="137"/>
                      <a:pt x="40" y="137"/>
                      <a:pt x="40" y="137"/>
                    </a:cubicBezTo>
                    <a:cubicBezTo>
                      <a:pt x="38" y="139"/>
                      <a:pt x="38" y="139"/>
                      <a:pt x="38" y="139"/>
                    </a:cubicBezTo>
                    <a:cubicBezTo>
                      <a:pt x="0" y="95"/>
                      <a:pt x="0" y="95"/>
                      <a:pt x="0" y="95"/>
                    </a:cubicBezTo>
                    <a:cubicBezTo>
                      <a:pt x="22" y="77"/>
                      <a:pt x="99" y="16"/>
                      <a:pt x="120" y="0"/>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gradFill>
              <a:ln>
                <a:noFill/>
              </a:ln>
            </p:spPr>
            <p:txBody>
              <a:bodyPr anchor="ctr"/>
              <a:lstStyle/>
              <a:p>
                <a:pPr algn="ctr"/>
                <a:endParaRPr/>
              </a:p>
            </p:txBody>
          </p:sp>
          <p:sp>
            <p:nvSpPr>
              <p:cNvPr id="63" name="Freeform: Shape 42"/>
              <p:cNvSpPr/>
              <p:nvPr/>
            </p:nvSpPr>
            <p:spPr bwMode="auto">
              <a:xfrm>
                <a:off x="5298316" y="4408742"/>
                <a:ext cx="1506264" cy="1323815"/>
              </a:xfrm>
              <a:custGeom>
                <a:gdLst>
                  <a:gd name="T0" fmla="*/ 180 w 299"/>
                  <a:gd name="T1" fmla="*/ 1 h 263"/>
                  <a:gd name="T2" fmla="*/ 283 w 299"/>
                  <a:gd name="T3" fmla="*/ 104 h 263"/>
                  <a:gd name="T4" fmla="*/ 283 w 299"/>
                  <a:gd name="T5" fmla="*/ 105 h 263"/>
                  <a:gd name="T6" fmla="*/ 297 w 299"/>
                  <a:gd name="T7" fmla="*/ 93 h 263"/>
                  <a:gd name="T8" fmla="*/ 299 w 299"/>
                  <a:gd name="T9" fmla="*/ 96 h 263"/>
                  <a:gd name="T10" fmla="*/ 299 w 299"/>
                  <a:gd name="T11" fmla="*/ 96 h 263"/>
                  <a:gd name="T12" fmla="*/ 108 w 299"/>
                  <a:gd name="T13" fmla="*/ 263 h 263"/>
                  <a:gd name="T14" fmla="*/ 0 w 299"/>
                  <a:gd name="T15" fmla="*/ 146 h 263"/>
                  <a:gd name="T16" fmla="*/ 180 w 299"/>
                  <a:gd name="T17" fmla="*/ 1 h 263"/>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63">
                    <a:moveTo>
                      <a:pt x="180" y="1"/>
                    </a:moveTo>
                    <a:cubicBezTo>
                      <a:pt x="282" y="103"/>
                      <a:pt x="283" y="104"/>
                      <a:pt x="283" y="104"/>
                    </a:cubicBezTo>
                    <a:cubicBezTo>
                      <a:pt x="283" y="105"/>
                      <a:pt x="283" y="105"/>
                      <a:pt x="283" y="105"/>
                    </a:cubicBezTo>
                    <a:cubicBezTo>
                      <a:pt x="285" y="104"/>
                      <a:pt x="295" y="94"/>
                      <a:pt x="297" y="93"/>
                    </a:cubicBezTo>
                    <a:cubicBezTo>
                      <a:pt x="299" y="96"/>
                      <a:pt x="299" y="96"/>
                      <a:pt x="299" y="96"/>
                    </a:cubicBezTo>
                    <a:cubicBezTo>
                      <a:pt x="299" y="96"/>
                      <a:pt x="299" y="96"/>
                      <a:pt x="299" y="96"/>
                    </a:cubicBezTo>
                    <a:cubicBezTo>
                      <a:pt x="277" y="116"/>
                      <a:pt x="116" y="256"/>
                      <a:pt x="108" y="263"/>
                    </a:cubicBezTo>
                    <a:cubicBezTo>
                      <a:pt x="0" y="146"/>
                      <a:pt x="0" y="146"/>
                      <a:pt x="0" y="146"/>
                    </a:cubicBezTo>
                    <a:cubicBezTo>
                      <a:pt x="93" y="70"/>
                      <a:pt x="180" y="0"/>
                      <a:pt x="180" y="1"/>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gradFill>
              <a:ln>
                <a:noFill/>
              </a:ln>
            </p:spPr>
            <p:txBody>
              <a:bodyPr anchor="ctr"/>
              <a:lstStyle/>
              <a:p>
                <a:pPr algn="ctr"/>
                <a:endParaRPr/>
              </a:p>
            </p:txBody>
          </p:sp>
          <p:sp>
            <p:nvSpPr>
              <p:cNvPr id="64" name="Freeform: Shape 43"/>
              <p:cNvSpPr/>
              <p:nvPr/>
            </p:nvSpPr>
            <p:spPr bwMode="auto">
              <a:xfrm>
                <a:off x="4910082" y="4792733"/>
                <a:ext cx="182449" cy="220636"/>
              </a:xfrm>
              <a:custGeom>
                <a:gdLst>
                  <a:gd name="T0" fmla="*/ 2 w 36"/>
                  <a:gd name="T1" fmla="*/ 4 h 44"/>
                  <a:gd name="T2" fmla="*/ 0 w 36"/>
                  <a:gd name="T3" fmla="*/ 0 h 44"/>
                  <a:gd name="T4" fmla="*/ 35 w 36"/>
                  <a:gd name="T5" fmla="*/ 40 h 44"/>
                  <a:gd name="T6" fmla="*/ 36 w 36"/>
                  <a:gd name="T7" fmla="*/ 44 h 44"/>
                  <a:gd name="T8" fmla="*/ 2 w 36"/>
                  <a:gd name="T9" fmla="*/ 4 h 44"/>
                </a:gdLst>
                <a:cxnLst>
                  <a:cxn ang="0">
                    <a:pos x="T0" y="T1"/>
                  </a:cxn>
                  <a:cxn ang="0">
                    <a:pos x="T2" y="T3"/>
                  </a:cxn>
                  <a:cxn ang="0">
                    <a:pos x="T4" y="T5"/>
                  </a:cxn>
                  <a:cxn ang="0">
                    <a:pos x="T6" y="T7"/>
                  </a:cxn>
                  <a:cxn ang="0">
                    <a:pos x="T8" y="T9"/>
                  </a:cxn>
                </a:cxnLst>
                <a:rect l="0" t="0" r="r" b="b"/>
                <a:pathLst>
                  <a:path w="36" h="44">
                    <a:moveTo>
                      <a:pt x="2" y="4"/>
                    </a:moveTo>
                    <a:cubicBezTo>
                      <a:pt x="0" y="0"/>
                      <a:pt x="0" y="0"/>
                      <a:pt x="0" y="0"/>
                    </a:cubicBezTo>
                    <a:cubicBezTo>
                      <a:pt x="35" y="40"/>
                      <a:pt x="35" y="40"/>
                      <a:pt x="35" y="40"/>
                    </a:cubicBezTo>
                    <a:cubicBezTo>
                      <a:pt x="36" y="44"/>
                      <a:pt x="36" y="44"/>
                      <a:pt x="36" y="44"/>
                    </a:cubicBezTo>
                    <a:cubicBezTo>
                      <a:pt x="20" y="25"/>
                      <a:pt x="14" y="18"/>
                      <a:pt x="2" y="4"/>
                    </a:cubicBezTo>
                    <a:close/>
                  </a:path>
                </a:pathLst>
              </a:custGeom>
              <a:solidFill>
                <a:schemeClr val="accent2">
                  <a:lumMod val="75000"/>
                </a:schemeClr>
              </a:solidFill>
              <a:ln>
                <a:noFill/>
              </a:ln>
            </p:spPr>
            <p:txBody>
              <a:bodyPr anchor="ctr"/>
              <a:lstStyle/>
              <a:p>
                <a:pPr algn="ctr"/>
                <a:endParaRPr/>
              </a:p>
            </p:txBody>
          </p:sp>
          <p:sp>
            <p:nvSpPr>
              <p:cNvPr id="65" name="Freeform: Shape 44"/>
              <p:cNvSpPr/>
              <p:nvPr/>
            </p:nvSpPr>
            <p:spPr bwMode="auto">
              <a:xfrm>
                <a:off x="5031007" y="4903051"/>
                <a:ext cx="190935" cy="231243"/>
              </a:xfrm>
              <a:custGeom>
                <a:gdLst>
                  <a:gd name="T0" fmla="*/ 2 w 38"/>
                  <a:gd name="T1" fmla="*/ 4 h 46"/>
                  <a:gd name="T2" fmla="*/ 0 w 38"/>
                  <a:gd name="T3" fmla="*/ 0 h 46"/>
                  <a:gd name="T4" fmla="*/ 37 w 38"/>
                  <a:gd name="T5" fmla="*/ 42 h 46"/>
                  <a:gd name="T6" fmla="*/ 38 w 38"/>
                  <a:gd name="T7" fmla="*/ 46 h 46"/>
                  <a:gd name="T8" fmla="*/ 2 w 38"/>
                  <a:gd name="T9" fmla="*/ 4 h 46"/>
                </a:gdLst>
                <a:cxnLst>
                  <a:cxn ang="0">
                    <a:pos x="T0" y="T1"/>
                  </a:cxn>
                  <a:cxn ang="0">
                    <a:pos x="T2" y="T3"/>
                  </a:cxn>
                  <a:cxn ang="0">
                    <a:pos x="T4" y="T5"/>
                  </a:cxn>
                  <a:cxn ang="0">
                    <a:pos x="T6" y="T7"/>
                  </a:cxn>
                  <a:cxn ang="0">
                    <a:pos x="T8" y="T9"/>
                  </a:cxn>
                </a:cxnLst>
                <a:rect l="0" t="0" r="r" b="b"/>
                <a:pathLst>
                  <a:path w="38" h="46">
                    <a:moveTo>
                      <a:pt x="2" y="4"/>
                    </a:moveTo>
                    <a:cubicBezTo>
                      <a:pt x="0" y="0"/>
                      <a:pt x="0" y="0"/>
                      <a:pt x="0" y="0"/>
                    </a:cubicBezTo>
                    <a:cubicBezTo>
                      <a:pt x="37" y="42"/>
                      <a:pt x="37" y="42"/>
                      <a:pt x="37" y="42"/>
                    </a:cubicBezTo>
                    <a:cubicBezTo>
                      <a:pt x="38" y="46"/>
                      <a:pt x="38" y="46"/>
                      <a:pt x="38" y="46"/>
                    </a:cubicBezTo>
                    <a:cubicBezTo>
                      <a:pt x="9" y="12"/>
                      <a:pt x="21" y="27"/>
                      <a:pt x="2" y="4"/>
                    </a:cubicBezTo>
                    <a:close/>
                  </a:path>
                </a:pathLst>
              </a:custGeom>
              <a:solidFill>
                <a:schemeClr val="accent2">
                  <a:lumMod val="75000"/>
                </a:schemeClr>
              </a:solidFill>
              <a:ln>
                <a:noFill/>
              </a:ln>
            </p:spPr>
            <p:txBody>
              <a:bodyPr anchor="ctr"/>
              <a:lstStyle/>
              <a:p>
                <a:pPr algn="ctr"/>
                <a:endParaRPr/>
              </a:p>
            </p:txBody>
          </p:sp>
          <p:sp>
            <p:nvSpPr>
              <p:cNvPr id="66" name="Freeform: Shape 45"/>
              <p:cNvSpPr/>
              <p:nvPr/>
            </p:nvSpPr>
            <p:spPr bwMode="auto">
              <a:xfrm>
                <a:off x="4316062" y="4132947"/>
                <a:ext cx="670394" cy="784954"/>
              </a:xfrm>
              <a:custGeom>
                <a:gdLst>
                  <a:gd name="T0" fmla="*/ 311 w 316"/>
                  <a:gd name="T1" fmla="*/ 363 h 370"/>
                  <a:gd name="T2" fmla="*/ 0 w 316"/>
                  <a:gd name="T3" fmla="*/ 0 h 370"/>
                  <a:gd name="T4" fmla="*/ 5 w 316"/>
                  <a:gd name="T5" fmla="*/ 12 h 370"/>
                  <a:gd name="T6" fmla="*/ 316 w 316"/>
                  <a:gd name="T7" fmla="*/ 370 h 370"/>
                  <a:gd name="T8" fmla="*/ 311 w 316"/>
                  <a:gd name="T9" fmla="*/ 363 h 370"/>
                </a:gdLst>
                <a:cxnLst>
                  <a:cxn ang="0">
                    <a:pos x="T0" y="T1"/>
                  </a:cxn>
                  <a:cxn ang="0">
                    <a:pos x="T2" y="T3"/>
                  </a:cxn>
                  <a:cxn ang="0">
                    <a:pos x="T4" y="T5"/>
                  </a:cxn>
                  <a:cxn ang="0">
                    <a:pos x="T6" y="T7"/>
                  </a:cxn>
                  <a:cxn ang="0">
                    <a:pos x="T8" y="T9"/>
                  </a:cxn>
                </a:cxnLst>
                <a:rect l="0" t="0" r="r" b="b"/>
                <a:pathLst>
                  <a:path w="316" h="370">
                    <a:moveTo>
                      <a:pt x="311" y="363"/>
                    </a:moveTo>
                    <a:lnTo>
                      <a:pt x="0" y="0"/>
                    </a:lnTo>
                    <a:lnTo>
                      <a:pt x="5" y="12"/>
                    </a:lnTo>
                    <a:lnTo>
                      <a:pt x="316" y="370"/>
                    </a:lnTo>
                    <a:lnTo>
                      <a:pt x="311" y="363"/>
                    </a:lnTo>
                    <a:close/>
                  </a:path>
                </a:pathLst>
              </a:custGeom>
              <a:solidFill>
                <a:schemeClr val="accent1">
                  <a:lumMod val="75000"/>
                </a:schemeClr>
              </a:solidFill>
              <a:ln>
                <a:noFill/>
              </a:ln>
            </p:spPr>
            <p:txBody>
              <a:bodyPr anchor="ctr"/>
              <a:lstStyle/>
              <a:p>
                <a:pPr algn="ctr"/>
                <a:endParaRPr/>
              </a:p>
            </p:txBody>
          </p:sp>
          <p:sp>
            <p:nvSpPr>
              <p:cNvPr id="67" name="Freeform: Shape 46"/>
              <p:cNvSpPr/>
              <p:nvPr/>
            </p:nvSpPr>
            <p:spPr bwMode="auto">
              <a:xfrm>
                <a:off x="4975848" y="4892443"/>
                <a:ext cx="25458" cy="29701"/>
              </a:xfrm>
              <a:custGeom>
                <a:gdLst>
                  <a:gd name="T0" fmla="*/ 7 w 12"/>
                  <a:gd name="T1" fmla="*/ 0 h 14"/>
                  <a:gd name="T2" fmla="*/ 0 w 12"/>
                  <a:gd name="T3" fmla="*/ 5 h 14"/>
                  <a:gd name="T4" fmla="*/ 5 w 12"/>
                  <a:gd name="T5" fmla="*/ 12 h 14"/>
                  <a:gd name="T6" fmla="*/ 5 w 12"/>
                  <a:gd name="T7" fmla="*/ 14 h 14"/>
                  <a:gd name="T8" fmla="*/ 12 w 12"/>
                  <a:gd name="T9" fmla="*/ 7 h 14"/>
                  <a:gd name="T10" fmla="*/ 7 w 12"/>
                  <a:gd name="T11" fmla="*/ 0 h 14"/>
                </a:gdLst>
                <a:cxnLst>
                  <a:cxn ang="0">
                    <a:pos x="T0" y="T1"/>
                  </a:cxn>
                  <a:cxn ang="0">
                    <a:pos x="T2" y="T3"/>
                  </a:cxn>
                  <a:cxn ang="0">
                    <a:pos x="T4" y="T5"/>
                  </a:cxn>
                  <a:cxn ang="0">
                    <a:pos x="T6" y="T7"/>
                  </a:cxn>
                  <a:cxn ang="0">
                    <a:pos x="T8" y="T9"/>
                  </a:cxn>
                  <a:cxn ang="0">
                    <a:pos x="T10" y="T11"/>
                  </a:cxn>
                </a:cxnLst>
                <a:rect l="0" t="0" r="r" b="b"/>
                <a:pathLst>
                  <a:path w="12" h="14">
                    <a:moveTo>
                      <a:pt x="7" y="0"/>
                    </a:moveTo>
                    <a:lnTo>
                      <a:pt x="0" y="5"/>
                    </a:lnTo>
                    <a:lnTo>
                      <a:pt x="5" y="12"/>
                    </a:lnTo>
                    <a:lnTo>
                      <a:pt x="5" y="14"/>
                    </a:lnTo>
                    <a:lnTo>
                      <a:pt x="12" y="7"/>
                    </a:lnTo>
                    <a:lnTo>
                      <a:pt x="7" y="0"/>
                    </a:lnTo>
                    <a:close/>
                  </a:path>
                </a:pathLst>
              </a:custGeom>
              <a:solidFill>
                <a:schemeClr val="accent1">
                  <a:lumMod val="75000"/>
                </a:schemeClr>
              </a:solidFill>
              <a:ln>
                <a:noFill/>
              </a:ln>
            </p:spPr>
            <p:txBody>
              <a:bodyPr anchor="ctr"/>
              <a:lstStyle/>
              <a:p>
                <a:pPr algn="ctr"/>
                <a:endParaRPr/>
              </a:p>
            </p:txBody>
          </p:sp>
          <p:sp>
            <p:nvSpPr>
              <p:cNvPr id="68" name="Freeform: Shape 47"/>
              <p:cNvSpPr/>
              <p:nvPr/>
            </p:nvSpPr>
            <p:spPr bwMode="auto">
              <a:xfrm>
                <a:off x="5086166" y="4987911"/>
                <a:ext cx="25458" cy="25458"/>
              </a:xfrm>
              <a:custGeom>
                <a:gdLst>
                  <a:gd name="T0" fmla="*/ 2 w 5"/>
                  <a:gd name="T1" fmla="*/ 0 h 5"/>
                  <a:gd name="T2" fmla="*/ 5 w 5"/>
                  <a:gd name="T3" fmla="*/ 3 h 5"/>
                  <a:gd name="T4" fmla="*/ 1 w 5"/>
                  <a:gd name="T5" fmla="*/ 5 h 5"/>
                  <a:gd name="T6" fmla="*/ 0 w 5"/>
                  <a:gd name="T7" fmla="*/ 1 h 5"/>
                  <a:gd name="T8" fmla="*/ 2 w 5"/>
                  <a:gd name="T9" fmla="*/ 0 h 5"/>
                </a:gdLst>
                <a:cxnLst>
                  <a:cxn ang="0">
                    <a:pos x="T0" y="T1"/>
                  </a:cxn>
                  <a:cxn ang="0">
                    <a:pos x="T2" y="T3"/>
                  </a:cxn>
                  <a:cxn ang="0">
                    <a:pos x="T4" y="T5"/>
                  </a:cxn>
                  <a:cxn ang="0">
                    <a:pos x="T6" y="T7"/>
                  </a:cxn>
                  <a:cxn ang="0">
                    <a:pos x="T8" y="T9"/>
                  </a:cxn>
                </a:cxnLst>
                <a:rect l="0" t="0" r="r" b="b"/>
                <a:pathLst>
                  <a:path w="5" h="5">
                    <a:moveTo>
                      <a:pt x="2" y="0"/>
                    </a:moveTo>
                    <a:cubicBezTo>
                      <a:pt x="2" y="1"/>
                      <a:pt x="4" y="3"/>
                      <a:pt x="5" y="3"/>
                    </a:cubicBezTo>
                    <a:cubicBezTo>
                      <a:pt x="1" y="5"/>
                      <a:pt x="1" y="5"/>
                      <a:pt x="1" y="5"/>
                    </a:cubicBezTo>
                    <a:cubicBezTo>
                      <a:pt x="0" y="1"/>
                      <a:pt x="0" y="1"/>
                      <a:pt x="0" y="1"/>
                    </a:cubicBezTo>
                    <a:lnTo>
                      <a:pt x="2" y="0"/>
                    </a:lnTo>
                    <a:close/>
                  </a:path>
                </a:pathLst>
              </a:custGeom>
              <a:solidFill>
                <a:schemeClr val="accent2">
                  <a:lumMod val="75000"/>
                </a:schemeClr>
              </a:solidFill>
              <a:ln>
                <a:noFill/>
              </a:ln>
            </p:spPr>
            <p:txBody>
              <a:bodyPr anchor="ctr"/>
              <a:lstStyle/>
              <a:p>
                <a:pPr algn="ctr"/>
                <a:endParaRPr/>
              </a:p>
            </p:txBody>
          </p:sp>
          <p:sp>
            <p:nvSpPr>
              <p:cNvPr id="69" name="Freeform: Shape 48"/>
              <p:cNvSpPr/>
              <p:nvPr/>
            </p:nvSpPr>
            <p:spPr bwMode="auto">
              <a:xfrm>
                <a:off x="5162540" y="5017612"/>
                <a:ext cx="197299" cy="241851"/>
              </a:xfrm>
              <a:custGeom>
                <a:gdLst>
                  <a:gd name="T0" fmla="*/ 1 w 39"/>
                  <a:gd name="T1" fmla="*/ 4 h 48"/>
                  <a:gd name="T2" fmla="*/ 39 w 39"/>
                  <a:gd name="T3" fmla="*/ 48 h 48"/>
                  <a:gd name="T4" fmla="*/ 38 w 39"/>
                  <a:gd name="T5" fmla="*/ 44 h 48"/>
                  <a:gd name="T6" fmla="*/ 0 w 39"/>
                  <a:gd name="T7" fmla="*/ 0 h 48"/>
                  <a:gd name="T8" fmla="*/ 1 w 39"/>
                  <a:gd name="T9" fmla="*/ 4 h 48"/>
                </a:gdLst>
                <a:cxnLst>
                  <a:cxn ang="0">
                    <a:pos x="T0" y="T1"/>
                  </a:cxn>
                  <a:cxn ang="0">
                    <a:pos x="T2" y="T3"/>
                  </a:cxn>
                  <a:cxn ang="0">
                    <a:pos x="T4" y="T5"/>
                  </a:cxn>
                  <a:cxn ang="0">
                    <a:pos x="T6" y="T7"/>
                  </a:cxn>
                  <a:cxn ang="0">
                    <a:pos x="T8" y="T9"/>
                  </a:cxn>
                </a:cxnLst>
                <a:rect l="0" t="0" r="r" b="b"/>
                <a:pathLst>
                  <a:path w="39" h="48">
                    <a:moveTo>
                      <a:pt x="1" y="4"/>
                    </a:moveTo>
                    <a:cubicBezTo>
                      <a:pt x="5" y="9"/>
                      <a:pt x="35" y="43"/>
                      <a:pt x="39" y="48"/>
                    </a:cubicBezTo>
                    <a:cubicBezTo>
                      <a:pt x="38" y="44"/>
                      <a:pt x="38" y="44"/>
                      <a:pt x="38" y="44"/>
                    </a:cubicBezTo>
                    <a:cubicBezTo>
                      <a:pt x="0" y="0"/>
                      <a:pt x="0" y="0"/>
                      <a:pt x="0" y="0"/>
                    </a:cubicBezTo>
                    <a:lnTo>
                      <a:pt x="1" y="4"/>
                    </a:lnTo>
                    <a:close/>
                  </a:path>
                </a:pathLst>
              </a:custGeom>
              <a:solidFill>
                <a:schemeClr val="accent2">
                  <a:lumMod val="75000"/>
                </a:schemeClr>
              </a:solidFill>
              <a:ln>
                <a:noFill/>
              </a:ln>
            </p:spPr>
            <p:txBody>
              <a:bodyPr anchor="ctr"/>
              <a:lstStyle/>
              <a:p>
                <a:pPr algn="ctr"/>
                <a:endParaRPr/>
              </a:p>
            </p:txBody>
          </p:sp>
          <p:sp>
            <p:nvSpPr>
              <p:cNvPr id="70" name="Freeform: Shape 49"/>
              <p:cNvSpPr/>
              <p:nvPr/>
            </p:nvSpPr>
            <p:spPr bwMode="auto">
              <a:xfrm>
                <a:off x="5217699" y="5104593"/>
                <a:ext cx="21215" cy="29701"/>
              </a:xfrm>
              <a:custGeom>
                <a:gdLst>
                  <a:gd name="T0" fmla="*/ 5 w 10"/>
                  <a:gd name="T1" fmla="*/ 0 h 14"/>
                  <a:gd name="T2" fmla="*/ 0 w 10"/>
                  <a:gd name="T3" fmla="*/ 4 h 14"/>
                  <a:gd name="T4" fmla="*/ 2 w 10"/>
                  <a:gd name="T5" fmla="*/ 14 h 14"/>
                  <a:gd name="T6" fmla="*/ 10 w 10"/>
                  <a:gd name="T7" fmla="*/ 7 h 14"/>
                  <a:gd name="T8" fmla="*/ 5 w 10"/>
                  <a:gd name="T9" fmla="*/ 0 h 14"/>
                </a:gdLst>
                <a:cxnLst>
                  <a:cxn ang="0">
                    <a:pos x="T0" y="T1"/>
                  </a:cxn>
                  <a:cxn ang="0">
                    <a:pos x="T2" y="T3"/>
                  </a:cxn>
                  <a:cxn ang="0">
                    <a:pos x="T4" y="T5"/>
                  </a:cxn>
                  <a:cxn ang="0">
                    <a:pos x="T6" y="T7"/>
                  </a:cxn>
                  <a:cxn ang="0">
                    <a:pos x="T8" y="T9"/>
                  </a:cxn>
                </a:cxnLst>
                <a:rect l="0" t="0" r="r" b="b"/>
                <a:pathLst>
                  <a:path w="10" h="14">
                    <a:moveTo>
                      <a:pt x="5" y="0"/>
                    </a:moveTo>
                    <a:lnTo>
                      <a:pt x="0" y="4"/>
                    </a:lnTo>
                    <a:lnTo>
                      <a:pt x="2" y="14"/>
                    </a:lnTo>
                    <a:lnTo>
                      <a:pt x="10" y="7"/>
                    </a:lnTo>
                    <a:lnTo>
                      <a:pt x="5" y="0"/>
                    </a:lnTo>
                    <a:close/>
                  </a:path>
                </a:pathLst>
              </a:custGeom>
              <a:solidFill>
                <a:schemeClr val="accent2">
                  <a:lumMod val="75000"/>
                </a:schemeClr>
              </a:solidFill>
              <a:ln>
                <a:noFill/>
              </a:ln>
            </p:spPr>
            <p:txBody>
              <a:bodyPr anchor="ctr"/>
              <a:lstStyle/>
              <a:p>
                <a:pPr algn="ctr"/>
                <a:endParaRPr/>
              </a:p>
            </p:txBody>
          </p:sp>
          <p:sp>
            <p:nvSpPr>
              <p:cNvPr id="71" name="Freeform: Shape 50"/>
              <p:cNvSpPr/>
              <p:nvPr/>
            </p:nvSpPr>
            <p:spPr bwMode="auto">
              <a:xfrm>
                <a:off x="5298316" y="5144901"/>
                <a:ext cx="543104" cy="602506"/>
              </a:xfrm>
              <a:custGeom>
                <a:gdLst>
                  <a:gd name="T0" fmla="*/ 2 w 256"/>
                  <a:gd name="T1" fmla="*/ 9 h 284"/>
                  <a:gd name="T2" fmla="*/ 0 w 256"/>
                  <a:gd name="T3" fmla="*/ 0 h 284"/>
                  <a:gd name="T4" fmla="*/ 256 w 256"/>
                  <a:gd name="T5" fmla="*/ 277 h 284"/>
                  <a:gd name="T6" fmla="*/ 256 w 256"/>
                  <a:gd name="T7" fmla="*/ 284 h 284"/>
                  <a:gd name="T8" fmla="*/ 2 w 256"/>
                  <a:gd name="T9" fmla="*/ 9 h 284"/>
                </a:gdLst>
                <a:cxnLst>
                  <a:cxn ang="0">
                    <a:pos x="T0" y="T1"/>
                  </a:cxn>
                  <a:cxn ang="0">
                    <a:pos x="T2" y="T3"/>
                  </a:cxn>
                  <a:cxn ang="0">
                    <a:pos x="T4" y="T5"/>
                  </a:cxn>
                  <a:cxn ang="0">
                    <a:pos x="T6" y="T7"/>
                  </a:cxn>
                  <a:cxn ang="0">
                    <a:pos x="T8" y="T9"/>
                  </a:cxn>
                </a:cxnLst>
                <a:rect l="0" t="0" r="r" b="b"/>
                <a:pathLst>
                  <a:path w="256" h="284">
                    <a:moveTo>
                      <a:pt x="2" y="9"/>
                    </a:moveTo>
                    <a:lnTo>
                      <a:pt x="0" y="0"/>
                    </a:lnTo>
                    <a:lnTo>
                      <a:pt x="256" y="277"/>
                    </a:lnTo>
                    <a:lnTo>
                      <a:pt x="256" y="284"/>
                    </a:lnTo>
                    <a:lnTo>
                      <a:pt x="2" y="9"/>
                    </a:lnTo>
                    <a:close/>
                  </a:path>
                </a:pathLst>
              </a:custGeom>
              <a:solidFill>
                <a:schemeClr val="accent2">
                  <a:lumMod val="75000"/>
                </a:schemeClr>
              </a:solidFill>
              <a:ln>
                <a:noFill/>
              </a:ln>
            </p:spPr>
            <p:txBody>
              <a:bodyPr anchor="ctr"/>
              <a:lstStyle/>
              <a:p>
                <a:pPr algn="ctr"/>
                <a:endParaRPr/>
              </a:p>
            </p:txBody>
          </p:sp>
          <p:sp>
            <p:nvSpPr>
              <p:cNvPr id="72" name="Freeform: Shape 51"/>
              <p:cNvSpPr/>
              <p:nvPr/>
            </p:nvSpPr>
            <p:spPr bwMode="auto">
              <a:xfrm>
                <a:off x="5353475" y="5229761"/>
                <a:ext cx="25458" cy="29701"/>
              </a:xfrm>
              <a:custGeom>
                <a:gdLst>
                  <a:gd name="T0" fmla="*/ 5 w 12"/>
                  <a:gd name="T1" fmla="*/ 0 h 14"/>
                  <a:gd name="T2" fmla="*/ 0 w 12"/>
                  <a:gd name="T3" fmla="*/ 5 h 14"/>
                  <a:gd name="T4" fmla="*/ 3 w 12"/>
                  <a:gd name="T5" fmla="*/ 14 h 14"/>
                  <a:gd name="T6" fmla="*/ 12 w 12"/>
                  <a:gd name="T7" fmla="*/ 7 h 14"/>
                  <a:gd name="T8" fmla="*/ 5 w 12"/>
                  <a:gd name="T9" fmla="*/ 0 h 14"/>
                </a:gdLst>
                <a:cxnLst>
                  <a:cxn ang="0">
                    <a:pos x="T0" y="T1"/>
                  </a:cxn>
                  <a:cxn ang="0">
                    <a:pos x="T2" y="T3"/>
                  </a:cxn>
                  <a:cxn ang="0">
                    <a:pos x="T4" y="T5"/>
                  </a:cxn>
                  <a:cxn ang="0">
                    <a:pos x="T6" y="T7"/>
                  </a:cxn>
                  <a:cxn ang="0">
                    <a:pos x="T8" y="T9"/>
                  </a:cxn>
                </a:cxnLst>
                <a:rect l="0" t="0" r="r" b="b"/>
                <a:pathLst>
                  <a:path w="12" h="14">
                    <a:moveTo>
                      <a:pt x="5" y="0"/>
                    </a:moveTo>
                    <a:lnTo>
                      <a:pt x="0" y="5"/>
                    </a:lnTo>
                    <a:lnTo>
                      <a:pt x="3" y="14"/>
                    </a:lnTo>
                    <a:lnTo>
                      <a:pt x="12" y="7"/>
                    </a:lnTo>
                    <a:lnTo>
                      <a:pt x="5" y="0"/>
                    </a:lnTo>
                    <a:close/>
                  </a:path>
                </a:pathLst>
              </a:custGeom>
              <a:solidFill>
                <a:schemeClr val="accent2">
                  <a:lumMod val="75000"/>
                </a:schemeClr>
              </a:solidFill>
              <a:ln>
                <a:noFill/>
              </a:ln>
            </p:spPr>
            <p:txBody>
              <a:bodyPr anchor="ctr"/>
              <a:lstStyle/>
              <a:p>
                <a:pPr algn="ctr"/>
                <a:endParaRPr/>
              </a:p>
            </p:txBody>
          </p:sp>
          <p:sp>
            <p:nvSpPr>
              <p:cNvPr id="73" name="Freeform: Shape 52"/>
              <p:cNvSpPr/>
              <p:nvPr/>
            </p:nvSpPr>
            <p:spPr bwMode="auto">
              <a:xfrm>
                <a:off x="5841420" y="4892443"/>
                <a:ext cx="963160" cy="854964"/>
              </a:xfrm>
              <a:custGeom>
                <a:gdLst>
                  <a:gd name="T0" fmla="*/ 0 w 191"/>
                  <a:gd name="T1" fmla="*/ 167 h 170"/>
                  <a:gd name="T2" fmla="*/ 191 w 191"/>
                  <a:gd name="T3" fmla="*/ 0 h 170"/>
                  <a:gd name="T4" fmla="*/ 190 w 191"/>
                  <a:gd name="T5" fmla="*/ 4 h 170"/>
                  <a:gd name="T6" fmla="*/ 0 w 191"/>
                  <a:gd name="T7" fmla="*/ 170 h 170"/>
                  <a:gd name="T8" fmla="*/ 0 w 191"/>
                  <a:gd name="T9" fmla="*/ 167 h 170"/>
                </a:gdLst>
                <a:cxnLst>
                  <a:cxn ang="0">
                    <a:pos x="T0" y="T1"/>
                  </a:cxn>
                  <a:cxn ang="0">
                    <a:pos x="T2" y="T3"/>
                  </a:cxn>
                  <a:cxn ang="0">
                    <a:pos x="T4" y="T5"/>
                  </a:cxn>
                  <a:cxn ang="0">
                    <a:pos x="T6" y="T7"/>
                  </a:cxn>
                  <a:cxn ang="0">
                    <a:pos x="T8" y="T9"/>
                  </a:cxn>
                </a:cxnLst>
                <a:rect l="0" t="0" r="r" b="b"/>
                <a:pathLst>
                  <a:path w="191" h="170">
                    <a:moveTo>
                      <a:pt x="0" y="167"/>
                    </a:moveTo>
                    <a:cubicBezTo>
                      <a:pt x="8" y="160"/>
                      <a:pt x="171" y="18"/>
                      <a:pt x="191" y="0"/>
                    </a:cubicBezTo>
                    <a:cubicBezTo>
                      <a:pt x="190" y="4"/>
                      <a:pt x="190" y="4"/>
                      <a:pt x="190" y="4"/>
                    </a:cubicBezTo>
                    <a:cubicBezTo>
                      <a:pt x="190" y="5"/>
                      <a:pt x="1" y="170"/>
                      <a:pt x="0" y="170"/>
                    </a:cubicBezTo>
                    <a:lnTo>
                      <a:pt x="0" y="167"/>
                    </a:lnTo>
                    <a:close/>
                  </a:path>
                </a:pathLst>
              </a:custGeom>
              <a:solidFill>
                <a:schemeClr val="accent2">
                  <a:lumMod val="75000"/>
                </a:schemeClr>
              </a:solidFill>
              <a:ln>
                <a:noFill/>
              </a:ln>
            </p:spPr>
            <p:txBody>
              <a:bodyPr anchor="ctr"/>
              <a:lstStyle/>
              <a:p>
                <a:pPr algn="ctr"/>
                <a:endParaRPr/>
              </a:p>
            </p:txBody>
          </p:sp>
        </p:grpSp>
        <p:sp>
          <p:nvSpPr>
            <p:cNvPr id="5" name="TextBox 53"/>
            <p:cNvSpPr txBox="1"/>
            <p:nvPr/>
          </p:nvSpPr>
          <p:spPr>
            <a:xfrm rot="2914667">
              <a:off x="1129466" y="2951943"/>
              <a:ext cx="451058" cy="392402"/>
            </a:xfrm>
            <a:prstGeom prst="rect">
              <a:avLst/>
            </a:prstGeom>
            <a:noFill/>
          </p:spPr>
          <p:txBody>
            <a:bodyPr wrap="none" lIns="91422" tIns="45711" rIns="91422" bIns="45711">
              <a:normAutofit fontScale="85000" lnSpcReduction="20000"/>
            </a:bodyPr>
            <a:lstStyle/>
            <a:p>
              <a:pPr algn="ctr"/>
              <a:r>
                <a:rPr lang="en-US" sz="2800" b="1">
                  <a:solidFill>
                    <a:schemeClr val="bg1"/>
                  </a:solidFill>
                </a:rPr>
                <a:t>01</a:t>
              </a:r>
            </a:p>
          </p:txBody>
        </p:sp>
        <p:sp>
          <p:nvSpPr>
            <p:cNvPr id="6" name="TextBox 54"/>
            <p:cNvSpPr txBox="1"/>
            <p:nvPr/>
          </p:nvSpPr>
          <p:spPr>
            <a:xfrm rot="19197880">
              <a:off x="1982317" y="3552438"/>
              <a:ext cx="496744" cy="438568"/>
            </a:xfrm>
            <a:prstGeom prst="rect">
              <a:avLst/>
            </a:prstGeom>
            <a:noFill/>
          </p:spPr>
          <p:txBody>
            <a:bodyPr wrap="none" lIns="91422" tIns="45711" rIns="91422" bIns="45711">
              <a:normAutofit fontScale="85000" lnSpcReduction="20000"/>
            </a:bodyPr>
            <a:lstStyle/>
            <a:p>
              <a:pPr algn="ctr"/>
              <a:r>
                <a:rPr lang="en-US" sz="3200" b="1">
                  <a:solidFill>
                    <a:schemeClr val="bg1"/>
                  </a:solidFill>
                </a:rPr>
                <a:t>02</a:t>
              </a:r>
            </a:p>
          </p:txBody>
        </p:sp>
        <p:sp>
          <p:nvSpPr>
            <p:cNvPr id="7" name="TextBox 55"/>
            <p:cNvSpPr txBox="1"/>
            <p:nvPr/>
          </p:nvSpPr>
          <p:spPr>
            <a:xfrm rot="2492360">
              <a:off x="2816809" y="2488125"/>
              <a:ext cx="496744" cy="438568"/>
            </a:xfrm>
            <a:prstGeom prst="rect">
              <a:avLst/>
            </a:prstGeom>
            <a:noFill/>
          </p:spPr>
          <p:txBody>
            <a:bodyPr wrap="none" lIns="91422" tIns="45711" rIns="91422" bIns="45711">
              <a:normAutofit fontScale="85000" lnSpcReduction="20000"/>
            </a:bodyPr>
            <a:lstStyle/>
            <a:p>
              <a:pPr algn="ctr"/>
              <a:r>
                <a:rPr lang="en-US" sz="3200" b="1">
                  <a:solidFill>
                    <a:schemeClr val="bg1"/>
                  </a:solidFill>
                </a:rPr>
                <a:t>03</a:t>
              </a:r>
            </a:p>
          </p:txBody>
        </p:sp>
        <p:sp>
          <p:nvSpPr>
            <p:cNvPr id="8" name="TextBox 56"/>
            <p:cNvSpPr txBox="1"/>
            <p:nvPr/>
          </p:nvSpPr>
          <p:spPr>
            <a:xfrm rot="19507174">
              <a:off x="1826062" y="1585155"/>
              <a:ext cx="496744" cy="438568"/>
            </a:xfrm>
            <a:prstGeom prst="rect">
              <a:avLst/>
            </a:prstGeom>
            <a:noFill/>
          </p:spPr>
          <p:txBody>
            <a:bodyPr wrap="none" lIns="91422" tIns="45711" rIns="91422" bIns="45711">
              <a:normAutofit fontScale="85000" lnSpcReduction="20000"/>
            </a:bodyPr>
            <a:lstStyle/>
            <a:p>
              <a:pPr algn="ctr"/>
              <a:r>
                <a:rPr lang="en-US" sz="3200" b="1">
                  <a:solidFill>
                    <a:schemeClr val="bg1"/>
                  </a:solidFill>
                </a:rPr>
                <a:t>04</a:t>
              </a:r>
            </a:p>
          </p:txBody>
        </p:sp>
      </p:grpSp>
      <p:sp>
        <p:nvSpPr>
          <p:cNvPr id="9" name="Freeform: Shape 65"/>
          <p:cNvSpPr>
            <a:spLocks noChangeAspect="1"/>
          </p:cNvSpPr>
          <p:nvPr/>
        </p:nvSpPr>
        <p:spPr bwMode="auto">
          <a:xfrm>
            <a:off x="4523719" y="3671937"/>
            <a:ext cx="383548" cy="497217"/>
          </a:xfrm>
          <a:custGeom>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accent4"/>
          </a:solidFill>
          <a:ln>
            <a:noFill/>
          </a:ln>
          <a:effec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Freeform: Shape 66"/>
          <p:cNvSpPr>
            <a:spLocks noChangeAspect="1"/>
          </p:cNvSpPr>
          <p:nvPr/>
        </p:nvSpPr>
        <p:spPr bwMode="auto">
          <a:xfrm>
            <a:off x="4523719" y="1431417"/>
            <a:ext cx="416379" cy="360350"/>
          </a:xfrm>
          <a:custGeom>
            <a:gdLst>
              <a:gd name="T0" fmla="*/ 502 w 1013"/>
              <a:gd name="T1" fmla="*/ 0 h 879"/>
              <a:gd name="T2" fmla="*/ 0 w 1013"/>
              <a:gd name="T3" fmla="*/ 351 h 879"/>
              <a:gd name="T4" fmla="*/ 193 w 1013"/>
              <a:gd name="T5" fmla="*/ 636 h 879"/>
              <a:gd name="T6" fmla="*/ 92 w 1013"/>
              <a:gd name="T7" fmla="*/ 862 h 879"/>
              <a:gd name="T8" fmla="*/ 92 w 1013"/>
              <a:gd name="T9" fmla="*/ 878 h 879"/>
              <a:gd name="T10" fmla="*/ 101 w 1013"/>
              <a:gd name="T11" fmla="*/ 878 h 879"/>
              <a:gd name="T12" fmla="*/ 109 w 1013"/>
              <a:gd name="T13" fmla="*/ 878 h 879"/>
              <a:gd name="T14" fmla="*/ 485 w 1013"/>
              <a:gd name="T15" fmla="*/ 711 h 879"/>
              <a:gd name="T16" fmla="*/ 502 w 1013"/>
              <a:gd name="T17" fmla="*/ 711 h 879"/>
              <a:gd name="T18" fmla="*/ 1012 w 1013"/>
              <a:gd name="T19" fmla="*/ 351 h 879"/>
              <a:gd name="T20" fmla="*/ 502 w 1013"/>
              <a:gd name="T21" fmla="*/ 0 h 879"/>
              <a:gd name="T22" fmla="*/ 502 w 1013"/>
              <a:gd name="T23" fmla="*/ 0 h 879"/>
              <a:gd name="T24" fmla="*/ 502 w 1013"/>
              <a:gd name="T25" fmla="*/ 0 h 879"/>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3" h="879">
                <a:moveTo>
                  <a:pt x="502" y="0"/>
                </a:moveTo>
                <a:cubicBezTo>
                  <a:pt x="226" y="0"/>
                  <a:pt x="0" y="159"/>
                  <a:pt x="0" y="351"/>
                </a:cubicBezTo>
                <a:cubicBezTo>
                  <a:pt x="0" y="469"/>
                  <a:pt x="67" y="569"/>
                  <a:pt x="193" y="636"/>
                </a:cubicBezTo>
                <a:cubicBezTo>
                  <a:pt x="176" y="711"/>
                  <a:pt x="142" y="811"/>
                  <a:pt x="92" y="862"/>
                </a:cubicBezTo>
                <a:cubicBezTo>
                  <a:pt x="92" y="870"/>
                  <a:pt x="92" y="870"/>
                  <a:pt x="92" y="878"/>
                </a:cubicBezTo>
                <a:lnTo>
                  <a:pt x="101" y="878"/>
                </a:lnTo>
                <a:lnTo>
                  <a:pt x="109" y="878"/>
                </a:lnTo>
                <a:cubicBezTo>
                  <a:pt x="118" y="878"/>
                  <a:pt x="335" y="862"/>
                  <a:pt x="485" y="711"/>
                </a:cubicBezTo>
                <a:cubicBezTo>
                  <a:pt x="485" y="711"/>
                  <a:pt x="494" y="711"/>
                  <a:pt x="502" y="711"/>
                </a:cubicBezTo>
                <a:cubicBezTo>
                  <a:pt x="786" y="711"/>
                  <a:pt x="1012" y="552"/>
                  <a:pt x="1012" y="351"/>
                </a:cubicBezTo>
                <a:cubicBezTo>
                  <a:pt x="1012" y="159"/>
                  <a:pt x="786" y="0"/>
                  <a:pt x="502" y="0"/>
                </a:cubicBezTo>
                <a:close/>
                <a:moveTo>
                  <a:pt x="502" y="0"/>
                </a:moveTo>
                <a:lnTo>
                  <a:pt x="502" y="0"/>
                </a:lnTo>
                <a:close/>
              </a:path>
            </a:pathLst>
          </a:custGeom>
          <a:solidFill>
            <a:schemeClr val="accent1"/>
          </a:solidFill>
          <a:ln>
            <a:noFill/>
          </a:ln>
          <a:effec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Freeform: Shape 67"/>
          <p:cNvSpPr>
            <a:spLocks noChangeAspect="1"/>
          </p:cNvSpPr>
          <p:nvPr/>
        </p:nvSpPr>
        <p:spPr bwMode="auto">
          <a:xfrm>
            <a:off x="4523719" y="2204960"/>
            <a:ext cx="384892" cy="282749"/>
          </a:xfrm>
          <a:custGeom>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5">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accent2"/>
          </a:solidFill>
          <a:ln>
            <a:noFill/>
          </a:ln>
          <a:effec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Freeform: Shape 68"/>
          <p:cNvSpPr>
            <a:spLocks noChangeAspect="1"/>
          </p:cNvSpPr>
          <p:nvPr/>
        </p:nvSpPr>
        <p:spPr bwMode="auto">
          <a:xfrm>
            <a:off x="4523719" y="2960282"/>
            <a:ext cx="469955" cy="363997"/>
          </a:xfrm>
          <a:custGeom>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accent3"/>
          </a:solidFill>
          <a:ln>
            <a:noFill/>
          </a:ln>
          <a:effectLst/>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3" name="Group 71"/>
          <p:cNvGrpSpPr/>
          <p:nvPr/>
        </p:nvGrpSpPr>
        <p:grpSpPr>
          <a:xfrm>
            <a:off x="4993674" y="1360846"/>
            <a:ext cx="3331744" cy="511482"/>
            <a:chOff x="6658230" y="1603016"/>
            <a:chExt cx="4442325" cy="681976"/>
          </a:xfrm>
        </p:grpSpPr>
        <p:sp>
          <p:nvSpPr>
            <p:cNvPr id="23" name="TextBox 69"/>
            <p:cNvSpPr txBox="1"/>
            <p:nvPr/>
          </p:nvSpPr>
          <p:spPr>
            <a:xfrm>
              <a:off x="6658231" y="1603016"/>
              <a:ext cx="4442324" cy="333229"/>
            </a:xfrm>
            <a:prstGeom prst="rect">
              <a:avLst/>
            </a:prstGeom>
            <a:noFill/>
          </p:spPr>
          <p:txBody>
            <a:bodyPr wrap="none" lIns="144000" tIns="0" rIns="0" bIns="0" anchor="ctr" anchorCtr="0">
              <a:normAutofit/>
            </a:bodyPr>
            <a:lstStyle/>
            <a:p>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4" name="TextBox 70"/>
            <p:cNvSpPr txBox="1"/>
            <p:nvPr/>
          </p:nvSpPr>
          <p:spPr>
            <a:xfrm>
              <a:off x="6658230" y="1936245"/>
              <a:ext cx="4442325" cy="348747"/>
            </a:xfrm>
            <a:prstGeom prst="rect">
              <a:avLst/>
            </a:prstGeom>
          </p:spPr>
          <p:txBody>
            <a:bodyPr vert="horz" wrap="square" lIns="144000" tIns="0" rIns="0" bIns="0" anchor="ctr" anchorCtr="0">
              <a:normAutofit/>
            </a:bodyPr>
            <a:lstStyle/>
            <a:p>
              <a:pPr algn="l">
                <a:lnSpc>
                  <a:spcPct val="120000"/>
                </a:lnSpc>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grpSp>
        <p:nvGrpSpPr>
          <p:cNvPr id="14" name="Group 72"/>
          <p:cNvGrpSpPr/>
          <p:nvPr/>
        </p:nvGrpSpPr>
        <p:grpSpPr>
          <a:xfrm>
            <a:off x="4993674" y="2116299"/>
            <a:ext cx="3331744" cy="511482"/>
            <a:chOff x="6658230" y="1603016"/>
            <a:chExt cx="4442325" cy="681976"/>
          </a:xfrm>
        </p:grpSpPr>
        <p:sp>
          <p:nvSpPr>
            <p:cNvPr id="21" name="TextBox 73"/>
            <p:cNvSpPr txBox="1"/>
            <p:nvPr/>
          </p:nvSpPr>
          <p:spPr>
            <a:xfrm>
              <a:off x="6658231" y="1603016"/>
              <a:ext cx="4442324" cy="333229"/>
            </a:xfrm>
            <a:prstGeom prst="rect">
              <a:avLst/>
            </a:prstGeom>
            <a:noFill/>
          </p:spPr>
          <p:txBody>
            <a:bodyPr wrap="none" lIns="144000" tIns="0" rIns="0" bIns="0" anchor="ctr" anchorCtr="0">
              <a:normAutofit/>
            </a:bodyPr>
            <a:lstStyle/>
            <a:p>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2" name="TextBox 74"/>
            <p:cNvSpPr txBox="1"/>
            <p:nvPr/>
          </p:nvSpPr>
          <p:spPr>
            <a:xfrm>
              <a:off x="6658230" y="1936245"/>
              <a:ext cx="4442325" cy="348747"/>
            </a:xfrm>
            <a:prstGeom prst="rect">
              <a:avLst/>
            </a:prstGeom>
          </p:spPr>
          <p:txBody>
            <a:bodyPr vert="horz" wrap="square" lIns="144000" tIns="0" rIns="0" bIns="0" anchor="ctr" anchorCtr="0">
              <a:normAutofit/>
            </a:bodyPr>
            <a:lstStyle/>
            <a:p>
              <a:pPr algn="l">
                <a:lnSpc>
                  <a:spcPct val="120000"/>
                </a:lnSpc>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grpSp>
        <p:nvGrpSpPr>
          <p:cNvPr id="15" name="Group 75"/>
          <p:cNvGrpSpPr/>
          <p:nvPr/>
        </p:nvGrpSpPr>
        <p:grpSpPr>
          <a:xfrm>
            <a:off x="4993674" y="2884396"/>
            <a:ext cx="3331744" cy="511482"/>
            <a:chOff x="6658230" y="1603016"/>
            <a:chExt cx="4442325" cy="681976"/>
          </a:xfrm>
        </p:grpSpPr>
        <p:sp>
          <p:nvSpPr>
            <p:cNvPr id="19" name="TextBox 76"/>
            <p:cNvSpPr txBox="1"/>
            <p:nvPr/>
          </p:nvSpPr>
          <p:spPr>
            <a:xfrm>
              <a:off x="6658231" y="1603016"/>
              <a:ext cx="4442324" cy="333229"/>
            </a:xfrm>
            <a:prstGeom prst="rect">
              <a:avLst/>
            </a:prstGeom>
            <a:noFill/>
          </p:spPr>
          <p:txBody>
            <a:bodyPr wrap="none" lIns="144000" tIns="0" rIns="0" bIns="0" anchor="ctr" anchorCtr="0">
              <a:normAutofit/>
            </a:bodyPr>
            <a:lstStyle/>
            <a:p>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0" name="TextBox 77"/>
            <p:cNvSpPr txBox="1"/>
            <p:nvPr/>
          </p:nvSpPr>
          <p:spPr>
            <a:xfrm>
              <a:off x="6658230" y="1936245"/>
              <a:ext cx="4442325" cy="348747"/>
            </a:xfrm>
            <a:prstGeom prst="rect">
              <a:avLst/>
            </a:prstGeom>
          </p:spPr>
          <p:txBody>
            <a:bodyPr vert="horz" wrap="square" lIns="144000" tIns="0" rIns="0" bIns="0" anchor="ctr" anchorCtr="0">
              <a:normAutofit/>
            </a:bodyPr>
            <a:lstStyle/>
            <a:p>
              <a:pPr algn="l">
                <a:lnSpc>
                  <a:spcPct val="120000"/>
                </a:lnSpc>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grpSp>
        <p:nvGrpSpPr>
          <p:cNvPr id="16" name="Group 78"/>
          <p:cNvGrpSpPr/>
          <p:nvPr/>
        </p:nvGrpSpPr>
        <p:grpSpPr>
          <a:xfrm>
            <a:off x="4993674" y="3678783"/>
            <a:ext cx="3331744" cy="511482"/>
            <a:chOff x="6658230" y="1603016"/>
            <a:chExt cx="4442325" cy="681976"/>
          </a:xfrm>
        </p:grpSpPr>
        <p:sp>
          <p:nvSpPr>
            <p:cNvPr id="17" name="TextBox 79"/>
            <p:cNvSpPr txBox="1"/>
            <p:nvPr/>
          </p:nvSpPr>
          <p:spPr>
            <a:xfrm>
              <a:off x="6658231" y="1603016"/>
              <a:ext cx="4442324" cy="333229"/>
            </a:xfrm>
            <a:prstGeom prst="rect">
              <a:avLst/>
            </a:prstGeom>
            <a:noFill/>
          </p:spPr>
          <p:txBody>
            <a:bodyPr wrap="none" lIns="144000" tIns="0" rIns="0" bIns="0" anchor="ctr" anchorCtr="0">
              <a:normAutofit/>
            </a:bodyPr>
            <a:lstStyle/>
            <a:p>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8" name="TextBox 80"/>
            <p:cNvSpPr txBox="1"/>
            <p:nvPr/>
          </p:nvSpPr>
          <p:spPr>
            <a:xfrm>
              <a:off x="6658230" y="1936245"/>
              <a:ext cx="4442325" cy="348747"/>
            </a:xfrm>
            <a:prstGeom prst="rect">
              <a:avLst/>
            </a:prstGeom>
          </p:spPr>
          <p:txBody>
            <a:bodyPr vert="horz" wrap="square" lIns="144000" tIns="0" rIns="0" bIns="0" anchor="ctr" anchorCtr="0">
              <a:normAutofit/>
            </a:bodyPr>
            <a:lstStyle/>
            <a:p>
              <a:pPr algn="l">
                <a:lnSpc>
                  <a:spcPct val="120000"/>
                </a:lnSpc>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a:t>
              </a:r>
            </a:p>
          </p:txBody>
        </p:sp>
      </p:grpSp>
      <p:sp>
        <p:nvSpPr>
          <p:cNvPr id="74" name="文本框 73"/>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1000"/>
                                        <p:tgtEl>
                                          <p:spTgt spid="10"/>
                                        </p:tgtEl>
                                      </p:cBhvr>
                                    </p:animEffect>
                                    <p:anim calcmode="lin" valueType="num">
                                      <p:cBhvr>
                                        <p:cTn id="18" dur="1000" fill="hold"/>
                                        <p:tgtEl>
                                          <p:spTgt spid="10"/>
                                        </p:tgtEl>
                                        <p:attrNameLst>
                                          <p:attrName>ppt_x</p:attrName>
                                        </p:attrNameLst>
                                      </p:cBhvr>
                                      <p:tavLst>
                                        <p:tav tm="0">
                                          <p:val>
                                            <p:strVal val="#ppt_x"/>
                                          </p:val>
                                        </p:tav>
                                        <p:tav tm="100000">
                                          <p:val>
                                            <p:strVal val="#ppt_x"/>
                                          </p:val>
                                        </p:tav>
                                      </p:tavLst>
                                    </p:anim>
                                    <p:anim calcmode="lin" valueType="num">
                                      <p:cBhvr>
                                        <p:cTn id="19" dur="1000" fill="hold"/>
                                        <p:tgtEl>
                                          <p:spTgt spid="1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anim calcmode="lin" valueType="num">
                                      <p:cBhvr>
                                        <p:cTn id="23" dur="1000" fill="hold"/>
                                        <p:tgtEl>
                                          <p:spTgt spid="11"/>
                                        </p:tgtEl>
                                        <p:attrNameLst>
                                          <p:attrName>ppt_x</p:attrName>
                                        </p:attrNameLst>
                                      </p:cBhvr>
                                      <p:tavLst>
                                        <p:tav tm="0">
                                          <p:val>
                                            <p:strVal val="#ppt_x"/>
                                          </p:val>
                                        </p:tav>
                                        <p:tav tm="100000">
                                          <p:val>
                                            <p:strVal val="#ppt_x"/>
                                          </p:val>
                                        </p:tav>
                                      </p:tavLst>
                                    </p:anim>
                                    <p:anim calcmode="lin" valueType="num">
                                      <p:cBhvr>
                                        <p:cTn id="24" dur="1000" fill="hold"/>
                                        <p:tgtEl>
                                          <p:spTgt spid="1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000"/>
                                        <p:tgtEl>
                                          <p:spTgt spid="12"/>
                                        </p:tgtEl>
                                      </p:cBhvr>
                                    </p:animEffect>
                                    <p:anim calcmode="lin" valueType="num">
                                      <p:cBhvr>
                                        <p:cTn id="28" dur="1000" fill="hold"/>
                                        <p:tgtEl>
                                          <p:spTgt spid="12"/>
                                        </p:tgtEl>
                                        <p:attrNameLst>
                                          <p:attrName>ppt_x</p:attrName>
                                        </p:attrNameLst>
                                      </p:cBhvr>
                                      <p:tavLst>
                                        <p:tav tm="0">
                                          <p:val>
                                            <p:strVal val="#ppt_x"/>
                                          </p:val>
                                        </p:tav>
                                        <p:tav tm="100000">
                                          <p:val>
                                            <p:strVal val="#ppt_x"/>
                                          </p:val>
                                        </p:tav>
                                      </p:tavLst>
                                    </p:anim>
                                    <p:anim calcmode="lin" valueType="num">
                                      <p:cBhvr>
                                        <p:cTn id="29" dur="100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Lst>
  </p:timing>
</p:sld>
</file>

<file path=ppt/slides/slide21.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3" name="Freeform 11"/>
          <p:cNvSpPr/>
          <p:nvPr/>
        </p:nvSpPr>
        <p:spPr bwMode="auto">
          <a:xfrm>
            <a:off x="4030736" y="3289413"/>
            <a:ext cx="1404748" cy="1860550"/>
          </a:xfrm>
          <a:custGeom>
            <a:cxnLst>
              <a:cxn ang="0">
                <a:pos x="885" y="361"/>
              </a:cxn>
              <a:cxn ang="0">
                <a:pos x="840" y="315"/>
              </a:cxn>
              <a:cxn ang="0">
                <a:pos x="379" y="777"/>
              </a:cxn>
              <a:cxn ang="0">
                <a:pos x="379" y="1172"/>
              </a:cxn>
              <a:cxn ang="0">
                <a:pos x="0" y="1172"/>
              </a:cxn>
              <a:cxn ang="0">
                <a:pos x="0" y="620"/>
              </a:cxn>
              <a:cxn ang="0">
                <a:pos x="572" y="49"/>
              </a:cxn>
              <a:cxn ang="0">
                <a:pos x="523" y="0"/>
              </a:cxn>
              <a:cxn ang="0">
                <a:pos x="885" y="0"/>
              </a:cxn>
              <a:cxn ang="0">
                <a:pos x="885" y="361"/>
              </a:cxn>
            </a:cxnLst>
            <a:rect l="0" t="0" r="r" b="b"/>
            <a:pathLst>
              <a:path w="885" h="1172">
                <a:moveTo>
                  <a:pt x="885" y="361"/>
                </a:moveTo>
                <a:lnTo>
                  <a:pt x="840" y="315"/>
                </a:lnTo>
                <a:lnTo>
                  <a:pt x="379" y="777"/>
                </a:lnTo>
                <a:lnTo>
                  <a:pt x="379" y="1172"/>
                </a:lnTo>
                <a:lnTo>
                  <a:pt x="0" y="1172"/>
                </a:lnTo>
                <a:lnTo>
                  <a:pt x="0" y="620"/>
                </a:lnTo>
                <a:lnTo>
                  <a:pt x="572" y="49"/>
                </a:lnTo>
                <a:lnTo>
                  <a:pt x="523" y="0"/>
                </a:lnTo>
                <a:lnTo>
                  <a:pt x="885" y="0"/>
                </a:lnTo>
                <a:lnTo>
                  <a:pt x="885" y="361"/>
                </a:lnTo>
                <a:close/>
              </a:path>
            </a:pathLst>
          </a:custGeom>
          <a:solidFill>
            <a:schemeClr val="accent1"/>
          </a:solidFill>
          <a:ln w="9525">
            <a:noFill/>
            <a:round/>
          </a:ln>
        </p:spPr>
        <p:txBody>
          <a:bodyPr vert="horz" wrap="square" lIns="91430" tIns="45715" rIns="91430" bIns="45715" numCol="1" anchor="t" anchorCtr="0" compatLnSpc="1"/>
          <a:lstStyle/>
          <a:p>
            <a:endParaRPr lang="en-US" sz="1800">
              <a:solidFill>
                <a:schemeClr val="bg1"/>
              </a:solidFill>
              <a:latin typeface="微软雅黑" panose="020b0503020204020204" pitchFamily="34" charset="-122"/>
              <a:ea typeface="微软雅黑" panose="020b0503020204020204" pitchFamily="34" charset="-122"/>
            </a:endParaRPr>
          </a:p>
        </p:txBody>
      </p:sp>
      <p:sp>
        <p:nvSpPr>
          <p:cNvPr id="5" name="Freeform 12"/>
          <p:cNvSpPr/>
          <p:nvPr/>
        </p:nvSpPr>
        <p:spPr bwMode="auto">
          <a:xfrm>
            <a:off x="3711691" y="1106600"/>
            <a:ext cx="1155544" cy="1193801"/>
          </a:xfrm>
          <a:custGeom>
            <a:cxnLst>
              <a:cxn ang="0">
                <a:pos x="313" y="41"/>
              </a:cxn>
              <a:cxn ang="0">
                <a:pos x="709" y="437"/>
              </a:cxn>
              <a:cxn ang="0">
                <a:pos x="682" y="463"/>
              </a:cxn>
              <a:cxn ang="0">
                <a:pos x="728" y="509"/>
              </a:cxn>
              <a:cxn ang="0">
                <a:pos x="483" y="752"/>
              </a:cxn>
              <a:cxn ang="0">
                <a:pos x="41" y="312"/>
              </a:cxn>
              <a:cxn ang="0">
                <a:pos x="0" y="352"/>
              </a:cxn>
              <a:cxn ang="0">
                <a:pos x="0" y="0"/>
              </a:cxn>
              <a:cxn ang="0">
                <a:pos x="349" y="0"/>
              </a:cxn>
              <a:cxn ang="0">
                <a:pos x="313" y="41"/>
              </a:cxn>
            </a:cxnLst>
            <a:rect l="0" t="0" r="r" b="b"/>
            <a:pathLst>
              <a:path w="728" h="752">
                <a:moveTo>
                  <a:pt x="313" y="41"/>
                </a:moveTo>
                <a:lnTo>
                  <a:pt x="709" y="437"/>
                </a:lnTo>
                <a:lnTo>
                  <a:pt x="682" y="463"/>
                </a:lnTo>
                <a:lnTo>
                  <a:pt x="728" y="509"/>
                </a:lnTo>
                <a:lnTo>
                  <a:pt x="483" y="752"/>
                </a:lnTo>
                <a:lnTo>
                  <a:pt x="41" y="312"/>
                </a:lnTo>
                <a:lnTo>
                  <a:pt x="0" y="352"/>
                </a:lnTo>
                <a:lnTo>
                  <a:pt x="0" y="0"/>
                </a:lnTo>
                <a:lnTo>
                  <a:pt x="349" y="0"/>
                </a:lnTo>
                <a:lnTo>
                  <a:pt x="313" y="41"/>
                </a:lnTo>
                <a:close/>
              </a:path>
            </a:pathLst>
          </a:custGeom>
          <a:solidFill>
            <a:schemeClr val="accent4"/>
          </a:solidFill>
          <a:ln w="9525">
            <a:noFill/>
            <a:round/>
          </a:ln>
        </p:spPr>
        <p:txBody>
          <a:bodyPr vert="horz" wrap="square" lIns="91430" tIns="45715" rIns="91430" bIns="45715" numCol="1" anchor="t" anchorCtr="0" compatLnSpc="1"/>
          <a:lstStyle/>
          <a:p>
            <a:endParaRPr lang="en-US" sz="1800">
              <a:solidFill>
                <a:schemeClr val="bg1"/>
              </a:solidFill>
              <a:latin typeface="微软雅黑" panose="020b0503020204020204" pitchFamily="34" charset="-122"/>
              <a:ea typeface="微软雅黑" panose="020b0503020204020204" pitchFamily="34" charset="-122"/>
            </a:endParaRPr>
          </a:p>
        </p:txBody>
      </p:sp>
      <p:sp>
        <p:nvSpPr>
          <p:cNvPr id="6" name="Freeform 13"/>
          <p:cNvSpPr/>
          <p:nvPr/>
        </p:nvSpPr>
        <p:spPr bwMode="auto">
          <a:xfrm>
            <a:off x="3708516" y="2562338"/>
            <a:ext cx="1166656" cy="1203326"/>
          </a:xfrm>
          <a:custGeom>
            <a:cxnLst>
              <a:cxn ang="0">
                <a:pos x="316" y="49"/>
              </a:cxn>
              <a:cxn ang="0">
                <a:pos x="711" y="442"/>
              </a:cxn>
              <a:cxn ang="0">
                <a:pos x="686" y="465"/>
              </a:cxn>
              <a:cxn ang="0">
                <a:pos x="735" y="514"/>
              </a:cxn>
              <a:cxn ang="0">
                <a:pos x="493" y="758"/>
              </a:cxn>
              <a:cxn ang="0">
                <a:pos x="49" y="316"/>
              </a:cxn>
              <a:cxn ang="0">
                <a:pos x="0" y="363"/>
              </a:cxn>
              <a:cxn ang="0">
                <a:pos x="0" y="0"/>
              </a:cxn>
              <a:cxn ang="0">
                <a:pos x="364" y="0"/>
              </a:cxn>
              <a:cxn ang="0">
                <a:pos x="316" y="49"/>
              </a:cxn>
            </a:cxnLst>
            <a:rect l="0" t="0" r="r" b="b"/>
            <a:pathLst>
              <a:path w="735" h="758">
                <a:moveTo>
                  <a:pt x="316" y="49"/>
                </a:moveTo>
                <a:lnTo>
                  <a:pt x="711" y="442"/>
                </a:lnTo>
                <a:lnTo>
                  <a:pt x="686" y="465"/>
                </a:lnTo>
                <a:lnTo>
                  <a:pt x="735" y="514"/>
                </a:lnTo>
                <a:lnTo>
                  <a:pt x="493" y="758"/>
                </a:lnTo>
                <a:lnTo>
                  <a:pt x="49" y="316"/>
                </a:lnTo>
                <a:lnTo>
                  <a:pt x="0" y="363"/>
                </a:lnTo>
                <a:lnTo>
                  <a:pt x="0" y="0"/>
                </a:lnTo>
                <a:lnTo>
                  <a:pt x="364" y="0"/>
                </a:lnTo>
                <a:lnTo>
                  <a:pt x="316" y="49"/>
                </a:lnTo>
                <a:close/>
              </a:path>
            </a:pathLst>
          </a:custGeom>
          <a:solidFill>
            <a:schemeClr val="accent2"/>
          </a:solidFill>
          <a:ln w="9525">
            <a:noFill/>
            <a:round/>
          </a:ln>
        </p:spPr>
        <p:txBody>
          <a:bodyPr vert="horz" wrap="square" lIns="91430" tIns="45715" rIns="91430" bIns="45715" numCol="1" anchor="t" anchorCtr="0" compatLnSpc="1"/>
          <a:lstStyle/>
          <a:p>
            <a:endParaRPr lang="en-US" sz="1800">
              <a:solidFill>
                <a:schemeClr val="bg1"/>
              </a:solidFill>
              <a:latin typeface="微软雅黑" panose="020b0503020204020204" pitchFamily="34" charset="-122"/>
              <a:ea typeface="微软雅黑" panose="020b0503020204020204" pitchFamily="34" charset="-122"/>
            </a:endParaRPr>
          </a:p>
        </p:txBody>
      </p:sp>
      <p:sp>
        <p:nvSpPr>
          <p:cNvPr id="7" name="Freeform 14"/>
          <p:cNvSpPr/>
          <p:nvPr/>
        </p:nvSpPr>
        <p:spPr bwMode="auto">
          <a:xfrm>
            <a:off x="4279940" y="1841613"/>
            <a:ext cx="1155544" cy="1185862"/>
          </a:xfrm>
          <a:custGeom>
            <a:cxnLst>
              <a:cxn ang="0">
                <a:pos x="728" y="350"/>
              </a:cxn>
              <a:cxn ang="0">
                <a:pos x="684" y="306"/>
              </a:cxn>
              <a:cxn ang="0">
                <a:pos x="241" y="747"/>
              </a:cxn>
              <a:cxn ang="0">
                <a:pos x="0" y="507"/>
              </a:cxn>
              <a:cxn ang="0">
                <a:pos x="42" y="460"/>
              </a:cxn>
              <a:cxn ang="0">
                <a:pos x="21" y="439"/>
              </a:cxn>
              <a:cxn ang="0">
                <a:pos x="419" y="42"/>
              </a:cxn>
              <a:cxn ang="0">
                <a:pos x="377" y="0"/>
              </a:cxn>
              <a:cxn ang="0">
                <a:pos x="728" y="0"/>
              </a:cxn>
              <a:cxn ang="0">
                <a:pos x="728" y="350"/>
              </a:cxn>
            </a:cxnLst>
            <a:rect l="0" t="0" r="r" b="b"/>
            <a:pathLst>
              <a:path w="728" h="747">
                <a:moveTo>
                  <a:pt x="728" y="350"/>
                </a:moveTo>
                <a:lnTo>
                  <a:pt x="684" y="306"/>
                </a:lnTo>
                <a:lnTo>
                  <a:pt x="241" y="747"/>
                </a:lnTo>
                <a:lnTo>
                  <a:pt x="0" y="507"/>
                </a:lnTo>
                <a:lnTo>
                  <a:pt x="42" y="460"/>
                </a:lnTo>
                <a:lnTo>
                  <a:pt x="21" y="439"/>
                </a:lnTo>
                <a:lnTo>
                  <a:pt x="419" y="42"/>
                </a:lnTo>
                <a:lnTo>
                  <a:pt x="377" y="0"/>
                </a:lnTo>
                <a:lnTo>
                  <a:pt x="728" y="0"/>
                </a:lnTo>
                <a:lnTo>
                  <a:pt x="728" y="350"/>
                </a:lnTo>
                <a:close/>
              </a:path>
            </a:pathLst>
          </a:custGeom>
          <a:solidFill>
            <a:schemeClr val="accent3"/>
          </a:solidFill>
          <a:ln w="9525">
            <a:noFill/>
            <a:round/>
          </a:ln>
        </p:spPr>
        <p:txBody>
          <a:bodyPr vert="horz" wrap="square" lIns="91430" tIns="45715" rIns="91430" bIns="45715" numCol="1" anchor="t" anchorCtr="0" compatLnSpc="1"/>
          <a:lstStyle/>
          <a:p>
            <a:endParaRPr lang="en-US" sz="1800">
              <a:solidFill>
                <a:schemeClr val="bg1"/>
              </a:solidFill>
              <a:latin typeface="微软雅黑" panose="020b0503020204020204" pitchFamily="34" charset="-122"/>
              <a:ea typeface="微软雅黑" panose="020b0503020204020204" pitchFamily="34" charset="-122"/>
            </a:endParaRPr>
          </a:p>
        </p:txBody>
      </p:sp>
      <p:sp>
        <p:nvSpPr>
          <p:cNvPr id="8" name="Text Placeholder 3"/>
          <p:cNvSpPr txBox="1"/>
          <p:nvPr/>
        </p:nvSpPr>
        <p:spPr>
          <a:xfrm rot="19086412">
            <a:off x="5060826" y="3416671"/>
            <a:ext cx="253196" cy="24614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en-US" sz="1600">
                <a:solidFill>
                  <a:schemeClr val="bg1"/>
                </a:solidFill>
                <a:latin typeface="微软雅黑" panose="020b0503020204020204" pitchFamily="34" charset="-122"/>
                <a:ea typeface="微软雅黑" panose="020b0503020204020204" pitchFamily="34" charset="-122"/>
              </a:rPr>
              <a:t>01</a:t>
            </a:r>
          </a:p>
        </p:txBody>
      </p:sp>
      <p:sp>
        <p:nvSpPr>
          <p:cNvPr id="9" name="Text Placeholder 3"/>
          <p:cNvSpPr txBox="1"/>
          <p:nvPr/>
        </p:nvSpPr>
        <p:spPr>
          <a:xfrm rot="2817072">
            <a:off x="3829915" y="2697191"/>
            <a:ext cx="253196" cy="24614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en-US" sz="1600">
                <a:solidFill>
                  <a:schemeClr val="bg1"/>
                </a:solidFill>
                <a:latin typeface="微软雅黑" panose="020b0503020204020204" pitchFamily="34" charset="-122"/>
                <a:ea typeface="微软雅黑" panose="020b0503020204020204" pitchFamily="34" charset="-122"/>
              </a:rPr>
              <a:t>02</a:t>
            </a:r>
          </a:p>
        </p:txBody>
      </p:sp>
      <p:sp>
        <p:nvSpPr>
          <p:cNvPr id="10" name="Text Placeholder 3"/>
          <p:cNvSpPr txBox="1"/>
          <p:nvPr/>
        </p:nvSpPr>
        <p:spPr>
          <a:xfrm rot="18997968">
            <a:off x="5060702" y="1977207"/>
            <a:ext cx="253196" cy="24614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en-US" sz="1600">
                <a:solidFill>
                  <a:schemeClr val="bg1"/>
                </a:solidFill>
                <a:latin typeface="微软雅黑" panose="020b0503020204020204" pitchFamily="34" charset="-122"/>
                <a:ea typeface="微软雅黑" panose="020b0503020204020204" pitchFamily="34" charset="-122"/>
              </a:rPr>
              <a:t>03</a:t>
            </a:r>
          </a:p>
        </p:txBody>
      </p:sp>
      <p:sp>
        <p:nvSpPr>
          <p:cNvPr id="11" name="Text Placeholder 3"/>
          <p:cNvSpPr txBox="1"/>
          <p:nvPr/>
        </p:nvSpPr>
        <p:spPr>
          <a:xfrm rot="2817072">
            <a:off x="3829915" y="1257475"/>
            <a:ext cx="253196" cy="246145"/>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en-US" sz="1600">
                <a:solidFill>
                  <a:schemeClr val="bg1"/>
                </a:solidFill>
                <a:latin typeface="微软雅黑" panose="020b0503020204020204" pitchFamily="34" charset="-122"/>
                <a:ea typeface="微软雅黑" panose="020b0503020204020204" pitchFamily="34" charset="-122"/>
              </a:rPr>
              <a:t>04</a:t>
            </a:r>
          </a:p>
        </p:txBody>
      </p:sp>
      <p:sp>
        <p:nvSpPr>
          <p:cNvPr id="12" name="Rectangle 23"/>
          <p:cNvSpPr/>
          <p:nvPr/>
        </p:nvSpPr>
        <p:spPr>
          <a:xfrm rot="18897856">
            <a:off x="4351715" y="2445601"/>
            <a:ext cx="807664" cy="161533"/>
          </a:xfrm>
          <a:prstGeom prst="rect">
            <a:avLst/>
          </a:prstGeom>
        </p:spPr>
        <p:txBody>
          <a:bodyPr wrap="none" lIns="0" tIns="0" rIns="0" bIns="0">
            <a:spAutoFit/>
          </a:bodyPr>
          <a:lstStyle/>
          <a:p>
            <a:r>
              <a:rPr lang="zh-CN" altLang="en-US" sz="1050">
                <a:solidFill>
                  <a:schemeClr val="bg1"/>
                </a:solidFill>
                <a:latin typeface="微软雅黑" panose="020b0503020204020204" pitchFamily="34" charset="-122"/>
                <a:ea typeface="微软雅黑" panose="020b0503020204020204" pitchFamily="34" charset="-122"/>
              </a:rPr>
              <a:t>单击编辑标题</a:t>
            </a:r>
          </a:p>
        </p:txBody>
      </p:sp>
      <p:sp>
        <p:nvSpPr>
          <p:cNvPr id="13" name="Rectangle 26"/>
          <p:cNvSpPr/>
          <p:nvPr/>
        </p:nvSpPr>
        <p:spPr>
          <a:xfrm rot="2726022">
            <a:off x="3997151" y="1711154"/>
            <a:ext cx="769204" cy="153841"/>
          </a:xfrm>
          <a:prstGeom prst="rect">
            <a:avLst/>
          </a:prstGeom>
        </p:spPr>
        <p:txBody>
          <a:bodyPr wrap="none" lIns="0" tIns="0" rIns="0" bIns="0">
            <a:spAutoFit/>
          </a:bodyPr>
          <a:lstStyle/>
          <a:p>
            <a:r>
              <a:rPr lang="zh-CN" altLang="en-US" sz="1000">
                <a:solidFill>
                  <a:schemeClr val="bg1"/>
                </a:solidFill>
                <a:latin typeface="微软雅黑" panose="020b0503020204020204" pitchFamily="34" charset="-122"/>
                <a:ea typeface="微软雅黑" panose="020b0503020204020204" pitchFamily="34" charset="-122"/>
              </a:rPr>
              <a:t>单击编辑标题</a:t>
            </a:r>
          </a:p>
        </p:txBody>
      </p:sp>
      <p:sp>
        <p:nvSpPr>
          <p:cNvPr id="14" name="Rectangle 27"/>
          <p:cNvSpPr/>
          <p:nvPr/>
        </p:nvSpPr>
        <p:spPr>
          <a:xfrm rot="2786029">
            <a:off x="3967648" y="3160152"/>
            <a:ext cx="807664" cy="161533"/>
          </a:xfrm>
          <a:prstGeom prst="rect">
            <a:avLst/>
          </a:prstGeom>
        </p:spPr>
        <p:txBody>
          <a:bodyPr wrap="none" lIns="0" tIns="0" rIns="0" bIns="0">
            <a:spAutoFit/>
          </a:bodyPr>
          <a:lstStyle/>
          <a:p>
            <a:r>
              <a:rPr lang="zh-CN" altLang="en-US" sz="1050">
                <a:solidFill>
                  <a:schemeClr val="bg1"/>
                </a:solidFill>
                <a:latin typeface="微软雅黑" panose="020b0503020204020204" pitchFamily="34" charset="-122"/>
                <a:ea typeface="微软雅黑" panose="020b0503020204020204" pitchFamily="34" charset="-122"/>
              </a:rPr>
              <a:t>单击编辑标题</a:t>
            </a:r>
          </a:p>
        </p:txBody>
      </p:sp>
      <p:sp>
        <p:nvSpPr>
          <p:cNvPr id="15" name="Rectangle 28"/>
          <p:cNvSpPr/>
          <p:nvPr/>
        </p:nvSpPr>
        <p:spPr>
          <a:xfrm rot="18897856">
            <a:off x="4361238" y="3885776"/>
            <a:ext cx="807664" cy="161533"/>
          </a:xfrm>
          <a:prstGeom prst="rect">
            <a:avLst/>
          </a:prstGeom>
        </p:spPr>
        <p:txBody>
          <a:bodyPr wrap="none" lIns="0" tIns="0" rIns="0" bIns="0">
            <a:spAutoFit/>
          </a:bodyPr>
          <a:lstStyle/>
          <a:p>
            <a:r>
              <a:rPr lang="zh-CN" altLang="en-US" sz="1050">
                <a:solidFill>
                  <a:schemeClr val="bg1"/>
                </a:solidFill>
                <a:latin typeface="微软雅黑" panose="020b0503020204020204" pitchFamily="34" charset="-122"/>
                <a:ea typeface="微软雅黑" panose="020b0503020204020204" pitchFamily="34" charset="-122"/>
              </a:rPr>
              <a:t>单击编辑标题</a:t>
            </a:r>
          </a:p>
        </p:txBody>
      </p:sp>
      <p:sp>
        <p:nvSpPr>
          <p:cNvPr id="16" name="Freeform 100"/>
          <p:cNvSpPr>
            <a:spLocks noEditPoints="1"/>
          </p:cNvSpPr>
          <p:nvPr/>
        </p:nvSpPr>
        <p:spPr bwMode="auto">
          <a:xfrm>
            <a:off x="4140939" y="4686699"/>
            <a:ext cx="383735" cy="367905"/>
          </a:xfrm>
          <a:custGeom>
            <a:cxnLst>
              <a:cxn ang="0">
                <a:pos x="63" y="49"/>
              </a:cxn>
              <a:cxn ang="0">
                <a:pos x="58" y="44"/>
              </a:cxn>
              <a:cxn ang="0">
                <a:pos x="54" y="48"/>
              </a:cxn>
              <a:cxn ang="0">
                <a:pos x="63" y="57"/>
              </a:cxn>
              <a:cxn ang="0">
                <a:pos x="64" y="60"/>
              </a:cxn>
              <a:cxn ang="0">
                <a:pos x="59" y="64"/>
              </a:cxn>
              <a:cxn ang="0">
                <a:pos x="56" y="63"/>
              </a:cxn>
              <a:cxn ang="0">
                <a:pos x="29" y="36"/>
              </a:cxn>
              <a:cxn ang="0">
                <a:pos x="15" y="42"/>
              </a:cxn>
              <a:cxn ang="0">
                <a:pos x="0" y="27"/>
              </a:cxn>
              <a:cxn ang="0">
                <a:pos x="26" y="0"/>
              </a:cxn>
              <a:cxn ang="0">
                <a:pos x="41" y="15"/>
              </a:cxn>
              <a:cxn ang="0">
                <a:pos x="36" y="30"/>
              </a:cxn>
              <a:cxn ang="0">
                <a:pos x="50" y="44"/>
              </a:cxn>
              <a:cxn ang="0">
                <a:pos x="54" y="40"/>
              </a:cxn>
              <a:cxn ang="0">
                <a:pos x="49" y="35"/>
              </a:cxn>
              <a:cxn ang="0">
                <a:pos x="54" y="31"/>
              </a:cxn>
              <a:cxn ang="0">
                <a:pos x="55" y="31"/>
              </a:cxn>
              <a:cxn ang="0">
                <a:pos x="67" y="44"/>
              </a:cxn>
              <a:cxn ang="0">
                <a:pos x="63" y="49"/>
              </a:cxn>
              <a:cxn ang="0">
                <a:pos x="25" y="8"/>
              </a:cxn>
              <a:cxn ang="0">
                <a:pos x="18" y="16"/>
              </a:cxn>
              <a:cxn ang="0">
                <a:pos x="19" y="19"/>
              </a:cxn>
              <a:cxn ang="0">
                <a:pos x="15" y="18"/>
              </a:cxn>
              <a:cxn ang="0">
                <a:pos x="7" y="26"/>
              </a:cxn>
              <a:cxn ang="0">
                <a:pos x="15" y="34"/>
              </a:cxn>
              <a:cxn ang="0">
                <a:pos x="23" y="26"/>
              </a:cxn>
              <a:cxn ang="0">
                <a:pos x="22" y="23"/>
              </a:cxn>
              <a:cxn ang="0">
                <a:pos x="25" y="24"/>
              </a:cxn>
              <a:cxn ang="0">
                <a:pos x="33" y="16"/>
              </a:cxn>
              <a:cxn ang="0">
                <a:pos x="25" y="8"/>
              </a:cxn>
            </a:cxnLst>
            <a:rect l="0" t="0" r="r" b="b"/>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chemeClr val="bg1"/>
          </a:solidFill>
          <a:ln w="9525">
            <a:noFill/>
            <a:round/>
          </a:ln>
        </p:spPr>
        <p:txBody>
          <a:bodyPr vert="horz" wrap="square" lIns="91430" tIns="45715" rIns="91430" bIns="45715" numCol="1" anchor="t" anchorCtr="0" compatLnSpc="1"/>
          <a:lstStyle/>
          <a:p>
            <a:endParaRPr lang="en-US" sz="1800">
              <a:solidFill>
                <a:schemeClr val="bg1"/>
              </a:solidFill>
              <a:latin typeface="微软雅黑" panose="020b0503020204020204" pitchFamily="34" charset="-122"/>
              <a:ea typeface="微软雅黑" panose="020b0503020204020204" pitchFamily="34" charset="-122"/>
            </a:endParaRPr>
          </a:p>
        </p:txBody>
      </p:sp>
      <p:sp>
        <p:nvSpPr>
          <p:cNvPr id="17" name="Freeform 187"/>
          <p:cNvSpPr>
            <a:spLocks noEditPoints="1"/>
          </p:cNvSpPr>
          <p:nvPr/>
        </p:nvSpPr>
        <p:spPr bwMode="auto">
          <a:xfrm>
            <a:off x="5535314" y="3334280"/>
            <a:ext cx="435181" cy="281277"/>
          </a:xfrm>
          <a:custGeom>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chemeClr val="accent1"/>
          </a:solidFill>
          <a:ln w="9525">
            <a:noFill/>
            <a:round/>
          </a:ln>
        </p:spPr>
        <p:txBody>
          <a:bodyPr vert="horz" wrap="square" lIns="91430" tIns="45715" rIns="91430" bIns="45715" numCol="1" anchor="t" anchorCtr="0" compatLnSpc="1"/>
          <a:lstStyle/>
          <a:p>
            <a:endParaRPr lang="en-US" sz="1800">
              <a:solidFill>
                <a:schemeClr val="tx2"/>
              </a:solidFill>
              <a:latin typeface="微软雅黑" panose="020b0503020204020204" pitchFamily="34" charset="-122"/>
              <a:ea typeface="微软雅黑" panose="020b0503020204020204" pitchFamily="34" charset="-122"/>
            </a:endParaRPr>
          </a:p>
        </p:txBody>
      </p:sp>
      <p:sp>
        <p:nvSpPr>
          <p:cNvPr id="18" name="Freeform 52"/>
          <p:cNvSpPr>
            <a:spLocks noEditPoints="1"/>
          </p:cNvSpPr>
          <p:nvPr/>
        </p:nvSpPr>
        <p:spPr bwMode="auto">
          <a:xfrm>
            <a:off x="3231635" y="2599190"/>
            <a:ext cx="418779" cy="418835"/>
          </a:xfrm>
          <a:custGeom>
            <a:cxnLst>
              <a:cxn ang="0">
                <a:pos x="27" y="55"/>
              </a:cxn>
              <a:cxn ang="0">
                <a:pos x="0" y="27"/>
              </a:cxn>
              <a:cxn ang="0">
                <a:pos x="27" y="0"/>
              </a:cxn>
              <a:cxn ang="0">
                <a:pos x="55" y="27"/>
              </a:cxn>
              <a:cxn ang="0">
                <a:pos x="27" y="55"/>
              </a:cxn>
              <a:cxn ang="0">
                <a:pos x="27" y="8"/>
              </a:cxn>
              <a:cxn ang="0">
                <a:pos x="8" y="27"/>
              </a:cxn>
              <a:cxn ang="0">
                <a:pos x="27" y="47"/>
              </a:cxn>
              <a:cxn ang="0">
                <a:pos x="47" y="27"/>
              </a:cxn>
              <a:cxn ang="0">
                <a:pos x="27" y="8"/>
              </a:cxn>
              <a:cxn ang="0">
                <a:pos x="32" y="31"/>
              </a:cxn>
              <a:cxn ang="0">
                <a:pos x="31" y="32"/>
              </a:cxn>
              <a:cxn ang="0">
                <a:pos x="19" y="32"/>
              </a:cxn>
              <a:cxn ang="0">
                <a:pos x="18" y="31"/>
              </a:cxn>
              <a:cxn ang="0">
                <a:pos x="18" y="28"/>
              </a:cxn>
              <a:cxn ang="0">
                <a:pos x="19" y="27"/>
              </a:cxn>
              <a:cxn ang="0">
                <a:pos x="27" y="27"/>
              </a:cxn>
              <a:cxn ang="0">
                <a:pos x="27" y="15"/>
              </a:cxn>
              <a:cxn ang="0">
                <a:pos x="28" y="14"/>
              </a:cxn>
              <a:cxn ang="0">
                <a:pos x="31" y="14"/>
              </a:cxn>
              <a:cxn ang="0">
                <a:pos x="32" y="15"/>
              </a:cxn>
              <a:cxn ang="0">
                <a:pos x="32" y="31"/>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27" y="8"/>
                </a:moveTo>
                <a:cubicBezTo>
                  <a:pt x="16" y="8"/>
                  <a:pt x="8" y="17"/>
                  <a:pt x="8" y="27"/>
                </a:cubicBezTo>
                <a:cubicBezTo>
                  <a:pt x="8" y="38"/>
                  <a:pt x="16" y="47"/>
                  <a:pt x="27" y="47"/>
                </a:cubicBezTo>
                <a:cubicBezTo>
                  <a:pt x="38" y="47"/>
                  <a:pt x="47" y="38"/>
                  <a:pt x="47" y="27"/>
                </a:cubicBezTo>
                <a:cubicBezTo>
                  <a:pt x="47" y="17"/>
                  <a:pt x="38" y="8"/>
                  <a:pt x="27" y="8"/>
                </a:cubicBezTo>
                <a:close/>
                <a:moveTo>
                  <a:pt x="32" y="31"/>
                </a:moveTo>
                <a:cubicBezTo>
                  <a:pt x="32" y="31"/>
                  <a:pt x="31" y="32"/>
                  <a:pt x="31" y="32"/>
                </a:cubicBezTo>
                <a:cubicBezTo>
                  <a:pt x="19" y="32"/>
                  <a:pt x="19" y="32"/>
                  <a:pt x="19" y="32"/>
                </a:cubicBezTo>
                <a:cubicBezTo>
                  <a:pt x="19" y="32"/>
                  <a:pt x="18" y="31"/>
                  <a:pt x="18" y="31"/>
                </a:cubicBezTo>
                <a:cubicBezTo>
                  <a:pt x="18" y="28"/>
                  <a:pt x="18" y="28"/>
                  <a:pt x="18" y="28"/>
                </a:cubicBezTo>
                <a:cubicBezTo>
                  <a:pt x="18" y="28"/>
                  <a:pt x="19" y="27"/>
                  <a:pt x="19" y="27"/>
                </a:cubicBezTo>
                <a:cubicBezTo>
                  <a:pt x="27" y="27"/>
                  <a:pt x="27" y="27"/>
                  <a:pt x="27" y="27"/>
                </a:cubicBezTo>
                <a:cubicBezTo>
                  <a:pt x="27" y="15"/>
                  <a:pt x="27" y="15"/>
                  <a:pt x="27" y="15"/>
                </a:cubicBezTo>
                <a:cubicBezTo>
                  <a:pt x="27" y="14"/>
                  <a:pt x="28" y="14"/>
                  <a:pt x="28" y="14"/>
                </a:cubicBezTo>
                <a:cubicBezTo>
                  <a:pt x="31" y="14"/>
                  <a:pt x="31" y="14"/>
                  <a:pt x="31" y="14"/>
                </a:cubicBezTo>
                <a:cubicBezTo>
                  <a:pt x="31" y="14"/>
                  <a:pt x="32" y="14"/>
                  <a:pt x="32" y="15"/>
                </a:cubicBezTo>
                <a:lnTo>
                  <a:pt x="32" y="31"/>
                </a:lnTo>
                <a:close/>
              </a:path>
            </a:pathLst>
          </a:custGeom>
          <a:solidFill>
            <a:schemeClr val="accent2"/>
          </a:solidFill>
          <a:ln w="9525">
            <a:noFill/>
            <a:round/>
          </a:ln>
        </p:spPr>
        <p:txBody>
          <a:bodyPr vert="horz" wrap="square" lIns="91430" tIns="45715" rIns="91430" bIns="45715" numCol="1" anchor="t" anchorCtr="0" compatLnSpc="1"/>
          <a:lstStyle/>
          <a:p>
            <a:endParaRPr lang="en-US" sz="1800">
              <a:solidFill>
                <a:schemeClr val="tx2"/>
              </a:solidFill>
              <a:latin typeface="微软雅黑" panose="020b0503020204020204" pitchFamily="34" charset="-122"/>
              <a:ea typeface="微软雅黑" panose="020b0503020204020204" pitchFamily="34" charset="-122"/>
            </a:endParaRPr>
          </a:p>
        </p:txBody>
      </p:sp>
      <p:sp>
        <p:nvSpPr>
          <p:cNvPr id="19" name="Freeform 51"/>
          <p:cNvSpPr>
            <a:spLocks noEditPoints="1"/>
          </p:cNvSpPr>
          <p:nvPr/>
        </p:nvSpPr>
        <p:spPr bwMode="auto">
          <a:xfrm>
            <a:off x="5510096" y="1786867"/>
            <a:ext cx="361093" cy="511277"/>
          </a:xfrm>
          <a:custGeom>
            <a:cxnLst>
              <a:cxn ang="0">
                <a:pos x="30" y="24"/>
              </a:cxn>
              <a:cxn ang="0">
                <a:pos x="30" y="54"/>
              </a:cxn>
              <a:cxn ang="0">
                <a:pos x="26" y="58"/>
              </a:cxn>
              <a:cxn ang="0">
                <a:pos x="22" y="54"/>
              </a:cxn>
              <a:cxn ang="0">
                <a:pos x="22" y="40"/>
              </a:cxn>
              <a:cxn ang="0">
                <a:pos x="19" y="40"/>
              </a:cxn>
              <a:cxn ang="0">
                <a:pos x="19" y="54"/>
              </a:cxn>
              <a:cxn ang="0">
                <a:pos x="15" y="58"/>
              </a:cxn>
              <a:cxn ang="0">
                <a:pos x="11" y="54"/>
              </a:cxn>
              <a:cxn ang="0">
                <a:pos x="11" y="24"/>
              </a:cxn>
              <a:cxn ang="0">
                <a:pos x="1" y="14"/>
              </a:cxn>
              <a:cxn ang="0">
                <a:pos x="1" y="9"/>
              </a:cxn>
              <a:cxn ang="0">
                <a:pos x="6" y="9"/>
              </a:cxn>
              <a:cxn ang="0">
                <a:pos x="14" y="17"/>
              </a:cxn>
              <a:cxn ang="0">
                <a:pos x="27" y="17"/>
              </a:cxn>
              <a:cxn ang="0">
                <a:pos x="35" y="9"/>
              </a:cxn>
              <a:cxn ang="0">
                <a:pos x="40" y="9"/>
              </a:cxn>
              <a:cxn ang="0">
                <a:pos x="40" y="14"/>
              </a:cxn>
              <a:cxn ang="0">
                <a:pos x="30" y="24"/>
              </a:cxn>
              <a:cxn ang="0">
                <a:pos x="21" y="16"/>
              </a:cxn>
              <a:cxn ang="0">
                <a:pos x="13" y="8"/>
              </a:cxn>
              <a:cxn ang="0">
                <a:pos x="21" y="0"/>
              </a:cxn>
              <a:cxn ang="0">
                <a:pos x="29" y="8"/>
              </a:cxn>
              <a:cxn ang="0">
                <a:pos x="21" y="16"/>
              </a:cxn>
            </a:cxnLst>
            <a:rect l="0" t="0" r="r" b="b"/>
            <a:pathLst>
              <a:path w="41" h="57">
                <a:moveTo>
                  <a:pt x="30" y="24"/>
                </a:moveTo>
                <a:cubicBezTo>
                  <a:pt x="30" y="54"/>
                  <a:pt x="30" y="54"/>
                  <a:pt x="30" y="54"/>
                </a:cubicBezTo>
                <a:cubicBezTo>
                  <a:pt x="30" y="56"/>
                  <a:pt x="28" y="58"/>
                  <a:pt x="26" y="58"/>
                </a:cubicBezTo>
                <a:cubicBezTo>
                  <a:pt x="24" y="58"/>
                  <a:pt x="22" y="56"/>
                  <a:pt x="22" y="54"/>
                </a:cubicBezTo>
                <a:cubicBezTo>
                  <a:pt x="22" y="40"/>
                  <a:pt x="22" y="40"/>
                  <a:pt x="22" y="40"/>
                </a:cubicBezTo>
                <a:cubicBezTo>
                  <a:pt x="19" y="40"/>
                  <a:pt x="19" y="40"/>
                  <a:pt x="19" y="40"/>
                </a:cubicBezTo>
                <a:cubicBezTo>
                  <a:pt x="19" y="54"/>
                  <a:pt x="19" y="54"/>
                  <a:pt x="19" y="54"/>
                </a:cubicBezTo>
                <a:cubicBezTo>
                  <a:pt x="19" y="56"/>
                  <a:pt x="18" y="58"/>
                  <a:pt x="15" y="58"/>
                </a:cubicBezTo>
                <a:cubicBezTo>
                  <a:pt x="13" y="58"/>
                  <a:pt x="11" y="56"/>
                  <a:pt x="11" y="54"/>
                </a:cubicBezTo>
                <a:cubicBezTo>
                  <a:pt x="11" y="24"/>
                  <a:pt x="11" y="24"/>
                  <a:pt x="11" y="24"/>
                </a:cubicBezTo>
                <a:cubicBezTo>
                  <a:pt x="1" y="14"/>
                  <a:pt x="1" y="14"/>
                  <a:pt x="1" y="14"/>
                </a:cubicBezTo>
                <a:cubicBezTo>
                  <a:pt x="0" y="13"/>
                  <a:pt x="0" y="10"/>
                  <a:pt x="1" y="9"/>
                </a:cubicBezTo>
                <a:cubicBezTo>
                  <a:pt x="2" y="8"/>
                  <a:pt x="5" y="8"/>
                  <a:pt x="6" y="9"/>
                </a:cubicBezTo>
                <a:cubicBezTo>
                  <a:pt x="14" y="17"/>
                  <a:pt x="14" y="17"/>
                  <a:pt x="14" y="17"/>
                </a:cubicBezTo>
                <a:cubicBezTo>
                  <a:pt x="27" y="17"/>
                  <a:pt x="27" y="17"/>
                  <a:pt x="27" y="17"/>
                </a:cubicBezTo>
                <a:cubicBezTo>
                  <a:pt x="35" y="9"/>
                  <a:pt x="35" y="9"/>
                  <a:pt x="35" y="9"/>
                </a:cubicBezTo>
                <a:cubicBezTo>
                  <a:pt x="37" y="8"/>
                  <a:pt x="39" y="8"/>
                  <a:pt x="40" y="9"/>
                </a:cubicBezTo>
                <a:cubicBezTo>
                  <a:pt x="41" y="10"/>
                  <a:pt x="41" y="13"/>
                  <a:pt x="40" y="14"/>
                </a:cubicBezTo>
                <a:lnTo>
                  <a:pt x="30" y="24"/>
                </a:lnTo>
                <a:close/>
                <a:moveTo>
                  <a:pt x="21" y="16"/>
                </a:moveTo>
                <a:cubicBezTo>
                  <a:pt x="16" y="16"/>
                  <a:pt x="13" y="12"/>
                  <a:pt x="13" y="8"/>
                </a:cubicBezTo>
                <a:cubicBezTo>
                  <a:pt x="13" y="4"/>
                  <a:pt x="16" y="0"/>
                  <a:pt x="21" y="0"/>
                </a:cubicBezTo>
                <a:cubicBezTo>
                  <a:pt x="25" y="0"/>
                  <a:pt x="29" y="4"/>
                  <a:pt x="29" y="8"/>
                </a:cubicBezTo>
                <a:cubicBezTo>
                  <a:pt x="29" y="12"/>
                  <a:pt x="25" y="16"/>
                  <a:pt x="21" y="16"/>
                </a:cubicBezTo>
                <a:close/>
              </a:path>
            </a:pathLst>
          </a:custGeom>
          <a:solidFill>
            <a:schemeClr val="accent3"/>
          </a:solidFill>
          <a:ln w="9525">
            <a:noFill/>
            <a:round/>
          </a:ln>
        </p:spPr>
        <p:txBody>
          <a:bodyPr vert="horz" wrap="square" lIns="91430" tIns="45715" rIns="91430" bIns="45715" numCol="1" anchor="t" anchorCtr="0" compatLnSpc="1"/>
          <a:lstStyle/>
          <a:p>
            <a:endParaRPr lang="en-US" sz="1800">
              <a:solidFill>
                <a:schemeClr val="tx2"/>
              </a:solidFill>
              <a:latin typeface="微软雅黑" panose="020b0503020204020204" pitchFamily="34" charset="-122"/>
              <a:ea typeface="微软雅黑" panose="020b0503020204020204" pitchFamily="34" charset="-122"/>
            </a:endParaRPr>
          </a:p>
        </p:txBody>
      </p:sp>
      <p:sp>
        <p:nvSpPr>
          <p:cNvPr id="20" name="Freeform 152"/>
          <p:cNvSpPr>
            <a:spLocks noEditPoints="1"/>
          </p:cNvSpPr>
          <p:nvPr/>
        </p:nvSpPr>
        <p:spPr bwMode="auto">
          <a:xfrm>
            <a:off x="3216441" y="1152124"/>
            <a:ext cx="396918" cy="366856"/>
          </a:xfrm>
          <a:custGeom>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chemeClr val="accent4"/>
          </a:solidFill>
          <a:ln w="9525">
            <a:noFill/>
            <a:round/>
          </a:ln>
        </p:spPr>
        <p:txBody>
          <a:bodyPr vert="horz" wrap="square" lIns="91430" tIns="45715" rIns="91430" bIns="45715" numCol="1" anchor="t" anchorCtr="0" compatLnSpc="1"/>
          <a:lstStyle/>
          <a:p>
            <a:endParaRPr lang="en-US" sz="1800">
              <a:solidFill>
                <a:schemeClr val="tx2"/>
              </a:solidFill>
              <a:latin typeface="微软雅黑" panose="020b0503020204020204" pitchFamily="34" charset="-122"/>
              <a:ea typeface="微软雅黑" panose="020b0503020204020204" pitchFamily="34" charset="-122"/>
            </a:endParaRPr>
          </a:p>
        </p:txBody>
      </p:sp>
      <p:sp>
        <p:nvSpPr>
          <p:cNvPr id="21" name="TextBox 37"/>
          <p:cNvSpPr txBox="1"/>
          <p:nvPr/>
        </p:nvSpPr>
        <p:spPr>
          <a:xfrm>
            <a:off x="6108292" y="3319833"/>
            <a:ext cx="2146022" cy="307682"/>
          </a:xfrm>
          <a:prstGeom prst="rect">
            <a:avLst/>
          </a:prstGeom>
          <a:noFill/>
        </p:spPr>
        <p:txBody>
          <a:bodyPr wrap="square" lIns="0" tIns="0" rIns="0" bIns="0" rtlCol="0">
            <a:spAutoFit/>
          </a:bodyPr>
          <a:lstStyle/>
          <a:p>
            <a:pPr defTabSz="912495">
              <a:spcBef>
                <a:spcPct val="20000"/>
              </a:spcBef>
              <a:defRPr/>
            </a:pPr>
            <a:r>
              <a:rPr lang="zh-CN" altLang="en-US" sz="100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2" name="Rectangle 38"/>
          <p:cNvSpPr/>
          <p:nvPr/>
        </p:nvSpPr>
        <p:spPr>
          <a:xfrm>
            <a:off x="6108291" y="3110129"/>
            <a:ext cx="923205" cy="184666"/>
          </a:xfrm>
          <a:prstGeom prst="rect">
            <a:avLst/>
          </a:prstGeom>
        </p:spPr>
        <p:txBody>
          <a:bodyPr wrap="none" lIns="0" tIns="0" rIns="0" bIns="0">
            <a:spAutoFit/>
          </a:bodyPr>
          <a:lstStyle/>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23" name="TextBox 40"/>
          <p:cNvSpPr txBox="1"/>
          <p:nvPr/>
        </p:nvSpPr>
        <p:spPr>
          <a:xfrm>
            <a:off x="6108292" y="1916717"/>
            <a:ext cx="2146023" cy="307682"/>
          </a:xfrm>
          <a:prstGeom prst="rect">
            <a:avLst/>
          </a:prstGeom>
          <a:noFill/>
        </p:spPr>
        <p:txBody>
          <a:bodyPr wrap="square" lIns="0" tIns="0" rIns="0" bIns="0" rtlCol="0">
            <a:spAutoFit/>
          </a:bodyPr>
          <a:lstStyle/>
          <a:p>
            <a:pPr defTabSz="912495">
              <a:spcBef>
                <a:spcPct val="20000"/>
              </a:spcBef>
              <a:defRPr/>
            </a:pPr>
            <a:r>
              <a:rPr lang="zh-CN" altLang="en-US" sz="100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4" name="Rectangle 41"/>
          <p:cNvSpPr/>
          <p:nvPr/>
        </p:nvSpPr>
        <p:spPr>
          <a:xfrm>
            <a:off x="6108291" y="1697488"/>
            <a:ext cx="923205" cy="184666"/>
          </a:xfrm>
          <a:prstGeom prst="rect">
            <a:avLst/>
          </a:prstGeom>
        </p:spPr>
        <p:txBody>
          <a:bodyPr wrap="none" lIns="0" tIns="0" rIns="0" bIns="0">
            <a:spAutoFit/>
          </a:bodyPr>
          <a:lstStyle/>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25" name="TextBox 43"/>
          <p:cNvSpPr txBox="1"/>
          <p:nvPr/>
        </p:nvSpPr>
        <p:spPr>
          <a:xfrm>
            <a:off x="684768" y="2686156"/>
            <a:ext cx="2275889" cy="307682"/>
          </a:xfrm>
          <a:prstGeom prst="rect">
            <a:avLst/>
          </a:prstGeom>
          <a:noFill/>
        </p:spPr>
        <p:txBody>
          <a:bodyPr wrap="square" lIns="0" tIns="0" rIns="0" bIns="0" rtlCol="0">
            <a:spAutoFit/>
          </a:bodyPr>
          <a:lstStyle/>
          <a:p>
            <a:pPr algn="r" defTabSz="912495">
              <a:spcBef>
                <a:spcPct val="20000"/>
              </a:spcBef>
              <a:defRPr/>
            </a:pPr>
            <a:r>
              <a:rPr lang="zh-CN" altLang="en-US" sz="100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6" name="Rectangle 44"/>
          <p:cNvSpPr/>
          <p:nvPr/>
        </p:nvSpPr>
        <p:spPr>
          <a:xfrm>
            <a:off x="2021527" y="2495502"/>
            <a:ext cx="923205" cy="184666"/>
          </a:xfrm>
          <a:prstGeom prst="rect">
            <a:avLst/>
          </a:prstGeom>
        </p:spPr>
        <p:txBody>
          <a:bodyPr wrap="none" lIns="0" tIns="0" rIns="0" bIns="0">
            <a:spAutoFit/>
          </a:bodyPr>
          <a:lstStyle/>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27" name="TextBox 46"/>
          <p:cNvSpPr txBox="1"/>
          <p:nvPr/>
        </p:nvSpPr>
        <p:spPr>
          <a:xfrm>
            <a:off x="828740" y="1217289"/>
            <a:ext cx="2098969" cy="307682"/>
          </a:xfrm>
          <a:prstGeom prst="rect">
            <a:avLst/>
          </a:prstGeom>
          <a:noFill/>
        </p:spPr>
        <p:txBody>
          <a:bodyPr wrap="square" lIns="0" tIns="0" rIns="0" bIns="0" rtlCol="0">
            <a:spAutoFit/>
          </a:bodyPr>
          <a:lstStyle/>
          <a:p>
            <a:pPr algn="r" defTabSz="912495">
              <a:spcBef>
                <a:spcPct val="20000"/>
              </a:spcBef>
              <a:defRPr/>
            </a:pPr>
            <a:r>
              <a:rPr lang="zh-CN" altLang="en-US" sz="100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000">
              <a:solidFill>
                <a:schemeClr val="tx1">
                  <a:lumMod val="65000"/>
                  <a:lumOff val="3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8" name="Rectangle 47"/>
          <p:cNvSpPr/>
          <p:nvPr/>
        </p:nvSpPr>
        <p:spPr>
          <a:xfrm>
            <a:off x="2021527" y="1026635"/>
            <a:ext cx="923205" cy="184666"/>
          </a:xfrm>
          <a:prstGeom prst="rect">
            <a:avLst/>
          </a:prstGeom>
        </p:spPr>
        <p:txBody>
          <a:bodyPr wrap="none" lIns="0" tIns="0" rIns="0" bIns="0">
            <a:spAutoFit/>
          </a:bodyPr>
          <a:lstStyle/>
          <a:p>
            <a:r>
              <a:rPr lang="zh-CN" altLang="en-US" sz="1200" b="1">
                <a:solidFill>
                  <a:schemeClr val="tx1">
                    <a:lumMod val="65000"/>
                    <a:lumOff val="35000"/>
                  </a:schemeClr>
                </a:solidFill>
                <a:latin typeface="微软雅黑" panose="020b0503020204020204" pitchFamily="34" charset="-122"/>
                <a:ea typeface="微软雅黑" panose="020b0503020204020204" pitchFamily="34" charset="-122"/>
              </a:rPr>
              <a:t>单击编辑标题</a:t>
            </a:r>
          </a:p>
        </p:txBody>
      </p:sp>
      <p:sp>
        <p:nvSpPr>
          <p:cNvPr id="29" name="文本框 28"/>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4="http://schemas.microsoft.com/office/powerpoint/2010/main" Requires="p14">
      <p:transition spd="slow" advClick="0" advTm="7000" p14:dur="1500">
        <p:wipe/>
      </p:transition>
    </mc:Choice>
    <mc:Fallback>
      <p:transition spd="slow" advClick="0" advTm="700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nodeType="afterGroup">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p:cTn id="13" dur="500" fill="hold"/>
                                        <p:tgtEl>
                                          <p:spTgt spid="16"/>
                                        </p:tgtEl>
                                        <p:attrNameLst>
                                          <p:attrName>ppt_w</p:attrName>
                                        </p:attrNameLst>
                                      </p:cBhvr>
                                      <p:tavLst>
                                        <p:tav tm="0">
                                          <p:val>
                                            <p:fltVal val="0"/>
                                          </p:val>
                                        </p:tav>
                                        <p:tav tm="100000">
                                          <p:val>
                                            <p:strVal val="#ppt_w"/>
                                          </p:val>
                                        </p:tav>
                                      </p:tavLst>
                                    </p:anim>
                                    <p:anim calcmode="lin" valueType="num">
                                      <p:cBhvr>
                                        <p:cTn id="14" dur="500" fill="hold"/>
                                        <p:tgtEl>
                                          <p:spTgt spid="16"/>
                                        </p:tgtEl>
                                        <p:attrNameLst>
                                          <p:attrName>ppt_h</p:attrName>
                                        </p:attrNameLst>
                                      </p:cBhvr>
                                      <p:tavLst>
                                        <p:tav tm="0">
                                          <p:val>
                                            <p:fltVal val="0"/>
                                          </p:val>
                                        </p:tav>
                                        <p:tav tm="100000">
                                          <p:val>
                                            <p:strVal val="#ppt_h"/>
                                          </p:val>
                                        </p:tav>
                                      </p:tavLst>
                                    </p:anim>
                                    <p:animEffect transition="in" filter="fade">
                                      <p:cBhvr>
                                        <p:cTn id="15" dur="500"/>
                                        <p:tgtEl>
                                          <p:spTgt spid="16"/>
                                        </p:tgtEl>
                                      </p:cBhvr>
                                    </p:animEffect>
                                  </p:childTnLst>
                                </p:cTn>
                              </p:par>
                            </p:childTnLst>
                          </p:cTn>
                        </p:par>
                        <p:par>
                          <p:cTn id="16" fill="hold" nodeType="afterGroup">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nodeType="afterGroup">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par>
                          <p:cTn id="28" fill="hold" nodeType="afterGroup">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p:cTn id="31" dur="500" fill="hold"/>
                                        <p:tgtEl>
                                          <p:spTgt spid="17"/>
                                        </p:tgtEl>
                                        <p:attrNameLst>
                                          <p:attrName>ppt_w</p:attrName>
                                        </p:attrNameLst>
                                      </p:cBhvr>
                                      <p:tavLst>
                                        <p:tav tm="0">
                                          <p:val>
                                            <p:fltVal val="0"/>
                                          </p:val>
                                        </p:tav>
                                        <p:tav tm="100000">
                                          <p:val>
                                            <p:strVal val="#ppt_w"/>
                                          </p:val>
                                        </p:tav>
                                      </p:tavLst>
                                    </p:anim>
                                    <p:anim calcmode="lin" valueType="num">
                                      <p:cBhvr>
                                        <p:cTn id="32" dur="500" fill="hold"/>
                                        <p:tgtEl>
                                          <p:spTgt spid="17"/>
                                        </p:tgtEl>
                                        <p:attrNameLst>
                                          <p:attrName>ppt_h</p:attrName>
                                        </p:attrNameLst>
                                      </p:cBhvr>
                                      <p:tavLst>
                                        <p:tav tm="0">
                                          <p:val>
                                            <p:fltVal val="0"/>
                                          </p:val>
                                        </p:tav>
                                        <p:tav tm="100000">
                                          <p:val>
                                            <p:strVal val="#ppt_h"/>
                                          </p:val>
                                        </p:tav>
                                      </p:tavLst>
                                    </p:anim>
                                    <p:animEffect transition="in" filter="fade">
                                      <p:cBhvr>
                                        <p:cTn id="33" dur="500"/>
                                        <p:tgtEl>
                                          <p:spTgt spid="17"/>
                                        </p:tgtEl>
                                      </p:cBhvr>
                                    </p:animEffect>
                                  </p:childTnLst>
                                </p:cTn>
                              </p:par>
                            </p:childTnLst>
                          </p:cTn>
                        </p:par>
                        <p:par>
                          <p:cTn id="34" fill="hold" nodeType="afterGroup">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 calcmode="lin" valueType="num">
                                      <p:cBhvr>
                                        <p:cTn id="37" dur="500" fill="hold"/>
                                        <p:tgtEl>
                                          <p:spTgt spid="6"/>
                                        </p:tgtEl>
                                        <p:attrNameLst>
                                          <p:attrName>ppt_w</p:attrName>
                                        </p:attrNameLst>
                                      </p:cBhvr>
                                      <p:tavLst>
                                        <p:tav tm="0">
                                          <p:val>
                                            <p:fltVal val="0"/>
                                          </p:val>
                                        </p:tav>
                                        <p:tav tm="100000">
                                          <p:val>
                                            <p:strVal val="#ppt_w"/>
                                          </p:val>
                                        </p:tav>
                                      </p:tavLst>
                                    </p:anim>
                                    <p:anim calcmode="lin" valueType="num">
                                      <p:cBhvr>
                                        <p:cTn id="38" dur="500" fill="hold"/>
                                        <p:tgtEl>
                                          <p:spTgt spid="6"/>
                                        </p:tgtEl>
                                        <p:attrNameLst>
                                          <p:attrName>ppt_h</p:attrName>
                                        </p:attrNameLst>
                                      </p:cBhvr>
                                      <p:tavLst>
                                        <p:tav tm="0">
                                          <p:val>
                                            <p:fltVal val="0"/>
                                          </p:val>
                                        </p:tav>
                                        <p:tav tm="100000">
                                          <p:val>
                                            <p:strVal val="#ppt_h"/>
                                          </p:val>
                                        </p:tav>
                                      </p:tavLst>
                                    </p:anim>
                                    <p:animEffect transition="in" filter="fade">
                                      <p:cBhvr>
                                        <p:cTn id="39" dur="500"/>
                                        <p:tgtEl>
                                          <p:spTgt spid="6"/>
                                        </p:tgtEl>
                                      </p:cBhvr>
                                    </p:animEffect>
                                  </p:childTnLst>
                                </p:cTn>
                              </p:par>
                            </p:childTnLst>
                          </p:cTn>
                        </p:par>
                        <p:par>
                          <p:cTn id="40" fill="hold" nodeType="afterGroup">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 calcmode="lin" valueType="num">
                                      <p:cBhvr>
                                        <p:cTn id="43" dur="500" fill="hold"/>
                                        <p:tgtEl>
                                          <p:spTgt spid="9"/>
                                        </p:tgtEl>
                                        <p:attrNameLst>
                                          <p:attrName>ppt_w</p:attrName>
                                        </p:attrNameLst>
                                      </p:cBhvr>
                                      <p:tavLst>
                                        <p:tav tm="0">
                                          <p:val>
                                            <p:fltVal val="0"/>
                                          </p:val>
                                        </p:tav>
                                        <p:tav tm="100000">
                                          <p:val>
                                            <p:strVal val="#ppt_w"/>
                                          </p:val>
                                        </p:tav>
                                      </p:tavLst>
                                    </p:anim>
                                    <p:anim calcmode="lin" valueType="num">
                                      <p:cBhvr>
                                        <p:cTn id="44" dur="500" fill="hold"/>
                                        <p:tgtEl>
                                          <p:spTgt spid="9"/>
                                        </p:tgtEl>
                                        <p:attrNameLst>
                                          <p:attrName>ppt_h</p:attrName>
                                        </p:attrNameLst>
                                      </p:cBhvr>
                                      <p:tavLst>
                                        <p:tav tm="0">
                                          <p:val>
                                            <p:fltVal val="0"/>
                                          </p:val>
                                        </p:tav>
                                        <p:tav tm="100000">
                                          <p:val>
                                            <p:strVal val="#ppt_h"/>
                                          </p:val>
                                        </p:tav>
                                      </p:tavLst>
                                    </p:anim>
                                    <p:animEffect transition="in" filter="fade">
                                      <p:cBhvr>
                                        <p:cTn id="45" dur="500"/>
                                        <p:tgtEl>
                                          <p:spTgt spid="9"/>
                                        </p:tgtEl>
                                      </p:cBhvr>
                                    </p:animEffect>
                                  </p:childTnLst>
                                </p:cTn>
                              </p:par>
                            </p:childTnLst>
                          </p:cTn>
                        </p:par>
                        <p:par>
                          <p:cTn id="46" fill="hold" nodeType="afterGroup">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p:cTn id="49" dur="500" fill="hold"/>
                                        <p:tgtEl>
                                          <p:spTgt spid="14"/>
                                        </p:tgtEl>
                                        <p:attrNameLst>
                                          <p:attrName>ppt_w</p:attrName>
                                        </p:attrNameLst>
                                      </p:cBhvr>
                                      <p:tavLst>
                                        <p:tav tm="0">
                                          <p:val>
                                            <p:fltVal val="0"/>
                                          </p:val>
                                        </p:tav>
                                        <p:tav tm="100000">
                                          <p:val>
                                            <p:strVal val="#ppt_w"/>
                                          </p:val>
                                        </p:tav>
                                      </p:tavLst>
                                    </p:anim>
                                    <p:anim calcmode="lin" valueType="num">
                                      <p:cBhvr>
                                        <p:cTn id="50" dur="500" fill="hold"/>
                                        <p:tgtEl>
                                          <p:spTgt spid="14"/>
                                        </p:tgtEl>
                                        <p:attrNameLst>
                                          <p:attrName>ppt_h</p:attrName>
                                        </p:attrNameLst>
                                      </p:cBhvr>
                                      <p:tavLst>
                                        <p:tav tm="0">
                                          <p:val>
                                            <p:fltVal val="0"/>
                                          </p:val>
                                        </p:tav>
                                        <p:tav tm="100000">
                                          <p:val>
                                            <p:strVal val="#ppt_h"/>
                                          </p:val>
                                        </p:tav>
                                      </p:tavLst>
                                    </p:anim>
                                    <p:animEffect transition="in" filter="fade">
                                      <p:cBhvr>
                                        <p:cTn id="51" dur="500"/>
                                        <p:tgtEl>
                                          <p:spTgt spid="14"/>
                                        </p:tgtEl>
                                      </p:cBhvr>
                                    </p:animEffect>
                                  </p:childTnLst>
                                </p:cTn>
                              </p:par>
                            </p:childTnLst>
                          </p:cTn>
                        </p:par>
                        <p:par>
                          <p:cTn id="52" fill="hold" nodeType="afterGroup">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 calcmode="lin" valueType="num">
                                      <p:cBhvr>
                                        <p:cTn id="55" dur="500" fill="hold"/>
                                        <p:tgtEl>
                                          <p:spTgt spid="18"/>
                                        </p:tgtEl>
                                        <p:attrNameLst>
                                          <p:attrName>ppt_w</p:attrName>
                                        </p:attrNameLst>
                                      </p:cBhvr>
                                      <p:tavLst>
                                        <p:tav tm="0">
                                          <p:val>
                                            <p:fltVal val="0"/>
                                          </p:val>
                                        </p:tav>
                                        <p:tav tm="100000">
                                          <p:val>
                                            <p:strVal val="#ppt_w"/>
                                          </p:val>
                                        </p:tav>
                                      </p:tavLst>
                                    </p:anim>
                                    <p:anim calcmode="lin" valueType="num">
                                      <p:cBhvr>
                                        <p:cTn id="56" dur="500" fill="hold"/>
                                        <p:tgtEl>
                                          <p:spTgt spid="18"/>
                                        </p:tgtEl>
                                        <p:attrNameLst>
                                          <p:attrName>ppt_h</p:attrName>
                                        </p:attrNameLst>
                                      </p:cBhvr>
                                      <p:tavLst>
                                        <p:tav tm="0">
                                          <p:val>
                                            <p:fltVal val="0"/>
                                          </p:val>
                                        </p:tav>
                                        <p:tav tm="100000">
                                          <p:val>
                                            <p:strVal val="#ppt_h"/>
                                          </p:val>
                                        </p:tav>
                                      </p:tavLst>
                                    </p:anim>
                                    <p:animEffect transition="in" filter="fade">
                                      <p:cBhvr>
                                        <p:cTn id="57" dur="500"/>
                                        <p:tgtEl>
                                          <p:spTgt spid="18"/>
                                        </p:tgtEl>
                                      </p:cBhvr>
                                    </p:animEffect>
                                  </p:childTnLst>
                                </p:cTn>
                              </p:par>
                            </p:childTnLst>
                          </p:cTn>
                        </p:par>
                        <p:par>
                          <p:cTn id="58" fill="hold" nodeType="afterGroup">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p:cTn id="61" dur="500" fill="hold"/>
                                        <p:tgtEl>
                                          <p:spTgt spid="7"/>
                                        </p:tgtEl>
                                        <p:attrNameLst>
                                          <p:attrName>ppt_w</p:attrName>
                                        </p:attrNameLst>
                                      </p:cBhvr>
                                      <p:tavLst>
                                        <p:tav tm="0">
                                          <p:val>
                                            <p:fltVal val="0"/>
                                          </p:val>
                                        </p:tav>
                                        <p:tav tm="100000">
                                          <p:val>
                                            <p:strVal val="#ppt_w"/>
                                          </p:val>
                                        </p:tav>
                                      </p:tavLst>
                                    </p:anim>
                                    <p:anim calcmode="lin" valueType="num">
                                      <p:cBhvr>
                                        <p:cTn id="62" dur="500" fill="hold"/>
                                        <p:tgtEl>
                                          <p:spTgt spid="7"/>
                                        </p:tgtEl>
                                        <p:attrNameLst>
                                          <p:attrName>ppt_h</p:attrName>
                                        </p:attrNameLst>
                                      </p:cBhvr>
                                      <p:tavLst>
                                        <p:tav tm="0">
                                          <p:val>
                                            <p:fltVal val="0"/>
                                          </p:val>
                                        </p:tav>
                                        <p:tav tm="100000">
                                          <p:val>
                                            <p:strVal val="#ppt_h"/>
                                          </p:val>
                                        </p:tav>
                                      </p:tavLst>
                                    </p:anim>
                                    <p:animEffect transition="in" filter="fade">
                                      <p:cBhvr>
                                        <p:cTn id="63" dur="500"/>
                                        <p:tgtEl>
                                          <p:spTgt spid="7"/>
                                        </p:tgtEl>
                                      </p:cBhvr>
                                    </p:animEffect>
                                  </p:childTnLst>
                                </p:cTn>
                              </p:par>
                            </p:childTnLst>
                          </p:cTn>
                        </p:par>
                        <p:par>
                          <p:cTn id="64" fill="hold" nodeType="afterGroup">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 calcmode="lin" valueType="num">
                                      <p:cBhvr>
                                        <p:cTn id="67" dur="500" fill="hold"/>
                                        <p:tgtEl>
                                          <p:spTgt spid="10"/>
                                        </p:tgtEl>
                                        <p:attrNameLst>
                                          <p:attrName>ppt_w</p:attrName>
                                        </p:attrNameLst>
                                      </p:cBhvr>
                                      <p:tavLst>
                                        <p:tav tm="0">
                                          <p:val>
                                            <p:fltVal val="0"/>
                                          </p:val>
                                        </p:tav>
                                        <p:tav tm="100000">
                                          <p:val>
                                            <p:strVal val="#ppt_w"/>
                                          </p:val>
                                        </p:tav>
                                      </p:tavLst>
                                    </p:anim>
                                    <p:anim calcmode="lin" valueType="num">
                                      <p:cBhvr>
                                        <p:cTn id="68" dur="500" fill="hold"/>
                                        <p:tgtEl>
                                          <p:spTgt spid="10"/>
                                        </p:tgtEl>
                                        <p:attrNameLst>
                                          <p:attrName>ppt_h</p:attrName>
                                        </p:attrNameLst>
                                      </p:cBhvr>
                                      <p:tavLst>
                                        <p:tav tm="0">
                                          <p:val>
                                            <p:fltVal val="0"/>
                                          </p:val>
                                        </p:tav>
                                        <p:tav tm="100000">
                                          <p:val>
                                            <p:strVal val="#ppt_h"/>
                                          </p:val>
                                        </p:tav>
                                      </p:tavLst>
                                    </p:anim>
                                    <p:animEffect transition="in" filter="fade">
                                      <p:cBhvr>
                                        <p:cTn id="69" dur="500"/>
                                        <p:tgtEl>
                                          <p:spTgt spid="10"/>
                                        </p:tgtEl>
                                      </p:cBhvr>
                                    </p:animEffect>
                                  </p:childTnLst>
                                </p:cTn>
                              </p:par>
                            </p:childTnLst>
                          </p:cTn>
                        </p:par>
                        <p:par>
                          <p:cTn id="70" fill="hold" nodeType="afterGroup">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p:cTn id="73" dur="500" fill="hold"/>
                                        <p:tgtEl>
                                          <p:spTgt spid="12"/>
                                        </p:tgtEl>
                                        <p:attrNameLst>
                                          <p:attrName>ppt_w</p:attrName>
                                        </p:attrNameLst>
                                      </p:cBhvr>
                                      <p:tavLst>
                                        <p:tav tm="0">
                                          <p:val>
                                            <p:fltVal val="0"/>
                                          </p:val>
                                        </p:tav>
                                        <p:tav tm="100000">
                                          <p:val>
                                            <p:strVal val="#ppt_w"/>
                                          </p:val>
                                        </p:tav>
                                      </p:tavLst>
                                    </p:anim>
                                    <p:anim calcmode="lin" valueType="num">
                                      <p:cBhvr>
                                        <p:cTn id="74" dur="500" fill="hold"/>
                                        <p:tgtEl>
                                          <p:spTgt spid="12"/>
                                        </p:tgtEl>
                                        <p:attrNameLst>
                                          <p:attrName>ppt_h</p:attrName>
                                        </p:attrNameLst>
                                      </p:cBhvr>
                                      <p:tavLst>
                                        <p:tav tm="0">
                                          <p:val>
                                            <p:fltVal val="0"/>
                                          </p:val>
                                        </p:tav>
                                        <p:tav tm="100000">
                                          <p:val>
                                            <p:strVal val="#ppt_h"/>
                                          </p:val>
                                        </p:tav>
                                      </p:tavLst>
                                    </p:anim>
                                    <p:animEffect transition="in" filter="fade">
                                      <p:cBhvr>
                                        <p:cTn id="75" dur="500"/>
                                        <p:tgtEl>
                                          <p:spTgt spid="12"/>
                                        </p:tgtEl>
                                      </p:cBhvr>
                                    </p:animEffect>
                                  </p:childTnLst>
                                </p:cTn>
                              </p:par>
                            </p:childTnLst>
                          </p:cTn>
                        </p:par>
                        <p:par>
                          <p:cTn id="76" fill="hold" nodeType="afterGroup">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p:cTn id="79" dur="500" fill="hold"/>
                                        <p:tgtEl>
                                          <p:spTgt spid="19"/>
                                        </p:tgtEl>
                                        <p:attrNameLst>
                                          <p:attrName>ppt_w</p:attrName>
                                        </p:attrNameLst>
                                      </p:cBhvr>
                                      <p:tavLst>
                                        <p:tav tm="0">
                                          <p:val>
                                            <p:fltVal val="0"/>
                                          </p:val>
                                        </p:tav>
                                        <p:tav tm="100000">
                                          <p:val>
                                            <p:strVal val="#ppt_w"/>
                                          </p:val>
                                        </p:tav>
                                      </p:tavLst>
                                    </p:anim>
                                    <p:anim calcmode="lin" valueType="num">
                                      <p:cBhvr>
                                        <p:cTn id="80" dur="500" fill="hold"/>
                                        <p:tgtEl>
                                          <p:spTgt spid="19"/>
                                        </p:tgtEl>
                                        <p:attrNameLst>
                                          <p:attrName>ppt_h</p:attrName>
                                        </p:attrNameLst>
                                      </p:cBhvr>
                                      <p:tavLst>
                                        <p:tav tm="0">
                                          <p:val>
                                            <p:fltVal val="0"/>
                                          </p:val>
                                        </p:tav>
                                        <p:tav tm="100000">
                                          <p:val>
                                            <p:strVal val="#ppt_h"/>
                                          </p:val>
                                        </p:tav>
                                      </p:tavLst>
                                    </p:anim>
                                    <p:animEffect transition="in" filter="fade">
                                      <p:cBhvr>
                                        <p:cTn id="81" dur="500"/>
                                        <p:tgtEl>
                                          <p:spTgt spid="19"/>
                                        </p:tgtEl>
                                      </p:cBhvr>
                                    </p:animEffect>
                                  </p:childTnLst>
                                </p:cTn>
                              </p:par>
                            </p:childTnLst>
                          </p:cTn>
                        </p:par>
                        <p:par>
                          <p:cTn id="82" fill="hold" nodeType="afterGroup">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5"/>
                                        </p:tgtEl>
                                        <p:attrNameLst>
                                          <p:attrName>style.visibility</p:attrName>
                                        </p:attrNameLst>
                                      </p:cBhvr>
                                      <p:to>
                                        <p:strVal val="visible"/>
                                      </p:to>
                                    </p:set>
                                    <p:anim calcmode="lin" valueType="num">
                                      <p:cBhvr>
                                        <p:cTn id="85" dur="500" fill="hold"/>
                                        <p:tgtEl>
                                          <p:spTgt spid="5"/>
                                        </p:tgtEl>
                                        <p:attrNameLst>
                                          <p:attrName>ppt_w</p:attrName>
                                        </p:attrNameLst>
                                      </p:cBhvr>
                                      <p:tavLst>
                                        <p:tav tm="0">
                                          <p:val>
                                            <p:fltVal val="0"/>
                                          </p:val>
                                        </p:tav>
                                        <p:tav tm="100000">
                                          <p:val>
                                            <p:strVal val="#ppt_w"/>
                                          </p:val>
                                        </p:tav>
                                      </p:tavLst>
                                    </p:anim>
                                    <p:anim calcmode="lin" valueType="num">
                                      <p:cBhvr>
                                        <p:cTn id="86" dur="500" fill="hold"/>
                                        <p:tgtEl>
                                          <p:spTgt spid="5"/>
                                        </p:tgtEl>
                                        <p:attrNameLst>
                                          <p:attrName>ppt_h</p:attrName>
                                        </p:attrNameLst>
                                      </p:cBhvr>
                                      <p:tavLst>
                                        <p:tav tm="0">
                                          <p:val>
                                            <p:fltVal val="0"/>
                                          </p:val>
                                        </p:tav>
                                        <p:tav tm="100000">
                                          <p:val>
                                            <p:strVal val="#ppt_h"/>
                                          </p:val>
                                        </p:tav>
                                      </p:tavLst>
                                    </p:anim>
                                    <p:animEffect transition="in" filter="fade">
                                      <p:cBhvr>
                                        <p:cTn id="87" dur="500"/>
                                        <p:tgtEl>
                                          <p:spTgt spid="5"/>
                                        </p:tgtEl>
                                      </p:cBhvr>
                                    </p:animEffect>
                                  </p:childTnLst>
                                </p:cTn>
                              </p:par>
                            </p:childTnLst>
                          </p:cTn>
                        </p:par>
                        <p:par>
                          <p:cTn id="88" fill="hold" nodeType="afterGroup">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 calcmode="lin" valueType="num">
                                      <p:cBhvr>
                                        <p:cTn id="91" dur="500" fill="hold"/>
                                        <p:tgtEl>
                                          <p:spTgt spid="11"/>
                                        </p:tgtEl>
                                        <p:attrNameLst>
                                          <p:attrName>ppt_w</p:attrName>
                                        </p:attrNameLst>
                                      </p:cBhvr>
                                      <p:tavLst>
                                        <p:tav tm="0">
                                          <p:val>
                                            <p:fltVal val="0"/>
                                          </p:val>
                                        </p:tav>
                                        <p:tav tm="100000">
                                          <p:val>
                                            <p:strVal val="#ppt_w"/>
                                          </p:val>
                                        </p:tav>
                                      </p:tavLst>
                                    </p:anim>
                                    <p:anim calcmode="lin" valueType="num">
                                      <p:cBhvr>
                                        <p:cTn id="92" dur="500" fill="hold"/>
                                        <p:tgtEl>
                                          <p:spTgt spid="11"/>
                                        </p:tgtEl>
                                        <p:attrNameLst>
                                          <p:attrName>ppt_h</p:attrName>
                                        </p:attrNameLst>
                                      </p:cBhvr>
                                      <p:tavLst>
                                        <p:tav tm="0">
                                          <p:val>
                                            <p:fltVal val="0"/>
                                          </p:val>
                                        </p:tav>
                                        <p:tav tm="100000">
                                          <p:val>
                                            <p:strVal val="#ppt_h"/>
                                          </p:val>
                                        </p:tav>
                                      </p:tavLst>
                                    </p:anim>
                                    <p:animEffect transition="in" filter="fade">
                                      <p:cBhvr>
                                        <p:cTn id="93" dur="500"/>
                                        <p:tgtEl>
                                          <p:spTgt spid="11"/>
                                        </p:tgtEl>
                                      </p:cBhvr>
                                    </p:animEffect>
                                  </p:childTnLst>
                                </p:cTn>
                              </p:par>
                            </p:childTnLst>
                          </p:cTn>
                        </p:par>
                        <p:par>
                          <p:cTn id="94" fill="hold" nodeType="afterGroup">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 calcmode="lin" valueType="num">
                                      <p:cBhvr>
                                        <p:cTn id="97" dur="500" fill="hold"/>
                                        <p:tgtEl>
                                          <p:spTgt spid="13"/>
                                        </p:tgtEl>
                                        <p:attrNameLst>
                                          <p:attrName>ppt_w</p:attrName>
                                        </p:attrNameLst>
                                      </p:cBhvr>
                                      <p:tavLst>
                                        <p:tav tm="0">
                                          <p:val>
                                            <p:fltVal val="0"/>
                                          </p:val>
                                        </p:tav>
                                        <p:tav tm="100000">
                                          <p:val>
                                            <p:strVal val="#ppt_w"/>
                                          </p:val>
                                        </p:tav>
                                      </p:tavLst>
                                    </p:anim>
                                    <p:anim calcmode="lin" valueType="num">
                                      <p:cBhvr>
                                        <p:cTn id="98" dur="500" fill="hold"/>
                                        <p:tgtEl>
                                          <p:spTgt spid="13"/>
                                        </p:tgtEl>
                                        <p:attrNameLst>
                                          <p:attrName>ppt_h</p:attrName>
                                        </p:attrNameLst>
                                      </p:cBhvr>
                                      <p:tavLst>
                                        <p:tav tm="0">
                                          <p:val>
                                            <p:fltVal val="0"/>
                                          </p:val>
                                        </p:tav>
                                        <p:tav tm="100000">
                                          <p:val>
                                            <p:strVal val="#ppt_h"/>
                                          </p:val>
                                        </p:tav>
                                      </p:tavLst>
                                    </p:anim>
                                    <p:animEffect transition="in" filter="fade">
                                      <p:cBhvr>
                                        <p:cTn id="99" dur="500"/>
                                        <p:tgtEl>
                                          <p:spTgt spid="13"/>
                                        </p:tgtEl>
                                      </p:cBhvr>
                                    </p:animEffect>
                                  </p:childTnLst>
                                </p:cTn>
                              </p:par>
                            </p:childTnLst>
                          </p:cTn>
                        </p:par>
                        <p:par>
                          <p:cTn id="100" fill="hold" nodeType="afterGroup">
                            <p:stCondLst>
                              <p:cond delay="8000"/>
                            </p:stCondLst>
                            <p:childTnLst>
                              <p:par>
                                <p:cTn id="101" presetID="53" presetClass="entr" presetSubtype="16" fill="hold" grpId="0" nodeType="afterEffect">
                                  <p:stCondLst>
                                    <p:cond delay="0"/>
                                  </p:stCondLst>
                                  <p:childTnLst>
                                    <p:set>
                                      <p:cBhvr>
                                        <p:cTn id="102" dur="1" fill="hold">
                                          <p:stCondLst>
                                            <p:cond delay="0"/>
                                          </p:stCondLst>
                                        </p:cTn>
                                        <p:tgtEl>
                                          <p:spTgt spid="20"/>
                                        </p:tgtEl>
                                        <p:attrNameLst>
                                          <p:attrName>style.visibility</p:attrName>
                                        </p:attrNameLst>
                                      </p:cBhvr>
                                      <p:to>
                                        <p:strVal val="visible"/>
                                      </p:to>
                                    </p:set>
                                    <p:anim calcmode="lin" valueType="num">
                                      <p:cBhvr>
                                        <p:cTn id="103" dur="500" fill="hold"/>
                                        <p:tgtEl>
                                          <p:spTgt spid="20"/>
                                        </p:tgtEl>
                                        <p:attrNameLst>
                                          <p:attrName>ppt_w</p:attrName>
                                        </p:attrNameLst>
                                      </p:cBhvr>
                                      <p:tavLst>
                                        <p:tav tm="0">
                                          <p:val>
                                            <p:fltVal val="0"/>
                                          </p:val>
                                        </p:tav>
                                        <p:tav tm="100000">
                                          <p:val>
                                            <p:strVal val="#ppt_w"/>
                                          </p:val>
                                        </p:tav>
                                      </p:tavLst>
                                    </p:anim>
                                    <p:anim calcmode="lin" valueType="num">
                                      <p:cBhvr>
                                        <p:cTn id="104" dur="500" fill="hold"/>
                                        <p:tgtEl>
                                          <p:spTgt spid="20"/>
                                        </p:tgtEl>
                                        <p:attrNameLst>
                                          <p:attrName>ppt_h</p:attrName>
                                        </p:attrNameLst>
                                      </p:cBhvr>
                                      <p:tavLst>
                                        <p:tav tm="0">
                                          <p:val>
                                            <p:fltVal val="0"/>
                                          </p:val>
                                        </p:tav>
                                        <p:tav tm="100000">
                                          <p:val>
                                            <p:strVal val="#ppt_h"/>
                                          </p:val>
                                        </p:tav>
                                      </p:tavLst>
                                    </p:anim>
                                    <p:animEffect transition="in" filter="fade">
                                      <p:cBhvr>
                                        <p:cTn id="105" dur="500"/>
                                        <p:tgtEl>
                                          <p:spTgt spid="20"/>
                                        </p:tgtEl>
                                      </p:cBhvr>
                                    </p:animEffect>
                                  </p:childTnLst>
                                </p:cTn>
                              </p:par>
                            </p:childTnLst>
                          </p:cTn>
                        </p:par>
                        <p:par>
                          <p:cTn id="106" fill="hold" nodeType="afterGroup">
                            <p:stCondLst>
                              <p:cond delay="8500"/>
                            </p:stCondLst>
                            <p:childTnLst>
                              <p:par>
                                <p:cTn id="107" presetID="2" presetClass="entr" presetSubtype="8" fill="hold" grpId="0" nodeType="afterEffect">
                                  <p:stCondLst>
                                    <p:cond delay="0"/>
                                  </p:stCondLst>
                                  <p:childTnLst>
                                    <p:set>
                                      <p:cBhvr>
                                        <p:cTn id="108" dur="1" fill="hold">
                                          <p:stCondLst>
                                            <p:cond delay="0"/>
                                          </p:stCondLst>
                                        </p:cTn>
                                        <p:tgtEl>
                                          <p:spTgt spid="25"/>
                                        </p:tgtEl>
                                        <p:attrNameLst>
                                          <p:attrName>style.visibility</p:attrName>
                                        </p:attrNameLst>
                                      </p:cBhvr>
                                      <p:to>
                                        <p:strVal val="visible"/>
                                      </p:to>
                                    </p:set>
                                    <p:anim calcmode="lin" valueType="num">
                                      <p:cBhvr additive="base">
                                        <p:cTn id="109" dur="500" fill="hold"/>
                                        <p:tgtEl>
                                          <p:spTgt spid="25"/>
                                        </p:tgtEl>
                                        <p:attrNameLst>
                                          <p:attrName>ppt_x</p:attrName>
                                        </p:attrNameLst>
                                      </p:cBhvr>
                                      <p:tavLst>
                                        <p:tav tm="0">
                                          <p:val>
                                            <p:strVal val="0-#ppt_w/2"/>
                                          </p:val>
                                        </p:tav>
                                        <p:tav tm="100000">
                                          <p:val>
                                            <p:strVal val="#ppt_x"/>
                                          </p:val>
                                        </p:tav>
                                      </p:tavLst>
                                    </p:anim>
                                    <p:anim calcmode="lin" valueType="num">
                                      <p:cBhvr additive="base">
                                        <p:cTn id="110" dur="500" fill="hold"/>
                                        <p:tgtEl>
                                          <p:spTgt spid="25"/>
                                        </p:tgtEl>
                                        <p:attrNameLst>
                                          <p:attrName>ppt_y</p:attrName>
                                        </p:attrNameLst>
                                      </p:cBhvr>
                                      <p:tavLst>
                                        <p:tav tm="0">
                                          <p:val>
                                            <p:strVal val="#ppt_y"/>
                                          </p:val>
                                        </p:tav>
                                        <p:tav tm="100000">
                                          <p:val>
                                            <p:strVal val="#ppt_y"/>
                                          </p:val>
                                        </p:tav>
                                      </p:tavLst>
                                    </p:anim>
                                  </p:childTnLst>
                                </p:cTn>
                              </p:par>
                              <p:par>
                                <p:cTn id="111" presetID="2" presetClass="entr" presetSubtype="8" fill="hold" grpId="0" nodeType="withEffect">
                                  <p:stCondLst>
                                    <p:cond delay="0"/>
                                  </p:stCondLst>
                                  <p:childTnLst>
                                    <p:set>
                                      <p:cBhvr>
                                        <p:cTn id="112" dur="1" fill="hold">
                                          <p:stCondLst>
                                            <p:cond delay="0"/>
                                          </p:stCondLst>
                                        </p:cTn>
                                        <p:tgtEl>
                                          <p:spTgt spid="26"/>
                                        </p:tgtEl>
                                        <p:attrNameLst>
                                          <p:attrName>style.visibility</p:attrName>
                                        </p:attrNameLst>
                                      </p:cBhvr>
                                      <p:to>
                                        <p:strVal val="visible"/>
                                      </p:to>
                                    </p:set>
                                    <p:anim calcmode="lin" valueType="num">
                                      <p:cBhvr additive="base">
                                        <p:cTn id="113" dur="500" fill="hold"/>
                                        <p:tgtEl>
                                          <p:spTgt spid="26"/>
                                        </p:tgtEl>
                                        <p:attrNameLst>
                                          <p:attrName>ppt_x</p:attrName>
                                        </p:attrNameLst>
                                      </p:cBhvr>
                                      <p:tavLst>
                                        <p:tav tm="0">
                                          <p:val>
                                            <p:strVal val="0-#ppt_w/2"/>
                                          </p:val>
                                        </p:tav>
                                        <p:tav tm="100000">
                                          <p:val>
                                            <p:strVal val="#ppt_x"/>
                                          </p:val>
                                        </p:tav>
                                      </p:tavLst>
                                    </p:anim>
                                    <p:anim calcmode="lin" valueType="num">
                                      <p:cBhvr additive="base">
                                        <p:cTn id="114" dur="500" fill="hold"/>
                                        <p:tgtEl>
                                          <p:spTgt spid="26"/>
                                        </p:tgtEl>
                                        <p:attrNameLst>
                                          <p:attrName>ppt_y</p:attrName>
                                        </p:attrNameLst>
                                      </p:cBhvr>
                                      <p:tavLst>
                                        <p:tav tm="0">
                                          <p:val>
                                            <p:strVal val="#ppt_y"/>
                                          </p:val>
                                        </p:tav>
                                        <p:tav tm="100000">
                                          <p:val>
                                            <p:strVal val="#ppt_y"/>
                                          </p:val>
                                        </p:tav>
                                      </p:tavLst>
                                    </p:anim>
                                  </p:childTnLst>
                                </p:cTn>
                              </p:par>
                              <p:par>
                                <p:cTn id="115" presetID="2" presetClass="entr" presetSubtype="8" fill="hold" grpId="0" nodeType="withEffect">
                                  <p:stCondLst>
                                    <p:cond delay="0"/>
                                  </p:stCondLst>
                                  <p:childTnLst>
                                    <p:set>
                                      <p:cBhvr>
                                        <p:cTn id="116" dur="1" fill="hold">
                                          <p:stCondLst>
                                            <p:cond delay="0"/>
                                          </p:stCondLst>
                                        </p:cTn>
                                        <p:tgtEl>
                                          <p:spTgt spid="27"/>
                                        </p:tgtEl>
                                        <p:attrNameLst>
                                          <p:attrName>style.visibility</p:attrName>
                                        </p:attrNameLst>
                                      </p:cBhvr>
                                      <p:to>
                                        <p:strVal val="visible"/>
                                      </p:to>
                                    </p:set>
                                    <p:anim calcmode="lin" valueType="num">
                                      <p:cBhvr additive="base">
                                        <p:cTn id="117" dur="500" fill="hold"/>
                                        <p:tgtEl>
                                          <p:spTgt spid="27"/>
                                        </p:tgtEl>
                                        <p:attrNameLst>
                                          <p:attrName>ppt_x</p:attrName>
                                        </p:attrNameLst>
                                      </p:cBhvr>
                                      <p:tavLst>
                                        <p:tav tm="0">
                                          <p:val>
                                            <p:strVal val="0-#ppt_w/2"/>
                                          </p:val>
                                        </p:tav>
                                        <p:tav tm="100000">
                                          <p:val>
                                            <p:strVal val="#ppt_x"/>
                                          </p:val>
                                        </p:tav>
                                      </p:tavLst>
                                    </p:anim>
                                    <p:anim calcmode="lin" valueType="num">
                                      <p:cBhvr additive="base">
                                        <p:cTn id="118" dur="500" fill="hold"/>
                                        <p:tgtEl>
                                          <p:spTgt spid="27"/>
                                        </p:tgtEl>
                                        <p:attrNameLst>
                                          <p:attrName>ppt_y</p:attrName>
                                        </p:attrNameLst>
                                      </p:cBhvr>
                                      <p:tavLst>
                                        <p:tav tm="0">
                                          <p:val>
                                            <p:strVal val="#ppt_y"/>
                                          </p:val>
                                        </p:tav>
                                        <p:tav tm="100000">
                                          <p:val>
                                            <p:strVal val="#ppt_y"/>
                                          </p:val>
                                        </p:tav>
                                      </p:tavLst>
                                    </p:anim>
                                  </p:childTnLst>
                                </p:cTn>
                              </p:par>
                              <p:par>
                                <p:cTn id="119" presetID="2" presetClass="entr" presetSubtype="8" fill="hold" grpId="0" nodeType="withEffect">
                                  <p:stCondLst>
                                    <p:cond delay="0"/>
                                  </p:stCondLst>
                                  <p:childTnLst>
                                    <p:set>
                                      <p:cBhvr>
                                        <p:cTn id="120" dur="1" fill="hold">
                                          <p:stCondLst>
                                            <p:cond delay="0"/>
                                          </p:stCondLst>
                                        </p:cTn>
                                        <p:tgtEl>
                                          <p:spTgt spid="28"/>
                                        </p:tgtEl>
                                        <p:attrNameLst>
                                          <p:attrName>style.visibility</p:attrName>
                                        </p:attrNameLst>
                                      </p:cBhvr>
                                      <p:to>
                                        <p:strVal val="visible"/>
                                      </p:to>
                                    </p:set>
                                    <p:anim calcmode="lin" valueType="num">
                                      <p:cBhvr additive="base">
                                        <p:cTn id="121" dur="500" fill="hold"/>
                                        <p:tgtEl>
                                          <p:spTgt spid="28"/>
                                        </p:tgtEl>
                                        <p:attrNameLst>
                                          <p:attrName>ppt_x</p:attrName>
                                        </p:attrNameLst>
                                      </p:cBhvr>
                                      <p:tavLst>
                                        <p:tav tm="0">
                                          <p:val>
                                            <p:strVal val="0-#ppt_w/2"/>
                                          </p:val>
                                        </p:tav>
                                        <p:tav tm="100000">
                                          <p:val>
                                            <p:strVal val="#ppt_x"/>
                                          </p:val>
                                        </p:tav>
                                      </p:tavLst>
                                    </p:anim>
                                    <p:anim calcmode="lin" valueType="num">
                                      <p:cBhvr additive="base">
                                        <p:cTn id="122" dur="500" fill="hold"/>
                                        <p:tgtEl>
                                          <p:spTgt spid="28"/>
                                        </p:tgtEl>
                                        <p:attrNameLst>
                                          <p:attrName>ppt_y</p:attrName>
                                        </p:attrNameLst>
                                      </p:cBhvr>
                                      <p:tavLst>
                                        <p:tav tm="0">
                                          <p:val>
                                            <p:strVal val="#ppt_y"/>
                                          </p:val>
                                        </p:tav>
                                        <p:tav tm="100000">
                                          <p:val>
                                            <p:strVal val="#ppt_y"/>
                                          </p:val>
                                        </p:tav>
                                      </p:tavLst>
                                    </p:anim>
                                  </p:childTnLst>
                                </p:cTn>
                              </p:par>
                            </p:childTnLst>
                          </p:cTn>
                        </p:par>
                        <p:par>
                          <p:cTn id="123" fill="hold" nodeType="afterGroup">
                            <p:stCondLst>
                              <p:cond delay="9000"/>
                            </p:stCondLst>
                            <p:childTnLst>
                              <p:par>
                                <p:cTn id="124" presetID="2" presetClass="entr" presetSubtype="2" fill="hold" grpId="0" nodeType="afterEffect">
                                  <p:stCondLst>
                                    <p:cond delay="0"/>
                                  </p:stCondLst>
                                  <p:childTnLst>
                                    <p:set>
                                      <p:cBhvr>
                                        <p:cTn id="125" dur="1" fill="hold">
                                          <p:stCondLst>
                                            <p:cond delay="0"/>
                                          </p:stCondLst>
                                        </p:cTn>
                                        <p:tgtEl>
                                          <p:spTgt spid="21"/>
                                        </p:tgtEl>
                                        <p:attrNameLst>
                                          <p:attrName>style.visibility</p:attrName>
                                        </p:attrNameLst>
                                      </p:cBhvr>
                                      <p:to>
                                        <p:strVal val="visible"/>
                                      </p:to>
                                    </p:set>
                                    <p:anim calcmode="lin" valueType="num">
                                      <p:cBhvr additive="base">
                                        <p:cTn id="126" dur="500" fill="hold"/>
                                        <p:tgtEl>
                                          <p:spTgt spid="21"/>
                                        </p:tgtEl>
                                        <p:attrNameLst>
                                          <p:attrName>ppt_x</p:attrName>
                                        </p:attrNameLst>
                                      </p:cBhvr>
                                      <p:tavLst>
                                        <p:tav tm="0">
                                          <p:val>
                                            <p:strVal val="1+#ppt_w/2"/>
                                          </p:val>
                                        </p:tav>
                                        <p:tav tm="100000">
                                          <p:val>
                                            <p:strVal val="#ppt_x"/>
                                          </p:val>
                                        </p:tav>
                                      </p:tavLst>
                                    </p:anim>
                                    <p:anim calcmode="lin" valueType="num">
                                      <p:cBhvr additive="base">
                                        <p:cTn id="127" dur="500" fill="hold"/>
                                        <p:tgtEl>
                                          <p:spTgt spid="21"/>
                                        </p:tgtEl>
                                        <p:attrNameLst>
                                          <p:attrName>ppt_y</p:attrName>
                                        </p:attrNameLst>
                                      </p:cBhvr>
                                      <p:tavLst>
                                        <p:tav tm="0">
                                          <p:val>
                                            <p:strVal val="#ppt_y"/>
                                          </p:val>
                                        </p:tav>
                                        <p:tav tm="100000">
                                          <p:val>
                                            <p:strVal val="#ppt_y"/>
                                          </p:val>
                                        </p:tav>
                                      </p:tavLst>
                                    </p:anim>
                                  </p:childTnLst>
                                </p:cTn>
                              </p:par>
                              <p:par>
                                <p:cTn id="128" presetID="2" presetClass="entr" presetSubtype="2" fill="hold" grpId="0" nodeType="withEffect">
                                  <p:stCondLst>
                                    <p:cond delay="0"/>
                                  </p:stCondLst>
                                  <p:childTnLst>
                                    <p:set>
                                      <p:cBhvr>
                                        <p:cTn id="129" dur="1" fill="hold">
                                          <p:stCondLst>
                                            <p:cond delay="0"/>
                                          </p:stCondLst>
                                        </p:cTn>
                                        <p:tgtEl>
                                          <p:spTgt spid="22"/>
                                        </p:tgtEl>
                                        <p:attrNameLst>
                                          <p:attrName>style.visibility</p:attrName>
                                        </p:attrNameLst>
                                      </p:cBhvr>
                                      <p:to>
                                        <p:strVal val="visible"/>
                                      </p:to>
                                    </p:set>
                                    <p:anim calcmode="lin" valueType="num">
                                      <p:cBhvr additive="base">
                                        <p:cTn id="130" dur="500" fill="hold"/>
                                        <p:tgtEl>
                                          <p:spTgt spid="22"/>
                                        </p:tgtEl>
                                        <p:attrNameLst>
                                          <p:attrName>ppt_x</p:attrName>
                                        </p:attrNameLst>
                                      </p:cBhvr>
                                      <p:tavLst>
                                        <p:tav tm="0">
                                          <p:val>
                                            <p:strVal val="1+#ppt_w/2"/>
                                          </p:val>
                                        </p:tav>
                                        <p:tav tm="100000">
                                          <p:val>
                                            <p:strVal val="#ppt_x"/>
                                          </p:val>
                                        </p:tav>
                                      </p:tavLst>
                                    </p:anim>
                                    <p:anim calcmode="lin" valueType="num">
                                      <p:cBhvr additive="base">
                                        <p:cTn id="131" dur="500" fill="hold"/>
                                        <p:tgtEl>
                                          <p:spTgt spid="22"/>
                                        </p:tgtEl>
                                        <p:attrNameLst>
                                          <p:attrName>ppt_y</p:attrName>
                                        </p:attrNameLst>
                                      </p:cBhvr>
                                      <p:tavLst>
                                        <p:tav tm="0">
                                          <p:val>
                                            <p:strVal val="#ppt_y"/>
                                          </p:val>
                                        </p:tav>
                                        <p:tav tm="100000">
                                          <p:val>
                                            <p:strVal val="#ppt_y"/>
                                          </p:val>
                                        </p:tav>
                                      </p:tavLst>
                                    </p:anim>
                                  </p:childTnLst>
                                </p:cTn>
                              </p:par>
                              <p:par>
                                <p:cTn id="132" presetID="2" presetClass="entr" presetSubtype="2" fill="hold" grpId="0" nodeType="withEffect">
                                  <p:stCondLst>
                                    <p:cond delay="0"/>
                                  </p:stCondLst>
                                  <p:childTnLst>
                                    <p:set>
                                      <p:cBhvr>
                                        <p:cTn id="133" dur="1" fill="hold">
                                          <p:stCondLst>
                                            <p:cond delay="0"/>
                                          </p:stCondLst>
                                        </p:cTn>
                                        <p:tgtEl>
                                          <p:spTgt spid="23"/>
                                        </p:tgtEl>
                                        <p:attrNameLst>
                                          <p:attrName>style.visibility</p:attrName>
                                        </p:attrNameLst>
                                      </p:cBhvr>
                                      <p:to>
                                        <p:strVal val="visible"/>
                                      </p:to>
                                    </p:set>
                                    <p:anim calcmode="lin" valueType="num">
                                      <p:cBhvr additive="base">
                                        <p:cTn id="134" dur="500" fill="hold"/>
                                        <p:tgtEl>
                                          <p:spTgt spid="23"/>
                                        </p:tgtEl>
                                        <p:attrNameLst>
                                          <p:attrName>ppt_x</p:attrName>
                                        </p:attrNameLst>
                                      </p:cBhvr>
                                      <p:tavLst>
                                        <p:tav tm="0">
                                          <p:val>
                                            <p:strVal val="1+#ppt_w/2"/>
                                          </p:val>
                                        </p:tav>
                                        <p:tav tm="100000">
                                          <p:val>
                                            <p:strVal val="#ppt_x"/>
                                          </p:val>
                                        </p:tav>
                                      </p:tavLst>
                                    </p:anim>
                                    <p:anim calcmode="lin" valueType="num">
                                      <p:cBhvr additive="base">
                                        <p:cTn id="135" dur="500" fill="hold"/>
                                        <p:tgtEl>
                                          <p:spTgt spid="23"/>
                                        </p:tgtEl>
                                        <p:attrNameLst>
                                          <p:attrName>ppt_y</p:attrName>
                                        </p:attrNameLst>
                                      </p:cBhvr>
                                      <p:tavLst>
                                        <p:tav tm="0">
                                          <p:val>
                                            <p:strVal val="#ppt_y"/>
                                          </p:val>
                                        </p:tav>
                                        <p:tav tm="100000">
                                          <p:val>
                                            <p:strVal val="#ppt_y"/>
                                          </p:val>
                                        </p:tav>
                                      </p:tavLst>
                                    </p:anim>
                                  </p:childTnLst>
                                </p:cTn>
                              </p:par>
                              <p:par>
                                <p:cTn id="136" presetID="2" presetClass="entr" presetSubtype="2" fill="hold" grpId="0" nodeType="withEffect">
                                  <p:stCondLst>
                                    <p:cond delay="0"/>
                                  </p:stCondLst>
                                  <p:childTnLst>
                                    <p:set>
                                      <p:cBhvr>
                                        <p:cTn id="137" dur="1" fill="hold">
                                          <p:stCondLst>
                                            <p:cond delay="0"/>
                                          </p:stCondLst>
                                        </p:cTn>
                                        <p:tgtEl>
                                          <p:spTgt spid="24"/>
                                        </p:tgtEl>
                                        <p:attrNameLst>
                                          <p:attrName>style.visibility</p:attrName>
                                        </p:attrNameLst>
                                      </p:cBhvr>
                                      <p:to>
                                        <p:strVal val="visible"/>
                                      </p:to>
                                    </p:set>
                                    <p:anim calcmode="lin" valueType="num">
                                      <p:cBhvr additive="base">
                                        <p:cTn id="138" dur="500" fill="hold"/>
                                        <p:tgtEl>
                                          <p:spTgt spid="24"/>
                                        </p:tgtEl>
                                        <p:attrNameLst>
                                          <p:attrName>ppt_x</p:attrName>
                                        </p:attrNameLst>
                                      </p:cBhvr>
                                      <p:tavLst>
                                        <p:tav tm="0">
                                          <p:val>
                                            <p:strVal val="1+#ppt_w/2"/>
                                          </p:val>
                                        </p:tav>
                                        <p:tav tm="100000">
                                          <p:val>
                                            <p:strVal val="#ppt_x"/>
                                          </p:val>
                                        </p:tav>
                                      </p:tavLst>
                                    </p:anim>
                                    <p:anim calcmode="lin" valueType="num">
                                      <p:cBhvr additive="base">
                                        <p:cTn id="139"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p:bldP spid="9" grpId="0"/>
      <p:bldP spid="10" grpId="0"/>
      <p:bldP spid="11" grpId="0"/>
      <p:bldP spid="12" grpId="0"/>
      <p:bldP spid="13" grpId="0"/>
      <p:bldP spid="14" grpId="0"/>
      <p:bldP spid="15" grpId="0"/>
      <p:bldP spid="16" grpId="0" animBg="1"/>
      <p:bldP spid="17" grpId="0" animBg="1"/>
      <p:bldP spid="18" grpId="0" animBg="1"/>
      <p:bldP spid="19" grpId="0" animBg="1"/>
      <p:bldP spid="20" grpId="0" animBg="1"/>
      <p:bldP spid="21" grpId="0"/>
      <p:bldP spid="22" grpId="0"/>
      <p:bldP spid="23" grpId="0"/>
      <p:bldP spid="24" grpId="0"/>
      <p:bldP spid="25" grpId="0"/>
      <p:bldP spid="26" grpId="0"/>
      <p:bldP spid="27" grpId="0"/>
      <p:bldP spid="28" grpId="0"/>
    </p:bldLst>
  </p:timing>
</p:sld>
</file>

<file path=ppt/slides/slide22.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0"/>
          <p:cNvGrpSpPr/>
          <p:nvPr/>
        </p:nvGrpSpPr>
        <p:grpSpPr>
          <a:xfrm>
            <a:off x="3607600" y="1225904"/>
            <a:ext cx="2154824" cy="3631677"/>
            <a:chOff x="4960262" y="1937581"/>
            <a:chExt cx="2620409" cy="4416361"/>
          </a:xfrm>
        </p:grpSpPr>
        <p:sp>
          <p:nvSpPr>
            <p:cNvPr id="12" name="Oval 5"/>
            <p:cNvSpPr>
              <a:spLocks noChangeArrowheads="1"/>
            </p:cNvSpPr>
            <p:nvPr/>
          </p:nvSpPr>
          <p:spPr bwMode="auto">
            <a:xfrm>
              <a:off x="4960262" y="2615001"/>
              <a:ext cx="533009" cy="531697"/>
            </a:xfrm>
            <a:prstGeom prst="ellipse">
              <a:avLst/>
            </a:prstGeom>
            <a:solidFill>
              <a:schemeClr val="accent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Oval 6"/>
            <p:cNvSpPr>
              <a:spLocks noChangeArrowheads="1"/>
            </p:cNvSpPr>
            <p:nvPr/>
          </p:nvSpPr>
          <p:spPr bwMode="auto">
            <a:xfrm>
              <a:off x="5200510" y="2183081"/>
              <a:ext cx="727308" cy="727308"/>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Oval 7"/>
            <p:cNvSpPr>
              <a:spLocks noChangeArrowheads="1"/>
            </p:cNvSpPr>
            <p:nvPr/>
          </p:nvSpPr>
          <p:spPr bwMode="auto">
            <a:xfrm>
              <a:off x="5691509" y="1937581"/>
              <a:ext cx="1098839" cy="1097526"/>
            </a:xfrm>
            <a:prstGeom prst="ellipse">
              <a:avLst/>
            </a:prstGeom>
            <a:solidFill>
              <a:schemeClr val="accent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Oval 8"/>
            <p:cNvSpPr>
              <a:spLocks noChangeArrowheads="1"/>
            </p:cNvSpPr>
            <p:nvPr/>
          </p:nvSpPr>
          <p:spPr bwMode="auto">
            <a:xfrm>
              <a:off x="6485771" y="2257912"/>
              <a:ext cx="817894" cy="813955"/>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16" name="Oval 9"/>
            <p:cNvSpPr>
              <a:spLocks noChangeArrowheads="1"/>
            </p:cNvSpPr>
            <p:nvPr/>
          </p:nvSpPr>
          <p:spPr bwMode="auto">
            <a:xfrm>
              <a:off x="6672193" y="2730530"/>
              <a:ext cx="908478" cy="904540"/>
            </a:xfrm>
            <a:prstGeom prst="ellipse">
              <a:avLst/>
            </a:prstGeom>
            <a:solidFill>
              <a:schemeClr val="accent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Oval 10"/>
            <p:cNvSpPr>
              <a:spLocks noChangeArrowheads="1"/>
            </p:cNvSpPr>
            <p:nvPr/>
          </p:nvSpPr>
          <p:spPr bwMode="auto">
            <a:xfrm>
              <a:off x="6485771" y="3467029"/>
              <a:ext cx="743062" cy="74306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Oval 11"/>
            <p:cNvSpPr>
              <a:spLocks noChangeArrowheads="1"/>
            </p:cNvSpPr>
            <p:nvPr/>
          </p:nvSpPr>
          <p:spPr bwMode="auto">
            <a:xfrm>
              <a:off x="6136558" y="3837247"/>
              <a:ext cx="569768" cy="571082"/>
            </a:xfrm>
            <a:prstGeom prst="ellipse">
              <a:avLst/>
            </a:prstGeom>
            <a:solidFill>
              <a:schemeClr val="accent3"/>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Oval 12"/>
            <p:cNvSpPr>
              <a:spLocks noChangeArrowheads="1"/>
            </p:cNvSpPr>
            <p:nvPr/>
          </p:nvSpPr>
          <p:spPr bwMode="auto">
            <a:xfrm>
              <a:off x="5788658" y="4122131"/>
              <a:ext cx="693174" cy="697113"/>
            </a:xfrm>
            <a:prstGeom prst="ellips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0" name="Oval 13"/>
            <p:cNvSpPr>
              <a:spLocks noChangeArrowheads="1"/>
            </p:cNvSpPr>
            <p:nvPr/>
          </p:nvSpPr>
          <p:spPr bwMode="auto">
            <a:xfrm>
              <a:off x="5772904" y="4660391"/>
              <a:ext cx="531697" cy="534322"/>
            </a:xfrm>
            <a:prstGeom prst="ellipse">
              <a:avLst/>
            </a:prstGeom>
            <a:solidFill>
              <a:schemeClr val="accent1"/>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Oval 14"/>
            <p:cNvSpPr>
              <a:spLocks noChangeArrowheads="1"/>
            </p:cNvSpPr>
            <p:nvPr/>
          </p:nvSpPr>
          <p:spPr bwMode="auto">
            <a:xfrm>
              <a:off x="5657375" y="5592500"/>
              <a:ext cx="762755" cy="761442"/>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endParaRPr>
            </a:p>
          </p:txBody>
        </p:sp>
        <p:sp>
          <p:nvSpPr>
            <p:cNvPr id="22" name="矩形 21"/>
            <p:cNvSpPr/>
            <p:nvPr/>
          </p:nvSpPr>
          <p:spPr>
            <a:xfrm>
              <a:off x="5129272" y="2382331"/>
              <a:ext cx="736439" cy="400110"/>
            </a:xfrm>
            <a:prstGeom prst="rect">
              <a:avLst/>
            </a:prstGeom>
            <a:ln>
              <a:noFill/>
            </a:ln>
          </p:spPr>
          <p:txBody>
            <a:bodyPr wrap="square">
              <a:spAutoFit/>
            </a:bodyPr>
            <a:lstStyle/>
            <a:p>
              <a:pPr algn="ctr"/>
              <a:r>
                <a:rPr lang="en-US" altLang="zh-CN" sz="1500" b="1">
                  <a:solidFill>
                    <a:schemeClr val="bg1"/>
                  </a:solidFill>
                  <a:latin typeface="Kartika" panose="02020503030404060203" pitchFamily="18" charset="0"/>
                  <a:ea typeface="微软雅黑" panose="020b0503020204020204" pitchFamily="34" charset="-122"/>
                  <a:cs typeface="Kartika" panose="02020503030404060203" pitchFamily="18" charset="0"/>
                </a:rPr>
                <a:t>01</a:t>
              </a:r>
              <a:endParaRPr lang="zh-CN" altLang="en-US" sz="1500" b="1">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sp>
          <p:nvSpPr>
            <p:cNvPr id="23" name="矩形 22"/>
            <p:cNvSpPr/>
            <p:nvPr/>
          </p:nvSpPr>
          <p:spPr>
            <a:xfrm>
              <a:off x="6489082" y="2424107"/>
              <a:ext cx="736439" cy="400110"/>
            </a:xfrm>
            <a:prstGeom prst="rect">
              <a:avLst/>
            </a:prstGeom>
            <a:ln>
              <a:noFill/>
            </a:ln>
          </p:spPr>
          <p:txBody>
            <a:bodyPr wrap="square">
              <a:spAutoFit/>
            </a:bodyPr>
            <a:lstStyle/>
            <a:p>
              <a:pPr algn="ctr"/>
              <a:r>
                <a:rPr lang="en-US" altLang="zh-CN" sz="1500" b="1">
                  <a:solidFill>
                    <a:schemeClr val="bg1"/>
                  </a:solidFill>
                  <a:latin typeface="Kartika" panose="02020503030404060203" pitchFamily="18" charset="0"/>
                  <a:ea typeface="微软雅黑" panose="020b0503020204020204" pitchFamily="34" charset="-122"/>
                  <a:cs typeface="Kartika" panose="02020503030404060203" pitchFamily="18" charset="0"/>
                </a:rPr>
                <a:t>02</a:t>
              </a:r>
              <a:endParaRPr lang="zh-CN" altLang="en-US" sz="1500" b="1">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sp>
          <p:nvSpPr>
            <p:cNvPr id="24" name="矩形 23"/>
            <p:cNvSpPr/>
            <p:nvPr/>
          </p:nvSpPr>
          <p:spPr>
            <a:xfrm>
              <a:off x="6526498" y="3646353"/>
              <a:ext cx="736439" cy="400110"/>
            </a:xfrm>
            <a:prstGeom prst="rect">
              <a:avLst/>
            </a:prstGeom>
            <a:ln>
              <a:noFill/>
            </a:ln>
          </p:spPr>
          <p:txBody>
            <a:bodyPr wrap="square">
              <a:spAutoFit/>
            </a:bodyPr>
            <a:lstStyle/>
            <a:p>
              <a:pPr algn="ctr"/>
              <a:r>
                <a:rPr lang="en-US" altLang="zh-CN" sz="1500" b="1">
                  <a:solidFill>
                    <a:schemeClr val="bg1"/>
                  </a:solidFill>
                  <a:latin typeface="Kartika" panose="02020503030404060203" pitchFamily="18" charset="0"/>
                  <a:ea typeface="微软雅黑" panose="020b0503020204020204" pitchFamily="34" charset="-122"/>
                  <a:cs typeface="Kartika" panose="02020503030404060203" pitchFamily="18" charset="0"/>
                </a:rPr>
                <a:t>03</a:t>
              </a:r>
              <a:endParaRPr lang="zh-CN" altLang="en-US" sz="1500" b="1">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sp>
          <p:nvSpPr>
            <p:cNvPr id="25" name="矩形 24"/>
            <p:cNvSpPr/>
            <p:nvPr/>
          </p:nvSpPr>
          <p:spPr>
            <a:xfrm>
              <a:off x="5752643" y="4280652"/>
              <a:ext cx="736439" cy="400110"/>
            </a:xfrm>
            <a:prstGeom prst="rect">
              <a:avLst/>
            </a:prstGeom>
            <a:ln>
              <a:noFill/>
            </a:ln>
          </p:spPr>
          <p:txBody>
            <a:bodyPr wrap="square">
              <a:spAutoFit/>
            </a:bodyPr>
            <a:lstStyle/>
            <a:p>
              <a:pPr algn="ctr"/>
              <a:r>
                <a:rPr lang="en-US" altLang="zh-CN" sz="1500" b="1">
                  <a:solidFill>
                    <a:schemeClr val="bg1"/>
                  </a:solidFill>
                  <a:latin typeface="Kartika" panose="02020503030404060203" pitchFamily="18" charset="0"/>
                  <a:ea typeface="微软雅黑" panose="020b0503020204020204" pitchFamily="34" charset="-122"/>
                  <a:cs typeface="Kartika" panose="02020503030404060203" pitchFamily="18" charset="0"/>
                </a:rPr>
                <a:t>04</a:t>
              </a:r>
              <a:endParaRPr lang="zh-CN" altLang="en-US" sz="1500" b="1">
                <a:solidFill>
                  <a:schemeClr val="bg1"/>
                </a:solidFill>
                <a:latin typeface="Kartika" panose="02020503030404060203" pitchFamily="18" charset="0"/>
                <a:ea typeface="微软雅黑" panose="020b0503020204020204" pitchFamily="34" charset="-122"/>
                <a:cs typeface="Kartika" panose="02020503030404060203" pitchFamily="18" charset="0"/>
              </a:endParaRPr>
            </a:p>
          </p:txBody>
        </p:sp>
      </p:grpSp>
      <p:sp>
        <p:nvSpPr>
          <p:cNvPr id="26" name="文本框 25"/>
          <p:cNvSpPr txBox="1"/>
          <p:nvPr/>
        </p:nvSpPr>
        <p:spPr>
          <a:xfrm>
            <a:off x="888728" y="1822195"/>
            <a:ext cx="1933863" cy="900246"/>
          </a:xfrm>
          <a:prstGeom prst="rect">
            <a:avLst/>
          </a:prstGeom>
          <a:noFill/>
          <a:effectLst/>
        </p:spPr>
        <p:txBody>
          <a:bodyPr wrap="none" lIns="68580" tIns="34290" rIns="68580" bIns="34290" rtlCol="0">
            <a:spAutoFit/>
          </a:bodyPr>
          <a:lstStyle/>
          <a:p>
            <a:r>
              <a:rPr lang="zh-CN" altLang="en-US" sz="1400">
                <a:solidFill>
                  <a:schemeClr val="bg1">
                    <a:lumMod val="50000"/>
                  </a:schemeClr>
                </a:solidFill>
                <a:latin typeface="微软雅黑" panose="020b0503020204020204" pitchFamily="34" charset="-122"/>
                <a:ea typeface="微软雅黑" panose="020b0503020204020204" pitchFamily="34" charset="-122"/>
              </a:rPr>
              <a:t>单击此处输入标题</a:t>
            </a:r>
            <a:endParaRPr lang="en-US" altLang="zh-CN" sz="140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200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6208924" y="3669529"/>
            <a:ext cx="1933863" cy="900246"/>
          </a:xfrm>
          <a:prstGeom prst="rect">
            <a:avLst/>
          </a:prstGeom>
          <a:noFill/>
          <a:effectLst/>
        </p:spPr>
        <p:txBody>
          <a:bodyPr wrap="none" lIns="68580" tIns="34290" rIns="68580" bIns="34290" rtlCol="0">
            <a:spAutoFit/>
          </a:bodyPr>
          <a:lstStyle/>
          <a:p>
            <a:r>
              <a:rPr lang="zh-CN" altLang="en-US" sz="1400">
                <a:solidFill>
                  <a:schemeClr val="bg1">
                    <a:lumMod val="50000"/>
                  </a:schemeClr>
                </a:solidFill>
                <a:latin typeface="微软雅黑" panose="020b0503020204020204" pitchFamily="34" charset="-122"/>
                <a:ea typeface="微软雅黑" panose="020b0503020204020204" pitchFamily="34" charset="-122"/>
              </a:rPr>
              <a:t>单击此处输入标题</a:t>
            </a:r>
            <a:endParaRPr lang="en-US" altLang="zh-CN" sz="140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200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文本框 27"/>
          <p:cNvSpPr txBox="1"/>
          <p:nvPr/>
        </p:nvSpPr>
        <p:spPr>
          <a:xfrm>
            <a:off x="908086" y="3666325"/>
            <a:ext cx="1933863" cy="900246"/>
          </a:xfrm>
          <a:prstGeom prst="rect">
            <a:avLst/>
          </a:prstGeom>
          <a:noFill/>
          <a:effectLst/>
        </p:spPr>
        <p:txBody>
          <a:bodyPr wrap="none" lIns="68580" tIns="34290" rIns="68580" bIns="34290" rtlCol="0">
            <a:spAutoFit/>
          </a:bodyPr>
          <a:lstStyle/>
          <a:p>
            <a:r>
              <a:rPr lang="zh-CN" altLang="en-US" sz="1400">
                <a:solidFill>
                  <a:schemeClr val="bg1">
                    <a:lumMod val="50000"/>
                  </a:schemeClr>
                </a:solidFill>
                <a:latin typeface="微软雅黑" panose="020b0503020204020204" pitchFamily="34" charset="-122"/>
                <a:ea typeface="微软雅黑" panose="020b0503020204020204" pitchFamily="34" charset="-122"/>
              </a:rPr>
              <a:t>单击此处输入标题</a:t>
            </a:r>
            <a:endParaRPr lang="en-US" altLang="zh-CN" sz="140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200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6226399" y="1822195"/>
            <a:ext cx="1933863" cy="900246"/>
          </a:xfrm>
          <a:prstGeom prst="rect">
            <a:avLst/>
          </a:prstGeom>
          <a:noFill/>
          <a:effectLst/>
        </p:spPr>
        <p:txBody>
          <a:bodyPr wrap="none" lIns="68580" tIns="34290" rIns="68580" bIns="34290" rtlCol="0">
            <a:spAutoFit/>
          </a:bodyPr>
          <a:lstStyle/>
          <a:p>
            <a:r>
              <a:rPr lang="zh-CN" altLang="en-US" sz="1400">
                <a:solidFill>
                  <a:schemeClr val="bg1">
                    <a:lumMod val="50000"/>
                  </a:schemeClr>
                </a:solidFill>
                <a:latin typeface="微软雅黑" panose="020b0503020204020204" pitchFamily="34" charset="-122"/>
                <a:ea typeface="微软雅黑" panose="020b0503020204020204" pitchFamily="34" charset="-122"/>
              </a:rPr>
              <a:t>单击此处输入标题</a:t>
            </a:r>
            <a:endParaRPr lang="en-US" altLang="zh-CN" sz="140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a:solidFill>
                <a:schemeClr val="bg1">
                  <a:lumMod val="50000"/>
                </a:schemeClr>
              </a:solidFill>
              <a:latin typeface="微软雅黑" panose="020b0503020204020204" pitchFamily="34" charset="-122"/>
              <a:ea typeface="微软雅黑" panose="020b0503020204020204" pitchFamily="34" charset="-122"/>
            </a:endParaRPr>
          </a:p>
          <a:p>
            <a:r>
              <a:rPr lang="zh-CN" altLang="en-US" sz="1000">
                <a:solidFill>
                  <a:schemeClr val="bg1">
                    <a:lumMod val="50000"/>
                  </a:schemeClr>
                </a:solidFill>
                <a:latin typeface="微软雅黑" panose="020b0503020204020204" pitchFamily="34" charset="-122"/>
                <a:ea typeface="微软雅黑" panose="020b0503020204020204" pitchFamily="34" charset="-122"/>
              </a:rPr>
              <a:t>请在这里输入您的主要叙述内容</a:t>
            </a:r>
            <a:endParaRPr lang="en-US" altLang="zh-CN" sz="1000">
              <a:solidFill>
                <a:schemeClr val="bg1">
                  <a:lumMod val="50000"/>
                </a:schemeClr>
              </a:solidFill>
              <a:latin typeface="微软雅黑" panose="020b0503020204020204" pitchFamily="34" charset="-122"/>
              <a:ea typeface="微软雅黑" panose="020b0503020204020204" pitchFamily="34" charset="-122"/>
            </a:endParaRPr>
          </a:p>
          <a:p>
            <a:endParaRPr lang="en-US" altLang="zh-CN" sz="200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 0 0"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par>
                          <p:cTn id="10" fill="hold" nodeType="afterGroup">
                            <p:stCondLst>
                              <p:cond delay="1000"/>
                            </p:stCondLst>
                            <p:childTnLst>
                              <p:par>
                                <p:cTn id="11" presetID="2" presetClass="entr" presetSubtype="8" decel="3800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750" fill="hold"/>
                                        <p:tgtEl>
                                          <p:spTgt spid="26"/>
                                        </p:tgtEl>
                                        <p:attrNameLst>
                                          <p:attrName>ppt_x</p:attrName>
                                        </p:attrNameLst>
                                      </p:cBhvr>
                                      <p:tavLst>
                                        <p:tav tm="0">
                                          <p:val>
                                            <p:strVal val="0-#ppt_w/2"/>
                                          </p:val>
                                        </p:tav>
                                        <p:tav tm="100000">
                                          <p:val>
                                            <p:strVal val="#ppt_x"/>
                                          </p:val>
                                        </p:tav>
                                      </p:tavLst>
                                    </p:anim>
                                    <p:anim calcmode="lin" valueType="num">
                                      <p:cBhvr additive="base">
                                        <p:cTn id="14" dur="750" fill="hold"/>
                                        <p:tgtEl>
                                          <p:spTgt spid="26"/>
                                        </p:tgtEl>
                                        <p:attrNameLst>
                                          <p:attrName>ppt_y</p:attrName>
                                        </p:attrNameLst>
                                      </p:cBhvr>
                                      <p:tavLst>
                                        <p:tav tm="0">
                                          <p:val>
                                            <p:strVal val="#ppt_y"/>
                                          </p:val>
                                        </p:tav>
                                        <p:tav tm="100000">
                                          <p:val>
                                            <p:strVal val="#ppt_y"/>
                                          </p:val>
                                        </p:tav>
                                      </p:tavLst>
                                    </p:anim>
                                  </p:childTnLst>
                                </p:cTn>
                              </p:par>
                              <p:par>
                                <p:cTn id="15" presetID="2" presetClass="entr" presetSubtype="8" decel="38000" fill="hold" grpId="0" nodeType="withEffect">
                                  <p:stCondLst>
                                    <p:cond delay="25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750" fill="hold"/>
                                        <p:tgtEl>
                                          <p:spTgt spid="28"/>
                                        </p:tgtEl>
                                        <p:attrNameLst>
                                          <p:attrName>ppt_x</p:attrName>
                                        </p:attrNameLst>
                                      </p:cBhvr>
                                      <p:tavLst>
                                        <p:tav tm="0">
                                          <p:val>
                                            <p:strVal val="0-#ppt_w/2"/>
                                          </p:val>
                                        </p:tav>
                                        <p:tav tm="100000">
                                          <p:val>
                                            <p:strVal val="#ppt_x"/>
                                          </p:val>
                                        </p:tav>
                                      </p:tavLst>
                                    </p:anim>
                                    <p:anim calcmode="lin" valueType="num">
                                      <p:cBhvr additive="base">
                                        <p:cTn id="18" dur="75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2" decel="38000" fill="hold" grpId="0" nodeType="withEffect">
                                  <p:stCondLst>
                                    <p:cond delay="50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750" fill="hold"/>
                                        <p:tgtEl>
                                          <p:spTgt spid="29"/>
                                        </p:tgtEl>
                                        <p:attrNameLst>
                                          <p:attrName>ppt_x</p:attrName>
                                        </p:attrNameLst>
                                      </p:cBhvr>
                                      <p:tavLst>
                                        <p:tav tm="0">
                                          <p:val>
                                            <p:strVal val="1+#ppt_w/2"/>
                                          </p:val>
                                        </p:tav>
                                        <p:tav tm="100000">
                                          <p:val>
                                            <p:strVal val="#ppt_x"/>
                                          </p:val>
                                        </p:tav>
                                      </p:tavLst>
                                    </p:anim>
                                    <p:anim calcmode="lin" valueType="num">
                                      <p:cBhvr additive="base">
                                        <p:cTn id="22" dur="75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2" decel="38000" fill="hold" grpId="0" nodeType="withEffect">
                                  <p:stCondLst>
                                    <p:cond delay="750"/>
                                  </p:stCondLst>
                                  <p:childTnLst>
                                    <p:set>
                                      <p:cBhvr>
                                        <p:cTn id="24" dur="1" fill="hold">
                                          <p:stCondLst>
                                            <p:cond delay="0"/>
                                          </p:stCondLst>
                                        </p:cTn>
                                        <p:tgtEl>
                                          <p:spTgt spid="27"/>
                                        </p:tgtEl>
                                        <p:attrNameLst>
                                          <p:attrName>style.visibility</p:attrName>
                                        </p:attrNameLst>
                                      </p:cBhvr>
                                      <p:to>
                                        <p:strVal val="visible"/>
                                      </p:to>
                                    </p:set>
                                    <p:anim calcmode="lin" valueType="num">
                                      <p:cBhvr additive="base">
                                        <p:cTn id="25" dur="750" fill="hold"/>
                                        <p:tgtEl>
                                          <p:spTgt spid="27"/>
                                        </p:tgtEl>
                                        <p:attrNameLst>
                                          <p:attrName>ppt_x</p:attrName>
                                        </p:attrNameLst>
                                      </p:cBhvr>
                                      <p:tavLst>
                                        <p:tav tm="0">
                                          <p:val>
                                            <p:strVal val="1+#ppt_w/2"/>
                                          </p:val>
                                        </p:tav>
                                        <p:tav tm="100000">
                                          <p:val>
                                            <p:strVal val="#ppt_x"/>
                                          </p:val>
                                        </p:tav>
                                      </p:tavLst>
                                    </p:anim>
                                    <p:anim calcmode="lin" valueType="num">
                                      <p:cBhvr additive="base">
                                        <p:cTn id="26" dur="75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Lst>
  </p:timing>
</p:sld>
</file>

<file path=ppt/slides/slide2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2410804" y="1470850"/>
            <a:ext cx="3907265" cy="2209051"/>
            <a:chOff x="2410804" y="1470850"/>
            <a:chExt cx="3907265" cy="2209051"/>
          </a:xfrm>
        </p:grpSpPr>
        <p:sp>
          <p:nvSpPr>
            <p:cNvPr id="12" name="Arrow: Chevron 63"/>
            <p:cNvSpPr/>
            <p:nvPr/>
          </p:nvSpPr>
          <p:spPr>
            <a:xfrm>
              <a:off x="4209078" y="1470850"/>
              <a:ext cx="289435" cy="289434"/>
            </a:xfrm>
            <a:prstGeom prst="chevron">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3" name="Arrow: Chevron 64"/>
            <p:cNvSpPr/>
            <p:nvPr/>
          </p:nvSpPr>
          <p:spPr>
            <a:xfrm flipH="1">
              <a:off x="4209078" y="3390467"/>
              <a:ext cx="289435" cy="289434"/>
            </a:xfrm>
            <a:prstGeom prst="chevron">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4" name="Arrow: Chevron 65"/>
            <p:cNvSpPr/>
            <p:nvPr/>
          </p:nvSpPr>
          <p:spPr>
            <a:xfrm rot="16200000" flipH="1" flipV="1">
              <a:off x="6028634" y="2426369"/>
              <a:ext cx="289435" cy="289434"/>
            </a:xfrm>
            <a:prstGeom prst="chevron">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15" name="Arrow: Chevron 66"/>
            <p:cNvSpPr/>
            <p:nvPr/>
          </p:nvSpPr>
          <p:spPr>
            <a:xfrm rot="5400000" flipH="1">
              <a:off x="2410803" y="2426369"/>
              <a:ext cx="289435" cy="289434"/>
            </a:xfrm>
            <a:prstGeom prst="chevron">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38" name="组合 37"/>
          <p:cNvGrpSpPr/>
          <p:nvPr/>
        </p:nvGrpSpPr>
        <p:grpSpPr>
          <a:xfrm>
            <a:off x="1574666" y="2853943"/>
            <a:ext cx="1949232" cy="1362482"/>
            <a:chOff x="1574666" y="2853943"/>
            <a:chExt cx="1949232" cy="1362482"/>
          </a:xfrm>
        </p:grpSpPr>
        <p:sp>
          <p:nvSpPr>
            <p:cNvPr id="8" name="Freeform: Shape 59"/>
            <p:cNvSpPr/>
            <p:nvPr/>
          </p:nvSpPr>
          <p:spPr>
            <a:xfrm>
              <a:off x="1574667" y="2853943"/>
              <a:ext cx="1949231" cy="1362482"/>
            </a:xfrm>
            <a:custGeom>
              <a:gdLst>
                <a:gd name="connsiteX0" fmla="*/ 452455 w 5867139"/>
                <a:gd name="connsiteY0" fmla="*/ 0 h 4678308"/>
                <a:gd name="connsiteX1" fmla="*/ 2204838 w 5867139"/>
                <a:gd name="connsiteY1" fmla="*/ 0 h 4678308"/>
                <a:gd name="connsiteX2" fmla="*/ 2553973 w 5867139"/>
                <a:gd name="connsiteY2" fmla="*/ 177619 h 4678308"/>
                <a:gd name="connsiteX3" fmla="*/ 2573676 w 5867139"/>
                <a:gd name="connsiteY3" fmla="*/ 212652 h 4678308"/>
                <a:gd name="connsiteX4" fmla="*/ 2575413 w 5867139"/>
                <a:gd name="connsiteY4" fmla="*/ 212652 h 4678308"/>
                <a:gd name="connsiteX5" fmla="*/ 2599727 w 5867139"/>
                <a:gd name="connsiteY5" fmla="*/ 257448 h 4678308"/>
                <a:gd name="connsiteX6" fmla="*/ 2822014 w 5867139"/>
                <a:gd name="connsiteY6" fmla="*/ 406389 h 4678308"/>
                <a:gd name="connsiteX7" fmla="*/ 2876745 w 5867139"/>
                <a:gd name="connsiteY7" fmla="*/ 411907 h 4678308"/>
                <a:gd name="connsiteX8" fmla="*/ 5287549 w 5867139"/>
                <a:gd name="connsiteY8" fmla="*/ 411907 h 4678308"/>
                <a:gd name="connsiteX9" fmla="*/ 5867139 w 5867139"/>
                <a:gd name="connsiteY9" fmla="*/ 991497 h 4678308"/>
                <a:gd name="connsiteX10" fmla="*/ 5867139 w 5867139"/>
                <a:gd name="connsiteY10" fmla="*/ 4098718 h 4678308"/>
                <a:gd name="connsiteX11" fmla="*/ 5287549 w 5867139"/>
                <a:gd name="connsiteY11" fmla="*/ 4678308 h 4678308"/>
                <a:gd name="connsiteX12" fmla="*/ 579590 w 5867139"/>
                <a:gd name="connsiteY12" fmla="*/ 4678308 h 4678308"/>
                <a:gd name="connsiteX13" fmla="*/ 0 w 5867139"/>
                <a:gd name="connsiteY13" fmla="*/ 4098718 h 4678308"/>
                <a:gd name="connsiteX14" fmla="*/ 0 w 5867139"/>
                <a:gd name="connsiteY14" fmla="*/ 991497 h 4678308"/>
                <a:gd name="connsiteX15" fmla="*/ 2 w 5867139"/>
                <a:gd name="connsiteY15" fmla="*/ 991476 h 4678308"/>
                <a:gd name="connsiteX16" fmla="*/ 2 w 5867139"/>
                <a:gd name="connsiteY16" fmla="*/ 488091 h 4678308"/>
                <a:gd name="connsiteX17" fmla="*/ 2 w 5867139"/>
                <a:gd name="connsiteY17" fmla="*/ 473012 h 4678308"/>
                <a:gd name="connsiteX18" fmla="*/ 24092 w 5867139"/>
                <a:gd name="connsiteY18" fmla="*/ 344295 h 4678308"/>
                <a:gd name="connsiteX19" fmla="*/ 28119 w 5867139"/>
                <a:gd name="connsiteY19" fmla="*/ 337849 h 4678308"/>
                <a:gd name="connsiteX20" fmla="*/ 35560 w 5867139"/>
                <a:gd name="connsiteY20" fmla="*/ 298103 h 4678308"/>
                <a:gd name="connsiteX21" fmla="*/ 452455 w 5867139"/>
                <a:gd name="connsiteY21" fmla="*/ 0 h 467830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7139" h="4678308">
                  <a:moveTo>
                    <a:pt x="452455" y="0"/>
                  </a:moveTo>
                  <a:lnTo>
                    <a:pt x="2204838" y="0"/>
                  </a:lnTo>
                  <a:cubicBezTo>
                    <a:pt x="2345397" y="0"/>
                    <a:pt x="2470986" y="69143"/>
                    <a:pt x="2553973" y="177619"/>
                  </a:cubicBezTo>
                  <a:lnTo>
                    <a:pt x="2573676" y="212652"/>
                  </a:lnTo>
                  <a:lnTo>
                    <a:pt x="2575413" y="212652"/>
                  </a:lnTo>
                  <a:lnTo>
                    <a:pt x="2599727" y="257448"/>
                  </a:lnTo>
                  <a:cubicBezTo>
                    <a:pt x="2650641" y="332809"/>
                    <a:pt x="2729799" y="387519"/>
                    <a:pt x="2822014" y="406389"/>
                  </a:cubicBezTo>
                  <a:lnTo>
                    <a:pt x="2876745" y="411907"/>
                  </a:lnTo>
                  <a:lnTo>
                    <a:pt x="5287549" y="411907"/>
                  </a:lnTo>
                  <a:cubicBezTo>
                    <a:pt x="5607648" y="411907"/>
                    <a:pt x="5867139" y="671398"/>
                    <a:pt x="5867139" y="991497"/>
                  </a:cubicBezTo>
                  <a:lnTo>
                    <a:pt x="5867139" y="4098718"/>
                  </a:lnTo>
                  <a:cubicBezTo>
                    <a:pt x="5867139" y="4418817"/>
                    <a:pt x="5607648" y="4678308"/>
                    <a:pt x="5287549" y="4678308"/>
                  </a:cubicBezTo>
                  <a:lnTo>
                    <a:pt x="579590" y="4678308"/>
                  </a:lnTo>
                  <a:cubicBezTo>
                    <a:pt x="259491" y="4678308"/>
                    <a:pt x="0" y="4418817"/>
                    <a:pt x="0" y="4098718"/>
                  </a:cubicBezTo>
                  <a:lnTo>
                    <a:pt x="0" y="991497"/>
                  </a:lnTo>
                  <a:lnTo>
                    <a:pt x="2" y="991476"/>
                  </a:lnTo>
                  <a:lnTo>
                    <a:pt x="2" y="488091"/>
                  </a:lnTo>
                  <a:lnTo>
                    <a:pt x="2" y="473012"/>
                  </a:lnTo>
                  <a:cubicBezTo>
                    <a:pt x="2" y="427354"/>
                    <a:pt x="8581" y="383857"/>
                    <a:pt x="24092" y="344295"/>
                  </a:cubicBezTo>
                  <a:lnTo>
                    <a:pt x="28119" y="337849"/>
                  </a:lnTo>
                  <a:lnTo>
                    <a:pt x="35560" y="298103"/>
                  </a:lnTo>
                  <a:cubicBezTo>
                    <a:pt x="104245" y="122920"/>
                    <a:pt x="265043" y="0"/>
                    <a:pt x="452455" y="0"/>
                  </a:cubicBezTo>
                  <a:close/>
                </a:path>
              </a:pathLst>
            </a:custGeom>
            <a:solidFill>
              <a:schemeClr val="bg1">
                <a:lumMod val="9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144000" anchor="t" anchorCtr="0">
              <a:normAutofit/>
            </a:bodyPr>
            <a:lstStyle/>
            <a:p>
              <a:r>
                <a:rPr lang="en-US" altLang="zh-CN" b="1">
                  <a:solidFill>
                    <a:schemeClr val="accent6"/>
                  </a:solidFill>
                </a:rPr>
                <a:t>04</a:t>
              </a:r>
            </a:p>
          </p:txBody>
        </p:sp>
        <p:grpSp>
          <p:nvGrpSpPr>
            <p:cNvPr id="9" name="Group 60"/>
            <p:cNvGrpSpPr/>
            <p:nvPr/>
          </p:nvGrpSpPr>
          <p:grpSpPr>
            <a:xfrm>
              <a:off x="1574667" y="3019743"/>
              <a:ext cx="1949231" cy="1196682"/>
              <a:chOff x="4131798" y="2120910"/>
              <a:chExt cx="5867141" cy="4109008"/>
            </a:xfrm>
            <a:solidFill>
              <a:schemeClr val="accent6"/>
            </a:solidFill>
          </p:grpSpPr>
          <p:sp>
            <p:nvSpPr>
              <p:cNvPr id="30" name="Freeform: Shape 81"/>
              <p:cNvSpPr/>
              <p:nvPr/>
            </p:nvSpPr>
            <p:spPr>
              <a:xfrm>
                <a:off x="4131798" y="2120910"/>
                <a:ext cx="5867141" cy="4109008"/>
              </a:xfrm>
              <a:custGeom>
                <a:gdLst>
                  <a:gd name="connsiteX0" fmla="*/ 952500 w 2781301"/>
                  <a:gd name="connsiteY0" fmla="*/ 223837 h 1947863"/>
                  <a:gd name="connsiteX1" fmla="*/ 952500 w 2781301"/>
                  <a:gd name="connsiteY1" fmla="*/ 223838 h 1947863"/>
                  <a:gd name="connsiteX2" fmla="*/ 952500 w 2781301"/>
                  <a:gd name="connsiteY2" fmla="*/ 223838 h 1947863"/>
                  <a:gd name="connsiteX3" fmla="*/ 1176338 w 2781301"/>
                  <a:gd name="connsiteY3" fmla="*/ 0 h 1947863"/>
                  <a:gd name="connsiteX4" fmla="*/ 2557463 w 2781301"/>
                  <a:gd name="connsiteY4" fmla="*/ 0 h 1947863"/>
                  <a:gd name="connsiteX5" fmla="*/ 2781301 w 2781301"/>
                  <a:gd name="connsiteY5" fmla="*/ 223838 h 1947863"/>
                  <a:gd name="connsiteX6" fmla="*/ 2781300 w 2781301"/>
                  <a:gd name="connsiteY6" fmla="*/ 223838 h 1947863"/>
                  <a:gd name="connsiteX7" fmla="*/ 2778489 w 2781301"/>
                  <a:gd name="connsiteY7" fmla="*/ 237762 h 1947863"/>
                  <a:gd name="connsiteX8" fmla="*/ 2781300 w 2781301"/>
                  <a:gd name="connsiteY8" fmla="*/ 265648 h 1947863"/>
                  <a:gd name="connsiteX9" fmla="*/ 2781300 w 2781301"/>
                  <a:gd name="connsiteY9" fmla="*/ 511181 h 1947863"/>
                  <a:gd name="connsiteX10" fmla="*/ 2781300 w 2781301"/>
                  <a:gd name="connsiteY10" fmla="*/ 1660520 h 1947863"/>
                  <a:gd name="connsiteX11" fmla="*/ 2781300 w 2781301"/>
                  <a:gd name="connsiteY11" fmla="*/ 1682216 h 1947863"/>
                  <a:gd name="connsiteX12" fmla="*/ 2515653 w 2781301"/>
                  <a:gd name="connsiteY12" fmla="*/ 1947863 h 1947863"/>
                  <a:gd name="connsiteX13" fmla="*/ 2493957 w 2781301"/>
                  <a:gd name="connsiteY13" fmla="*/ 1947863 h 1947863"/>
                  <a:gd name="connsiteX14" fmla="*/ 1453097 w 2781301"/>
                  <a:gd name="connsiteY14" fmla="*/ 1947863 h 1947863"/>
                  <a:gd name="connsiteX15" fmla="*/ 287343 w 2781301"/>
                  <a:gd name="connsiteY15" fmla="*/ 1947863 h 1947863"/>
                  <a:gd name="connsiteX16" fmla="*/ 0 w 2781301"/>
                  <a:gd name="connsiteY16" fmla="*/ 1660520 h 1947863"/>
                  <a:gd name="connsiteX17" fmla="*/ 0 w 2781301"/>
                  <a:gd name="connsiteY17" fmla="*/ 511181 h 1947863"/>
                  <a:gd name="connsiteX18" fmla="*/ 287343 w 2781301"/>
                  <a:gd name="connsiteY18" fmla="*/ 223838 h 1947863"/>
                  <a:gd name="connsiteX19" fmla="*/ 952500 w 2781301"/>
                  <a:gd name="connsiteY19" fmla="*/ 223838 h 1947863"/>
                  <a:gd name="connsiteX20" fmla="*/ 952500 w 2781301"/>
                  <a:gd name="connsiteY20" fmla="*/ 223838 h 1947863"/>
                  <a:gd name="connsiteX21" fmla="*/ 952500 w 2781301"/>
                  <a:gd name="connsiteY21" fmla="*/ 223838 h 1947863"/>
                  <a:gd name="connsiteX22" fmla="*/ 970090 w 2781301"/>
                  <a:gd name="connsiteY22" fmla="*/ 136710 h 1947863"/>
                  <a:gd name="connsiteX23" fmla="*/ 1176338 w 2781301"/>
                  <a:gd name="connsiteY23" fmla="*/ 0 h 194786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81301" h="1947863">
                    <a:moveTo>
                      <a:pt x="952500" y="223837"/>
                    </a:moveTo>
                    <a:lnTo>
                      <a:pt x="952500" y="223838"/>
                    </a:lnTo>
                    <a:lnTo>
                      <a:pt x="952500" y="223838"/>
                    </a:lnTo>
                    <a:close/>
                    <a:moveTo>
                      <a:pt x="1176338" y="0"/>
                    </a:moveTo>
                    <a:lnTo>
                      <a:pt x="2557463" y="0"/>
                    </a:lnTo>
                    <a:cubicBezTo>
                      <a:pt x="2681085" y="0"/>
                      <a:pt x="2781301" y="100216"/>
                      <a:pt x="2781301" y="223838"/>
                    </a:cubicBezTo>
                    <a:lnTo>
                      <a:pt x="2781300" y="223838"/>
                    </a:lnTo>
                    <a:lnTo>
                      <a:pt x="2778489" y="237762"/>
                    </a:lnTo>
                    <a:lnTo>
                      <a:pt x="2781300" y="265648"/>
                    </a:lnTo>
                    <a:lnTo>
                      <a:pt x="2781300" y="511181"/>
                    </a:lnTo>
                    <a:lnTo>
                      <a:pt x="2781300" y="1660520"/>
                    </a:lnTo>
                    <a:lnTo>
                      <a:pt x="2781300" y="1682216"/>
                    </a:lnTo>
                    <a:cubicBezTo>
                      <a:pt x="2781300" y="1828929"/>
                      <a:pt x="2662366" y="1947863"/>
                      <a:pt x="2515653" y="1947863"/>
                    </a:cubicBezTo>
                    <a:lnTo>
                      <a:pt x="2493957" y="1947863"/>
                    </a:lnTo>
                    <a:lnTo>
                      <a:pt x="1453097" y="1947863"/>
                    </a:lnTo>
                    <a:lnTo>
                      <a:pt x="287343" y="1947863"/>
                    </a:lnTo>
                    <a:cubicBezTo>
                      <a:pt x="128648" y="1947863"/>
                      <a:pt x="0" y="1819215"/>
                      <a:pt x="0" y="1660520"/>
                    </a:cubicBezTo>
                    <a:lnTo>
                      <a:pt x="0" y="511181"/>
                    </a:lnTo>
                    <a:cubicBezTo>
                      <a:pt x="0" y="352486"/>
                      <a:pt x="128648" y="223838"/>
                      <a:pt x="287343" y="223838"/>
                    </a:cubicBezTo>
                    <a:lnTo>
                      <a:pt x="952500" y="223838"/>
                    </a:lnTo>
                    <a:lnTo>
                      <a:pt x="952500" y="223838"/>
                    </a:lnTo>
                    <a:lnTo>
                      <a:pt x="952500" y="223838"/>
                    </a:lnTo>
                    <a:lnTo>
                      <a:pt x="970090" y="136710"/>
                    </a:lnTo>
                    <a:cubicBezTo>
                      <a:pt x="1004071" y="56372"/>
                      <a:pt x="1083621" y="0"/>
                      <a:pt x="1176338" y="0"/>
                    </a:cubicBezTo>
                    <a:close/>
                  </a:path>
                </a:pathLst>
              </a:cu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1" name="Freeform: Shape 82"/>
              <p:cNvSpPr/>
              <p:nvPr/>
            </p:nvSpPr>
            <p:spPr>
              <a:xfrm>
                <a:off x="5864817" y="2390775"/>
                <a:ext cx="666158" cy="625475"/>
              </a:xfrm>
              <a:custGeom>
                <a:gdLst>
                  <a:gd name="connsiteX0" fmla="*/ 318728 w 666158"/>
                  <a:gd name="connsiteY0" fmla="*/ 0 h 625475"/>
                  <a:gd name="connsiteX1" fmla="*/ 666158 w 666158"/>
                  <a:gd name="connsiteY1" fmla="*/ 0 h 625475"/>
                  <a:gd name="connsiteX2" fmla="*/ 666158 w 666158"/>
                  <a:gd name="connsiteY2" fmla="*/ 625475 h 625475"/>
                  <a:gd name="connsiteX3" fmla="*/ 0 w 666158"/>
                  <a:gd name="connsiteY3" fmla="*/ 625475 h 625475"/>
                  <a:gd name="connsiteX4" fmla="*/ 0 w 666158"/>
                  <a:gd name="connsiteY4" fmla="*/ 202325 h 625475"/>
                  <a:gd name="connsiteX5" fmla="*/ 293658 w 666158"/>
                  <a:gd name="connsiteY5" fmla="*/ 46189 h 625475"/>
                  <a:gd name="connsiteX6" fmla="*/ 318728 w 666158"/>
                  <a:gd name="connsiteY6" fmla="*/ 0 h 62547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158" h="625475">
                    <a:moveTo>
                      <a:pt x="318728" y="0"/>
                    </a:moveTo>
                    <a:lnTo>
                      <a:pt x="666158" y="0"/>
                    </a:lnTo>
                    <a:lnTo>
                      <a:pt x="666158" y="625475"/>
                    </a:lnTo>
                    <a:lnTo>
                      <a:pt x="0" y="625475"/>
                    </a:lnTo>
                    <a:lnTo>
                      <a:pt x="0" y="202325"/>
                    </a:lnTo>
                    <a:cubicBezTo>
                      <a:pt x="122241" y="202325"/>
                      <a:pt x="230017" y="140390"/>
                      <a:pt x="293658" y="46189"/>
                    </a:cubicBezTo>
                    <a:lnTo>
                      <a:pt x="318728" y="0"/>
                    </a:lnTo>
                    <a:close/>
                  </a:path>
                </a:pathLst>
              </a:cu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6" name="TextBox 67"/>
            <p:cNvSpPr txBox="1"/>
            <p:nvPr/>
          </p:nvSpPr>
          <p:spPr>
            <a:xfrm>
              <a:off x="1574666" y="3770726"/>
              <a:ext cx="1949232" cy="418329"/>
            </a:xfrm>
            <a:prstGeom prst="rect">
              <a:avLst/>
            </a:prstGeom>
            <a:noFill/>
          </p:spPr>
          <p:txBody>
            <a:bodyPr wrap="square" lIns="72000" tIns="0" rIns="72000" bIns="0" anchor="ctr" anchorCtr="0">
              <a:normAutofit fontScale="85000" lnSpcReduction="10000"/>
            </a:bodyPr>
            <a:lstStyle/>
            <a:p>
              <a:pPr algn="ctr" defTabSz="913765">
                <a:lnSpc>
                  <a:spcPct val="120000"/>
                </a:lnSpc>
                <a:defRPr/>
              </a:pPr>
              <a:r>
                <a:rPr lang="zh-CN" altLang="en-US" sz="1050">
                  <a:solidFill>
                    <a:schemeClr val="bg1"/>
                  </a:solidFill>
                </a:rPr>
                <a:t>此部分内容作为文字排版占位显示</a:t>
              </a:r>
              <a:br>
                <a:rPr lang="zh-CN" altLang="en-US" sz="1050">
                  <a:solidFill>
                    <a:schemeClr val="bg1"/>
                  </a:solidFill>
                </a:rPr>
              </a:br>
              <a:r>
                <a:rPr lang="zh-CN" altLang="en-US" sz="1050">
                  <a:solidFill>
                    <a:schemeClr val="bg1"/>
                  </a:solidFill>
                </a:rPr>
                <a:t>（建议使用主题字体）</a:t>
              </a:r>
            </a:p>
          </p:txBody>
        </p:sp>
        <p:sp>
          <p:nvSpPr>
            <p:cNvPr id="17" name="Rectangle 68"/>
            <p:cNvSpPr/>
            <p:nvPr/>
          </p:nvSpPr>
          <p:spPr>
            <a:xfrm>
              <a:off x="1780303" y="3534337"/>
              <a:ext cx="1537957" cy="236389"/>
            </a:xfrm>
            <a:prstGeom prst="rect">
              <a:avLst/>
            </a:prstGeom>
          </p:spPr>
          <p:txBody>
            <a:bodyPr wrap="none" lIns="72000" tIns="0" rIns="72000" bIns="0" anchor="ctr" anchorCtr="1">
              <a:normAutofit fontScale="92500" lnSpcReduction="10000"/>
            </a:bodyPr>
            <a:lstStyle/>
            <a:p>
              <a:pPr lvl="0" algn="ctr" defTabSz="913765">
                <a:defRPr/>
              </a:pPr>
              <a:r>
                <a:rPr lang="zh-CN" altLang="en-US" b="1">
                  <a:solidFill>
                    <a:schemeClr val="bg1"/>
                  </a:solidFill>
                </a:rPr>
                <a:t>标题文本预设</a:t>
              </a:r>
            </a:p>
          </p:txBody>
        </p:sp>
        <p:sp>
          <p:nvSpPr>
            <p:cNvPr id="24" name="Freeform: Shape 75"/>
            <p:cNvSpPr/>
            <p:nvPr/>
          </p:nvSpPr>
          <p:spPr bwMode="auto">
            <a:xfrm>
              <a:off x="2468895" y="3131266"/>
              <a:ext cx="239467" cy="376051"/>
            </a:xfrm>
            <a:custGeom>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2"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p:spPr>
          <p:txBody>
            <a:bodyPr anchor="ctr"/>
            <a:lstStyle/>
            <a:p>
              <a:pPr algn="ctr"/>
              <a:endParaRPr/>
            </a:p>
          </p:txBody>
        </p:sp>
      </p:grpSp>
      <p:grpSp>
        <p:nvGrpSpPr>
          <p:cNvPr id="37" name="组合 36"/>
          <p:cNvGrpSpPr/>
          <p:nvPr/>
        </p:nvGrpSpPr>
        <p:grpSpPr>
          <a:xfrm>
            <a:off x="1574666" y="919053"/>
            <a:ext cx="1949232" cy="1362482"/>
            <a:chOff x="1574666" y="919053"/>
            <a:chExt cx="1949232" cy="1362482"/>
          </a:xfrm>
        </p:grpSpPr>
        <p:sp>
          <p:nvSpPr>
            <p:cNvPr id="4" name="Freeform: Shape 55"/>
            <p:cNvSpPr/>
            <p:nvPr/>
          </p:nvSpPr>
          <p:spPr>
            <a:xfrm>
              <a:off x="1574667" y="919053"/>
              <a:ext cx="1949231" cy="1362482"/>
            </a:xfrm>
            <a:custGeom>
              <a:gdLst>
                <a:gd name="connsiteX0" fmla="*/ 452455 w 5867139"/>
                <a:gd name="connsiteY0" fmla="*/ 0 h 4678308"/>
                <a:gd name="connsiteX1" fmla="*/ 2204838 w 5867139"/>
                <a:gd name="connsiteY1" fmla="*/ 0 h 4678308"/>
                <a:gd name="connsiteX2" fmla="*/ 2553973 w 5867139"/>
                <a:gd name="connsiteY2" fmla="*/ 177619 h 4678308"/>
                <a:gd name="connsiteX3" fmla="*/ 2573676 w 5867139"/>
                <a:gd name="connsiteY3" fmla="*/ 212652 h 4678308"/>
                <a:gd name="connsiteX4" fmla="*/ 2575413 w 5867139"/>
                <a:gd name="connsiteY4" fmla="*/ 212652 h 4678308"/>
                <a:gd name="connsiteX5" fmla="*/ 2599727 w 5867139"/>
                <a:gd name="connsiteY5" fmla="*/ 257448 h 4678308"/>
                <a:gd name="connsiteX6" fmla="*/ 2822014 w 5867139"/>
                <a:gd name="connsiteY6" fmla="*/ 406389 h 4678308"/>
                <a:gd name="connsiteX7" fmla="*/ 2876745 w 5867139"/>
                <a:gd name="connsiteY7" fmla="*/ 411907 h 4678308"/>
                <a:gd name="connsiteX8" fmla="*/ 5287549 w 5867139"/>
                <a:gd name="connsiteY8" fmla="*/ 411907 h 4678308"/>
                <a:gd name="connsiteX9" fmla="*/ 5867139 w 5867139"/>
                <a:gd name="connsiteY9" fmla="*/ 991497 h 4678308"/>
                <a:gd name="connsiteX10" fmla="*/ 5867139 w 5867139"/>
                <a:gd name="connsiteY10" fmla="*/ 4098718 h 4678308"/>
                <a:gd name="connsiteX11" fmla="*/ 5287549 w 5867139"/>
                <a:gd name="connsiteY11" fmla="*/ 4678308 h 4678308"/>
                <a:gd name="connsiteX12" fmla="*/ 579590 w 5867139"/>
                <a:gd name="connsiteY12" fmla="*/ 4678308 h 4678308"/>
                <a:gd name="connsiteX13" fmla="*/ 0 w 5867139"/>
                <a:gd name="connsiteY13" fmla="*/ 4098718 h 4678308"/>
                <a:gd name="connsiteX14" fmla="*/ 0 w 5867139"/>
                <a:gd name="connsiteY14" fmla="*/ 991497 h 4678308"/>
                <a:gd name="connsiteX15" fmla="*/ 2 w 5867139"/>
                <a:gd name="connsiteY15" fmla="*/ 991476 h 4678308"/>
                <a:gd name="connsiteX16" fmla="*/ 2 w 5867139"/>
                <a:gd name="connsiteY16" fmla="*/ 488091 h 4678308"/>
                <a:gd name="connsiteX17" fmla="*/ 2 w 5867139"/>
                <a:gd name="connsiteY17" fmla="*/ 473012 h 4678308"/>
                <a:gd name="connsiteX18" fmla="*/ 24092 w 5867139"/>
                <a:gd name="connsiteY18" fmla="*/ 344295 h 4678308"/>
                <a:gd name="connsiteX19" fmla="*/ 28119 w 5867139"/>
                <a:gd name="connsiteY19" fmla="*/ 337849 h 4678308"/>
                <a:gd name="connsiteX20" fmla="*/ 35560 w 5867139"/>
                <a:gd name="connsiteY20" fmla="*/ 298103 h 4678308"/>
                <a:gd name="connsiteX21" fmla="*/ 452455 w 5867139"/>
                <a:gd name="connsiteY21" fmla="*/ 0 h 467830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7139" h="4678308">
                  <a:moveTo>
                    <a:pt x="452455" y="0"/>
                  </a:moveTo>
                  <a:lnTo>
                    <a:pt x="2204838" y="0"/>
                  </a:lnTo>
                  <a:cubicBezTo>
                    <a:pt x="2345397" y="0"/>
                    <a:pt x="2470986" y="69143"/>
                    <a:pt x="2553973" y="177619"/>
                  </a:cubicBezTo>
                  <a:lnTo>
                    <a:pt x="2573676" y="212652"/>
                  </a:lnTo>
                  <a:lnTo>
                    <a:pt x="2575413" y="212652"/>
                  </a:lnTo>
                  <a:lnTo>
                    <a:pt x="2599727" y="257448"/>
                  </a:lnTo>
                  <a:cubicBezTo>
                    <a:pt x="2650641" y="332809"/>
                    <a:pt x="2729799" y="387519"/>
                    <a:pt x="2822014" y="406389"/>
                  </a:cubicBezTo>
                  <a:lnTo>
                    <a:pt x="2876745" y="411907"/>
                  </a:lnTo>
                  <a:lnTo>
                    <a:pt x="5287549" y="411907"/>
                  </a:lnTo>
                  <a:cubicBezTo>
                    <a:pt x="5607648" y="411907"/>
                    <a:pt x="5867139" y="671398"/>
                    <a:pt x="5867139" y="991497"/>
                  </a:cubicBezTo>
                  <a:lnTo>
                    <a:pt x="5867139" y="4098718"/>
                  </a:lnTo>
                  <a:cubicBezTo>
                    <a:pt x="5867139" y="4418817"/>
                    <a:pt x="5607648" y="4678308"/>
                    <a:pt x="5287549" y="4678308"/>
                  </a:cubicBezTo>
                  <a:lnTo>
                    <a:pt x="579590" y="4678308"/>
                  </a:lnTo>
                  <a:cubicBezTo>
                    <a:pt x="259491" y="4678308"/>
                    <a:pt x="0" y="4418817"/>
                    <a:pt x="0" y="4098718"/>
                  </a:cubicBezTo>
                  <a:lnTo>
                    <a:pt x="0" y="991497"/>
                  </a:lnTo>
                  <a:lnTo>
                    <a:pt x="2" y="991476"/>
                  </a:lnTo>
                  <a:lnTo>
                    <a:pt x="2" y="488091"/>
                  </a:lnTo>
                  <a:lnTo>
                    <a:pt x="2" y="473012"/>
                  </a:lnTo>
                  <a:cubicBezTo>
                    <a:pt x="2" y="427354"/>
                    <a:pt x="8581" y="383857"/>
                    <a:pt x="24092" y="344295"/>
                  </a:cubicBezTo>
                  <a:lnTo>
                    <a:pt x="28119" y="337849"/>
                  </a:lnTo>
                  <a:lnTo>
                    <a:pt x="35560" y="298103"/>
                  </a:lnTo>
                  <a:cubicBezTo>
                    <a:pt x="104245" y="122920"/>
                    <a:pt x="265043" y="0"/>
                    <a:pt x="452455" y="0"/>
                  </a:cubicBezTo>
                  <a:close/>
                </a:path>
              </a:pathLst>
            </a:custGeom>
            <a:solidFill>
              <a:schemeClr val="bg1">
                <a:lumMod val="9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144000" anchor="t" anchorCtr="0">
              <a:normAutofit/>
            </a:bodyPr>
            <a:lstStyle/>
            <a:p>
              <a:r>
                <a:rPr lang="en-US" altLang="zh-CN" b="1">
                  <a:solidFill>
                    <a:schemeClr val="accent1"/>
                  </a:solidFill>
                </a:rPr>
                <a:t>01</a:t>
              </a:r>
              <a:br>
                <a:rPr lang="en-US" altLang="zh-CN" b="1">
                  <a:solidFill>
                    <a:schemeClr val="accent1"/>
                  </a:solidFill>
                </a:rPr>
              </a:br>
              <a:endParaRPr lang="en-US" altLang="zh-CN" b="1">
                <a:solidFill>
                  <a:schemeClr val="accent1"/>
                </a:solidFill>
              </a:endParaRPr>
            </a:p>
          </p:txBody>
        </p:sp>
        <p:grpSp>
          <p:nvGrpSpPr>
            <p:cNvPr id="5" name="Group 56"/>
            <p:cNvGrpSpPr/>
            <p:nvPr/>
          </p:nvGrpSpPr>
          <p:grpSpPr>
            <a:xfrm>
              <a:off x="1574667" y="1084852"/>
              <a:ext cx="1949231" cy="1196682"/>
              <a:chOff x="4131798" y="2120910"/>
              <a:chExt cx="5867141" cy="4109008"/>
            </a:xfrm>
          </p:grpSpPr>
          <p:sp>
            <p:nvSpPr>
              <p:cNvPr id="34" name="Freeform: Shape 85"/>
              <p:cNvSpPr/>
              <p:nvPr/>
            </p:nvSpPr>
            <p:spPr>
              <a:xfrm>
                <a:off x="4131798" y="2120910"/>
                <a:ext cx="5867141" cy="4109008"/>
              </a:xfrm>
              <a:custGeom>
                <a:gdLst>
                  <a:gd name="connsiteX0" fmla="*/ 952500 w 2781301"/>
                  <a:gd name="connsiteY0" fmla="*/ 223837 h 1947863"/>
                  <a:gd name="connsiteX1" fmla="*/ 952500 w 2781301"/>
                  <a:gd name="connsiteY1" fmla="*/ 223838 h 1947863"/>
                  <a:gd name="connsiteX2" fmla="*/ 952500 w 2781301"/>
                  <a:gd name="connsiteY2" fmla="*/ 223838 h 1947863"/>
                  <a:gd name="connsiteX3" fmla="*/ 1176338 w 2781301"/>
                  <a:gd name="connsiteY3" fmla="*/ 0 h 1947863"/>
                  <a:gd name="connsiteX4" fmla="*/ 2557463 w 2781301"/>
                  <a:gd name="connsiteY4" fmla="*/ 0 h 1947863"/>
                  <a:gd name="connsiteX5" fmla="*/ 2781301 w 2781301"/>
                  <a:gd name="connsiteY5" fmla="*/ 223838 h 1947863"/>
                  <a:gd name="connsiteX6" fmla="*/ 2781300 w 2781301"/>
                  <a:gd name="connsiteY6" fmla="*/ 223838 h 1947863"/>
                  <a:gd name="connsiteX7" fmla="*/ 2778489 w 2781301"/>
                  <a:gd name="connsiteY7" fmla="*/ 237762 h 1947863"/>
                  <a:gd name="connsiteX8" fmla="*/ 2781300 w 2781301"/>
                  <a:gd name="connsiteY8" fmla="*/ 265648 h 1947863"/>
                  <a:gd name="connsiteX9" fmla="*/ 2781300 w 2781301"/>
                  <a:gd name="connsiteY9" fmla="*/ 511181 h 1947863"/>
                  <a:gd name="connsiteX10" fmla="*/ 2781300 w 2781301"/>
                  <a:gd name="connsiteY10" fmla="*/ 1660520 h 1947863"/>
                  <a:gd name="connsiteX11" fmla="*/ 2781300 w 2781301"/>
                  <a:gd name="connsiteY11" fmla="*/ 1682216 h 1947863"/>
                  <a:gd name="connsiteX12" fmla="*/ 2515653 w 2781301"/>
                  <a:gd name="connsiteY12" fmla="*/ 1947863 h 1947863"/>
                  <a:gd name="connsiteX13" fmla="*/ 2493957 w 2781301"/>
                  <a:gd name="connsiteY13" fmla="*/ 1947863 h 1947863"/>
                  <a:gd name="connsiteX14" fmla="*/ 1453097 w 2781301"/>
                  <a:gd name="connsiteY14" fmla="*/ 1947863 h 1947863"/>
                  <a:gd name="connsiteX15" fmla="*/ 287343 w 2781301"/>
                  <a:gd name="connsiteY15" fmla="*/ 1947863 h 1947863"/>
                  <a:gd name="connsiteX16" fmla="*/ 0 w 2781301"/>
                  <a:gd name="connsiteY16" fmla="*/ 1660520 h 1947863"/>
                  <a:gd name="connsiteX17" fmla="*/ 0 w 2781301"/>
                  <a:gd name="connsiteY17" fmla="*/ 511181 h 1947863"/>
                  <a:gd name="connsiteX18" fmla="*/ 287343 w 2781301"/>
                  <a:gd name="connsiteY18" fmla="*/ 223838 h 1947863"/>
                  <a:gd name="connsiteX19" fmla="*/ 952500 w 2781301"/>
                  <a:gd name="connsiteY19" fmla="*/ 223838 h 1947863"/>
                  <a:gd name="connsiteX20" fmla="*/ 952500 w 2781301"/>
                  <a:gd name="connsiteY20" fmla="*/ 223838 h 1947863"/>
                  <a:gd name="connsiteX21" fmla="*/ 952500 w 2781301"/>
                  <a:gd name="connsiteY21" fmla="*/ 223838 h 1947863"/>
                  <a:gd name="connsiteX22" fmla="*/ 970090 w 2781301"/>
                  <a:gd name="connsiteY22" fmla="*/ 136710 h 1947863"/>
                  <a:gd name="connsiteX23" fmla="*/ 1176338 w 2781301"/>
                  <a:gd name="connsiteY23" fmla="*/ 0 h 194786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81301" h="1947863">
                    <a:moveTo>
                      <a:pt x="952500" y="223837"/>
                    </a:moveTo>
                    <a:lnTo>
                      <a:pt x="952500" y="223838"/>
                    </a:lnTo>
                    <a:lnTo>
                      <a:pt x="952500" y="223838"/>
                    </a:lnTo>
                    <a:close/>
                    <a:moveTo>
                      <a:pt x="1176338" y="0"/>
                    </a:moveTo>
                    <a:lnTo>
                      <a:pt x="2557463" y="0"/>
                    </a:lnTo>
                    <a:cubicBezTo>
                      <a:pt x="2681085" y="0"/>
                      <a:pt x="2781301" y="100216"/>
                      <a:pt x="2781301" y="223838"/>
                    </a:cubicBezTo>
                    <a:lnTo>
                      <a:pt x="2781300" y="223838"/>
                    </a:lnTo>
                    <a:lnTo>
                      <a:pt x="2778489" y="237762"/>
                    </a:lnTo>
                    <a:lnTo>
                      <a:pt x="2781300" y="265648"/>
                    </a:lnTo>
                    <a:lnTo>
                      <a:pt x="2781300" y="511181"/>
                    </a:lnTo>
                    <a:lnTo>
                      <a:pt x="2781300" y="1660520"/>
                    </a:lnTo>
                    <a:lnTo>
                      <a:pt x="2781300" y="1682216"/>
                    </a:lnTo>
                    <a:cubicBezTo>
                      <a:pt x="2781300" y="1828929"/>
                      <a:pt x="2662366" y="1947863"/>
                      <a:pt x="2515653" y="1947863"/>
                    </a:cubicBezTo>
                    <a:lnTo>
                      <a:pt x="2493957" y="1947863"/>
                    </a:lnTo>
                    <a:lnTo>
                      <a:pt x="1453097" y="1947863"/>
                    </a:lnTo>
                    <a:lnTo>
                      <a:pt x="287343" y="1947863"/>
                    </a:lnTo>
                    <a:cubicBezTo>
                      <a:pt x="128648" y="1947863"/>
                      <a:pt x="0" y="1819215"/>
                      <a:pt x="0" y="1660520"/>
                    </a:cubicBezTo>
                    <a:lnTo>
                      <a:pt x="0" y="511181"/>
                    </a:lnTo>
                    <a:cubicBezTo>
                      <a:pt x="0" y="352486"/>
                      <a:pt x="128648" y="223838"/>
                      <a:pt x="287343" y="223838"/>
                    </a:cubicBezTo>
                    <a:lnTo>
                      <a:pt x="952500" y="223838"/>
                    </a:lnTo>
                    <a:lnTo>
                      <a:pt x="952500" y="223838"/>
                    </a:lnTo>
                    <a:lnTo>
                      <a:pt x="952500" y="223838"/>
                    </a:lnTo>
                    <a:lnTo>
                      <a:pt x="970090" y="136710"/>
                    </a:lnTo>
                    <a:cubicBezTo>
                      <a:pt x="1004071" y="56372"/>
                      <a:pt x="1083621" y="0"/>
                      <a:pt x="1176338"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5" name="Freeform: Shape 86"/>
              <p:cNvSpPr/>
              <p:nvPr/>
            </p:nvSpPr>
            <p:spPr>
              <a:xfrm>
                <a:off x="5864817" y="2390775"/>
                <a:ext cx="666158" cy="625475"/>
              </a:xfrm>
              <a:custGeom>
                <a:gdLst>
                  <a:gd name="connsiteX0" fmla="*/ 318728 w 666158"/>
                  <a:gd name="connsiteY0" fmla="*/ 0 h 625475"/>
                  <a:gd name="connsiteX1" fmla="*/ 666158 w 666158"/>
                  <a:gd name="connsiteY1" fmla="*/ 0 h 625475"/>
                  <a:gd name="connsiteX2" fmla="*/ 666158 w 666158"/>
                  <a:gd name="connsiteY2" fmla="*/ 625475 h 625475"/>
                  <a:gd name="connsiteX3" fmla="*/ 0 w 666158"/>
                  <a:gd name="connsiteY3" fmla="*/ 625475 h 625475"/>
                  <a:gd name="connsiteX4" fmla="*/ 0 w 666158"/>
                  <a:gd name="connsiteY4" fmla="*/ 202325 h 625475"/>
                  <a:gd name="connsiteX5" fmla="*/ 293658 w 666158"/>
                  <a:gd name="connsiteY5" fmla="*/ 46189 h 625475"/>
                  <a:gd name="connsiteX6" fmla="*/ 318728 w 666158"/>
                  <a:gd name="connsiteY6" fmla="*/ 0 h 62547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158" h="625475">
                    <a:moveTo>
                      <a:pt x="318728" y="0"/>
                    </a:moveTo>
                    <a:lnTo>
                      <a:pt x="666158" y="0"/>
                    </a:lnTo>
                    <a:lnTo>
                      <a:pt x="666158" y="625475"/>
                    </a:lnTo>
                    <a:lnTo>
                      <a:pt x="0" y="625475"/>
                    </a:lnTo>
                    <a:lnTo>
                      <a:pt x="0" y="202325"/>
                    </a:lnTo>
                    <a:cubicBezTo>
                      <a:pt x="122241" y="202325"/>
                      <a:pt x="230017" y="140390"/>
                      <a:pt x="293658" y="46189"/>
                    </a:cubicBezTo>
                    <a:lnTo>
                      <a:pt x="318728" y="0"/>
                    </a:ln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0" name="TextBox 71"/>
            <p:cNvSpPr txBox="1"/>
            <p:nvPr/>
          </p:nvSpPr>
          <p:spPr>
            <a:xfrm>
              <a:off x="1574666" y="1838878"/>
              <a:ext cx="1949232" cy="418329"/>
            </a:xfrm>
            <a:prstGeom prst="rect">
              <a:avLst/>
            </a:prstGeom>
            <a:noFill/>
          </p:spPr>
          <p:txBody>
            <a:bodyPr wrap="square" lIns="72000" tIns="0" rIns="72000" bIns="0" anchor="ctr" anchorCtr="0">
              <a:normAutofit fontScale="85000" lnSpcReduction="10000"/>
            </a:bodyPr>
            <a:lstStyle/>
            <a:p>
              <a:pPr algn="ctr" defTabSz="913765">
                <a:lnSpc>
                  <a:spcPct val="120000"/>
                </a:lnSpc>
                <a:defRPr/>
              </a:pPr>
              <a:r>
                <a:rPr lang="zh-CN" altLang="en-US" sz="1050">
                  <a:solidFill>
                    <a:schemeClr val="bg1"/>
                  </a:solidFill>
                </a:rPr>
                <a:t>此部分内容作为文字排版占位显示</a:t>
              </a:r>
              <a:br>
                <a:rPr lang="zh-CN" altLang="en-US" sz="1050">
                  <a:solidFill>
                    <a:schemeClr val="bg1"/>
                  </a:solidFill>
                </a:rPr>
              </a:br>
              <a:r>
                <a:rPr lang="zh-CN" altLang="en-US" sz="1050">
                  <a:solidFill>
                    <a:schemeClr val="bg1"/>
                  </a:solidFill>
                </a:rPr>
                <a:t>（建议使用主题字体）</a:t>
              </a:r>
            </a:p>
          </p:txBody>
        </p:sp>
        <p:sp>
          <p:nvSpPr>
            <p:cNvPr id="21" name="Rectangle 72"/>
            <p:cNvSpPr/>
            <p:nvPr/>
          </p:nvSpPr>
          <p:spPr>
            <a:xfrm>
              <a:off x="1780303" y="1602489"/>
              <a:ext cx="1537957" cy="236389"/>
            </a:xfrm>
            <a:prstGeom prst="rect">
              <a:avLst/>
            </a:prstGeom>
          </p:spPr>
          <p:txBody>
            <a:bodyPr wrap="none" lIns="72000" tIns="0" rIns="72000" bIns="0" anchor="ctr" anchorCtr="1">
              <a:normAutofit fontScale="92500" lnSpcReduction="10000"/>
            </a:bodyPr>
            <a:lstStyle/>
            <a:p>
              <a:pPr lvl="0" algn="ctr" defTabSz="913765">
                <a:defRPr/>
              </a:pPr>
              <a:r>
                <a:rPr lang="zh-CN" altLang="en-US" b="1">
                  <a:solidFill>
                    <a:schemeClr val="bg1"/>
                  </a:solidFill>
                </a:rPr>
                <a:t>标题文本预设</a:t>
              </a:r>
            </a:p>
          </p:txBody>
        </p:sp>
        <p:sp>
          <p:nvSpPr>
            <p:cNvPr id="25" name="Freeform: Shape 76"/>
            <p:cNvSpPr/>
            <p:nvPr/>
          </p:nvSpPr>
          <p:spPr bwMode="auto">
            <a:xfrm>
              <a:off x="2468896" y="1191913"/>
              <a:ext cx="239467" cy="376051"/>
            </a:xfrm>
            <a:custGeom>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2"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p:spPr>
          <p:txBody>
            <a:bodyPr anchor="ctr"/>
            <a:lstStyle/>
            <a:p>
              <a:pPr algn="ctr"/>
              <a:endParaRPr/>
            </a:p>
          </p:txBody>
        </p:sp>
      </p:grpSp>
      <p:grpSp>
        <p:nvGrpSpPr>
          <p:cNvPr id="39" name="组合 38"/>
          <p:cNvGrpSpPr/>
          <p:nvPr/>
        </p:nvGrpSpPr>
        <p:grpSpPr>
          <a:xfrm>
            <a:off x="5162689" y="2853943"/>
            <a:ext cx="1949232" cy="1362482"/>
            <a:chOff x="5162689" y="2853943"/>
            <a:chExt cx="1949232" cy="1362482"/>
          </a:xfrm>
        </p:grpSpPr>
        <p:sp>
          <p:nvSpPr>
            <p:cNvPr id="10" name="Freeform: Shape 61"/>
            <p:cNvSpPr/>
            <p:nvPr/>
          </p:nvSpPr>
          <p:spPr>
            <a:xfrm>
              <a:off x="5162690" y="2853943"/>
              <a:ext cx="1949231" cy="1362482"/>
            </a:xfrm>
            <a:custGeom>
              <a:gdLst>
                <a:gd name="connsiteX0" fmla="*/ 452455 w 5867139"/>
                <a:gd name="connsiteY0" fmla="*/ 0 h 4678308"/>
                <a:gd name="connsiteX1" fmla="*/ 2204838 w 5867139"/>
                <a:gd name="connsiteY1" fmla="*/ 0 h 4678308"/>
                <a:gd name="connsiteX2" fmla="*/ 2553973 w 5867139"/>
                <a:gd name="connsiteY2" fmla="*/ 177619 h 4678308"/>
                <a:gd name="connsiteX3" fmla="*/ 2573676 w 5867139"/>
                <a:gd name="connsiteY3" fmla="*/ 212652 h 4678308"/>
                <a:gd name="connsiteX4" fmla="*/ 2575413 w 5867139"/>
                <a:gd name="connsiteY4" fmla="*/ 212652 h 4678308"/>
                <a:gd name="connsiteX5" fmla="*/ 2599727 w 5867139"/>
                <a:gd name="connsiteY5" fmla="*/ 257448 h 4678308"/>
                <a:gd name="connsiteX6" fmla="*/ 2822014 w 5867139"/>
                <a:gd name="connsiteY6" fmla="*/ 406389 h 4678308"/>
                <a:gd name="connsiteX7" fmla="*/ 2876745 w 5867139"/>
                <a:gd name="connsiteY7" fmla="*/ 411907 h 4678308"/>
                <a:gd name="connsiteX8" fmla="*/ 5287549 w 5867139"/>
                <a:gd name="connsiteY8" fmla="*/ 411907 h 4678308"/>
                <a:gd name="connsiteX9" fmla="*/ 5867139 w 5867139"/>
                <a:gd name="connsiteY9" fmla="*/ 991497 h 4678308"/>
                <a:gd name="connsiteX10" fmla="*/ 5867139 w 5867139"/>
                <a:gd name="connsiteY10" fmla="*/ 4098718 h 4678308"/>
                <a:gd name="connsiteX11" fmla="*/ 5287549 w 5867139"/>
                <a:gd name="connsiteY11" fmla="*/ 4678308 h 4678308"/>
                <a:gd name="connsiteX12" fmla="*/ 579590 w 5867139"/>
                <a:gd name="connsiteY12" fmla="*/ 4678308 h 4678308"/>
                <a:gd name="connsiteX13" fmla="*/ 0 w 5867139"/>
                <a:gd name="connsiteY13" fmla="*/ 4098718 h 4678308"/>
                <a:gd name="connsiteX14" fmla="*/ 0 w 5867139"/>
                <a:gd name="connsiteY14" fmla="*/ 991497 h 4678308"/>
                <a:gd name="connsiteX15" fmla="*/ 2 w 5867139"/>
                <a:gd name="connsiteY15" fmla="*/ 991476 h 4678308"/>
                <a:gd name="connsiteX16" fmla="*/ 2 w 5867139"/>
                <a:gd name="connsiteY16" fmla="*/ 488091 h 4678308"/>
                <a:gd name="connsiteX17" fmla="*/ 2 w 5867139"/>
                <a:gd name="connsiteY17" fmla="*/ 473012 h 4678308"/>
                <a:gd name="connsiteX18" fmla="*/ 24092 w 5867139"/>
                <a:gd name="connsiteY18" fmla="*/ 344295 h 4678308"/>
                <a:gd name="connsiteX19" fmla="*/ 28119 w 5867139"/>
                <a:gd name="connsiteY19" fmla="*/ 337849 h 4678308"/>
                <a:gd name="connsiteX20" fmla="*/ 35560 w 5867139"/>
                <a:gd name="connsiteY20" fmla="*/ 298103 h 4678308"/>
                <a:gd name="connsiteX21" fmla="*/ 452455 w 5867139"/>
                <a:gd name="connsiteY21" fmla="*/ 0 h 467830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7139" h="4678308">
                  <a:moveTo>
                    <a:pt x="452455" y="0"/>
                  </a:moveTo>
                  <a:lnTo>
                    <a:pt x="2204838" y="0"/>
                  </a:lnTo>
                  <a:cubicBezTo>
                    <a:pt x="2345397" y="0"/>
                    <a:pt x="2470986" y="69143"/>
                    <a:pt x="2553973" y="177619"/>
                  </a:cubicBezTo>
                  <a:lnTo>
                    <a:pt x="2573676" y="212652"/>
                  </a:lnTo>
                  <a:lnTo>
                    <a:pt x="2575413" y="212652"/>
                  </a:lnTo>
                  <a:lnTo>
                    <a:pt x="2599727" y="257448"/>
                  </a:lnTo>
                  <a:cubicBezTo>
                    <a:pt x="2650641" y="332809"/>
                    <a:pt x="2729799" y="387519"/>
                    <a:pt x="2822014" y="406389"/>
                  </a:cubicBezTo>
                  <a:lnTo>
                    <a:pt x="2876745" y="411907"/>
                  </a:lnTo>
                  <a:lnTo>
                    <a:pt x="5287549" y="411907"/>
                  </a:lnTo>
                  <a:cubicBezTo>
                    <a:pt x="5607648" y="411907"/>
                    <a:pt x="5867139" y="671398"/>
                    <a:pt x="5867139" y="991497"/>
                  </a:cubicBezTo>
                  <a:lnTo>
                    <a:pt x="5867139" y="4098718"/>
                  </a:lnTo>
                  <a:cubicBezTo>
                    <a:pt x="5867139" y="4418817"/>
                    <a:pt x="5607648" y="4678308"/>
                    <a:pt x="5287549" y="4678308"/>
                  </a:cubicBezTo>
                  <a:lnTo>
                    <a:pt x="579590" y="4678308"/>
                  </a:lnTo>
                  <a:cubicBezTo>
                    <a:pt x="259491" y="4678308"/>
                    <a:pt x="0" y="4418817"/>
                    <a:pt x="0" y="4098718"/>
                  </a:cubicBezTo>
                  <a:lnTo>
                    <a:pt x="0" y="991497"/>
                  </a:lnTo>
                  <a:lnTo>
                    <a:pt x="2" y="991476"/>
                  </a:lnTo>
                  <a:lnTo>
                    <a:pt x="2" y="488091"/>
                  </a:lnTo>
                  <a:lnTo>
                    <a:pt x="2" y="473012"/>
                  </a:lnTo>
                  <a:cubicBezTo>
                    <a:pt x="2" y="427354"/>
                    <a:pt x="8581" y="383857"/>
                    <a:pt x="24092" y="344295"/>
                  </a:cubicBezTo>
                  <a:lnTo>
                    <a:pt x="28119" y="337849"/>
                  </a:lnTo>
                  <a:lnTo>
                    <a:pt x="35560" y="298103"/>
                  </a:lnTo>
                  <a:cubicBezTo>
                    <a:pt x="104245" y="122920"/>
                    <a:pt x="265043" y="0"/>
                    <a:pt x="452455" y="0"/>
                  </a:cubicBezTo>
                  <a:close/>
                </a:path>
              </a:pathLst>
            </a:custGeom>
            <a:solidFill>
              <a:schemeClr val="bg1">
                <a:lumMod val="9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144000" anchor="t" anchorCtr="0">
              <a:normAutofit/>
            </a:bodyPr>
            <a:lstStyle/>
            <a:p>
              <a:r>
                <a:rPr lang="en-US" altLang="zh-CN" b="1">
                  <a:solidFill>
                    <a:schemeClr val="accent4"/>
                  </a:solidFill>
                </a:rPr>
                <a:t>03</a:t>
              </a:r>
            </a:p>
          </p:txBody>
        </p:sp>
        <p:grpSp>
          <p:nvGrpSpPr>
            <p:cNvPr id="11" name="Group 62"/>
            <p:cNvGrpSpPr/>
            <p:nvPr/>
          </p:nvGrpSpPr>
          <p:grpSpPr>
            <a:xfrm>
              <a:off x="5162690" y="3019743"/>
              <a:ext cx="1949231" cy="1196682"/>
              <a:chOff x="4131798" y="2120910"/>
              <a:chExt cx="5867141" cy="4109008"/>
            </a:xfrm>
            <a:solidFill>
              <a:schemeClr val="accent4"/>
            </a:solidFill>
          </p:grpSpPr>
          <p:sp>
            <p:nvSpPr>
              <p:cNvPr id="28" name="Freeform: Shape 79"/>
              <p:cNvSpPr/>
              <p:nvPr/>
            </p:nvSpPr>
            <p:spPr>
              <a:xfrm>
                <a:off x="4131798" y="2120910"/>
                <a:ext cx="5867141" cy="4109008"/>
              </a:xfrm>
              <a:custGeom>
                <a:gdLst>
                  <a:gd name="connsiteX0" fmla="*/ 952500 w 2781301"/>
                  <a:gd name="connsiteY0" fmla="*/ 223837 h 1947863"/>
                  <a:gd name="connsiteX1" fmla="*/ 952500 w 2781301"/>
                  <a:gd name="connsiteY1" fmla="*/ 223838 h 1947863"/>
                  <a:gd name="connsiteX2" fmla="*/ 952500 w 2781301"/>
                  <a:gd name="connsiteY2" fmla="*/ 223838 h 1947863"/>
                  <a:gd name="connsiteX3" fmla="*/ 1176338 w 2781301"/>
                  <a:gd name="connsiteY3" fmla="*/ 0 h 1947863"/>
                  <a:gd name="connsiteX4" fmla="*/ 2557463 w 2781301"/>
                  <a:gd name="connsiteY4" fmla="*/ 0 h 1947863"/>
                  <a:gd name="connsiteX5" fmla="*/ 2781301 w 2781301"/>
                  <a:gd name="connsiteY5" fmla="*/ 223838 h 1947863"/>
                  <a:gd name="connsiteX6" fmla="*/ 2781300 w 2781301"/>
                  <a:gd name="connsiteY6" fmla="*/ 223838 h 1947863"/>
                  <a:gd name="connsiteX7" fmla="*/ 2778489 w 2781301"/>
                  <a:gd name="connsiteY7" fmla="*/ 237762 h 1947863"/>
                  <a:gd name="connsiteX8" fmla="*/ 2781300 w 2781301"/>
                  <a:gd name="connsiteY8" fmla="*/ 265648 h 1947863"/>
                  <a:gd name="connsiteX9" fmla="*/ 2781300 w 2781301"/>
                  <a:gd name="connsiteY9" fmla="*/ 511181 h 1947863"/>
                  <a:gd name="connsiteX10" fmla="*/ 2781300 w 2781301"/>
                  <a:gd name="connsiteY10" fmla="*/ 1660520 h 1947863"/>
                  <a:gd name="connsiteX11" fmla="*/ 2781300 w 2781301"/>
                  <a:gd name="connsiteY11" fmla="*/ 1682216 h 1947863"/>
                  <a:gd name="connsiteX12" fmla="*/ 2515653 w 2781301"/>
                  <a:gd name="connsiteY12" fmla="*/ 1947863 h 1947863"/>
                  <a:gd name="connsiteX13" fmla="*/ 2493957 w 2781301"/>
                  <a:gd name="connsiteY13" fmla="*/ 1947863 h 1947863"/>
                  <a:gd name="connsiteX14" fmla="*/ 1453097 w 2781301"/>
                  <a:gd name="connsiteY14" fmla="*/ 1947863 h 1947863"/>
                  <a:gd name="connsiteX15" fmla="*/ 287343 w 2781301"/>
                  <a:gd name="connsiteY15" fmla="*/ 1947863 h 1947863"/>
                  <a:gd name="connsiteX16" fmla="*/ 0 w 2781301"/>
                  <a:gd name="connsiteY16" fmla="*/ 1660520 h 1947863"/>
                  <a:gd name="connsiteX17" fmla="*/ 0 w 2781301"/>
                  <a:gd name="connsiteY17" fmla="*/ 511181 h 1947863"/>
                  <a:gd name="connsiteX18" fmla="*/ 287343 w 2781301"/>
                  <a:gd name="connsiteY18" fmla="*/ 223838 h 1947863"/>
                  <a:gd name="connsiteX19" fmla="*/ 952500 w 2781301"/>
                  <a:gd name="connsiteY19" fmla="*/ 223838 h 1947863"/>
                  <a:gd name="connsiteX20" fmla="*/ 952500 w 2781301"/>
                  <a:gd name="connsiteY20" fmla="*/ 223838 h 1947863"/>
                  <a:gd name="connsiteX21" fmla="*/ 952500 w 2781301"/>
                  <a:gd name="connsiteY21" fmla="*/ 223838 h 1947863"/>
                  <a:gd name="connsiteX22" fmla="*/ 970090 w 2781301"/>
                  <a:gd name="connsiteY22" fmla="*/ 136710 h 1947863"/>
                  <a:gd name="connsiteX23" fmla="*/ 1176338 w 2781301"/>
                  <a:gd name="connsiteY23" fmla="*/ 0 h 194786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81301" h="1947863">
                    <a:moveTo>
                      <a:pt x="952500" y="223837"/>
                    </a:moveTo>
                    <a:lnTo>
                      <a:pt x="952500" y="223838"/>
                    </a:lnTo>
                    <a:lnTo>
                      <a:pt x="952500" y="223838"/>
                    </a:lnTo>
                    <a:close/>
                    <a:moveTo>
                      <a:pt x="1176338" y="0"/>
                    </a:moveTo>
                    <a:lnTo>
                      <a:pt x="2557463" y="0"/>
                    </a:lnTo>
                    <a:cubicBezTo>
                      <a:pt x="2681085" y="0"/>
                      <a:pt x="2781301" y="100216"/>
                      <a:pt x="2781301" y="223838"/>
                    </a:cubicBezTo>
                    <a:lnTo>
                      <a:pt x="2781300" y="223838"/>
                    </a:lnTo>
                    <a:lnTo>
                      <a:pt x="2778489" y="237762"/>
                    </a:lnTo>
                    <a:lnTo>
                      <a:pt x="2781300" y="265648"/>
                    </a:lnTo>
                    <a:lnTo>
                      <a:pt x="2781300" y="511181"/>
                    </a:lnTo>
                    <a:lnTo>
                      <a:pt x="2781300" y="1660520"/>
                    </a:lnTo>
                    <a:lnTo>
                      <a:pt x="2781300" y="1682216"/>
                    </a:lnTo>
                    <a:cubicBezTo>
                      <a:pt x="2781300" y="1828929"/>
                      <a:pt x="2662366" y="1947863"/>
                      <a:pt x="2515653" y="1947863"/>
                    </a:cubicBezTo>
                    <a:lnTo>
                      <a:pt x="2493957" y="1947863"/>
                    </a:lnTo>
                    <a:lnTo>
                      <a:pt x="1453097" y="1947863"/>
                    </a:lnTo>
                    <a:lnTo>
                      <a:pt x="287343" y="1947863"/>
                    </a:lnTo>
                    <a:cubicBezTo>
                      <a:pt x="128648" y="1947863"/>
                      <a:pt x="0" y="1819215"/>
                      <a:pt x="0" y="1660520"/>
                    </a:cubicBezTo>
                    <a:lnTo>
                      <a:pt x="0" y="511181"/>
                    </a:lnTo>
                    <a:cubicBezTo>
                      <a:pt x="0" y="352486"/>
                      <a:pt x="128648" y="223838"/>
                      <a:pt x="287343" y="223838"/>
                    </a:cubicBezTo>
                    <a:lnTo>
                      <a:pt x="952500" y="223838"/>
                    </a:lnTo>
                    <a:lnTo>
                      <a:pt x="952500" y="223838"/>
                    </a:lnTo>
                    <a:lnTo>
                      <a:pt x="952500" y="223838"/>
                    </a:lnTo>
                    <a:lnTo>
                      <a:pt x="970090" y="136710"/>
                    </a:lnTo>
                    <a:cubicBezTo>
                      <a:pt x="1004071" y="56372"/>
                      <a:pt x="1083621" y="0"/>
                      <a:pt x="1176338" y="0"/>
                    </a:cubicBezTo>
                    <a:close/>
                  </a:path>
                </a:pathLst>
              </a:cu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29" name="Freeform: Shape 80"/>
              <p:cNvSpPr/>
              <p:nvPr/>
            </p:nvSpPr>
            <p:spPr>
              <a:xfrm>
                <a:off x="5864817" y="2390775"/>
                <a:ext cx="666158" cy="625475"/>
              </a:xfrm>
              <a:custGeom>
                <a:gdLst>
                  <a:gd name="connsiteX0" fmla="*/ 318728 w 666158"/>
                  <a:gd name="connsiteY0" fmla="*/ 0 h 625475"/>
                  <a:gd name="connsiteX1" fmla="*/ 666158 w 666158"/>
                  <a:gd name="connsiteY1" fmla="*/ 0 h 625475"/>
                  <a:gd name="connsiteX2" fmla="*/ 666158 w 666158"/>
                  <a:gd name="connsiteY2" fmla="*/ 625475 h 625475"/>
                  <a:gd name="connsiteX3" fmla="*/ 0 w 666158"/>
                  <a:gd name="connsiteY3" fmla="*/ 625475 h 625475"/>
                  <a:gd name="connsiteX4" fmla="*/ 0 w 666158"/>
                  <a:gd name="connsiteY4" fmla="*/ 202325 h 625475"/>
                  <a:gd name="connsiteX5" fmla="*/ 293658 w 666158"/>
                  <a:gd name="connsiteY5" fmla="*/ 46189 h 625475"/>
                  <a:gd name="connsiteX6" fmla="*/ 318728 w 666158"/>
                  <a:gd name="connsiteY6" fmla="*/ 0 h 62547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158" h="625475">
                    <a:moveTo>
                      <a:pt x="318728" y="0"/>
                    </a:moveTo>
                    <a:lnTo>
                      <a:pt x="666158" y="0"/>
                    </a:lnTo>
                    <a:lnTo>
                      <a:pt x="666158" y="625475"/>
                    </a:lnTo>
                    <a:lnTo>
                      <a:pt x="0" y="625475"/>
                    </a:lnTo>
                    <a:lnTo>
                      <a:pt x="0" y="202325"/>
                    </a:lnTo>
                    <a:cubicBezTo>
                      <a:pt x="122241" y="202325"/>
                      <a:pt x="230017" y="140390"/>
                      <a:pt x="293658" y="46189"/>
                    </a:cubicBezTo>
                    <a:lnTo>
                      <a:pt x="318728" y="0"/>
                    </a:lnTo>
                    <a:close/>
                  </a:path>
                </a:pathLst>
              </a:cu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18" name="TextBox 69"/>
            <p:cNvSpPr txBox="1"/>
            <p:nvPr/>
          </p:nvSpPr>
          <p:spPr>
            <a:xfrm>
              <a:off x="5162689" y="3770726"/>
              <a:ext cx="1949232" cy="418329"/>
            </a:xfrm>
            <a:prstGeom prst="rect">
              <a:avLst/>
            </a:prstGeom>
            <a:noFill/>
          </p:spPr>
          <p:txBody>
            <a:bodyPr wrap="square" lIns="72000" tIns="0" rIns="72000" bIns="0" anchor="ctr" anchorCtr="0">
              <a:normAutofit fontScale="85000" lnSpcReduction="10000"/>
            </a:bodyPr>
            <a:lstStyle/>
            <a:p>
              <a:pPr algn="ctr" defTabSz="913765">
                <a:lnSpc>
                  <a:spcPct val="120000"/>
                </a:lnSpc>
                <a:defRPr/>
              </a:pPr>
              <a:r>
                <a:rPr lang="zh-CN" altLang="en-US" sz="1050">
                  <a:solidFill>
                    <a:schemeClr val="bg1"/>
                  </a:solidFill>
                </a:rPr>
                <a:t>此部分内容作为文字排版占位显示</a:t>
              </a:r>
              <a:br>
                <a:rPr lang="zh-CN" altLang="en-US" sz="1050">
                  <a:solidFill>
                    <a:schemeClr val="bg1"/>
                  </a:solidFill>
                </a:rPr>
              </a:br>
              <a:r>
                <a:rPr lang="zh-CN" altLang="en-US" sz="1050">
                  <a:solidFill>
                    <a:schemeClr val="bg1"/>
                  </a:solidFill>
                </a:rPr>
                <a:t>（建议使用主题字体）</a:t>
              </a:r>
            </a:p>
          </p:txBody>
        </p:sp>
        <p:sp>
          <p:nvSpPr>
            <p:cNvPr id="19" name="Rectangle 70"/>
            <p:cNvSpPr/>
            <p:nvPr/>
          </p:nvSpPr>
          <p:spPr>
            <a:xfrm>
              <a:off x="5368326" y="3534337"/>
              <a:ext cx="1537957" cy="236389"/>
            </a:xfrm>
            <a:prstGeom prst="rect">
              <a:avLst/>
            </a:prstGeom>
          </p:spPr>
          <p:txBody>
            <a:bodyPr wrap="none" lIns="72000" tIns="0" rIns="72000" bIns="0" anchor="ctr" anchorCtr="1">
              <a:normAutofit fontScale="92500" lnSpcReduction="10000"/>
            </a:bodyPr>
            <a:lstStyle/>
            <a:p>
              <a:pPr lvl="0" algn="ctr" defTabSz="913765">
                <a:defRPr/>
              </a:pPr>
              <a:r>
                <a:rPr lang="zh-CN" altLang="en-US" b="1">
                  <a:solidFill>
                    <a:schemeClr val="bg1"/>
                  </a:solidFill>
                </a:rPr>
                <a:t>标题文本预设</a:t>
              </a:r>
            </a:p>
          </p:txBody>
        </p:sp>
        <p:sp>
          <p:nvSpPr>
            <p:cNvPr id="26" name="Freeform: Shape 77"/>
            <p:cNvSpPr/>
            <p:nvPr/>
          </p:nvSpPr>
          <p:spPr bwMode="auto">
            <a:xfrm>
              <a:off x="6087205" y="3158031"/>
              <a:ext cx="205380" cy="322522"/>
            </a:xfrm>
            <a:custGeom>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2"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p:spPr>
          <p:txBody>
            <a:bodyPr anchor="ctr"/>
            <a:lstStyle/>
            <a:p>
              <a:pPr algn="ctr"/>
              <a:endParaRPr/>
            </a:p>
          </p:txBody>
        </p:sp>
      </p:grpSp>
      <p:grpSp>
        <p:nvGrpSpPr>
          <p:cNvPr id="40" name="组合 39"/>
          <p:cNvGrpSpPr/>
          <p:nvPr/>
        </p:nvGrpSpPr>
        <p:grpSpPr>
          <a:xfrm>
            <a:off x="5162689" y="919053"/>
            <a:ext cx="1949232" cy="1362482"/>
            <a:chOff x="5162689" y="919053"/>
            <a:chExt cx="1949232" cy="1362482"/>
          </a:xfrm>
        </p:grpSpPr>
        <p:sp>
          <p:nvSpPr>
            <p:cNvPr id="6" name="Freeform: Shape 57"/>
            <p:cNvSpPr/>
            <p:nvPr/>
          </p:nvSpPr>
          <p:spPr>
            <a:xfrm>
              <a:off x="5162690" y="919053"/>
              <a:ext cx="1949231" cy="1362482"/>
            </a:xfrm>
            <a:custGeom>
              <a:gdLst>
                <a:gd name="connsiteX0" fmla="*/ 452455 w 5867139"/>
                <a:gd name="connsiteY0" fmla="*/ 0 h 4678308"/>
                <a:gd name="connsiteX1" fmla="*/ 2204838 w 5867139"/>
                <a:gd name="connsiteY1" fmla="*/ 0 h 4678308"/>
                <a:gd name="connsiteX2" fmla="*/ 2553973 w 5867139"/>
                <a:gd name="connsiteY2" fmla="*/ 177619 h 4678308"/>
                <a:gd name="connsiteX3" fmla="*/ 2573676 w 5867139"/>
                <a:gd name="connsiteY3" fmla="*/ 212652 h 4678308"/>
                <a:gd name="connsiteX4" fmla="*/ 2575413 w 5867139"/>
                <a:gd name="connsiteY4" fmla="*/ 212652 h 4678308"/>
                <a:gd name="connsiteX5" fmla="*/ 2599727 w 5867139"/>
                <a:gd name="connsiteY5" fmla="*/ 257448 h 4678308"/>
                <a:gd name="connsiteX6" fmla="*/ 2822014 w 5867139"/>
                <a:gd name="connsiteY6" fmla="*/ 406389 h 4678308"/>
                <a:gd name="connsiteX7" fmla="*/ 2876745 w 5867139"/>
                <a:gd name="connsiteY7" fmla="*/ 411907 h 4678308"/>
                <a:gd name="connsiteX8" fmla="*/ 5287549 w 5867139"/>
                <a:gd name="connsiteY8" fmla="*/ 411907 h 4678308"/>
                <a:gd name="connsiteX9" fmla="*/ 5867139 w 5867139"/>
                <a:gd name="connsiteY9" fmla="*/ 991497 h 4678308"/>
                <a:gd name="connsiteX10" fmla="*/ 5867139 w 5867139"/>
                <a:gd name="connsiteY10" fmla="*/ 4098718 h 4678308"/>
                <a:gd name="connsiteX11" fmla="*/ 5287549 w 5867139"/>
                <a:gd name="connsiteY11" fmla="*/ 4678308 h 4678308"/>
                <a:gd name="connsiteX12" fmla="*/ 579590 w 5867139"/>
                <a:gd name="connsiteY12" fmla="*/ 4678308 h 4678308"/>
                <a:gd name="connsiteX13" fmla="*/ 0 w 5867139"/>
                <a:gd name="connsiteY13" fmla="*/ 4098718 h 4678308"/>
                <a:gd name="connsiteX14" fmla="*/ 0 w 5867139"/>
                <a:gd name="connsiteY14" fmla="*/ 991497 h 4678308"/>
                <a:gd name="connsiteX15" fmla="*/ 2 w 5867139"/>
                <a:gd name="connsiteY15" fmla="*/ 991476 h 4678308"/>
                <a:gd name="connsiteX16" fmla="*/ 2 w 5867139"/>
                <a:gd name="connsiteY16" fmla="*/ 488091 h 4678308"/>
                <a:gd name="connsiteX17" fmla="*/ 2 w 5867139"/>
                <a:gd name="connsiteY17" fmla="*/ 473012 h 4678308"/>
                <a:gd name="connsiteX18" fmla="*/ 24092 w 5867139"/>
                <a:gd name="connsiteY18" fmla="*/ 344295 h 4678308"/>
                <a:gd name="connsiteX19" fmla="*/ 28119 w 5867139"/>
                <a:gd name="connsiteY19" fmla="*/ 337849 h 4678308"/>
                <a:gd name="connsiteX20" fmla="*/ 35560 w 5867139"/>
                <a:gd name="connsiteY20" fmla="*/ 298103 h 4678308"/>
                <a:gd name="connsiteX21" fmla="*/ 452455 w 5867139"/>
                <a:gd name="connsiteY21" fmla="*/ 0 h 467830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867139" h="4678308">
                  <a:moveTo>
                    <a:pt x="452455" y="0"/>
                  </a:moveTo>
                  <a:lnTo>
                    <a:pt x="2204838" y="0"/>
                  </a:lnTo>
                  <a:cubicBezTo>
                    <a:pt x="2345397" y="0"/>
                    <a:pt x="2470986" y="69143"/>
                    <a:pt x="2553973" y="177619"/>
                  </a:cubicBezTo>
                  <a:lnTo>
                    <a:pt x="2573676" y="212652"/>
                  </a:lnTo>
                  <a:lnTo>
                    <a:pt x="2575413" y="212652"/>
                  </a:lnTo>
                  <a:lnTo>
                    <a:pt x="2599727" y="257448"/>
                  </a:lnTo>
                  <a:cubicBezTo>
                    <a:pt x="2650641" y="332809"/>
                    <a:pt x="2729799" y="387519"/>
                    <a:pt x="2822014" y="406389"/>
                  </a:cubicBezTo>
                  <a:lnTo>
                    <a:pt x="2876745" y="411907"/>
                  </a:lnTo>
                  <a:lnTo>
                    <a:pt x="5287549" y="411907"/>
                  </a:lnTo>
                  <a:cubicBezTo>
                    <a:pt x="5607648" y="411907"/>
                    <a:pt x="5867139" y="671398"/>
                    <a:pt x="5867139" y="991497"/>
                  </a:cubicBezTo>
                  <a:lnTo>
                    <a:pt x="5867139" y="4098718"/>
                  </a:lnTo>
                  <a:cubicBezTo>
                    <a:pt x="5867139" y="4418817"/>
                    <a:pt x="5607648" y="4678308"/>
                    <a:pt x="5287549" y="4678308"/>
                  </a:cubicBezTo>
                  <a:lnTo>
                    <a:pt x="579590" y="4678308"/>
                  </a:lnTo>
                  <a:cubicBezTo>
                    <a:pt x="259491" y="4678308"/>
                    <a:pt x="0" y="4418817"/>
                    <a:pt x="0" y="4098718"/>
                  </a:cubicBezTo>
                  <a:lnTo>
                    <a:pt x="0" y="991497"/>
                  </a:lnTo>
                  <a:lnTo>
                    <a:pt x="2" y="991476"/>
                  </a:lnTo>
                  <a:lnTo>
                    <a:pt x="2" y="488091"/>
                  </a:lnTo>
                  <a:lnTo>
                    <a:pt x="2" y="473012"/>
                  </a:lnTo>
                  <a:cubicBezTo>
                    <a:pt x="2" y="427354"/>
                    <a:pt x="8581" y="383857"/>
                    <a:pt x="24092" y="344295"/>
                  </a:cubicBezTo>
                  <a:lnTo>
                    <a:pt x="28119" y="337849"/>
                  </a:lnTo>
                  <a:lnTo>
                    <a:pt x="35560" y="298103"/>
                  </a:lnTo>
                  <a:cubicBezTo>
                    <a:pt x="104245" y="122920"/>
                    <a:pt x="265043" y="0"/>
                    <a:pt x="452455" y="0"/>
                  </a:cubicBezTo>
                  <a:close/>
                </a:path>
              </a:pathLst>
            </a:custGeom>
            <a:solidFill>
              <a:schemeClr val="bg1">
                <a:lumMod val="95000"/>
              </a:schemeClr>
            </a:soli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144000" tIns="144000" anchor="t" anchorCtr="0">
              <a:normAutofit/>
            </a:bodyPr>
            <a:lstStyle/>
            <a:p>
              <a:r>
                <a:rPr lang="en-US" altLang="zh-CN" b="1">
                  <a:solidFill>
                    <a:schemeClr val="accent2"/>
                  </a:solidFill>
                </a:rPr>
                <a:t>02</a:t>
              </a:r>
            </a:p>
          </p:txBody>
        </p:sp>
        <p:grpSp>
          <p:nvGrpSpPr>
            <p:cNvPr id="7" name="Group 58"/>
            <p:cNvGrpSpPr/>
            <p:nvPr/>
          </p:nvGrpSpPr>
          <p:grpSpPr>
            <a:xfrm>
              <a:off x="5162690" y="1084852"/>
              <a:ext cx="1949231" cy="1196682"/>
              <a:chOff x="4131798" y="2120910"/>
              <a:chExt cx="5867141" cy="4109008"/>
            </a:xfrm>
            <a:solidFill>
              <a:schemeClr val="accent2"/>
            </a:solidFill>
          </p:grpSpPr>
          <p:sp>
            <p:nvSpPr>
              <p:cNvPr id="32" name="Freeform: Shape 83"/>
              <p:cNvSpPr/>
              <p:nvPr/>
            </p:nvSpPr>
            <p:spPr>
              <a:xfrm>
                <a:off x="4131798" y="2120910"/>
                <a:ext cx="5867141" cy="4109008"/>
              </a:xfrm>
              <a:custGeom>
                <a:gdLst>
                  <a:gd name="connsiteX0" fmla="*/ 952500 w 2781301"/>
                  <a:gd name="connsiteY0" fmla="*/ 223837 h 1947863"/>
                  <a:gd name="connsiteX1" fmla="*/ 952500 w 2781301"/>
                  <a:gd name="connsiteY1" fmla="*/ 223838 h 1947863"/>
                  <a:gd name="connsiteX2" fmla="*/ 952500 w 2781301"/>
                  <a:gd name="connsiteY2" fmla="*/ 223838 h 1947863"/>
                  <a:gd name="connsiteX3" fmla="*/ 1176338 w 2781301"/>
                  <a:gd name="connsiteY3" fmla="*/ 0 h 1947863"/>
                  <a:gd name="connsiteX4" fmla="*/ 2557463 w 2781301"/>
                  <a:gd name="connsiteY4" fmla="*/ 0 h 1947863"/>
                  <a:gd name="connsiteX5" fmla="*/ 2781301 w 2781301"/>
                  <a:gd name="connsiteY5" fmla="*/ 223838 h 1947863"/>
                  <a:gd name="connsiteX6" fmla="*/ 2781300 w 2781301"/>
                  <a:gd name="connsiteY6" fmla="*/ 223838 h 1947863"/>
                  <a:gd name="connsiteX7" fmla="*/ 2778489 w 2781301"/>
                  <a:gd name="connsiteY7" fmla="*/ 237762 h 1947863"/>
                  <a:gd name="connsiteX8" fmla="*/ 2781300 w 2781301"/>
                  <a:gd name="connsiteY8" fmla="*/ 265648 h 1947863"/>
                  <a:gd name="connsiteX9" fmla="*/ 2781300 w 2781301"/>
                  <a:gd name="connsiteY9" fmla="*/ 511181 h 1947863"/>
                  <a:gd name="connsiteX10" fmla="*/ 2781300 w 2781301"/>
                  <a:gd name="connsiteY10" fmla="*/ 1660520 h 1947863"/>
                  <a:gd name="connsiteX11" fmla="*/ 2781300 w 2781301"/>
                  <a:gd name="connsiteY11" fmla="*/ 1682216 h 1947863"/>
                  <a:gd name="connsiteX12" fmla="*/ 2515653 w 2781301"/>
                  <a:gd name="connsiteY12" fmla="*/ 1947863 h 1947863"/>
                  <a:gd name="connsiteX13" fmla="*/ 2493957 w 2781301"/>
                  <a:gd name="connsiteY13" fmla="*/ 1947863 h 1947863"/>
                  <a:gd name="connsiteX14" fmla="*/ 1453097 w 2781301"/>
                  <a:gd name="connsiteY14" fmla="*/ 1947863 h 1947863"/>
                  <a:gd name="connsiteX15" fmla="*/ 287343 w 2781301"/>
                  <a:gd name="connsiteY15" fmla="*/ 1947863 h 1947863"/>
                  <a:gd name="connsiteX16" fmla="*/ 0 w 2781301"/>
                  <a:gd name="connsiteY16" fmla="*/ 1660520 h 1947863"/>
                  <a:gd name="connsiteX17" fmla="*/ 0 w 2781301"/>
                  <a:gd name="connsiteY17" fmla="*/ 511181 h 1947863"/>
                  <a:gd name="connsiteX18" fmla="*/ 287343 w 2781301"/>
                  <a:gd name="connsiteY18" fmla="*/ 223838 h 1947863"/>
                  <a:gd name="connsiteX19" fmla="*/ 952500 w 2781301"/>
                  <a:gd name="connsiteY19" fmla="*/ 223838 h 1947863"/>
                  <a:gd name="connsiteX20" fmla="*/ 952500 w 2781301"/>
                  <a:gd name="connsiteY20" fmla="*/ 223838 h 1947863"/>
                  <a:gd name="connsiteX21" fmla="*/ 952500 w 2781301"/>
                  <a:gd name="connsiteY21" fmla="*/ 223838 h 1947863"/>
                  <a:gd name="connsiteX22" fmla="*/ 970090 w 2781301"/>
                  <a:gd name="connsiteY22" fmla="*/ 136710 h 1947863"/>
                  <a:gd name="connsiteX23" fmla="*/ 1176338 w 2781301"/>
                  <a:gd name="connsiteY23" fmla="*/ 0 h 194786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81301" h="1947863">
                    <a:moveTo>
                      <a:pt x="952500" y="223837"/>
                    </a:moveTo>
                    <a:lnTo>
                      <a:pt x="952500" y="223838"/>
                    </a:lnTo>
                    <a:lnTo>
                      <a:pt x="952500" y="223838"/>
                    </a:lnTo>
                    <a:close/>
                    <a:moveTo>
                      <a:pt x="1176338" y="0"/>
                    </a:moveTo>
                    <a:lnTo>
                      <a:pt x="2557463" y="0"/>
                    </a:lnTo>
                    <a:cubicBezTo>
                      <a:pt x="2681085" y="0"/>
                      <a:pt x="2781301" y="100216"/>
                      <a:pt x="2781301" y="223838"/>
                    </a:cubicBezTo>
                    <a:lnTo>
                      <a:pt x="2781300" y="223838"/>
                    </a:lnTo>
                    <a:lnTo>
                      <a:pt x="2778489" y="237762"/>
                    </a:lnTo>
                    <a:lnTo>
                      <a:pt x="2781300" y="265648"/>
                    </a:lnTo>
                    <a:lnTo>
                      <a:pt x="2781300" y="511181"/>
                    </a:lnTo>
                    <a:lnTo>
                      <a:pt x="2781300" y="1660520"/>
                    </a:lnTo>
                    <a:lnTo>
                      <a:pt x="2781300" y="1682216"/>
                    </a:lnTo>
                    <a:cubicBezTo>
                      <a:pt x="2781300" y="1828929"/>
                      <a:pt x="2662366" y="1947863"/>
                      <a:pt x="2515653" y="1947863"/>
                    </a:cubicBezTo>
                    <a:lnTo>
                      <a:pt x="2493957" y="1947863"/>
                    </a:lnTo>
                    <a:lnTo>
                      <a:pt x="1453097" y="1947863"/>
                    </a:lnTo>
                    <a:lnTo>
                      <a:pt x="287343" y="1947863"/>
                    </a:lnTo>
                    <a:cubicBezTo>
                      <a:pt x="128648" y="1947863"/>
                      <a:pt x="0" y="1819215"/>
                      <a:pt x="0" y="1660520"/>
                    </a:cubicBezTo>
                    <a:lnTo>
                      <a:pt x="0" y="511181"/>
                    </a:lnTo>
                    <a:cubicBezTo>
                      <a:pt x="0" y="352486"/>
                      <a:pt x="128648" y="223838"/>
                      <a:pt x="287343" y="223838"/>
                    </a:cubicBezTo>
                    <a:lnTo>
                      <a:pt x="952500" y="223838"/>
                    </a:lnTo>
                    <a:lnTo>
                      <a:pt x="952500" y="223838"/>
                    </a:lnTo>
                    <a:lnTo>
                      <a:pt x="952500" y="223838"/>
                    </a:lnTo>
                    <a:lnTo>
                      <a:pt x="970090" y="136710"/>
                    </a:lnTo>
                    <a:cubicBezTo>
                      <a:pt x="1004071" y="56372"/>
                      <a:pt x="1083621" y="0"/>
                      <a:pt x="1176338" y="0"/>
                    </a:cubicBezTo>
                    <a:close/>
                  </a:path>
                </a:pathLst>
              </a:cu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3" name="Freeform: Shape 84"/>
              <p:cNvSpPr/>
              <p:nvPr/>
            </p:nvSpPr>
            <p:spPr>
              <a:xfrm>
                <a:off x="5864817" y="2390775"/>
                <a:ext cx="666158" cy="625475"/>
              </a:xfrm>
              <a:custGeom>
                <a:gdLst>
                  <a:gd name="connsiteX0" fmla="*/ 318728 w 666158"/>
                  <a:gd name="connsiteY0" fmla="*/ 0 h 625475"/>
                  <a:gd name="connsiteX1" fmla="*/ 666158 w 666158"/>
                  <a:gd name="connsiteY1" fmla="*/ 0 h 625475"/>
                  <a:gd name="connsiteX2" fmla="*/ 666158 w 666158"/>
                  <a:gd name="connsiteY2" fmla="*/ 625475 h 625475"/>
                  <a:gd name="connsiteX3" fmla="*/ 0 w 666158"/>
                  <a:gd name="connsiteY3" fmla="*/ 625475 h 625475"/>
                  <a:gd name="connsiteX4" fmla="*/ 0 w 666158"/>
                  <a:gd name="connsiteY4" fmla="*/ 202325 h 625475"/>
                  <a:gd name="connsiteX5" fmla="*/ 293658 w 666158"/>
                  <a:gd name="connsiteY5" fmla="*/ 46189 h 625475"/>
                  <a:gd name="connsiteX6" fmla="*/ 318728 w 666158"/>
                  <a:gd name="connsiteY6" fmla="*/ 0 h 625475"/>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158" h="625475">
                    <a:moveTo>
                      <a:pt x="318728" y="0"/>
                    </a:moveTo>
                    <a:lnTo>
                      <a:pt x="666158" y="0"/>
                    </a:lnTo>
                    <a:lnTo>
                      <a:pt x="666158" y="625475"/>
                    </a:lnTo>
                    <a:lnTo>
                      <a:pt x="0" y="625475"/>
                    </a:lnTo>
                    <a:lnTo>
                      <a:pt x="0" y="202325"/>
                    </a:lnTo>
                    <a:cubicBezTo>
                      <a:pt x="122241" y="202325"/>
                      <a:pt x="230017" y="140390"/>
                      <a:pt x="293658" y="46189"/>
                    </a:cubicBezTo>
                    <a:lnTo>
                      <a:pt x="318728" y="0"/>
                    </a:lnTo>
                    <a:close/>
                  </a:path>
                </a:pathLst>
              </a:cu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sp>
          <p:nvSpPr>
            <p:cNvPr id="22" name="TextBox 73"/>
            <p:cNvSpPr txBox="1"/>
            <p:nvPr/>
          </p:nvSpPr>
          <p:spPr>
            <a:xfrm>
              <a:off x="5162689" y="1838878"/>
              <a:ext cx="1949232" cy="418329"/>
            </a:xfrm>
            <a:prstGeom prst="rect">
              <a:avLst/>
            </a:prstGeom>
            <a:noFill/>
          </p:spPr>
          <p:txBody>
            <a:bodyPr wrap="square" lIns="72000" tIns="0" rIns="72000" bIns="0" anchor="ctr" anchorCtr="0">
              <a:normAutofit fontScale="85000" lnSpcReduction="10000"/>
            </a:bodyPr>
            <a:lstStyle/>
            <a:p>
              <a:pPr algn="ctr" defTabSz="913765">
                <a:lnSpc>
                  <a:spcPct val="120000"/>
                </a:lnSpc>
                <a:defRPr/>
              </a:pPr>
              <a:r>
                <a:rPr lang="zh-CN" altLang="en-US" sz="1050">
                  <a:solidFill>
                    <a:schemeClr val="bg1"/>
                  </a:solidFill>
                </a:rPr>
                <a:t>此部分内容作为文字排版占位显示</a:t>
              </a:r>
              <a:br>
                <a:rPr lang="zh-CN" altLang="en-US" sz="1050">
                  <a:solidFill>
                    <a:schemeClr val="bg1"/>
                  </a:solidFill>
                </a:rPr>
              </a:br>
              <a:r>
                <a:rPr lang="zh-CN" altLang="en-US" sz="1050">
                  <a:solidFill>
                    <a:schemeClr val="bg1"/>
                  </a:solidFill>
                </a:rPr>
                <a:t>（建议使用主题字体）</a:t>
              </a:r>
            </a:p>
          </p:txBody>
        </p:sp>
        <p:sp>
          <p:nvSpPr>
            <p:cNvPr id="23" name="Rectangle 74"/>
            <p:cNvSpPr/>
            <p:nvPr/>
          </p:nvSpPr>
          <p:spPr>
            <a:xfrm>
              <a:off x="5368326" y="1602489"/>
              <a:ext cx="1537957" cy="236389"/>
            </a:xfrm>
            <a:prstGeom prst="rect">
              <a:avLst/>
            </a:prstGeom>
          </p:spPr>
          <p:txBody>
            <a:bodyPr wrap="none" lIns="72000" tIns="0" rIns="72000" bIns="0" anchor="ctr" anchorCtr="1">
              <a:normAutofit fontScale="92500" lnSpcReduction="10000"/>
            </a:bodyPr>
            <a:lstStyle/>
            <a:p>
              <a:pPr lvl="0" algn="ctr" defTabSz="913765">
                <a:defRPr/>
              </a:pPr>
              <a:r>
                <a:rPr lang="zh-CN" altLang="en-US" b="1">
                  <a:solidFill>
                    <a:schemeClr val="bg1"/>
                  </a:solidFill>
                </a:rPr>
                <a:t>标题文本预设</a:t>
              </a:r>
            </a:p>
          </p:txBody>
        </p:sp>
        <p:sp>
          <p:nvSpPr>
            <p:cNvPr id="27" name="Freeform: Shape 78"/>
            <p:cNvSpPr/>
            <p:nvPr/>
          </p:nvSpPr>
          <p:spPr bwMode="auto">
            <a:xfrm>
              <a:off x="6086609" y="1181968"/>
              <a:ext cx="223609" cy="351149"/>
            </a:xfrm>
            <a:custGeom>
              <a:gdLst>
                <a:gd name="connsiteX0" fmla="*/ 107157 w 214313"/>
                <a:gd name="connsiteY0" fmla="*/ 288925 h 336550"/>
                <a:gd name="connsiteX1" fmla="*/ 92075 w 214313"/>
                <a:gd name="connsiteY1" fmla="*/ 303213 h 336550"/>
                <a:gd name="connsiteX2" fmla="*/ 107157 w 214313"/>
                <a:gd name="connsiteY2" fmla="*/ 317501 h 336550"/>
                <a:gd name="connsiteX3" fmla="*/ 122239 w 214313"/>
                <a:gd name="connsiteY3" fmla="*/ 303213 h 336550"/>
                <a:gd name="connsiteX4" fmla="*/ 107157 w 214313"/>
                <a:gd name="connsiteY4" fmla="*/ 288925 h 336550"/>
                <a:gd name="connsiteX5" fmla="*/ 30187 w 214313"/>
                <a:gd name="connsiteY5" fmla="*/ 41275 h 336550"/>
                <a:gd name="connsiteX6" fmla="*/ 22225 w 214313"/>
                <a:gd name="connsiteY6" fmla="*/ 50461 h 336550"/>
                <a:gd name="connsiteX7" fmla="*/ 22225 w 214313"/>
                <a:gd name="connsiteY7" fmla="*/ 259103 h 336550"/>
                <a:gd name="connsiteX8" fmla="*/ 30187 w 214313"/>
                <a:gd name="connsiteY8" fmla="*/ 268288 h 336550"/>
                <a:gd name="connsiteX9" fmla="*/ 184126 w 214313"/>
                <a:gd name="connsiteY9" fmla="*/ 268288 h 336550"/>
                <a:gd name="connsiteX10" fmla="*/ 192088 w 214313"/>
                <a:gd name="connsiteY10" fmla="*/ 259103 h 336550"/>
                <a:gd name="connsiteX11" fmla="*/ 192088 w 214313"/>
                <a:gd name="connsiteY11" fmla="*/ 50461 h 336550"/>
                <a:gd name="connsiteX12" fmla="*/ 184126 w 214313"/>
                <a:gd name="connsiteY12" fmla="*/ 41275 h 336550"/>
                <a:gd name="connsiteX13" fmla="*/ 30187 w 214313"/>
                <a:gd name="connsiteY13" fmla="*/ 41275 h 336550"/>
                <a:gd name="connsiteX14" fmla="*/ 92812 w 214313"/>
                <a:gd name="connsiteY14" fmla="*/ 15875 h 336550"/>
                <a:gd name="connsiteX15" fmla="*/ 88900 w 214313"/>
                <a:gd name="connsiteY15" fmla="*/ 21318 h 336550"/>
                <a:gd name="connsiteX16" fmla="*/ 92812 w 214313"/>
                <a:gd name="connsiteY16" fmla="*/ 25400 h 336550"/>
                <a:gd name="connsiteX17" fmla="*/ 121501 w 214313"/>
                <a:gd name="connsiteY17" fmla="*/ 25400 h 336550"/>
                <a:gd name="connsiteX18" fmla="*/ 125413 w 214313"/>
                <a:gd name="connsiteY18" fmla="*/ 21318 h 336550"/>
                <a:gd name="connsiteX19" fmla="*/ 121501 w 214313"/>
                <a:gd name="connsiteY19" fmla="*/ 15875 h 336550"/>
                <a:gd name="connsiteX20" fmla="*/ 92812 w 214313"/>
                <a:gd name="connsiteY20" fmla="*/ 15875 h 336550"/>
                <a:gd name="connsiteX21" fmla="*/ 48948 w 214313"/>
                <a:gd name="connsiteY21" fmla="*/ 0 h 336550"/>
                <a:gd name="connsiteX22" fmla="*/ 165365 w 214313"/>
                <a:gd name="connsiteY22" fmla="*/ 0 h 336550"/>
                <a:gd name="connsiteX23" fmla="*/ 214313 w 214313"/>
                <a:gd name="connsiteY23" fmla="*/ 48642 h 336550"/>
                <a:gd name="connsiteX24" fmla="*/ 214313 w 214313"/>
                <a:gd name="connsiteY24" fmla="*/ 287908 h 336550"/>
                <a:gd name="connsiteX25" fmla="*/ 165365 w 214313"/>
                <a:gd name="connsiteY25" fmla="*/ 336550 h 336550"/>
                <a:gd name="connsiteX26" fmla="*/ 48948 w 214313"/>
                <a:gd name="connsiteY26" fmla="*/ 336550 h 336550"/>
                <a:gd name="connsiteX27" fmla="*/ 0 w 214313"/>
                <a:gd name="connsiteY27" fmla="*/ 287908 h 336550"/>
                <a:gd name="connsiteX28" fmla="*/ 0 w 214313"/>
                <a:gd name="connsiteY28" fmla="*/ 48642 h 336550"/>
                <a:gd name="connsiteX29" fmla="*/ 48948 w 214313"/>
                <a:gd name="connsiteY29" fmla="*/ 0 h 3365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14312" h="336550">
                  <a:moveTo>
                    <a:pt x="107157" y="288925"/>
                  </a:moveTo>
                  <a:cubicBezTo>
                    <a:pt x="98827" y="288925"/>
                    <a:pt x="92075" y="295322"/>
                    <a:pt x="92075" y="303213"/>
                  </a:cubicBezTo>
                  <a:cubicBezTo>
                    <a:pt x="92075" y="311104"/>
                    <a:pt x="98827" y="317501"/>
                    <a:pt x="107157" y="317501"/>
                  </a:cubicBezTo>
                  <a:cubicBezTo>
                    <a:pt x="115487" y="317501"/>
                    <a:pt x="122239" y="311104"/>
                    <a:pt x="122239" y="303213"/>
                  </a:cubicBezTo>
                  <a:cubicBezTo>
                    <a:pt x="122239" y="295322"/>
                    <a:pt x="115487" y="288925"/>
                    <a:pt x="107157" y="288925"/>
                  </a:cubicBezTo>
                  <a:close/>
                  <a:moveTo>
                    <a:pt x="30187" y="41275"/>
                  </a:moveTo>
                  <a:cubicBezTo>
                    <a:pt x="26206" y="41275"/>
                    <a:pt x="22225" y="45212"/>
                    <a:pt x="22225" y="50461"/>
                  </a:cubicBezTo>
                  <a:cubicBezTo>
                    <a:pt x="22225" y="50461"/>
                    <a:pt x="22225" y="50461"/>
                    <a:pt x="22225" y="259103"/>
                  </a:cubicBezTo>
                  <a:cubicBezTo>
                    <a:pt x="22225" y="264352"/>
                    <a:pt x="26206" y="268288"/>
                    <a:pt x="30187" y="268288"/>
                  </a:cubicBezTo>
                  <a:cubicBezTo>
                    <a:pt x="30187" y="268288"/>
                    <a:pt x="30187" y="268288"/>
                    <a:pt x="184126" y="268288"/>
                  </a:cubicBezTo>
                  <a:cubicBezTo>
                    <a:pt x="188107" y="268288"/>
                    <a:pt x="192088" y="264352"/>
                    <a:pt x="192088" y="259103"/>
                  </a:cubicBezTo>
                  <a:lnTo>
                    <a:pt x="192088" y="50461"/>
                  </a:lnTo>
                  <a:cubicBezTo>
                    <a:pt x="192088" y="45212"/>
                    <a:pt x="188107" y="41275"/>
                    <a:pt x="184126" y="41275"/>
                  </a:cubicBezTo>
                  <a:cubicBezTo>
                    <a:pt x="184126" y="41275"/>
                    <a:pt x="184126" y="41275"/>
                    <a:pt x="30187" y="41275"/>
                  </a:cubicBezTo>
                  <a:close/>
                  <a:moveTo>
                    <a:pt x="92812" y="15875"/>
                  </a:moveTo>
                  <a:cubicBezTo>
                    <a:pt x="90204" y="15875"/>
                    <a:pt x="88900" y="18596"/>
                    <a:pt x="88900" y="21318"/>
                  </a:cubicBezTo>
                  <a:cubicBezTo>
                    <a:pt x="88900" y="24039"/>
                    <a:pt x="90204" y="25400"/>
                    <a:pt x="92812" y="25400"/>
                  </a:cubicBezTo>
                  <a:cubicBezTo>
                    <a:pt x="92812" y="25400"/>
                    <a:pt x="92812" y="25400"/>
                    <a:pt x="121501" y="25400"/>
                  </a:cubicBezTo>
                  <a:cubicBezTo>
                    <a:pt x="124109" y="25400"/>
                    <a:pt x="125413" y="24039"/>
                    <a:pt x="125413" y="21318"/>
                  </a:cubicBezTo>
                  <a:cubicBezTo>
                    <a:pt x="125413" y="18596"/>
                    <a:pt x="124109" y="15875"/>
                    <a:pt x="121501" y="15875"/>
                  </a:cubicBezTo>
                  <a:cubicBezTo>
                    <a:pt x="121501" y="15875"/>
                    <a:pt x="121501" y="15875"/>
                    <a:pt x="92812" y="15875"/>
                  </a:cubicBezTo>
                  <a:close/>
                  <a:moveTo>
                    <a:pt x="48948" y="0"/>
                  </a:moveTo>
                  <a:cubicBezTo>
                    <a:pt x="48948" y="0"/>
                    <a:pt x="48948" y="0"/>
                    <a:pt x="165365" y="0"/>
                  </a:cubicBezTo>
                  <a:cubicBezTo>
                    <a:pt x="193146" y="0"/>
                    <a:pt x="214313" y="22349"/>
                    <a:pt x="214313" y="48642"/>
                  </a:cubicBezTo>
                  <a:cubicBezTo>
                    <a:pt x="214313" y="48642"/>
                    <a:pt x="214313" y="48642"/>
                    <a:pt x="214313" y="287908"/>
                  </a:cubicBezTo>
                  <a:cubicBezTo>
                    <a:pt x="214313" y="314201"/>
                    <a:pt x="193146" y="336550"/>
                    <a:pt x="165365" y="336550"/>
                  </a:cubicBezTo>
                  <a:cubicBezTo>
                    <a:pt x="165365" y="336550"/>
                    <a:pt x="165365" y="336550"/>
                    <a:pt x="48948" y="336550"/>
                  </a:cubicBezTo>
                  <a:cubicBezTo>
                    <a:pt x="21167" y="336550"/>
                    <a:pt x="0" y="314201"/>
                    <a:pt x="0" y="287908"/>
                  </a:cubicBezTo>
                  <a:cubicBezTo>
                    <a:pt x="0" y="287908"/>
                    <a:pt x="0" y="287908"/>
                    <a:pt x="0" y="48642"/>
                  </a:cubicBezTo>
                  <a:cubicBezTo>
                    <a:pt x="0" y="22349"/>
                    <a:pt x="21167" y="0"/>
                    <a:pt x="48948" y="0"/>
                  </a:cubicBezTo>
                  <a:close/>
                </a:path>
              </a:pathLst>
            </a:custGeom>
            <a:solidFill>
              <a:schemeClr val="bg1"/>
            </a:solidFill>
            <a:ln>
              <a:noFill/>
            </a:ln>
          </p:spPr>
          <p:txBody>
            <a:bodyPr anchor="ctr"/>
            <a:lstStyle/>
            <a:p>
              <a:pPr algn="ctr"/>
              <a:endParaRPr/>
            </a:p>
          </p:txBody>
        </p:sp>
      </p:grpSp>
      <p:sp>
        <p:nvSpPr>
          <p:cNvPr id="41" name="文本框 40"/>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nodeType="afterGroup">
                            <p:stCondLst>
                              <p:cond delay="500"/>
                            </p:stCondLst>
                            <p:childTnLst>
                              <p:par>
                                <p:cTn id="11" presetID="45" presetClass="entr" presetSubtype="0"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2000"/>
                                        <p:tgtEl>
                                          <p:spTgt spid="37"/>
                                        </p:tgtEl>
                                      </p:cBhvr>
                                    </p:animEffect>
                                    <p:anim calcmode="lin" valueType="num">
                                      <p:cBhvr>
                                        <p:cTn id="14" dur="2000" fill="hold"/>
                                        <p:tgtEl>
                                          <p:spTgt spid="37"/>
                                        </p:tgtEl>
                                        <p:attrNameLst>
                                          <p:attrName>ppt_w</p:attrName>
                                        </p:attrNameLst>
                                      </p:cBhvr>
                                      <p:tavLst>
                                        <p:tav tm="0" fmla="#ppt_w*sin(2.5*pi*$)">
                                          <p:val>
                                            <p:fltVal val="0"/>
                                          </p:val>
                                        </p:tav>
                                        <p:tav tm="100000">
                                          <p:val>
                                            <p:fltVal val="1"/>
                                          </p:val>
                                        </p:tav>
                                      </p:tavLst>
                                    </p:anim>
                                    <p:anim calcmode="lin" valueType="num">
                                      <p:cBhvr>
                                        <p:cTn id="15" dur="2000" fill="hold"/>
                                        <p:tgtEl>
                                          <p:spTgt spid="37"/>
                                        </p:tgtEl>
                                        <p:attrNameLst>
                                          <p:attrName>ppt_h</p:attrName>
                                        </p:attrNameLst>
                                      </p:cBhvr>
                                      <p:tavLst>
                                        <p:tav tm="0">
                                          <p:val>
                                            <p:strVal val="#ppt_h"/>
                                          </p:val>
                                        </p:tav>
                                        <p:tav tm="100000">
                                          <p:val>
                                            <p:strVal val="#ppt_h"/>
                                          </p:val>
                                        </p:tav>
                                      </p:tavLst>
                                    </p:anim>
                                  </p:childTnLst>
                                </p:cTn>
                              </p:par>
                              <p:par>
                                <p:cTn id="16" presetID="45" presetClass="entr" presetSubtype="0" fill="hold"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2000"/>
                                        <p:tgtEl>
                                          <p:spTgt spid="40"/>
                                        </p:tgtEl>
                                      </p:cBhvr>
                                    </p:animEffect>
                                    <p:anim calcmode="lin" valueType="num">
                                      <p:cBhvr>
                                        <p:cTn id="19" dur="2000" fill="hold"/>
                                        <p:tgtEl>
                                          <p:spTgt spid="40"/>
                                        </p:tgtEl>
                                        <p:attrNameLst>
                                          <p:attrName>ppt_w</p:attrName>
                                        </p:attrNameLst>
                                      </p:cBhvr>
                                      <p:tavLst>
                                        <p:tav tm="0" fmla="#ppt_w*sin(2.5*pi*$)">
                                          <p:val>
                                            <p:fltVal val="0"/>
                                          </p:val>
                                        </p:tav>
                                        <p:tav tm="100000">
                                          <p:val>
                                            <p:fltVal val="1"/>
                                          </p:val>
                                        </p:tav>
                                      </p:tavLst>
                                    </p:anim>
                                    <p:anim calcmode="lin" valueType="num">
                                      <p:cBhvr>
                                        <p:cTn id="20" dur="2000" fill="hold"/>
                                        <p:tgtEl>
                                          <p:spTgt spid="40"/>
                                        </p:tgtEl>
                                        <p:attrNameLst>
                                          <p:attrName>ppt_h</p:attrName>
                                        </p:attrNameLst>
                                      </p:cBhvr>
                                      <p:tavLst>
                                        <p:tav tm="0">
                                          <p:val>
                                            <p:strVal val="#ppt_h"/>
                                          </p:val>
                                        </p:tav>
                                        <p:tav tm="100000">
                                          <p:val>
                                            <p:strVal val="#ppt_h"/>
                                          </p:val>
                                        </p:tav>
                                      </p:tavLst>
                                    </p:anim>
                                  </p:childTnLst>
                                </p:cTn>
                              </p:par>
                              <p:par>
                                <p:cTn id="21" presetID="45" presetClass="entr" presetSubtype="0" fill="hold" nodeType="with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2000"/>
                                        <p:tgtEl>
                                          <p:spTgt spid="38"/>
                                        </p:tgtEl>
                                      </p:cBhvr>
                                    </p:animEffect>
                                    <p:anim calcmode="lin" valueType="num">
                                      <p:cBhvr>
                                        <p:cTn id="24" dur="2000" fill="hold"/>
                                        <p:tgtEl>
                                          <p:spTgt spid="38"/>
                                        </p:tgtEl>
                                        <p:attrNameLst>
                                          <p:attrName>ppt_w</p:attrName>
                                        </p:attrNameLst>
                                      </p:cBhvr>
                                      <p:tavLst>
                                        <p:tav tm="0" fmla="#ppt_w*sin(2.5*pi*$)">
                                          <p:val>
                                            <p:fltVal val="0"/>
                                          </p:val>
                                        </p:tav>
                                        <p:tav tm="100000">
                                          <p:val>
                                            <p:fltVal val="1"/>
                                          </p:val>
                                        </p:tav>
                                      </p:tavLst>
                                    </p:anim>
                                    <p:anim calcmode="lin" valueType="num">
                                      <p:cBhvr>
                                        <p:cTn id="25" dur="2000" fill="hold"/>
                                        <p:tgtEl>
                                          <p:spTgt spid="38"/>
                                        </p:tgtEl>
                                        <p:attrNameLst>
                                          <p:attrName>ppt_h</p:attrName>
                                        </p:attrNameLst>
                                      </p:cBhvr>
                                      <p:tavLst>
                                        <p:tav tm="0">
                                          <p:val>
                                            <p:strVal val="#ppt_h"/>
                                          </p:val>
                                        </p:tav>
                                        <p:tav tm="100000">
                                          <p:val>
                                            <p:strVal val="#ppt_h"/>
                                          </p:val>
                                        </p:tav>
                                      </p:tavLst>
                                    </p:anim>
                                  </p:childTnLst>
                                </p:cTn>
                              </p:par>
                              <p:par>
                                <p:cTn id="26" presetID="45" presetClass="entr" presetSubtype="0" fill="hold" nodeType="with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fade">
                                      <p:cBhvr>
                                        <p:cTn id="28" dur="2000"/>
                                        <p:tgtEl>
                                          <p:spTgt spid="39"/>
                                        </p:tgtEl>
                                      </p:cBhvr>
                                    </p:animEffect>
                                    <p:anim calcmode="lin" valueType="num">
                                      <p:cBhvr>
                                        <p:cTn id="29" dur="2000" fill="hold"/>
                                        <p:tgtEl>
                                          <p:spTgt spid="39"/>
                                        </p:tgtEl>
                                        <p:attrNameLst>
                                          <p:attrName>ppt_w</p:attrName>
                                        </p:attrNameLst>
                                      </p:cBhvr>
                                      <p:tavLst>
                                        <p:tav tm="0" fmla="#ppt_w*sin(2.5*pi*$)">
                                          <p:val>
                                            <p:fltVal val="0"/>
                                          </p:val>
                                        </p:tav>
                                        <p:tav tm="100000">
                                          <p:val>
                                            <p:fltVal val="1"/>
                                          </p:val>
                                        </p:tav>
                                      </p:tavLst>
                                    </p:anim>
                                    <p:anim calcmode="lin" valueType="num">
                                      <p:cBhvr>
                                        <p:cTn id="30" dur="2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6245" r="16245"/>
          <a:stretch>
            <a:fillRect/>
          </a:stretch>
        </p:blipFill>
        <p:spPr>
          <a:xfrm>
            <a:off x="0" y="0"/>
            <a:ext cx="9144000" cy="5143500"/>
          </a:xfrm>
          <a:prstGeom prst="rect">
            <a:avLst/>
          </a:prstGeom>
        </p:spPr>
      </p:pic>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8695" y="-1100658"/>
            <a:ext cx="11061390" cy="5904658"/>
          </a:xfrm>
          <a:prstGeom prst="rect">
            <a:avLst/>
          </a:prstGeom>
        </p:spPr>
      </p:pic>
      <p:sp>
        <p:nvSpPr>
          <p:cNvPr id="11" name="文本框 10"/>
          <p:cNvSpPr txBox="1"/>
          <p:nvPr/>
        </p:nvSpPr>
        <p:spPr>
          <a:xfrm>
            <a:off x="1475656" y="3098453"/>
            <a:ext cx="6712220" cy="769441"/>
          </a:xfrm>
          <a:prstGeom prst="rect">
            <a:avLst/>
          </a:prstGeom>
          <a:noFill/>
        </p:spPr>
        <p:txBody>
          <a:bodyPr wrap="square" rtlCol="0">
            <a:spAutoFit/>
            <a:scene3d>
              <a:camera prst="orthographicFront"/>
              <a:lightRig rig="soft" dir="t"/>
            </a:scene3d>
            <a:sp3d prstMaterial="softEdge">
              <a:bevelT w="63500" h="12700"/>
            </a:sp3d>
          </a:bodyPr>
          <a:lstStyle/>
          <a:p>
            <a:pPr algn="dist"/>
            <a:r>
              <a:rPr lang="zh-CN" altLang="en-US" sz="4400" b="1">
                <a:gradFill>
                  <a:gsLst>
                    <a:gs pos="0">
                      <a:srgbClr val="FFFF5C"/>
                    </a:gs>
                    <a:gs pos="37000">
                      <a:srgbClr val="FFC000"/>
                    </a:gs>
                    <a:gs pos="74000">
                      <a:srgbClr val="FFFF00"/>
                    </a:gs>
                    <a:gs pos="100000">
                      <a:schemeClr val="bg1"/>
                    </a:gs>
                  </a:gsLst>
                  <a:lin ang="5400000" scaled="1"/>
                </a:gradFill>
                <a:effectLst>
                  <a:outerShdw blurRad="266700" dist="38100" dir="2700000" algn="tl" rotWithShape="0">
                    <a:prstClr val="black">
                      <a:alpha val="61000"/>
                    </a:prstClr>
                  </a:outerShdw>
                </a:effectLst>
              </a:rPr>
              <a:t>演讲完毕，谢谢您的观看</a:t>
            </a:r>
          </a:p>
        </p:txBody>
      </p:sp>
      <p:sp>
        <p:nvSpPr>
          <p:cNvPr id="12" name="文本框 11"/>
          <p:cNvSpPr txBox="1"/>
          <p:nvPr/>
        </p:nvSpPr>
        <p:spPr>
          <a:xfrm>
            <a:off x="1475656" y="3848745"/>
            <a:ext cx="6712220" cy="507831"/>
          </a:xfrm>
          <a:prstGeom prst="rect">
            <a:avLst/>
          </a:prstGeom>
          <a:noFill/>
        </p:spPr>
        <p:txBody>
          <a:bodyPr wrap="square" rtlCol="0">
            <a:spAutoFit/>
            <a:scene3d>
              <a:camera prst="orthographicFront"/>
              <a:lightRig rig="soft" dir="t"/>
            </a:scene3d>
            <a:sp3d prstMaterial="softEdge"/>
          </a:bodyPr>
          <a:lstStyle/>
          <a:p>
            <a:pPr algn="ctr"/>
            <a:r>
              <a:rPr lang="en-US" altLang="zh-CN" sz="900">
                <a:gradFill flip="none" rotWithShape="1">
                  <a:gsLst>
                    <a:gs pos="0">
                      <a:srgbClr val="FFFF5C"/>
                    </a:gs>
                    <a:gs pos="100000">
                      <a:schemeClr val="accent4">
                        <a:lumMod val="20000"/>
                        <a:lumOff val="80000"/>
                      </a:schemeClr>
                    </a:gs>
                  </a:gsLst>
                  <a:lin ang="5400000" scaled="1"/>
                </a:gradFill>
                <a:latin typeface="Century Gothic" panose="020b0502020202020204" pitchFamily="34" charset="0"/>
              </a:rPr>
              <a:t>The user can demonstrate on a projector or computer, or print the presentation and make it into a film to be used</a:t>
            </a:r>
          </a:p>
          <a:p>
            <a:pPr algn="ctr"/>
            <a:r>
              <a:rPr lang="en-US" altLang="zh-CN" sz="900">
                <a:gradFill flip="none" rotWithShape="1">
                  <a:gsLst>
                    <a:gs pos="0">
                      <a:srgbClr val="FFFF5C"/>
                    </a:gs>
                    <a:gs pos="100000">
                      <a:schemeClr val="accent4">
                        <a:lumMod val="20000"/>
                        <a:lumOff val="80000"/>
                      </a:schemeClr>
                    </a:gs>
                  </a:gsLst>
                  <a:lin ang="5400000" scaled="1"/>
                </a:gradFill>
                <a:latin typeface="Century Gothic" panose="020b0502020202020204" pitchFamily="34" charset="0"/>
              </a:rPr>
              <a:t> in a wider field. Using PowerPoint, not only can you create presentations, </a:t>
            </a:r>
          </a:p>
          <a:p>
            <a:pPr algn="ctr"/>
            <a:r>
              <a:rPr lang="en-US" altLang="zh-CN" sz="900">
                <a:gradFill flip="none" rotWithShape="1">
                  <a:gsLst>
                    <a:gs pos="0">
                      <a:srgbClr val="FFFF5C"/>
                    </a:gs>
                    <a:gs pos="100000">
                      <a:schemeClr val="accent4">
                        <a:lumMod val="20000"/>
                        <a:lumOff val="80000"/>
                      </a:schemeClr>
                    </a:gs>
                  </a:gsLst>
                  <a:lin ang="5400000" scaled="1"/>
                </a:gradFill>
                <a:latin typeface="Century Gothic" panose="020b0502020202020204" pitchFamily="34" charset="0"/>
              </a:rPr>
              <a:t>you can also hold face-to-face meetings, teleconferencing, or presentations on the Internet </a:t>
            </a:r>
          </a:p>
        </p:txBody>
      </p:sp>
    </p:spTree>
  </p:cSld>
  <p:clrMapOvr>
    <a:masterClrMapping/>
  </p:clrMapOvr>
  <mc:AlternateContent>
    <mc:Choice xmlns:p14="http://schemas.microsoft.com/office/powerpoint/2010/main" Requires="p14">
      <p:transition spd="slow" advClick="0" advTm="0" p14:dur="1500">
        <p:wipe/>
      </p:transition>
    </mc:Choice>
    <mc:Fallback>
      <p:transition spd="slow" advClick="0" advTm="0">
        <p:wip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nodeType="clickPar">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2000"/>
                            </p:stCondLst>
                            <p:childTnLst>
                              <p:par>
                                <p:cTn id="22" presetID="14" presetClass="entr" presetSubtype="1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randombar(horizontal)">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3.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6245" r="16245"/>
          <a:stretch>
            <a:fillRect/>
          </a:stretch>
        </p:blipFill>
        <p:spPr>
          <a:xfrm>
            <a:off x="0" y="0"/>
            <a:ext cx="9144000" cy="5143500"/>
          </a:xfrm>
          <a:prstGeom prst="rect">
            <a:avLst/>
          </a:prstGeom>
        </p:spPr>
      </p:pic>
      <p:sp>
        <p:nvSpPr>
          <p:cNvPr id="3" name="文本框 2"/>
          <p:cNvSpPr txBox="1"/>
          <p:nvPr/>
        </p:nvSpPr>
        <p:spPr>
          <a:xfrm>
            <a:off x="2860638" y="2167250"/>
            <a:ext cx="3440771" cy="71558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4050" b="1">
                <a:ln w="0">
                  <a:noFill/>
                </a:ln>
                <a:solidFill>
                  <a:schemeClr val="bg1"/>
                </a:solidFill>
                <a:effectLst>
                  <a:outerShdw blurRad="38100" dist="38100" dir="2700000" algn="tl">
                    <a:srgbClr val="000000">
                      <a:alpha val="43137"/>
                    </a:srgbClr>
                  </a:outerShdw>
                </a:effectLst>
              </a:rPr>
              <a:t>单击输入标题</a:t>
            </a:r>
          </a:p>
        </p:txBody>
      </p:sp>
      <p:sp>
        <p:nvSpPr>
          <p:cNvPr id="5" name="文本框 4"/>
          <p:cNvSpPr txBox="1"/>
          <p:nvPr/>
        </p:nvSpPr>
        <p:spPr>
          <a:xfrm>
            <a:off x="3023193" y="1635646"/>
            <a:ext cx="3115661" cy="50783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2700">
                <a:ln w="0">
                  <a:noFill/>
                </a:ln>
                <a:solidFill>
                  <a:schemeClr val="bg1"/>
                </a:solidFill>
                <a:effectLst>
                  <a:outerShdw blurRad="38100" dist="38100" dir="2700000" algn="tl">
                    <a:srgbClr val="000000">
                      <a:alpha val="43137"/>
                    </a:srgbClr>
                  </a:outerShdw>
                </a:effectLst>
                <a:latin typeface="方正尚酷简体" panose="03000509000000000000" pitchFamily="65" charset="-122"/>
                <a:ea typeface="方正尚酷简体" panose="03000509000000000000" pitchFamily="65" charset="-122"/>
              </a:rPr>
              <a:t>第一章</a:t>
            </a:r>
          </a:p>
        </p:txBody>
      </p:sp>
      <p:sp>
        <p:nvSpPr>
          <p:cNvPr id="6" name="文本框 5"/>
          <p:cNvSpPr txBox="1"/>
          <p:nvPr/>
        </p:nvSpPr>
        <p:spPr>
          <a:xfrm>
            <a:off x="3305030" y="2941218"/>
            <a:ext cx="2551986" cy="507831"/>
          </a:xfrm>
          <a:prstGeom prst="rect">
            <a:avLst/>
          </a:prstGeom>
          <a:noFill/>
        </p:spPr>
        <p:txBody>
          <a:bodyPr wrap="square" rtlCol="0">
            <a:spAutoFit/>
            <a:scene3d>
              <a:camera prst="orthographicFront"/>
              <a:lightRig rig="soft" dir="t"/>
            </a:scene3d>
            <a:sp3d prstMaterial="softEdge"/>
          </a:bodyPr>
          <a:lstStyle/>
          <a:p>
            <a:pPr algn="ctr"/>
            <a:r>
              <a:rPr lang="en-US" altLang="zh-CN" sz="900">
                <a:solidFill>
                  <a:schemeClr val="bg1"/>
                </a:solidFill>
                <a:latin typeface="Century Gothic" panose="020b0502020202020204" pitchFamily="34" charset="0"/>
              </a:rPr>
              <a:t>The user can demonstrate on a projector or computeror print the presentation </a:t>
            </a:r>
          </a:p>
          <a:p>
            <a:pPr algn="ctr"/>
            <a:r>
              <a:rPr lang="en-US" altLang="zh-CN" sz="900">
                <a:solidFill>
                  <a:schemeClr val="bg1"/>
                </a:solidFill>
                <a:latin typeface="Century Gothic" panose="020b0502020202020204" pitchFamily="34" charset="0"/>
              </a:rPr>
              <a:t>and a film to be used</a:t>
            </a:r>
          </a:p>
        </p:txBody>
      </p:sp>
    </p:spTree>
  </p:cSld>
  <p:clrMapOvr>
    <a:masterClrMapping/>
  </p:clrMapOvr>
  <mc:AlternateContent>
    <mc:Choice xmlns:p15="http://schemas.microsoft.com/office/powerpoint/2012/main" Requires="p15">
      <p:transition spd="slow" advClick="0" advTm="0" p14:dur="150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4.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Group 5"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1594084">
            <a:off x="739559" y="2126781"/>
            <a:ext cx="1295181" cy="1568399"/>
            <a:chOff x="952500" y="2470171"/>
            <a:chExt cx="1726908" cy="2091198"/>
          </a:xfrm>
          <a:effectLst>
            <a:outerShdw blurRad="76200" dir="18900000" sy="23000" kx="-1200000" algn="bl" rotWithShape="0">
              <a:schemeClr val="tx1">
                <a:lumMod val="75000"/>
                <a:lumOff val="25000"/>
                <a:alpha val="20000"/>
              </a:schemeClr>
            </a:outerShdw>
          </a:effectLst>
        </p:grpSpPr>
        <p:sp>
          <p:nvSpPr>
            <p:cNvPr id="10" name="Rounded Rectangle 12"/>
            <p:cNvSpPr/>
            <p:nvPr/>
          </p:nvSpPr>
          <p:spPr>
            <a:xfrm>
              <a:off x="952500" y="2470171"/>
              <a:ext cx="1726905" cy="274320"/>
            </a:xfrm>
            <a:prstGeom prst="round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a:solidFill>
                  <a:schemeClr val="bg1"/>
                </a:solidFill>
                <a:latin typeface="Roboto" panose="02000000000000000000" pitchFamily="2" charset="0"/>
                <a:ea typeface="Roboto" panose="02000000000000000000" pitchFamily="2" charset="0"/>
              </a:endParaRPr>
            </a:p>
          </p:txBody>
        </p:sp>
        <p:sp>
          <p:nvSpPr>
            <p:cNvPr id="12" name="Folded Corner 3"/>
            <p:cNvSpPr/>
            <p:nvPr/>
          </p:nvSpPr>
          <p:spPr>
            <a:xfrm>
              <a:off x="952503" y="2710418"/>
              <a:ext cx="1726905" cy="1850951"/>
            </a:xfrm>
            <a:prstGeom prst="foldedCorne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4" name="Rectangle 4"/>
            <p:cNvSpPr/>
            <p:nvPr/>
          </p:nvSpPr>
          <p:spPr>
            <a:xfrm>
              <a:off x="1410713" y="3593228"/>
              <a:ext cx="810479" cy="800218"/>
            </a:xfrm>
            <a:prstGeom prst="rect">
              <a:avLst/>
            </a:prstGeom>
          </p:spPr>
          <p:txBody>
            <a:bodyPr wrap="none">
              <a:spAutoFit/>
            </a:bodyPr>
            <a:lstStyle/>
            <a:p>
              <a:r>
                <a:rPr lang="en-US" sz="3300">
                  <a:solidFill>
                    <a:schemeClr val="bg1"/>
                  </a:solidFill>
                  <a:latin typeface="FontAwesome" pitchFamily="2" charset="0"/>
                </a:rPr>
                <a:t></a:t>
              </a:r>
              <a:endParaRPr lang="en-US" sz="3300">
                <a:solidFill>
                  <a:schemeClr val="bg1"/>
                </a:solidFill>
              </a:endParaRPr>
            </a:p>
          </p:txBody>
        </p:sp>
      </p:grpSp>
      <p:grpSp>
        <p:nvGrpSpPr>
          <p:cNvPr id="3" name="Group 6"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21334780">
            <a:off x="2291435" y="2913739"/>
            <a:ext cx="1295181" cy="1568399"/>
            <a:chOff x="3004584" y="2470170"/>
            <a:chExt cx="1726908" cy="2091198"/>
          </a:xfrm>
          <a:effectLst>
            <a:outerShdw blurRad="76200" dir="18900000" sy="23000" kx="-1200000" algn="bl" rotWithShape="0">
              <a:schemeClr val="tx1">
                <a:lumMod val="75000"/>
                <a:lumOff val="25000"/>
                <a:alpha val="20000"/>
              </a:schemeClr>
            </a:outerShdw>
          </a:effectLst>
        </p:grpSpPr>
        <p:sp>
          <p:nvSpPr>
            <p:cNvPr id="16" name="Rounded Rectangle 13"/>
            <p:cNvSpPr/>
            <p:nvPr/>
          </p:nvSpPr>
          <p:spPr>
            <a:xfrm>
              <a:off x="3004584" y="2470170"/>
              <a:ext cx="1726905" cy="274320"/>
            </a:xfrm>
            <a:prstGeom prst="round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a:solidFill>
                  <a:schemeClr val="bg1"/>
                </a:solidFill>
                <a:latin typeface="Roboto" panose="02000000000000000000" pitchFamily="2" charset="0"/>
                <a:ea typeface="Roboto" panose="02000000000000000000" pitchFamily="2" charset="0"/>
              </a:endParaRPr>
            </a:p>
          </p:txBody>
        </p:sp>
        <p:sp>
          <p:nvSpPr>
            <p:cNvPr id="17" name="Folded Corner 14"/>
            <p:cNvSpPr/>
            <p:nvPr/>
          </p:nvSpPr>
          <p:spPr>
            <a:xfrm>
              <a:off x="3004587" y="2710417"/>
              <a:ext cx="1726905" cy="1850951"/>
            </a:xfrm>
            <a:prstGeom prst="foldedCorner">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8" name="Rectangle 18"/>
            <p:cNvSpPr/>
            <p:nvPr/>
          </p:nvSpPr>
          <p:spPr>
            <a:xfrm>
              <a:off x="3462796" y="3593229"/>
              <a:ext cx="810479" cy="800218"/>
            </a:xfrm>
            <a:prstGeom prst="rect">
              <a:avLst/>
            </a:prstGeom>
          </p:spPr>
          <p:txBody>
            <a:bodyPr wrap="none">
              <a:spAutoFit/>
            </a:bodyPr>
            <a:lstStyle/>
            <a:p>
              <a:r>
                <a:rPr lang="en-US" sz="3300">
                  <a:solidFill>
                    <a:schemeClr val="bg1"/>
                  </a:solidFill>
                  <a:latin typeface="FontAwesome" pitchFamily="2" charset="0"/>
                </a:rPr>
                <a:t></a:t>
              </a:r>
              <a:endParaRPr lang="en-US" sz="3300">
                <a:solidFill>
                  <a:schemeClr val="bg1"/>
                </a:solidFill>
              </a:endParaRPr>
            </a:p>
          </p:txBody>
        </p:sp>
      </p:grpSp>
      <p:grpSp>
        <p:nvGrpSpPr>
          <p:cNvPr id="4" name="Group 7"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415641">
            <a:off x="3774166" y="1842755"/>
            <a:ext cx="1295181" cy="1568399"/>
            <a:chOff x="5056665" y="2470170"/>
            <a:chExt cx="1726908" cy="2091198"/>
          </a:xfrm>
          <a:effectLst>
            <a:outerShdw blurRad="76200" dir="18900000" sy="23000" kx="-1200000" algn="bl" rotWithShape="0">
              <a:schemeClr val="tx1">
                <a:lumMod val="75000"/>
                <a:lumOff val="25000"/>
                <a:alpha val="20000"/>
              </a:schemeClr>
            </a:outerShdw>
          </a:effectLst>
        </p:grpSpPr>
        <p:sp>
          <p:nvSpPr>
            <p:cNvPr id="20" name="Rounded Rectangle 19"/>
            <p:cNvSpPr/>
            <p:nvPr/>
          </p:nvSpPr>
          <p:spPr>
            <a:xfrm>
              <a:off x="5056665" y="2470170"/>
              <a:ext cx="1726905" cy="274320"/>
            </a:xfrm>
            <a:prstGeom prst="round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a:solidFill>
                  <a:schemeClr val="bg1"/>
                </a:solidFill>
                <a:latin typeface="Roboto" panose="02000000000000000000" pitchFamily="2" charset="0"/>
                <a:ea typeface="Roboto" panose="02000000000000000000" pitchFamily="2" charset="0"/>
              </a:endParaRPr>
            </a:p>
          </p:txBody>
        </p:sp>
        <p:sp>
          <p:nvSpPr>
            <p:cNvPr id="21" name="Folded Corner 24"/>
            <p:cNvSpPr/>
            <p:nvPr/>
          </p:nvSpPr>
          <p:spPr>
            <a:xfrm>
              <a:off x="5056668" y="2710417"/>
              <a:ext cx="1726905" cy="1850951"/>
            </a:xfrm>
            <a:prstGeom prst="foldedCorner">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Rectangle 26"/>
            <p:cNvSpPr/>
            <p:nvPr/>
          </p:nvSpPr>
          <p:spPr>
            <a:xfrm>
              <a:off x="5514878" y="3593229"/>
              <a:ext cx="810479" cy="800218"/>
            </a:xfrm>
            <a:prstGeom prst="rect">
              <a:avLst/>
            </a:prstGeom>
          </p:spPr>
          <p:txBody>
            <a:bodyPr wrap="none">
              <a:spAutoFit/>
            </a:bodyPr>
            <a:lstStyle/>
            <a:p>
              <a:r>
                <a:rPr lang="en-US" sz="3300">
                  <a:solidFill>
                    <a:schemeClr val="bg1"/>
                  </a:solidFill>
                  <a:latin typeface="FontAwesome" pitchFamily="2" charset="0"/>
                </a:rPr>
                <a:t></a:t>
              </a:r>
              <a:endParaRPr lang="en-US" sz="3300">
                <a:solidFill>
                  <a:schemeClr val="bg1"/>
                </a:solidFill>
              </a:endParaRPr>
            </a:p>
          </p:txBody>
        </p:sp>
      </p:grpSp>
      <p:grpSp>
        <p:nvGrpSpPr>
          <p:cNvPr id="5" name="Group 8"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21167628">
            <a:off x="5385217" y="2335411"/>
            <a:ext cx="1295181" cy="1568399"/>
            <a:chOff x="7108743" y="2470170"/>
            <a:chExt cx="1726908" cy="2091198"/>
          </a:xfrm>
          <a:effectLst>
            <a:outerShdw blurRad="76200" dir="18900000" sy="23000" kx="-1200000" algn="bl" rotWithShape="0">
              <a:schemeClr val="tx1">
                <a:lumMod val="75000"/>
                <a:lumOff val="25000"/>
                <a:alpha val="20000"/>
              </a:schemeClr>
            </a:outerShdw>
          </a:effectLst>
        </p:grpSpPr>
        <p:sp>
          <p:nvSpPr>
            <p:cNvPr id="24" name="Rounded Rectangle 27"/>
            <p:cNvSpPr/>
            <p:nvPr/>
          </p:nvSpPr>
          <p:spPr>
            <a:xfrm>
              <a:off x="7108743" y="2470170"/>
              <a:ext cx="1726905" cy="274320"/>
            </a:xfrm>
            <a:prstGeom prst="round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a:solidFill>
                  <a:schemeClr val="bg1"/>
                </a:solidFill>
                <a:latin typeface="Roboto" panose="02000000000000000000" pitchFamily="2" charset="0"/>
                <a:ea typeface="Roboto" panose="02000000000000000000" pitchFamily="2" charset="0"/>
              </a:endParaRPr>
            </a:p>
          </p:txBody>
        </p:sp>
        <p:sp>
          <p:nvSpPr>
            <p:cNvPr id="25" name="Folded Corner 28"/>
            <p:cNvSpPr/>
            <p:nvPr/>
          </p:nvSpPr>
          <p:spPr>
            <a:xfrm>
              <a:off x="7108746" y="2710417"/>
              <a:ext cx="1726905" cy="1850951"/>
            </a:xfrm>
            <a:prstGeom prst="foldedCorner">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6" name="Rectangle 30"/>
            <p:cNvSpPr/>
            <p:nvPr/>
          </p:nvSpPr>
          <p:spPr>
            <a:xfrm>
              <a:off x="7566955" y="3593230"/>
              <a:ext cx="810479" cy="800218"/>
            </a:xfrm>
            <a:prstGeom prst="rect">
              <a:avLst/>
            </a:prstGeom>
          </p:spPr>
          <p:txBody>
            <a:bodyPr wrap="none">
              <a:spAutoFit/>
            </a:bodyPr>
            <a:lstStyle/>
            <a:p>
              <a:r>
                <a:rPr lang="en-US" sz="3300">
                  <a:solidFill>
                    <a:schemeClr val="bg1"/>
                  </a:solidFill>
                  <a:latin typeface="FontAwesome" pitchFamily="2" charset="0"/>
                </a:rPr>
                <a:t></a:t>
              </a:r>
              <a:endParaRPr lang="en-US" sz="3300">
                <a:solidFill>
                  <a:schemeClr val="bg1"/>
                </a:solidFill>
              </a:endParaRPr>
            </a:p>
          </p:txBody>
        </p:sp>
      </p:grpSp>
      <p:grpSp>
        <p:nvGrpSpPr>
          <p:cNvPr id="6" name="Group 9"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GrpSpPr/>
          <p:nvPr/>
        </p:nvGrpSpPr>
        <p:grpSpPr>
          <a:xfrm rot="340464">
            <a:off x="6926381" y="1927066"/>
            <a:ext cx="1295181" cy="1568399"/>
            <a:chOff x="9160818" y="2470170"/>
            <a:chExt cx="1726908" cy="2091198"/>
          </a:xfrm>
          <a:effectLst>
            <a:outerShdw blurRad="76200" dir="18900000" sy="23000" kx="-1200000" algn="bl" rotWithShape="0">
              <a:schemeClr val="tx1">
                <a:lumMod val="75000"/>
                <a:lumOff val="25000"/>
                <a:alpha val="20000"/>
              </a:schemeClr>
            </a:outerShdw>
          </a:effectLst>
        </p:grpSpPr>
        <p:sp>
          <p:nvSpPr>
            <p:cNvPr id="28" name="Rounded Rectangle 31"/>
            <p:cNvSpPr/>
            <p:nvPr/>
          </p:nvSpPr>
          <p:spPr>
            <a:xfrm>
              <a:off x="9160818" y="2470170"/>
              <a:ext cx="1726905" cy="274320"/>
            </a:xfrm>
            <a:prstGeom prst="roundRect">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a:solidFill>
                  <a:schemeClr val="bg1"/>
                </a:solidFill>
                <a:latin typeface="Roboto" panose="02000000000000000000" pitchFamily="2" charset="0"/>
                <a:ea typeface="Roboto" panose="02000000000000000000" pitchFamily="2" charset="0"/>
              </a:endParaRPr>
            </a:p>
          </p:txBody>
        </p:sp>
        <p:sp>
          <p:nvSpPr>
            <p:cNvPr id="29" name="Folded Corner 32"/>
            <p:cNvSpPr/>
            <p:nvPr/>
          </p:nvSpPr>
          <p:spPr>
            <a:xfrm>
              <a:off x="9160821" y="2710417"/>
              <a:ext cx="1726905" cy="1850951"/>
            </a:xfrm>
            <a:prstGeom prst="foldedCorner">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0" name="Rectangle 34"/>
            <p:cNvSpPr/>
            <p:nvPr/>
          </p:nvSpPr>
          <p:spPr>
            <a:xfrm>
              <a:off x="9619030" y="3593229"/>
              <a:ext cx="810479" cy="800218"/>
            </a:xfrm>
            <a:prstGeom prst="rect">
              <a:avLst/>
            </a:prstGeom>
          </p:spPr>
          <p:txBody>
            <a:bodyPr wrap="none">
              <a:spAutoFit/>
            </a:bodyPr>
            <a:lstStyle/>
            <a:p>
              <a:r>
                <a:rPr lang="en-US" sz="3300">
                  <a:solidFill>
                    <a:schemeClr val="bg1"/>
                  </a:solidFill>
                  <a:latin typeface="FontAwesome" pitchFamily="2" charset="0"/>
                </a:rPr>
                <a:t></a:t>
              </a:r>
              <a:endParaRPr lang="en-US" sz="3300">
                <a:solidFill>
                  <a:schemeClr val="bg1"/>
                </a:solidFill>
              </a:endParaRPr>
            </a:p>
          </p:txBody>
        </p:sp>
      </p:grpSp>
      <p:sp>
        <p:nvSpPr>
          <p:cNvPr id="31" name="文本框 30"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1462911">
            <a:off x="778066" y="2777737"/>
            <a:ext cx="1061829" cy="346249"/>
          </a:xfrm>
          <a:prstGeom prst="rect">
            <a:avLst/>
          </a:prstGeom>
          <a:noFill/>
          <a:effectLst/>
        </p:spPr>
        <p:txBody>
          <a:bodyPr wrap="none" lIns="68580" tIns="34290" rIns="68580" bIns="34290" rtlCol="0">
            <a:spAutoFit/>
          </a:bodyPr>
          <a:lstStyle/>
          <a:p>
            <a:pPr defTabSz="913765">
              <a:defRPr/>
            </a:pPr>
            <a:r>
              <a:rPr lang="zh-CN" altLang="en-US" kern="0">
                <a:solidFill>
                  <a:schemeClr val="bg1"/>
                </a:solidFill>
                <a:latin typeface="微软雅黑" panose="020b0503020204020204" pitchFamily="34" charset="-122"/>
                <a:ea typeface="微软雅黑" panose="020b0503020204020204" pitchFamily="34" charset="-122"/>
              </a:rPr>
              <a:t>输入标题</a:t>
            </a:r>
          </a:p>
        </p:txBody>
      </p:sp>
      <p:sp>
        <p:nvSpPr>
          <p:cNvPr id="32" name="文本框 31"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437878">
            <a:off x="3858190" y="2432594"/>
            <a:ext cx="1061829" cy="346249"/>
          </a:xfrm>
          <a:prstGeom prst="rect">
            <a:avLst/>
          </a:prstGeom>
          <a:noFill/>
          <a:effectLst/>
        </p:spPr>
        <p:txBody>
          <a:bodyPr wrap="none" lIns="68580" tIns="34290" rIns="68580" bIns="34290" rtlCol="0">
            <a:spAutoFit/>
          </a:bodyPr>
          <a:lstStyle/>
          <a:p>
            <a:pPr defTabSz="913765">
              <a:defRPr/>
            </a:pPr>
            <a:r>
              <a:rPr lang="zh-CN" altLang="en-US" kern="0">
                <a:solidFill>
                  <a:schemeClr val="bg1"/>
                </a:solidFill>
                <a:latin typeface="微软雅黑" panose="020b0503020204020204" pitchFamily="34" charset="-122"/>
                <a:ea typeface="微软雅黑" panose="020b0503020204020204" pitchFamily="34" charset="-122"/>
              </a:rPr>
              <a:t>输入标题</a:t>
            </a:r>
          </a:p>
        </p:txBody>
      </p:sp>
      <p:sp>
        <p:nvSpPr>
          <p:cNvPr id="33" name="文本框 32"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21358906">
            <a:off x="2357927" y="3502145"/>
            <a:ext cx="1061829" cy="346249"/>
          </a:xfrm>
          <a:prstGeom prst="rect">
            <a:avLst/>
          </a:prstGeom>
          <a:noFill/>
          <a:effectLst/>
        </p:spPr>
        <p:txBody>
          <a:bodyPr wrap="none" lIns="68580" tIns="34290" rIns="68580" bIns="34290" rtlCol="0">
            <a:spAutoFit/>
          </a:bodyPr>
          <a:lstStyle/>
          <a:p>
            <a:pPr defTabSz="913765">
              <a:defRPr/>
            </a:pPr>
            <a:r>
              <a:rPr lang="zh-CN" altLang="en-US" kern="0">
                <a:solidFill>
                  <a:schemeClr val="bg1"/>
                </a:solidFill>
                <a:latin typeface="微软雅黑" panose="020b0503020204020204" pitchFamily="34" charset="-122"/>
                <a:ea typeface="微软雅黑" panose="020b0503020204020204" pitchFamily="34" charset="-122"/>
              </a:rPr>
              <a:t>输入标题</a:t>
            </a:r>
          </a:p>
        </p:txBody>
      </p:sp>
      <p:sp>
        <p:nvSpPr>
          <p:cNvPr id="34" name="文本框 33"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21195870">
            <a:off x="5463829" y="2958057"/>
            <a:ext cx="1061829" cy="346249"/>
          </a:xfrm>
          <a:prstGeom prst="rect">
            <a:avLst/>
          </a:prstGeom>
          <a:noFill/>
          <a:effectLst/>
        </p:spPr>
        <p:txBody>
          <a:bodyPr wrap="none" lIns="68580" tIns="34290" rIns="68580" bIns="34290" rtlCol="0">
            <a:spAutoFit/>
          </a:bodyPr>
          <a:lstStyle/>
          <a:p>
            <a:pPr defTabSz="913765">
              <a:defRPr/>
            </a:pPr>
            <a:r>
              <a:rPr lang="zh-CN" altLang="en-US" kern="0">
                <a:solidFill>
                  <a:schemeClr val="bg1"/>
                </a:solidFill>
                <a:latin typeface="微软雅黑" panose="020b0503020204020204" pitchFamily="34" charset="-122"/>
                <a:ea typeface="微软雅黑" panose="020b0503020204020204" pitchFamily="34" charset="-122"/>
              </a:rPr>
              <a:t>输入标题</a:t>
            </a:r>
          </a:p>
        </p:txBody>
      </p:sp>
      <p:sp>
        <p:nvSpPr>
          <p:cNvPr id="35" name="文本框 34" descr="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
          <p:cNvSpPr txBox="1"/>
          <p:nvPr/>
        </p:nvSpPr>
        <p:spPr>
          <a:xfrm rot="304094">
            <a:off x="7034150" y="2515655"/>
            <a:ext cx="1061829" cy="346249"/>
          </a:xfrm>
          <a:prstGeom prst="rect">
            <a:avLst/>
          </a:prstGeom>
          <a:noFill/>
          <a:effectLst/>
        </p:spPr>
        <p:txBody>
          <a:bodyPr wrap="none" lIns="68580" tIns="34290" rIns="68580" bIns="34290" rtlCol="0">
            <a:spAutoFit/>
          </a:bodyPr>
          <a:lstStyle/>
          <a:p>
            <a:pPr defTabSz="913765">
              <a:defRPr/>
            </a:pPr>
            <a:r>
              <a:rPr lang="zh-CN" altLang="en-US" kern="0">
                <a:solidFill>
                  <a:schemeClr val="bg1"/>
                </a:solidFill>
                <a:latin typeface="微软雅黑" panose="020b0503020204020204" pitchFamily="34" charset="-122"/>
                <a:ea typeface="微软雅黑" panose="020b0503020204020204" pitchFamily="34" charset="-122"/>
              </a:rPr>
              <a:t>输入标题</a:t>
            </a:r>
          </a:p>
        </p:txBody>
      </p:sp>
      <p:sp>
        <p:nvSpPr>
          <p:cNvPr id="36" name="文本框 35"/>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5="http://schemas.microsoft.com/office/powerpoint/2012/main" Requires="p15">
      <p:transition spd="slow" advClick="0" advTm="0" p14:dur="150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450" decel="100000" fill="hold"/>
                                        <p:tgtEl>
                                          <p:spTgt spid="2"/>
                                        </p:tgtEl>
                                        <p:attrNameLst>
                                          <p:attrName>ppt_y</p:attrName>
                                        </p:attrNameLst>
                                      </p:cBhvr>
                                      <p:tavLst>
                                        <p:tav tm="0">
                                          <p:val>
                                            <p:strVal val="#ppt_y+1"/>
                                          </p:val>
                                        </p:tav>
                                        <p:tav tm="100000">
                                          <p:val>
                                            <p:strVal val="#ppt_y-.03"/>
                                          </p:val>
                                        </p:tav>
                                      </p:tavLst>
                                    </p:anim>
                                    <p:anim calcmode="lin" valueType="num">
                                      <p:cBhvr>
                                        <p:cTn id="10" dur="50" accel="100000" fill="hold">
                                          <p:stCondLst>
                                            <p:cond delay="45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nodeType="afterGroup">
                            <p:stCondLst>
                              <p:cond delay="500"/>
                            </p:stCondLst>
                            <p:childTnLst>
                              <p:par>
                                <p:cTn id="12" presetID="37" presetClass="entr" presetSubtype="0"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anim calcmode="lin" valueType="num">
                                      <p:cBhvr>
                                        <p:cTn id="15" dur="500" fill="hold"/>
                                        <p:tgtEl>
                                          <p:spTgt spid="3"/>
                                        </p:tgtEl>
                                        <p:attrNameLst>
                                          <p:attrName>ppt_x</p:attrName>
                                        </p:attrNameLst>
                                      </p:cBhvr>
                                      <p:tavLst>
                                        <p:tav tm="0">
                                          <p:val>
                                            <p:strVal val="#ppt_x"/>
                                          </p:val>
                                        </p:tav>
                                        <p:tav tm="100000">
                                          <p:val>
                                            <p:strVal val="#ppt_x"/>
                                          </p:val>
                                        </p:tav>
                                      </p:tavLst>
                                    </p:anim>
                                    <p:anim calcmode="lin" valueType="num">
                                      <p:cBhvr>
                                        <p:cTn id="16" dur="450" decel="100000" fill="hold"/>
                                        <p:tgtEl>
                                          <p:spTgt spid="3"/>
                                        </p:tgtEl>
                                        <p:attrNameLst>
                                          <p:attrName>ppt_y</p:attrName>
                                        </p:attrNameLst>
                                      </p:cBhvr>
                                      <p:tavLst>
                                        <p:tav tm="0">
                                          <p:val>
                                            <p:strVal val="#ppt_y+1"/>
                                          </p:val>
                                        </p:tav>
                                        <p:tav tm="100000">
                                          <p:val>
                                            <p:strVal val="#ppt_y-.03"/>
                                          </p:val>
                                        </p:tav>
                                      </p:tavLst>
                                    </p:anim>
                                    <p:anim calcmode="lin" valueType="num">
                                      <p:cBhvr>
                                        <p:cTn id="17" dur="50" accel="100000" fill="hold">
                                          <p:stCondLst>
                                            <p:cond delay="450"/>
                                          </p:stCondLst>
                                        </p:cTn>
                                        <p:tgtEl>
                                          <p:spTgt spid="3"/>
                                        </p:tgtEl>
                                        <p:attrNameLst>
                                          <p:attrName>ppt_y</p:attrName>
                                        </p:attrNameLst>
                                      </p:cBhvr>
                                      <p:tavLst>
                                        <p:tav tm="0">
                                          <p:val>
                                            <p:strVal val="#ppt_y-.03"/>
                                          </p:val>
                                        </p:tav>
                                        <p:tav tm="100000">
                                          <p:val>
                                            <p:strVal val="#ppt_y"/>
                                          </p:val>
                                        </p:tav>
                                      </p:tavLst>
                                    </p:anim>
                                  </p:childTnLst>
                                </p:cTn>
                              </p:par>
                            </p:childTnLst>
                          </p:cTn>
                        </p:par>
                        <p:par>
                          <p:cTn id="18" fill="hold" nodeType="afterGroup">
                            <p:stCondLst>
                              <p:cond delay="1000"/>
                            </p:stCondLst>
                            <p:childTnLst>
                              <p:par>
                                <p:cTn id="19" presetID="37" presetClass="entr" presetSubtype="0"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anim calcmode="lin" valueType="num">
                                      <p:cBhvr>
                                        <p:cTn id="22" dur="500" fill="hold"/>
                                        <p:tgtEl>
                                          <p:spTgt spid="4"/>
                                        </p:tgtEl>
                                        <p:attrNameLst>
                                          <p:attrName>ppt_x</p:attrName>
                                        </p:attrNameLst>
                                      </p:cBhvr>
                                      <p:tavLst>
                                        <p:tav tm="0">
                                          <p:val>
                                            <p:strVal val="#ppt_x"/>
                                          </p:val>
                                        </p:tav>
                                        <p:tav tm="100000">
                                          <p:val>
                                            <p:strVal val="#ppt_x"/>
                                          </p:val>
                                        </p:tav>
                                      </p:tavLst>
                                    </p:anim>
                                    <p:anim calcmode="lin" valueType="num">
                                      <p:cBhvr>
                                        <p:cTn id="23" dur="450" decel="100000" fill="hold"/>
                                        <p:tgtEl>
                                          <p:spTgt spid="4"/>
                                        </p:tgtEl>
                                        <p:attrNameLst>
                                          <p:attrName>ppt_y</p:attrName>
                                        </p:attrNameLst>
                                      </p:cBhvr>
                                      <p:tavLst>
                                        <p:tav tm="0">
                                          <p:val>
                                            <p:strVal val="#ppt_y+1"/>
                                          </p:val>
                                        </p:tav>
                                        <p:tav tm="100000">
                                          <p:val>
                                            <p:strVal val="#ppt_y-.03"/>
                                          </p:val>
                                        </p:tav>
                                      </p:tavLst>
                                    </p:anim>
                                    <p:anim calcmode="lin" valueType="num">
                                      <p:cBhvr>
                                        <p:cTn id="24" dur="50" accel="100000" fill="hold">
                                          <p:stCondLst>
                                            <p:cond delay="450"/>
                                          </p:stCondLst>
                                        </p:cTn>
                                        <p:tgtEl>
                                          <p:spTgt spid="4"/>
                                        </p:tgtEl>
                                        <p:attrNameLst>
                                          <p:attrName>ppt_y</p:attrName>
                                        </p:attrNameLst>
                                      </p:cBhvr>
                                      <p:tavLst>
                                        <p:tav tm="0">
                                          <p:val>
                                            <p:strVal val="#ppt_y-.03"/>
                                          </p:val>
                                        </p:tav>
                                        <p:tav tm="100000">
                                          <p:val>
                                            <p:strVal val="#ppt_y"/>
                                          </p:val>
                                        </p:tav>
                                      </p:tavLst>
                                    </p:anim>
                                  </p:childTnLst>
                                </p:cTn>
                              </p:par>
                            </p:childTnLst>
                          </p:cTn>
                        </p:par>
                        <p:par>
                          <p:cTn id="25" fill="hold" nodeType="afterGroup">
                            <p:stCondLst>
                              <p:cond delay="1500"/>
                            </p:stCondLst>
                            <p:childTnLst>
                              <p:par>
                                <p:cTn id="26" presetID="37" presetClass="entr" presetSubtype="0"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anim calcmode="lin" valueType="num">
                                      <p:cBhvr>
                                        <p:cTn id="29" dur="500" fill="hold"/>
                                        <p:tgtEl>
                                          <p:spTgt spid="5"/>
                                        </p:tgtEl>
                                        <p:attrNameLst>
                                          <p:attrName>ppt_x</p:attrName>
                                        </p:attrNameLst>
                                      </p:cBhvr>
                                      <p:tavLst>
                                        <p:tav tm="0">
                                          <p:val>
                                            <p:strVal val="#ppt_x"/>
                                          </p:val>
                                        </p:tav>
                                        <p:tav tm="100000">
                                          <p:val>
                                            <p:strVal val="#ppt_x"/>
                                          </p:val>
                                        </p:tav>
                                      </p:tavLst>
                                    </p:anim>
                                    <p:anim calcmode="lin" valueType="num">
                                      <p:cBhvr>
                                        <p:cTn id="30" dur="450" decel="100000" fill="hold"/>
                                        <p:tgtEl>
                                          <p:spTgt spid="5"/>
                                        </p:tgtEl>
                                        <p:attrNameLst>
                                          <p:attrName>ppt_y</p:attrName>
                                        </p:attrNameLst>
                                      </p:cBhvr>
                                      <p:tavLst>
                                        <p:tav tm="0">
                                          <p:val>
                                            <p:strVal val="#ppt_y+1"/>
                                          </p:val>
                                        </p:tav>
                                        <p:tav tm="100000">
                                          <p:val>
                                            <p:strVal val="#ppt_y-.03"/>
                                          </p:val>
                                        </p:tav>
                                      </p:tavLst>
                                    </p:anim>
                                    <p:anim calcmode="lin" valueType="num">
                                      <p:cBhvr>
                                        <p:cTn id="31" dur="50" accel="100000" fill="hold">
                                          <p:stCondLst>
                                            <p:cond delay="450"/>
                                          </p:stCondLst>
                                        </p:cTn>
                                        <p:tgtEl>
                                          <p:spTgt spid="5"/>
                                        </p:tgtEl>
                                        <p:attrNameLst>
                                          <p:attrName>ppt_y</p:attrName>
                                        </p:attrNameLst>
                                      </p:cBhvr>
                                      <p:tavLst>
                                        <p:tav tm="0">
                                          <p:val>
                                            <p:strVal val="#ppt_y-.03"/>
                                          </p:val>
                                        </p:tav>
                                        <p:tav tm="100000">
                                          <p:val>
                                            <p:strVal val="#ppt_y"/>
                                          </p:val>
                                        </p:tav>
                                      </p:tavLst>
                                    </p:anim>
                                  </p:childTnLst>
                                </p:cTn>
                              </p:par>
                            </p:childTnLst>
                          </p:cTn>
                        </p:par>
                        <p:par>
                          <p:cTn id="32" fill="hold" nodeType="afterGroup">
                            <p:stCondLst>
                              <p:cond delay="2000"/>
                            </p:stCondLst>
                            <p:childTnLst>
                              <p:par>
                                <p:cTn id="33" presetID="37" presetClass="entr" presetSubtype="0" fill="hold"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anim calcmode="lin" valueType="num">
                                      <p:cBhvr>
                                        <p:cTn id="36" dur="500" fill="hold"/>
                                        <p:tgtEl>
                                          <p:spTgt spid="6"/>
                                        </p:tgtEl>
                                        <p:attrNameLst>
                                          <p:attrName>ppt_x</p:attrName>
                                        </p:attrNameLst>
                                      </p:cBhvr>
                                      <p:tavLst>
                                        <p:tav tm="0">
                                          <p:val>
                                            <p:strVal val="#ppt_x"/>
                                          </p:val>
                                        </p:tav>
                                        <p:tav tm="100000">
                                          <p:val>
                                            <p:strVal val="#ppt_x"/>
                                          </p:val>
                                        </p:tav>
                                      </p:tavLst>
                                    </p:anim>
                                    <p:anim calcmode="lin" valueType="num">
                                      <p:cBhvr>
                                        <p:cTn id="37" dur="450" decel="100000" fill="hold"/>
                                        <p:tgtEl>
                                          <p:spTgt spid="6"/>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4" name="组合 3"/>
          <p:cNvGrpSpPr/>
          <p:nvPr/>
        </p:nvGrpSpPr>
        <p:grpSpPr>
          <a:xfrm>
            <a:off x="2924817" y="924567"/>
            <a:ext cx="3294366" cy="3294366"/>
            <a:chOff x="3899756" y="1232756"/>
            <a:chExt cx="4392488" cy="4392488"/>
          </a:xfrm>
        </p:grpSpPr>
        <p:grpSp>
          <p:nvGrpSpPr>
            <p:cNvPr id="17" name="组合 16"/>
            <p:cNvGrpSpPr/>
            <p:nvPr/>
          </p:nvGrpSpPr>
          <p:grpSpPr>
            <a:xfrm>
              <a:off x="4631098" y="2243650"/>
              <a:ext cx="2929803" cy="2929803"/>
              <a:chOff x="3724300" y="1840235"/>
              <a:chExt cx="3847864" cy="3847864"/>
            </a:xfrm>
          </p:grpSpPr>
          <p:sp>
            <p:nvSpPr>
              <p:cNvPr id="27" name="任意多边形: 形状 26"/>
              <p:cNvSpPr/>
              <p:nvPr/>
            </p:nvSpPr>
            <p:spPr bwMode="auto">
              <a:xfrm>
                <a:off x="3724300" y="2003548"/>
                <a:ext cx="3847864" cy="1354983"/>
              </a:xfrm>
              <a:custGeom>
                <a:gdLst>
                  <a:gd name="connsiteX0" fmla="*/ 576064 w 3271800"/>
                  <a:gd name="connsiteY0" fmla="*/ 0 h 1152128"/>
                  <a:gd name="connsiteX1" fmla="*/ 983402 w 3271800"/>
                  <a:gd name="connsiteY1" fmla="*/ 168726 h 1152128"/>
                  <a:gd name="connsiteX2" fmla="*/ 990533 w 3271800"/>
                  <a:gd name="connsiteY2" fmla="*/ 177368 h 1152128"/>
                  <a:gd name="connsiteX3" fmla="*/ 1031995 w 3271800"/>
                  <a:gd name="connsiteY3" fmla="*/ 211577 h 1152128"/>
                  <a:gd name="connsiteX4" fmla="*/ 1635900 w 3271800"/>
                  <a:gd name="connsiteY4" fmla="*/ 396044 h 1152128"/>
                  <a:gd name="connsiteX5" fmla="*/ 2239806 w 3271800"/>
                  <a:gd name="connsiteY5" fmla="*/ 211577 h 1152128"/>
                  <a:gd name="connsiteX6" fmla="*/ 2281266 w 3271800"/>
                  <a:gd name="connsiteY6" fmla="*/ 177369 h 1152128"/>
                  <a:gd name="connsiteX7" fmla="*/ 2288398 w 3271800"/>
                  <a:gd name="connsiteY7" fmla="*/ 168726 h 1152128"/>
                  <a:gd name="connsiteX8" fmla="*/ 2695736 w 3271800"/>
                  <a:gd name="connsiteY8" fmla="*/ 0 h 1152128"/>
                  <a:gd name="connsiteX9" fmla="*/ 3271800 w 3271800"/>
                  <a:gd name="connsiteY9" fmla="*/ 576064 h 1152128"/>
                  <a:gd name="connsiteX10" fmla="*/ 2695736 w 3271800"/>
                  <a:gd name="connsiteY10" fmla="*/ 1152128 h 1152128"/>
                  <a:gd name="connsiteX11" fmla="*/ 2288398 w 3271800"/>
                  <a:gd name="connsiteY11" fmla="*/ 983403 h 1152128"/>
                  <a:gd name="connsiteX12" fmla="*/ 2281267 w 3271800"/>
                  <a:gd name="connsiteY12" fmla="*/ 974760 h 1152128"/>
                  <a:gd name="connsiteX13" fmla="*/ 2239806 w 3271800"/>
                  <a:gd name="connsiteY13" fmla="*/ 940552 h 1152128"/>
                  <a:gd name="connsiteX14" fmla="*/ 1635900 w 3271800"/>
                  <a:gd name="connsiteY14" fmla="*/ 756084 h 1152128"/>
                  <a:gd name="connsiteX15" fmla="*/ 1031995 w 3271800"/>
                  <a:gd name="connsiteY15" fmla="*/ 940552 h 1152128"/>
                  <a:gd name="connsiteX16" fmla="*/ 990533 w 3271800"/>
                  <a:gd name="connsiteY16" fmla="*/ 974761 h 1152128"/>
                  <a:gd name="connsiteX17" fmla="*/ 983402 w 3271800"/>
                  <a:gd name="connsiteY17" fmla="*/ 983403 h 1152128"/>
                  <a:gd name="connsiteX18" fmla="*/ 576064 w 3271800"/>
                  <a:gd name="connsiteY18" fmla="*/ 1152128 h 1152128"/>
                  <a:gd name="connsiteX19" fmla="*/ 0 w 3271800"/>
                  <a:gd name="connsiteY19" fmla="*/ 576064 h 1152128"/>
                  <a:gd name="connsiteX20" fmla="*/ 576064 w 3271800"/>
                  <a:gd name="connsiteY20" fmla="*/ 0 h 115212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71799" h="1152128">
                    <a:moveTo>
                      <a:pt x="576064" y="0"/>
                    </a:moveTo>
                    <a:cubicBezTo>
                      <a:pt x="735139" y="0"/>
                      <a:pt x="879155" y="64478"/>
                      <a:pt x="983402" y="168726"/>
                    </a:cubicBezTo>
                    <a:lnTo>
                      <a:pt x="990533" y="177368"/>
                    </a:lnTo>
                    <a:lnTo>
                      <a:pt x="1031995" y="211577"/>
                    </a:lnTo>
                    <a:cubicBezTo>
                      <a:pt x="1204383" y="328040"/>
                      <a:pt x="1412200" y="396044"/>
                      <a:pt x="1635900" y="396044"/>
                    </a:cubicBezTo>
                    <a:cubicBezTo>
                      <a:pt x="1859601" y="396044"/>
                      <a:pt x="2067417" y="328040"/>
                      <a:pt x="2239806" y="211577"/>
                    </a:cubicBezTo>
                    <a:lnTo>
                      <a:pt x="2281266" y="177369"/>
                    </a:lnTo>
                    <a:lnTo>
                      <a:pt x="2288398" y="168726"/>
                    </a:lnTo>
                    <a:cubicBezTo>
                      <a:pt x="2392645" y="64478"/>
                      <a:pt x="2536661" y="0"/>
                      <a:pt x="2695736" y="0"/>
                    </a:cubicBezTo>
                    <a:cubicBezTo>
                      <a:pt x="3013887" y="0"/>
                      <a:pt x="3271800" y="257913"/>
                      <a:pt x="3271800" y="576064"/>
                    </a:cubicBezTo>
                    <a:cubicBezTo>
                      <a:pt x="3271800" y="894215"/>
                      <a:pt x="3013887" y="1152128"/>
                      <a:pt x="2695736" y="1152128"/>
                    </a:cubicBezTo>
                    <a:cubicBezTo>
                      <a:pt x="2536661" y="1152128"/>
                      <a:pt x="2392645" y="1087650"/>
                      <a:pt x="2288398" y="983403"/>
                    </a:cubicBezTo>
                    <a:lnTo>
                      <a:pt x="2281267" y="974760"/>
                    </a:lnTo>
                    <a:lnTo>
                      <a:pt x="2239806" y="940552"/>
                    </a:lnTo>
                    <a:cubicBezTo>
                      <a:pt x="2067417" y="824088"/>
                      <a:pt x="1859601" y="756084"/>
                      <a:pt x="1635900" y="756084"/>
                    </a:cubicBezTo>
                    <a:cubicBezTo>
                      <a:pt x="1412200" y="756084"/>
                      <a:pt x="1204383" y="824088"/>
                      <a:pt x="1031995" y="940552"/>
                    </a:cubicBezTo>
                    <a:lnTo>
                      <a:pt x="990533" y="974761"/>
                    </a:lnTo>
                    <a:lnTo>
                      <a:pt x="983402" y="983403"/>
                    </a:lnTo>
                    <a:cubicBezTo>
                      <a:pt x="879155" y="1087650"/>
                      <a:pt x="735139" y="1152128"/>
                      <a:pt x="576064" y="1152128"/>
                    </a:cubicBezTo>
                    <a:cubicBezTo>
                      <a:pt x="257913" y="1152128"/>
                      <a:pt x="0" y="894215"/>
                      <a:pt x="0" y="576064"/>
                    </a:cubicBezTo>
                    <a:cubicBezTo>
                      <a:pt x="0" y="257913"/>
                      <a:pt x="257913" y="0"/>
                      <a:pt x="576064" y="0"/>
                    </a:cubicBezTo>
                    <a:close/>
                  </a:path>
                </a:pathLst>
              </a:custGeom>
              <a:solidFill>
                <a:schemeClr val="accent1"/>
              </a:solidFill>
              <a:ln w="19050">
                <a:no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任意多边形: 形状 27"/>
              <p:cNvSpPr/>
              <p:nvPr/>
            </p:nvSpPr>
            <p:spPr bwMode="auto">
              <a:xfrm rot="7200000">
                <a:off x="4340371" y="3086675"/>
                <a:ext cx="3847864" cy="1354983"/>
              </a:xfrm>
              <a:custGeom>
                <a:gdLst>
                  <a:gd name="connsiteX0" fmla="*/ 576064 w 3271800"/>
                  <a:gd name="connsiteY0" fmla="*/ 0 h 1152128"/>
                  <a:gd name="connsiteX1" fmla="*/ 983402 w 3271800"/>
                  <a:gd name="connsiteY1" fmla="*/ 168726 h 1152128"/>
                  <a:gd name="connsiteX2" fmla="*/ 990533 w 3271800"/>
                  <a:gd name="connsiteY2" fmla="*/ 177368 h 1152128"/>
                  <a:gd name="connsiteX3" fmla="*/ 1031995 w 3271800"/>
                  <a:gd name="connsiteY3" fmla="*/ 211577 h 1152128"/>
                  <a:gd name="connsiteX4" fmla="*/ 1635900 w 3271800"/>
                  <a:gd name="connsiteY4" fmla="*/ 396044 h 1152128"/>
                  <a:gd name="connsiteX5" fmla="*/ 2239806 w 3271800"/>
                  <a:gd name="connsiteY5" fmla="*/ 211577 h 1152128"/>
                  <a:gd name="connsiteX6" fmla="*/ 2281266 w 3271800"/>
                  <a:gd name="connsiteY6" fmla="*/ 177369 h 1152128"/>
                  <a:gd name="connsiteX7" fmla="*/ 2288398 w 3271800"/>
                  <a:gd name="connsiteY7" fmla="*/ 168726 h 1152128"/>
                  <a:gd name="connsiteX8" fmla="*/ 2695736 w 3271800"/>
                  <a:gd name="connsiteY8" fmla="*/ 0 h 1152128"/>
                  <a:gd name="connsiteX9" fmla="*/ 3271800 w 3271800"/>
                  <a:gd name="connsiteY9" fmla="*/ 576064 h 1152128"/>
                  <a:gd name="connsiteX10" fmla="*/ 2695736 w 3271800"/>
                  <a:gd name="connsiteY10" fmla="*/ 1152128 h 1152128"/>
                  <a:gd name="connsiteX11" fmla="*/ 2288398 w 3271800"/>
                  <a:gd name="connsiteY11" fmla="*/ 983403 h 1152128"/>
                  <a:gd name="connsiteX12" fmla="*/ 2281267 w 3271800"/>
                  <a:gd name="connsiteY12" fmla="*/ 974760 h 1152128"/>
                  <a:gd name="connsiteX13" fmla="*/ 2239806 w 3271800"/>
                  <a:gd name="connsiteY13" fmla="*/ 940552 h 1152128"/>
                  <a:gd name="connsiteX14" fmla="*/ 1635900 w 3271800"/>
                  <a:gd name="connsiteY14" fmla="*/ 756084 h 1152128"/>
                  <a:gd name="connsiteX15" fmla="*/ 1031995 w 3271800"/>
                  <a:gd name="connsiteY15" fmla="*/ 940552 h 1152128"/>
                  <a:gd name="connsiteX16" fmla="*/ 990533 w 3271800"/>
                  <a:gd name="connsiteY16" fmla="*/ 974761 h 1152128"/>
                  <a:gd name="connsiteX17" fmla="*/ 983402 w 3271800"/>
                  <a:gd name="connsiteY17" fmla="*/ 983403 h 1152128"/>
                  <a:gd name="connsiteX18" fmla="*/ 576064 w 3271800"/>
                  <a:gd name="connsiteY18" fmla="*/ 1152128 h 1152128"/>
                  <a:gd name="connsiteX19" fmla="*/ 0 w 3271800"/>
                  <a:gd name="connsiteY19" fmla="*/ 576064 h 1152128"/>
                  <a:gd name="connsiteX20" fmla="*/ 576064 w 3271800"/>
                  <a:gd name="connsiteY20" fmla="*/ 0 h 115212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71799" h="1152128">
                    <a:moveTo>
                      <a:pt x="576064" y="0"/>
                    </a:moveTo>
                    <a:cubicBezTo>
                      <a:pt x="735139" y="0"/>
                      <a:pt x="879155" y="64478"/>
                      <a:pt x="983402" y="168726"/>
                    </a:cubicBezTo>
                    <a:lnTo>
                      <a:pt x="990533" y="177368"/>
                    </a:lnTo>
                    <a:lnTo>
                      <a:pt x="1031995" y="211577"/>
                    </a:lnTo>
                    <a:cubicBezTo>
                      <a:pt x="1204383" y="328040"/>
                      <a:pt x="1412200" y="396044"/>
                      <a:pt x="1635900" y="396044"/>
                    </a:cubicBezTo>
                    <a:cubicBezTo>
                      <a:pt x="1859601" y="396044"/>
                      <a:pt x="2067417" y="328040"/>
                      <a:pt x="2239806" y="211577"/>
                    </a:cubicBezTo>
                    <a:lnTo>
                      <a:pt x="2281266" y="177369"/>
                    </a:lnTo>
                    <a:lnTo>
                      <a:pt x="2288398" y="168726"/>
                    </a:lnTo>
                    <a:cubicBezTo>
                      <a:pt x="2392645" y="64478"/>
                      <a:pt x="2536661" y="0"/>
                      <a:pt x="2695736" y="0"/>
                    </a:cubicBezTo>
                    <a:cubicBezTo>
                      <a:pt x="3013887" y="0"/>
                      <a:pt x="3271800" y="257913"/>
                      <a:pt x="3271800" y="576064"/>
                    </a:cubicBezTo>
                    <a:cubicBezTo>
                      <a:pt x="3271800" y="894215"/>
                      <a:pt x="3013887" y="1152128"/>
                      <a:pt x="2695736" y="1152128"/>
                    </a:cubicBezTo>
                    <a:cubicBezTo>
                      <a:pt x="2536661" y="1152128"/>
                      <a:pt x="2392645" y="1087650"/>
                      <a:pt x="2288398" y="983403"/>
                    </a:cubicBezTo>
                    <a:lnTo>
                      <a:pt x="2281267" y="974760"/>
                    </a:lnTo>
                    <a:lnTo>
                      <a:pt x="2239806" y="940552"/>
                    </a:lnTo>
                    <a:cubicBezTo>
                      <a:pt x="2067417" y="824088"/>
                      <a:pt x="1859601" y="756084"/>
                      <a:pt x="1635900" y="756084"/>
                    </a:cubicBezTo>
                    <a:cubicBezTo>
                      <a:pt x="1412200" y="756084"/>
                      <a:pt x="1204383" y="824088"/>
                      <a:pt x="1031995" y="940552"/>
                    </a:cubicBezTo>
                    <a:lnTo>
                      <a:pt x="990533" y="974761"/>
                    </a:lnTo>
                    <a:lnTo>
                      <a:pt x="983402" y="983403"/>
                    </a:lnTo>
                    <a:cubicBezTo>
                      <a:pt x="879155" y="1087650"/>
                      <a:pt x="735139" y="1152128"/>
                      <a:pt x="576064" y="1152128"/>
                    </a:cubicBezTo>
                    <a:cubicBezTo>
                      <a:pt x="257913" y="1152128"/>
                      <a:pt x="0" y="894215"/>
                      <a:pt x="0" y="576064"/>
                    </a:cubicBezTo>
                    <a:cubicBezTo>
                      <a:pt x="0" y="257913"/>
                      <a:pt x="257913" y="0"/>
                      <a:pt x="576064" y="0"/>
                    </a:cubicBezTo>
                    <a:close/>
                  </a:path>
                </a:pathLst>
              </a:custGeom>
              <a:solidFill>
                <a:schemeClr val="accent2"/>
              </a:solidFill>
              <a:ln w="19050">
                <a:solidFill>
                  <a:schemeClr val="bg1"/>
                </a:solid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任意多边形: 形状 28"/>
              <p:cNvSpPr/>
              <p:nvPr/>
            </p:nvSpPr>
            <p:spPr bwMode="auto">
              <a:xfrm rot="14400000">
                <a:off x="3100894" y="3086675"/>
                <a:ext cx="3847864" cy="1354983"/>
              </a:xfrm>
              <a:custGeom>
                <a:gdLst>
                  <a:gd name="connsiteX0" fmla="*/ 576064 w 3271800"/>
                  <a:gd name="connsiteY0" fmla="*/ 0 h 1152128"/>
                  <a:gd name="connsiteX1" fmla="*/ 983402 w 3271800"/>
                  <a:gd name="connsiteY1" fmla="*/ 168726 h 1152128"/>
                  <a:gd name="connsiteX2" fmla="*/ 990533 w 3271800"/>
                  <a:gd name="connsiteY2" fmla="*/ 177368 h 1152128"/>
                  <a:gd name="connsiteX3" fmla="*/ 1031995 w 3271800"/>
                  <a:gd name="connsiteY3" fmla="*/ 211577 h 1152128"/>
                  <a:gd name="connsiteX4" fmla="*/ 1635900 w 3271800"/>
                  <a:gd name="connsiteY4" fmla="*/ 396044 h 1152128"/>
                  <a:gd name="connsiteX5" fmla="*/ 2239806 w 3271800"/>
                  <a:gd name="connsiteY5" fmla="*/ 211577 h 1152128"/>
                  <a:gd name="connsiteX6" fmla="*/ 2281266 w 3271800"/>
                  <a:gd name="connsiteY6" fmla="*/ 177369 h 1152128"/>
                  <a:gd name="connsiteX7" fmla="*/ 2288398 w 3271800"/>
                  <a:gd name="connsiteY7" fmla="*/ 168726 h 1152128"/>
                  <a:gd name="connsiteX8" fmla="*/ 2695736 w 3271800"/>
                  <a:gd name="connsiteY8" fmla="*/ 0 h 1152128"/>
                  <a:gd name="connsiteX9" fmla="*/ 3271800 w 3271800"/>
                  <a:gd name="connsiteY9" fmla="*/ 576064 h 1152128"/>
                  <a:gd name="connsiteX10" fmla="*/ 2695736 w 3271800"/>
                  <a:gd name="connsiteY10" fmla="*/ 1152128 h 1152128"/>
                  <a:gd name="connsiteX11" fmla="*/ 2288398 w 3271800"/>
                  <a:gd name="connsiteY11" fmla="*/ 983403 h 1152128"/>
                  <a:gd name="connsiteX12" fmla="*/ 2281267 w 3271800"/>
                  <a:gd name="connsiteY12" fmla="*/ 974760 h 1152128"/>
                  <a:gd name="connsiteX13" fmla="*/ 2239806 w 3271800"/>
                  <a:gd name="connsiteY13" fmla="*/ 940552 h 1152128"/>
                  <a:gd name="connsiteX14" fmla="*/ 1635900 w 3271800"/>
                  <a:gd name="connsiteY14" fmla="*/ 756084 h 1152128"/>
                  <a:gd name="connsiteX15" fmla="*/ 1031995 w 3271800"/>
                  <a:gd name="connsiteY15" fmla="*/ 940552 h 1152128"/>
                  <a:gd name="connsiteX16" fmla="*/ 990533 w 3271800"/>
                  <a:gd name="connsiteY16" fmla="*/ 974761 h 1152128"/>
                  <a:gd name="connsiteX17" fmla="*/ 983402 w 3271800"/>
                  <a:gd name="connsiteY17" fmla="*/ 983403 h 1152128"/>
                  <a:gd name="connsiteX18" fmla="*/ 576064 w 3271800"/>
                  <a:gd name="connsiteY18" fmla="*/ 1152128 h 1152128"/>
                  <a:gd name="connsiteX19" fmla="*/ 0 w 3271800"/>
                  <a:gd name="connsiteY19" fmla="*/ 576064 h 1152128"/>
                  <a:gd name="connsiteX20" fmla="*/ 576064 w 3271800"/>
                  <a:gd name="connsiteY20" fmla="*/ 0 h 115212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271799" h="1152128">
                    <a:moveTo>
                      <a:pt x="576064" y="0"/>
                    </a:moveTo>
                    <a:cubicBezTo>
                      <a:pt x="735139" y="0"/>
                      <a:pt x="879155" y="64478"/>
                      <a:pt x="983402" y="168726"/>
                    </a:cubicBezTo>
                    <a:lnTo>
                      <a:pt x="990533" y="177368"/>
                    </a:lnTo>
                    <a:lnTo>
                      <a:pt x="1031995" y="211577"/>
                    </a:lnTo>
                    <a:cubicBezTo>
                      <a:pt x="1204383" y="328040"/>
                      <a:pt x="1412200" y="396044"/>
                      <a:pt x="1635900" y="396044"/>
                    </a:cubicBezTo>
                    <a:cubicBezTo>
                      <a:pt x="1859601" y="396044"/>
                      <a:pt x="2067417" y="328040"/>
                      <a:pt x="2239806" y="211577"/>
                    </a:cubicBezTo>
                    <a:lnTo>
                      <a:pt x="2281266" y="177369"/>
                    </a:lnTo>
                    <a:lnTo>
                      <a:pt x="2288398" y="168726"/>
                    </a:lnTo>
                    <a:cubicBezTo>
                      <a:pt x="2392645" y="64478"/>
                      <a:pt x="2536661" y="0"/>
                      <a:pt x="2695736" y="0"/>
                    </a:cubicBezTo>
                    <a:cubicBezTo>
                      <a:pt x="3013887" y="0"/>
                      <a:pt x="3271800" y="257913"/>
                      <a:pt x="3271800" y="576064"/>
                    </a:cubicBezTo>
                    <a:cubicBezTo>
                      <a:pt x="3271800" y="894215"/>
                      <a:pt x="3013887" y="1152128"/>
                      <a:pt x="2695736" y="1152128"/>
                    </a:cubicBezTo>
                    <a:cubicBezTo>
                      <a:pt x="2536661" y="1152128"/>
                      <a:pt x="2392645" y="1087650"/>
                      <a:pt x="2288398" y="983403"/>
                    </a:cubicBezTo>
                    <a:lnTo>
                      <a:pt x="2281267" y="974760"/>
                    </a:lnTo>
                    <a:lnTo>
                      <a:pt x="2239806" y="940552"/>
                    </a:lnTo>
                    <a:cubicBezTo>
                      <a:pt x="2067417" y="824088"/>
                      <a:pt x="1859601" y="756084"/>
                      <a:pt x="1635900" y="756084"/>
                    </a:cubicBezTo>
                    <a:cubicBezTo>
                      <a:pt x="1412200" y="756084"/>
                      <a:pt x="1204383" y="824088"/>
                      <a:pt x="1031995" y="940552"/>
                    </a:cubicBezTo>
                    <a:lnTo>
                      <a:pt x="990533" y="974761"/>
                    </a:lnTo>
                    <a:lnTo>
                      <a:pt x="983402" y="983403"/>
                    </a:lnTo>
                    <a:cubicBezTo>
                      <a:pt x="879155" y="1087650"/>
                      <a:pt x="735139" y="1152128"/>
                      <a:pt x="576064" y="1152128"/>
                    </a:cubicBezTo>
                    <a:cubicBezTo>
                      <a:pt x="257913" y="1152128"/>
                      <a:pt x="0" y="894215"/>
                      <a:pt x="0" y="576064"/>
                    </a:cubicBezTo>
                    <a:cubicBezTo>
                      <a:pt x="0" y="257913"/>
                      <a:pt x="257913" y="0"/>
                      <a:pt x="576064" y="0"/>
                    </a:cubicBezTo>
                    <a:close/>
                  </a:path>
                </a:pathLst>
              </a:custGeom>
              <a:solidFill>
                <a:schemeClr val="accent3"/>
              </a:solidFill>
              <a:ln w="19050">
                <a:solidFill>
                  <a:schemeClr val="bg1"/>
                </a:solid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任意多边形: 形状 29"/>
              <p:cNvSpPr/>
              <p:nvPr/>
            </p:nvSpPr>
            <p:spPr bwMode="auto">
              <a:xfrm>
                <a:off x="3724300" y="2003548"/>
                <a:ext cx="1911333" cy="1354983"/>
              </a:xfrm>
              <a:custGeom>
                <a:gdLst>
                  <a:gd name="connsiteX0" fmla="*/ 740195 w 2088232"/>
                  <a:gd name="connsiteY0" fmla="*/ 0 h 1480390"/>
                  <a:gd name="connsiteX1" fmla="*/ 1263591 w 2088232"/>
                  <a:gd name="connsiteY1" fmla="*/ 216799 h 1480390"/>
                  <a:gd name="connsiteX2" fmla="*/ 1272754 w 2088232"/>
                  <a:gd name="connsiteY2" fmla="*/ 227903 h 1480390"/>
                  <a:gd name="connsiteX3" fmla="*/ 1326029 w 2088232"/>
                  <a:gd name="connsiteY3" fmla="*/ 271859 h 1480390"/>
                  <a:gd name="connsiteX4" fmla="*/ 1995214 w 2088232"/>
                  <a:gd name="connsiteY4" fmla="*/ 504837 h 1480390"/>
                  <a:gd name="connsiteX5" fmla="*/ 2088232 w 2088232"/>
                  <a:gd name="connsiteY5" fmla="*/ 508362 h 1480390"/>
                  <a:gd name="connsiteX6" fmla="*/ 2088232 w 2088232"/>
                  <a:gd name="connsiteY6" fmla="*/ 972028 h 1480390"/>
                  <a:gd name="connsiteX7" fmla="*/ 1995214 w 2088232"/>
                  <a:gd name="connsiteY7" fmla="*/ 975553 h 1480390"/>
                  <a:gd name="connsiteX8" fmla="*/ 1326029 w 2088232"/>
                  <a:gd name="connsiteY8" fmla="*/ 1208532 h 1480390"/>
                  <a:gd name="connsiteX9" fmla="*/ 1272754 w 2088232"/>
                  <a:gd name="connsiteY9" fmla="*/ 1252488 h 1480390"/>
                  <a:gd name="connsiteX10" fmla="*/ 1263591 w 2088232"/>
                  <a:gd name="connsiteY10" fmla="*/ 1263592 h 1480390"/>
                  <a:gd name="connsiteX11" fmla="*/ 740195 w 2088232"/>
                  <a:gd name="connsiteY11" fmla="*/ 1480390 h 1480390"/>
                  <a:gd name="connsiteX12" fmla="*/ 0 w 2088232"/>
                  <a:gd name="connsiteY12" fmla="*/ 740195 h 1480390"/>
                  <a:gd name="connsiteX13" fmla="*/ 740195 w 2088232"/>
                  <a:gd name="connsiteY13" fmla="*/ 0 h 148039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88232" h="1480390">
                    <a:moveTo>
                      <a:pt x="740195" y="0"/>
                    </a:moveTo>
                    <a:cubicBezTo>
                      <a:pt x="944593" y="0"/>
                      <a:pt x="1129642" y="82849"/>
                      <a:pt x="1263591" y="216799"/>
                    </a:cubicBezTo>
                    <a:lnTo>
                      <a:pt x="1272754" y="227903"/>
                    </a:lnTo>
                    <a:lnTo>
                      <a:pt x="1326029" y="271859"/>
                    </a:lnTo>
                    <a:cubicBezTo>
                      <a:pt x="1519845" y="402799"/>
                      <a:pt x="1748515" y="486066"/>
                      <a:pt x="1995214" y="504837"/>
                    </a:cubicBezTo>
                    <a:lnTo>
                      <a:pt x="2088232" y="508362"/>
                    </a:lnTo>
                    <a:lnTo>
                      <a:pt x="2088232" y="972028"/>
                    </a:lnTo>
                    <a:lnTo>
                      <a:pt x="1995214" y="975553"/>
                    </a:lnTo>
                    <a:cubicBezTo>
                      <a:pt x="1748515" y="994324"/>
                      <a:pt x="1519845" y="1077592"/>
                      <a:pt x="1326029" y="1208532"/>
                    </a:cubicBezTo>
                    <a:lnTo>
                      <a:pt x="1272754" y="1252488"/>
                    </a:lnTo>
                    <a:lnTo>
                      <a:pt x="1263591" y="1263592"/>
                    </a:lnTo>
                    <a:cubicBezTo>
                      <a:pt x="1129642" y="1397541"/>
                      <a:pt x="944593" y="1480390"/>
                      <a:pt x="740195" y="1480390"/>
                    </a:cubicBezTo>
                    <a:cubicBezTo>
                      <a:pt x="331397" y="1480390"/>
                      <a:pt x="0" y="1148993"/>
                      <a:pt x="0" y="740195"/>
                    </a:cubicBezTo>
                    <a:cubicBezTo>
                      <a:pt x="0" y="331397"/>
                      <a:pt x="331397" y="0"/>
                      <a:pt x="740195" y="0"/>
                    </a:cubicBezTo>
                    <a:close/>
                  </a:path>
                </a:pathLst>
              </a:custGeom>
              <a:solidFill>
                <a:schemeClr val="accent1"/>
              </a:solidFill>
              <a:ln w="19050">
                <a:solidFill>
                  <a:schemeClr val="bg1"/>
                </a:solid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椭圆 30"/>
              <p:cNvSpPr/>
              <p:nvPr/>
            </p:nvSpPr>
            <p:spPr bwMode="auto">
              <a:xfrm>
                <a:off x="3935760" y="2212987"/>
                <a:ext cx="936104" cy="936104"/>
              </a:xfrm>
              <a:prstGeom prst="ellipse">
                <a:avLst/>
              </a:prstGeom>
              <a:solidFill>
                <a:schemeClr val="bg1"/>
              </a:solidFill>
              <a:ln w="19050">
                <a:noFill/>
                <a:round/>
              </a:ln>
            </p:spPr>
            <p:txBody>
              <a:bodyPr vert="horz" wrap="none" lIns="91440" tIns="45720" rIns="91440" bIns="45720" anchor="ctr" anchorCtr="1" compatLnSpc="1">
                <a:normAutofit/>
              </a:bodyPr>
              <a:lstStyle/>
              <a:p>
                <a:pPr algn="ctr"/>
                <a:r>
                  <a:rPr lang="zh-CN" altLang="en-US" sz="1050" b="1">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32" name="椭圆 31"/>
              <p:cNvSpPr/>
              <p:nvPr/>
            </p:nvSpPr>
            <p:spPr bwMode="auto">
              <a:xfrm>
                <a:off x="6417265" y="2212987"/>
                <a:ext cx="936104" cy="936104"/>
              </a:xfrm>
              <a:prstGeom prst="ellipse">
                <a:avLst/>
              </a:prstGeom>
              <a:solidFill>
                <a:schemeClr val="bg1"/>
              </a:solidFill>
              <a:ln w="19050">
                <a:noFill/>
                <a:round/>
              </a:ln>
            </p:spPr>
            <p:txBody>
              <a:bodyPr vert="horz" wrap="none" lIns="91440" tIns="45720" rIns="91440" bIns="45720" anchor="ctr" anchorCtr="1" compatLnSpc="1">
                <a:normAutofit/>
              </a:bodyPr>
              <a:lstStyle/>
              <a:p>
                <a:pPr algn="ctr"/>
                <a:r>
                  <a:rPr lang="zh-CN" altLang="en-US" sz="1050" b="1">
                    <a:solidFill>
                      <a:schemeClr val="bg1">
                        <a:lumMod val="50000"/>
                      </a:schemeClr>
                    </a:solidFill>
                    <a:latin typeface="微软雅黑" panose="020b0503020204020204" pitchFamily="34" charset="-122"/>
                    <a:ea typeface="微软雅黑" panose="020b0503020204020204" pitchFamily="34" charset="-122"/>
                  </a:rPr>
                  <a:t>关键词</a:t>
                </a:r>
              </a:p>
            </p:txBody>
          </p:sp>
          <p:sp>
            <p:nvSpPr>
              <p:cNvPr id="33" name="椭圆 32"/>
              <p:cNvSpPr/>
              <p:nvPr/>
            </p:nvSpPr>
            <p:spPr bwMode="auto">
              <a:xfrm>
                <a:off x="5180180" y="4437112"/>
                <a:ext cx="936104" cy="936104"/>
              </a:xfrm>
              <a:prstGeom prst="ellipse">
                <a:avLst/>
              </a:prstGeom>
              <a:solidFill>
                <a:schemeClr val="bg1"/>
              </a:solidFill>
              <a:ln w="19050">
                <a:noFill/>
                <a:round/>
              </a:ln>
            </p:spPr>
            <p:txBody>
              <a:bodyPr vert="horz" wrap="none" lIns="91440" tIns="45720" rIns="91440" bIns="45720" anchor="ctr" anchorCtr="1" compatLnSpc="1">
                <a:normAutofit/>
              </a:bodyPr>
              <a:lstStyle/>
              <a:p>
                <a:pPr algn="ctr"/>
                <a:r>
                  <a:rPr lang="zh-CN" altLang="en-US" sz="1050" b="1">
                    <a:solidFill>
                      <a:schemeClr val="bg1">
                        <a:lumMod val="50000"/>
                      </a:schemeClr>
                    </a:solidFill>
                    <a:latin typeface="微软雅黑" panose="020b0503020204020204" pitchFamily="34" charset="-122"/>
                    <a:ea typeface="微软雅黑" panose="020b0503020204020204" pitchFamily="34" charset="-122"/>
                  </a:rPr>
                  <a:t>关键词</a:t>
                </a:r>
              </a:p>
            </p:txBody>
          </p:sp>
        </p:grpSp>
        <p:sp>
          <p:nvSpPr>
            <p:cNvPr id="18" name="椭圆 17"/>
            <p:cNvSpPr/>
            <p:nvPr/>
          </p:nvSpPr>
          <p:spPr bwMode="auto">
            <a:xfrm>
              <a:off x="3899756" y="1232756"/>
              <a:ext cx="4392488" cy="4392488"/>
            </a:xfrm>
            <a:prstGeom prst="ellipse">
              <a:avLst/>
            </a:prstGeom>
            <a:noFill/>
            <a:ln w="12700">
              <a:solidFill>
                <a:schemeClr val="tx2"/>
              </a:solid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椭圆 18"/>
            <p:cNvSpPr/>
            <p:nvPr/>
          </p:nvSpPr>
          <p:spPr bwMode="auto">
            <a:xfrm>
              <a:off x="4116093" y="1527064"/>
              <a:ext cx="731930" cy="731930"/>
            </a:xfrm>
            <a:prstGeom prst="ellipse">
              <a:avLst/>
            </a:prstGeom>
            <a:solidFill>
              <a:schemeClr val="bg1"/>
            </a:solidFill>
            <a:ln w="9525">
              <a:solidFill>
                <a:schemeClr val="tx2"/>
              </a:solid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椭圆 19"/>
            <p:cNvSpPr/>
            <p:nvPr/>
          </p:nvSpPr>
          <p:spPr bwMode="auto">
            <a:xfrm>
              <a:off x="7337652" y="1527064"/>
              <a:ext cx="731930" cy="731930"/>
            </a:xfrm>
            <a:prstGeom prst="ellipse">
              <a:avLst/>
            </a:prstGeom>
            <a:solidFill>
              <a:schemeClr val="bg1"/>
            </a:solidFill>
            <a:ln w="9525">
              <a:solidFill>
                <a:schemeClr val="tx2"/>
              </a:solid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椭圆 20"/>
            <p:cNvSpPr/>
            <p:nvPr/>
          </p:nvSpPr>
          <p:spPr bwMode="auto">
            <a:xfrm>
              <a:off x="4116093" y="4579843"/>
              <a:ext cx="731930" cy="731930"/>
            </a:xfrm>
            <a:prstGeom prst="ellipse">
              <a:avLst/>
            </a:prstGeom>
            <a:solidFill>
              <a:schemeClr val="bg1"/>
            </a:solidFill>
            <a:ln w="9525">
              <a:solidFill>
                <a:schemeClr val="tx2"/>
              </a:solid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椭圆 21"/>
            <p:cNvSpPr/>
            <p:nvPr/>
          </p:nvSpPr>
          <p:spPr bwMode="auto">
            <a:xfrm>
              <a:off x="7337652" y="4579843"/>
              <a:ext cx="731930" cy="731930"/>
            </a:xfrm>
            <a:prstGeom prst="ellipse">
              <a:avLst/>
            </a:prstGeom>
            <a:solidFill>
              <a:schemeClr val="bg1"/>
            </a:solidFill>
            <a:ln w="9525">
              <a:solidFill>
                <a:schemeClr val="tx2"/>
              </a:solidFill>
              <a:round/>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任意多边形: 形状 22"/>
            <p:cNvSpPr>
              <a:spLocks noChangeAspect="1"/>
            </p:cNvSpPr>
            <p:nvPr/>
          </p:nvSpPr>
          <p:spPr bwMode="auto">
            <a:xfrm>
              <a:off x="4291320" y="1671305"/>
              <a:ext cx="381476" cy="443446"/>
            </a:xfrm>
            <a:custGeom>
              <a:gdLst>
                <a:gd name="connsiteX0" fmla="*/ 144647 w 290884"/>
                <a:gd name="connsiteY0" fmla="*/ 246063 h 338138"/>
                <a:gd name="connsiteX1" fmla="*/ 110656 w 290884"/>
                <a:gd name="connsiteY1" fmla="*/ 261816 h 338138"/>
                <a:gd name="connsiteX2" fmla="*/ 144647 w 290884"/>
                <a:gd name="connsiteY2" fmla="*/ 314326 h 338138"/>
                <a:gd name="connsiteX3" fmla="*/ 177331 w 290884"/>
                <a:gd name="connsiteY3" fmla="*/ 261816 h 338138"/>
                <a:gd name="connsiteX4" fmla="*/ 144647 w 290884"/>
                <a:gd name="connsiteY4" fmla="*/ 246063 h 338138"/>
                <a:gd name="connsiteX5" fmla="*/ 186856 w 290884"/>
                <a:gd name="connsiteY5" fmla="*/ 222250 h 338138"/>
                <a:gd name="connsiteX6" fmla="*/ 181776 w 290884"/>
                <a:gd name="connsiteY6" fmla="*/ 224790 h 338138"/>
                <a:gd name="connsiteX7" fmla="*/ 167806 w 290884"/>
                <a:gd name="connsiteY7" fmla="*/ 233680 h 338138"/>
                <a:gd name="connsiteX8" fmla="*/ 183046 w 290884"/>
                <a:gd name="connsiteY8" fmla="*/ 241300 h 338138"/>
                <a:gd name="connsiteX9" fmla="*/ 186856 w 290884"/>
                <a:gd name="connsiteY9" fmla="*/ 222250 h 338138"/>
                <a:gd name="connsiteX10" fmla="*/ 102719 w 290884"/>
                <a:gd name="connsiteY10" fmla="*/ 222250 h 338138"/>
                <a:gd name="connsiteX11" fmla="*/ 105470 w 290884"/>
                <a:gd name="connsiteY11" fmla="*/ 241300 h 338138"/>
                <a:gd name="connsiteX12" fmla="*/ 123357 w 290884"/>
                <a:gd name="connsiteY12" fmla="*/ 233680 h 338138"/>
                <a:gd name="connsiteX13" fmla="*/ 106846 w 290884"/>
                <a:gd name="connsiteY13" fmla="*/ 224790 h 338138"/>
                <a:gd name="connsiteX14" fmla="*/ 102719 w 290884"/>
                <a:gd name="connsiteY14" fmla="*/ 222250 h 338138"/>
                <a:gd name="connsiteX15" fmla="*/ 233044 w 290884"/>
                <a:gd name="connsiteY15" fmla="*/ 184150 h 338138"/>
                <a:gd name="connsiteX16" fmla="*/ 209321 w 290884"/>
                <a:gd name="connsiteY16" fmla="*/ 203710 h 338138"/>
                <a:gd name="connsiteX17" fmla="*/ 202731 w 290884"/>
                <a:gd name="connsiteY17" fmla="*/ 249351 h 338138"/>
                <a:gd name="connsiteX18" fmla="*/ 246223 w 290884"/>
                <a:gd name="connsiteY18" fmla="*/ 257175 h 338138"/>
                <a:gd name="connsiteX19" fmla="*/ 265992 w 290884"/>
                <a:gd name="connsiteY19" fmla="*/ 250655 h 338138"/>
                <a:gd name="connsiteX20" fmla="*/ 233044 w 290884"/>
                <a:gd name="connsiteY20" fmla="*/ 184150 h 338138"/>
                <a:gd name="connsiteX21" fmla="*/ 56261 w 290884"/>
                <a:gd name="connsiteY21" fmla="*/ 184150 h 338138"/>
                <a:gd name="connsiteX22" fmla="*/ 21995 w 290884"/>
                <a:gd name="connsiteY22" fmla="*/ 250655 h 338138"/>
                <a:gd name="connsiteX23" fmla="*/ 43082 w 290884"/>
                <a:gd name="connsiteY23" fmla="*/ 257175 h 338138"/>
                <a:gd name="connsiteX24" fmla="*/ 85256 w 290884"/>
                <a:gd name="connsiteY24" fmla="*/ 249351 h 338138"/>
                <a:gd name="connsiteX25" fmla="*/ 78666 w 290884"/>
                <a:gd name="connsiteY25" fmla="*/ 203710 h 338138"/>
                <a:gd name="connsiteX26" fmla="*/ 56261 w 290884"/>
                <a:gd name="connsiteY26" fmla="*/ 184150 h 338138"/>
                <a:gd name="connsiteX27" fmla="*/ 210669 w 290884"/>
                <a:gd name="connsiteY27" fmla="*/ 163513 h 338138"/>
                <a:gd name="connsiteX28" fmla="*/ 210669 w 290884"/>
                <a:gd name="connsiteY28" fmla="*/ 169070 h 338138"/>
                <a:gd name="connsiteX29" fmla="*/ 210669 w 290884"/>
                <a:gd name="connsiteY29" fmla="*/ 174626 h 338138"/>
                <a:gd name="connsiteX30" fmla="*/ 217019 w 290884"/>
                <a:gd name="connsiteY30" fmla="*/ 169070 h 338138"/>
                <a:gd name="connsiteX31" fmla="*/ 210669 w 290884"/>
                <a:gd name="connsiteY31" fmla="*/ 163513 h 338138"/>
                <a:gd name="connsiteX32" fmla="*/ 77319 w 290884"/>
                <a:gd name="connsiteY32" fmla="*/ 163513 h 338138"/>
                <a:gd name="connsiteX33" fmla="*/ 70969 w 290884"/>
                <a:gd name="connsiteY33" fmla="*/ 169070 h 338138"/>
                <a:gd name="connsiteX34" fmla="*/ 77319 w 290884"/>
                <a:gd name="connsiteY34" fmla="*/ 174626 h 338138"/>
                <a:gd name="connsiteX35" fmla="*/ 77319 w 290884"/>
                <a:gd name="connsiteY35" fmla="*/ 169070 h 338138"/>
                <a:gd name="connsiteX36" fmla="*/ 77319 w 290884"/>
                <a:gd name="connsiteY36" fmla="*/ 163513 h 338138"/>
                <a:gd name="connsiteX37" fmla="*/ 144788 w 290884"/>
                <a:gd name="connsiteY37" fmla="*/ 150813 h 338138"/>
                <a:gd name="connsiteX38" fmla="*/ 163045 w 290884"/>
                <a:gd name="connsiteY38" fmla="*/ 169070 h 338138"/>
                <a:gd name="connsiteX39" fmla="*/ 144788 w 290884"/>
                <a:gd name="connsiteY39" fmla="*/ 187327 h 338138"/>
                <a:gd name="connsiteX40" fmla="*/ 126531 w 290884"/>
                <a:gd name="connsiteY40" fmla="*/ 169070 h 338138"/>
                <a:gd name="connsiteX41" fmla="*/ 144788 w 290884"/>
                <a:gd name="connsiteY41" fmla="*/ 150813 h 338138"/>
                <a:gd name="connsiteX42" fmla="*/ 145444 w 290884"/>
                <a:gd name="connsiteY42" fmla="*/ 114300 h 338138"/>
                <a:gd name="connsiteX43" fmla="*/ 119215 w 290884"/>
                <a:gd name="connsiteY43" fmla="*/ 130293 h 338138"/>
                <a:gd name="connsiteX44" fmla="*/ 100855 w 290884"/>
                <a:gd name="connsiteY44" fmla="*/ 144952 h 338138"/>
                <a:gd name="connsiteX45" fmla="*/ 99544 w 290884"/>
                <a:gd name="connsiteY45" fmla="*/ 168941 h 338138"/>
                <a:gd name="connsiteX46" fmla="*/ 100855 w 290884"/>
                <a:gd name="connsiteY46" fmla="*/ 192930 h 338138"/>
                <a:gd name="connsiteX47" fmla="*/ 119215 w 290884"/>
                <a:gd name="connsiteY47" fmla="*/ 206257 h 338138"/>
                <a:gd name="connsiteX48" fmla="*/ 145444 w 290884"/>
                <a:gd name="connsiteY48" fmla="*/ 222250 h 338138"/>
                <a:gd name="connsiteX49" fmla="*/ 170361 w 290884"/>
                <a:gd name="connsiteY49" fmla="*/ 206257 h 338138"/>
                <a:gd name="connsiteX50" fmla="*/ 190032 w 290884"/>
                <a:gd name="connsiteY50" fmla="*/ 192930 h 338138"/>
                <a:gd name="connsiteX51" fmla="*/ 190032 w 290884"/>
                <a:gd name="connsiteY51" fmla="*/ 168941 h 338138"/>
                <a:gd name="connsiteX52" fmla="*/ 190032 w 290884"/>
                <a:gd name="connsiteY52" fmla="*/ 144952 h 338138"/>
                <a:gd name="connsiteX53" fmla="*/ 170361 w 290884"/>
                <a:gd name="connsiteY53" fmla="*/ 130293 h 338138"/>
                <a:gd name="connsiteX54" fmla="*/ 145444 w 290884"/>
                <a:gd name="connsiteY54" fmla="*/ 114300 h 338138"/>
                <a:gd name="connsiteX55" fmla="*/ 183046 w 290884"/>
                <a:gd name="connsiteY55" fmla="*/ 96838 h 338138"/>
                <a:gd name="connsiteX56" fmla="*/ 167806 w 290884"/>
                <a:gd name="connsiteY56" fmla="*/ 103188 h 338138"/>
                <a:gd name="connsiteX57" fmla="*/ 181776 w 290884"/>
                <a:gd name="connsiteY57" fmla="*/ 113348 h 338138"/>
                <a:gd name="connsiteX58" fmla="*/ 186856 w 290884"/>
                <a:gd name="connsiteY58" fmla="*/ 115888 h 338138"/>
                <a:gd name="connsiteX59" fmla="*/ 183046 w 290884"/>
                <a:gd name="connsiteY59" fmla="*/ 96838 h 338138"/>
                <a:gd name="connsiteX60" fmla="*/ 105470 w 290884"/>
                <a:gd name="connsiteY60" fmla="*/ 96838 h 338138"/>
                <a:gd name="connsiteX61" fmla="*/ 102719 w 290884"/>
                <a:gd name="connsiteY61" fmla="*/ 115888 h 338138"/>
                <a:gd name="connsiteX62" fmla="*/ 106846 w 290884"/>
                <a:gd name="connsiteY62" fmla="*/ 113348 h 338138"/>
                <a:gd name="connsiteX63" fmla="*/ 123357 w 290884"/>
                <a:gd name="connsiteY63" fmla="*/ 103188 h 338138"/>
                <a:gd name="connsiteX64" fmla="*/ 105470 w 290884"/>
                <a:gd name="connsiteY64" fmla="*/ 96838 h 338138"/>
                <a:gd name="connsiteX65" fmla="*/ 246901 w 290884"/>
                <a:gd name="connsiteY65" fmla="*/ 79375 h 338138"/>
                <a:gd name="connsiteX66" fmla="*/ 202731 w 290884"/>
                <a:gd name="connsiteY66" fmla="*/ 88503 h 338138"/>
                <a:gd name="connsiteX67" fmla="*/ 209424 w 290884"/>
                <a:gd name="connsiteY67" fmla="*/ 134144 h 338138"/>
                <a:gd name="connsiteX68" fmla="*/ 233517 w 290884"/>
                <a:gd name="connsiteY68" fmla="*/ 152400 h 338138"/>
                <a:gd name="connsiteX69" fmla="*/ 250917 w 290884"/>
                <a:gd name="connsiteY69" fmla="*/ 132840 h 338138"/>
                <a:gd name="connsiteX70" fmla="*/ 266979 w 290884"/>
                <a:gd name="connsiteY70" fmla="*/ 85895 h 338138"/>
                <a:gd name="connsiteX71" fmla="*/ 246901 w 290884"/>
                <a:gd name="connsiteY71" fmla="*/ 79375 h 338138"/>
                <a:gd name="connsiteX72" fmla="*/ 43420 w 290884"/>
                <a:gd name="connsiteY72" fmla="*/ 79375 h 338138"/>
                <a:gd name="connsiteX73" fmla="*/ 22503 w 290884"/>
                <a:gd name="connsiteY73" fmla="*/ 85895 h 338138"/>
                <a:gd name="connsiteX74" fmla="*/ 38191 w 290884"/>
                <a:gd name="connsiteY74" fmla="*/ 132840 h 338138"/>
                <a:gd name="connsiteX75" fmla="*/ 56494 w 290884"/>
                <a:gd name="connsiteY75" fmla="*/ 152400 h 338138"/>
                <a:gd name="connsiteX76" fmla="*/ 78719 w 290884"/>
                <a:gd name="connsiteY76" fmla="*/ 134144 h 338138"/>
                <a:gd name="connsiteX77" fmla="*/ 85256 w 290884"/>
                <a:gd name="connsiteY77" fmla="*/ 88503 h 338138"/>
                <a:gd name="connsiteX78" fmla="*/ 43420 w 290884"/>
                <a:gd name="connsiteY78" fmla="*/ 79375 h 338138"/>
                <a:gd name="connsiteX79" fmla="*/ 144647 w 290884"/>
                <a:gd name="connsiteY79" fmla="*/ 22225 h 338138"/>
                <a:gd name="connsiteX80" fmla="*/ 110656 w 290884"/>
                <a:gd name="connsiteY80" fmla="*/ 74942 h 338138"/>
                <a:gd name="connsiteX81" fmla="*/ 144647 w 290884"/>
                <a:gd name="connsiteY81" fmla="*/ 92075 h 338138"/>
                <a:gd name="connsiteX82" fmla="*/ 177331 w 290884"/>
                <a:gd name="connsiteY82" fmla="*/ 74942 h 338138"/>
                <a:gd name="connsiteX83" fmla="*/ 144647 w 290884"/>
                <a:gd name="connsiteY83" fmla="*/ 22225 h 338138"/>
                <a:gd name="connsiteX84" fmla="*/ 145581 w 290884"/>
                <a:gd name="connsiteY84" fmla="*/ 0 h 338138"/>
                <a:gd name="connsiteX85" fmla="*/ 199637 w 290884"/>
                <a:gd name="connsiteY85" fmla="*/ 67363 h 338138"/>
                <a:gd name="connsiteX86" fmla="*/ 247101 w 290884"/>
                <a:gd name="connsiteY86" fmla="*/ 58117 h 338138"/>
                <a:gd name="connsiteX87" fmla="*/ 285335 w 290884"/>
                <a:gd name="connsiteY87" fmla="*/ 73968 h 338138"/>
                <a:gd name="connsiteX88" fmla="*/ 268195 w 290884"/>
                <a:gd name="connsiteY88" fmla="*/ 145294 h 338138"/>
                <a:gd name="connsiteX89" fmla="*/ 248419 w 290884"/>
                <a:gd name="connsiteY89" fmla="*/ 169069 h 338138"/>
                <a:gd name="connsiteX90" fmla="*/ 285335 w 290884"/>
                <a:gd name="connsiteY90" fmla="*/ 264170 h 338138"/>
                <a:gd name="connsiteX91" fmla="*/ 247101 w 290884"/>
                <a:gd name="connsiteY91" fmla="*/ 280021 h 338138"/>
                <a:gd name="connsiteX92" fmla="*/ 199637 w 290884"/>
                <a:gd name="connsiteY92" fmla="*/ 270775 h 338138"/>
                <a:gd name="connsiteX93" fmla="*/ 145581 w 290884"/>
                <a:gd name="connsiteY93" fmla="*/ 338138 h 338138"/>
                <a:gd name="connsiteX94" fmla="*/ 91525 w 290884"/>
                <a:gd name="connsiteY94" fmla="*/ 270775 h 338138"/>
                <a:gd name="connsiteX95" fmla="*/ 44061 w 290884"/>
                <a:gd name="connsiteY95" fmla="*/ 280021 h 338138"/>
                <a:gd name="connsiteX96" fmla="*/ 5827 w 290884"/>
                <a:gd name="connsiteY96" fmla="*/ 264170 h 338138"/>
                <a:gd name="connsiteX97" fmla="*/ 41425 w 290884"/>
                <a:gd name="connsiteY97" fmla="*/ 169069 h 338138"/>
                <a:gd name="connsiteX98" fmla="*/ 21648 w 290884"/>
                <a:gd name="connsiteY98" fmla="*/ 145294 h 338138"/>
                <a:gd name="connsiteX99" fmla="*/ 5827 w 290884"/>
                <a:gd name="connsiteY99" fmla="*/ 73968 h 338138"/>
                <a:gd name="connsiteX100" fmla="*/ 44061 w 290884"/>
                <a:gd name="connsiteY100" fmla="*/ 58117 h 338138"/>
                <a:gd name="connsiteX101" fmla="*/ 91525 w 290884"/>
                <a:gd name="connsiteY101" fmla="*/ 67363 h 338138"/>
                <a:gd name="connsiteX102" fmla="*/ 145581 w 290884"/>
                <a:gd name="connsiteY102" fmla="*/ 0 h 338138"/>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90884" h="338138">
                  <a:moveTo>
                    <a:pt x="144647" y="246063"/>
                  </a:moveTo>
                  <a:cubicBezTo>
                    <a:pt x="132881" y="252627"/>
                    <a:pt x="121115" y="257878"/>
                    <a:pt x="110656" y="261816"/>
                  </a:cubicBezTo>
                  <a:cubicBezTo>
                    <a:pt x="119807" y="295948"/>
                    <a:pt x="132881" y="314326"/>
                    <a:pt x="144647" y="314326"/>
                  </a:cubicBezTo>
                  <a:cubicBezTo>
                    <a:pt x="155106" y="314326"/>
                    <a:pt x="168180" y="295948"/>
                    <a:pt x="177331" y="261816"/>
                  </a:cubicBezTo>
                  <a:cubicBezTo>
                    <a:pt x="166872" y="257878"/>
                    <a:pt x="155106" y="252627"/>
                    <a:pt x="144647" y="246063"/>
                  </a:cubicBezTo>
                  <a:close/>
                  <a:moveTo>
                    <a:pt x="186856" y="222250"/>
                  </a:moveTo>
                  <a:cubicBezTo>
                    <a:pt x="184316" y="222250"/>
                    <a:pt x="183046" y="223520"/>
                    <a:pt x="181776" y="224790"/>
                  </a:cubicBezTo>
                  <a:cubicBezTo>
                    <a:pt x="176696" y="228600"/>
                    <a:pt x="171616" y="231140"/>
                    <a:pt x="167806" y="233680"/>
                  </a:cubicBezTo>
                  <a:cubicBezTo>
                    <a:pt x="172886" y="237490"/>
                    <a:pt x="177966" y="238760"/>
                    <a:pt x="183046" y="241300"/>
                  </a:cubicBezTo>
                  <a:cubicBezTo>
                    <a:pt x="184316" y="234950"/>
                    <a:pt x="185586" y="228600"/>
                    <a:pt x="186856" y="222250"/>
                  </a:cubicBezTo>
                  <a:close/>
                  <a:moveTo>
                    <a:pt x="102719" y="222250"/>
                  </a:moveTo>
                  <a:cubicBezTo>
                    <a:pt x="102719" y="228600"/>
                    <a:pt x="104095" y="234950"/>
                    <a:pt x="105470" y="241300"/>
                  </a:cubicBezTo>
                  <a:cubicBezTo>
                    <a:pt x="110974" y="238760"/>
                    <a:pt x="117853" y="237490"/>
                    <a:pt x="123357" y="233680"/>
                  </a:cubicBezTo>
                  <a:cubicBezTo>
                    <a:pt x="117853" y="231140"/>
                    <a:pt x="112350" y="228600"/>
                    <a:pt x="106846" y="224790"/>
                  </a:cubicBezTo>
                  <a:cubicBezTo>
                    <a:pt x="105470" y="223520"/>
                    <a:pt x="104095" y="222250"/>
                    <a:pt x="102719" y="222250"/>
                  </a:cubicBezTo>
                  <a:close/>
                  <a:moveTo>
                    <a:pt x="233044" y="184150"/>
                  </a:moveTo>
                  <a:cubicBezTo>
                    <a:pt x="225136" y="190670"/>
                    <a:pt x="218546" y="197190"/>
                    <a:pt x="209321" y="203710"/>
                  </a:cubicBezTo>
                  <a:cubicBezTo>
                    <a:pt x="208003" y="219359"/>
                    <a:pt x="206685" y="235007"/>
                    <a:pt x="202731" y="249351"/>
                  </a:cubicBezTo>
                  <a:cubicBezTo>
                    <a:pt x="219864" y="254567"/>
                    <a:pt x="234361" y="257175"/>
                    <a:pt x="246223" y="257175"/>
                  </a:cubicBezTo>
                  <a:cubicBezTo>
                    <a:pt x="251494" y="257175"/>
                    <a:pt x="262038" y="257175"/>
                    <a:pt x="265992" y="250655"/>
                  </a:cubicBezTo>
                  <a:cubicBezTo>
                    <a:pt x="272581" y="241527"/>
                    <a:pt x="262038" y="215446"/>
                    <a:pt x="233044" y="184150"/>
                  </a:cubicBezTo>
                  <a:close/>
                  <a:moveTo>
                    <a:pt x="56261" y="184150"/>
                  </a:moveTo>
                  <a:cubicBezTo>
                    <a:pt x="25949" y="215446"/>
                    <a:pt x="15406" y="241527"/>
                    <a:pt x="21995" y="250655"/>
                  </a:cubicBezTo>
                  <a:cubicBezTo>
                    <a:pt x="25949" y="257175"/>
                    <a:pt x="36493" y="257175"/>
                    <a:pt x="43082" y="257175"/>
                  </a:cubicBezTo>
                  <a:cubicBezTo>
                    <a:pt x="54943" y="257175"/>
                    <a:pt x="69441" y="254567"/>
                    <a:pt x="85256" y="249351"/>
                  </a:cubicBezTo>
                  <a:cubicBezTo>
                    <a:pt x="82620" y="235007"/>
                    <a:pt x="79984" y="219359"/>
                    <a:pt x="78666" y="203710"/>
                  </a:cubicBezTo>
                  <a:cubicBezTo>
                    <a:pt x="70759" y="197190"/>
                    <a:pt x="62851" y="190670"/>
                    <a:pt x="56261" y="184150"/>
                  </a:cubicBezTo>
                  <a:close/>
                  <a:moveTo>
                    <a:pt x="210669" y="163513"/>
                  </a:moveTo>
                  <a:cubicBezTo>
                    <a:pt x="210669" y="164902"/>
                    <a:pt x="210669" y="166291"/>
                    <a:pt x="210669" y="169070"/>
                  </a:cubicBezTo>
                  <a:cubicBezTo>
                    <a:pt x="210669" y="170459"/>
                    <a:pt x="210669" y="173237"/>
                    <a:pt x="210669" y="174626"/>
                  </a:cubicBezTo>
                  <a:cubicBezTo>
                    <a:pt x="213209" y="173237"/>
                    <a:pt x="215749" y="170459"/>
                    <a:pt x="217019" y="169070"/>
                  </a:cubicBezTo>
                  <a:cubicBezTo>
                    <a:pt x="215749" y="166291"/>
                    <a:pt x="213209" y="164902"/>
                    <a:pt x="210669" y="163513"/>
                  </a:cubicBezTo>
                  <a:close/>
                  <a:moveTo>
                    <a:pt x="77319" y="163513"/>
                  </a:moveTo>
                  <a:cubicBezTo>
                    <a:pt x="74779" y="164902"/>
                    <a:pt x="73509" y="166291"/>
                    <a:pt x="70969" y="169070"/>
                  </a:cubicBezTo>
                  <a:cubicBezTo>
                    <a:pt x="73509" y="170459"/>
                    <a:pt x="74779" y="173237"/>
                    <a:pt x="77319" y="174626"/>
                  </a:cubicBezTo>
                  <a:cubicBezTo>
                    <a:pt x="77319" y="173237"/>
                    <a:pt x="77319" y="170459"/>
                    <a:pt x="77319" y="169070"/>
                  </a:cubicBezTo>
                  <a:cubicBezTo>
                    <a:pt x="77319" y="166291"/>
                    <a:pt x="77319" y="164902"/>
                    <a:pt x="77319" y="163513"/>
                  </a:cubicBezTo>
                  <a:close/>
                  <a:moveTo>
                    <a:pt x="144788" y="150813"/>
                  </a:moveTo>
                  <a:cubicBezTo>
                    <a:pt x="154871" y="150813"/>
                    <a:pt x="163045" y="158987"/>
                    <a:pt x="163045" y="169070"/>
                  </a:cubicBezTo>
                  <a:cubicBezTo>
                    <a:pt x="163045" y="179153"/>
                    <a:pt x="154871" y="187327"/>
                    <a:pt x="144788" y="187327"/>
                  </a:cubicBezTo>
                  <a:cubicBezTo>
                    <a:pt x="134705" y="187327"/>
                    <a:pt x="126531" y="179153"/>
                    <a:pt x="126531" y="169070"/>
                  </a:cubicBezTo>
                  <a:cubicBezTo>
                    <a:pt x="126531" y="158987"/>
                    <a:pt x="134705" y="150813"/>
                    <a:pt x="144788" y="150813"/>
                  </a:cubicBezTo>
                  <a:close/>
                  <a:moveTo>
                    <a:pt x="145444" y="114300"/>
                  </a:moveTo>
                  <a:cubicBezTo>
                    <a:pt x="136264" y="119631"/>
                    <a:pt x="128395" y="124962"/>
                    <a:pt x="119215" y="130293"/>
                  </a:cubicBezTo>
                  <a:cubicBezTo>
                    <a:pt x="112658" y="135623"/>
                    <a:pt x="106101" y="139622"/>
                    <a:pt x="100855" y="144952"/>
                  </a:cubicBezTo>
                  <a:cubicBezTo>
                    <a:pt x="100855" y="152949"/>
                    <a:pt x="99544" y="160945"/>
                    <a:pt x="99544" y="168941"/>
                  </a:cubicBezTo>
                  <a:cubicBezTo>
                    <a:pt x="99544" y="176938"/>
                    <a:pt x="100855" y="184934"/>
                    <a:pt x="100855" y="192930"/>
                  </a:cubicBezTo>
                  <a:cubicBezTo>
                    <a:pt x="107412" y="196928"/>
                    <a:pt x="112658" y="202259"/>
                    <a:pt x="119215" y="206257"/>
                  </a:cubicBezTo>
                  <a:cubicBezTo>
                    <a:pt x="128395" y="212921"/>
                    <a:pt x="136264" y="218252"/>
                    <a:pt x="145444" y="222250"/>
                  </a:cubicBezTo>
                  <a:cubicBezTo>
                    <a:pt x="153312" y="218252"/>
                    <a:pt x="162492" y="212921"/>
                    <a:pt x="170361" y="206257"/>
                  </a:cubicBezTo>
                  <a:cubicBezTo>
                    <a:pt x="176918" y="202259"/>
                    <a:pt x="183475" y="196928"/>
                    <a:pt x="190032" y="192930"/>
                  </a:cubicBezTo>
                  <a:cubicBezTo>
                    <a:pt x="190032" y="184934"/>
                    <a:pt x="190032" y="176938"/>
                    <a:pt x="190032" y="168941"/>
                  </a:cubicBezTo>
                  <a:cubicBezTo>
                    <a:pt x="190032" y="160945"/>
                    <a:pt x="190032" y="152949"/>
                    <a:pt x="190032" y="144952"/>
                  </a:cubicBezTo>
                  <a:cubicBezTo>
                    <a:pt x="183475" y="139622"/>
                    <a:pt x="176918" y="135623"/>
                    <a:pt x="170361" y="130293"/>
                  </a:cubicBezTo>
                  <a:cubicBezTo>
                    <a:pt x="162492" y="124962"/>
                    <a:pt x="153312" y="119631"/>
                    <a:pt x="145444" y="114300"/>
                  </a:cubicBezTo>
                  <a:close/>
                  <a:moveTo>
                    <a:pt x="183046" y="96838"/>
                  </a:moveTo>
                  <a:cubicBezTo>
                    <a:pt x="177966" y="98108"/>
                    <a:pt x="172886" y="100648"/>
                    <a:pt x="167806" y="103188"/>
                  </a:cubicBezTo>
                  <a:cubicBezTo>
                    <a:pt x="171616" y="106998"/>
                    <a:pt x="176696" y="109538"/>
                    <a:pt x="181776" y="113348"/>
                  </a:cubicBezTo>
                  <a:cubicBezTo>
                    <a:pt x="183046" y="114618"/>
                    <a:pt x="184316" y="115888"/>
                    <a:pt x="186856" y="115888"/>
                  </a:cubicBezTo>
                  <a:cubicBezTo>
                    <a:pt x="185586" y="109538"/>
                    <a:pt x="184316" y="103188"/>
                    <a:pt x="183046" y="96838"/>
                  </a:cubicBezTo>
                  <a:close/>
                  <a:moveTo>
                    <a:pt x="105470" y="96838"/>
                  </a:moveTo>
                  <a:cubicBezTo>
                    <a:pt x="104095" y="103188"/>
                    <a:pt x="102719" y="109538"/>
                    <a:pt x="102719" y="115888"/>
                  </a:cubicBezTo>
                  <a:cubicBezTo>
                    <a:pt x="104095" y="115888"/>
                    <a:pt x="105470" y="114618"/>
                    <a:pt x="106846" y="113348"/>
                  </a:cubicBezTo>
                  <a:cubicBezTo>
                    <a:pt x="112350" y="109538"/>
                    <a:pt x="117853" y="106998"/>
                    <a:pt x="123357" y="103188"/>
                  </a:cubicBezTo>
                  <a:cubicBezTo>
                    <a:pt x="117853" y="100648"/>
                    <a:pt x="110974" y="98108"/>
                    <a:pt x="105470" y="96838"/>
                  </a:cubicBezTo>
                  <a:close/>
                  <a:moveTo>
                    <a:pt x="246901" y="79375"/>
                  </a:moveTo>
                  <a:cubicBezTo>
                    <a:pt x="234855" y="79375"/>
                    <a:pt x="220132" y="83287"/>
                    <a:pt x="202731" y="88503"/>
                  </a:cubicBezTo>
                  <a:cubicBezTo>
                    <a:pt x="206747" y="102847"/>
                    <a:pt x="208085" y="118496"/>
                    <a:pt x="209424" y="134144"/>
                  </a:cubicBezTo>
                  <a:cubicBezTo>
                    <a:pt x="217455" y="139360"/>
                    <a:pt x="225486" y="145880"/>
                    <a:pt x="233517" y="152400"/>
                  </a:cubicBezTo>
                  <a:cubicBezTo>
                    <a:pt x="240209" y="145880"/>
                    <a:pt x="245563" y="139360"/>
                    <a:pt x="250917" y="132840"/>
                  </a:cubicBezTo>
                  <a:cubicBezTo>
                    <a:pt x="269656" y="108063"/>
                    <a:pt x="270994" y="92415"/>
                    <a:pt x="266979" y="85895"/>
                  </a:cubicBezTo>
                  <a:cubicBezTo>
                    <a:pt x="262963" y="80679"/>
                    <a:pt x="252255" y="79375"/>
                    <a:pt x="246901" y="79375"/>
                  </a:cubicBezTo>
                  <a:close/>
                  <a:moveTo>
                    <a:pt x="43420" y="79375"/>
                  </a:moveTo>
                  <a:cubicBezTo>
                    <a:pt x="36884" y="79375"/>
                    <a:pt x="26425" y="80679"/>
                    <a:pt x="22503" y="85895"/>
                  </a:cubicBezTo>
                  <a:cubicBezTo>
                    <a:pt x="18581" y="92415"/>
                    <a:pt x="21195" y="108063"/>
                    <a:pt x="38191" y="132840"/>
                  </a:cubicBezTo>
                  <a:cubicBezTo>
                    <a:pt x="43420" y="139360"/>
                    <a:pt x="49957" y="145880"/>
                    <a:pt x="56494" y="152400"/>
                  </a:cubicBezTo>
                  <a:cubicBezTo>
                    <a:pt x="63031" y="145880"/>
                    <a:pt x="70875" y="139360"/>
                    <a:pt x="78719" y="134144"/>
                  </a:cubicBezTo>
                  <a:cubicBezTo>
                    <a:pt x="80026" y="118496"/>
                    <a:pt x="82641" y="102847"/>
                    <a:pt x="85256" y="88503"/>
                  </a:cubicBezTo>
                  <a:cubicBezTo>
                    <a:pt x="69568" y="83287"/>
                    <a:pt x="55187" y="79375"/>
                    <a:pt x="43420" y="79375"/>
                  </a:cubicBezTo>
                  <a:close/>
                  <a:moveTo>
                    <a:pt x="144647" y="22225"/>
                  </a:moveTo>
                  <a:cubicBezTo>
                    <a:pt x="132881" y="22225"/>
                    <a:pt x="119807" y="41994"/>
                    <a:pt x="110656" y="74942"/>
                  </a:cubicBezTo>
                  <a:cubicBezTo>
                    <a:pt x="121115" y="80214"/>
                    <a:pt x="132881" y="85485"/>
                    <a:pt x="144647" y="92075"/>
                  </a:cubicBezTo>
                  <a:cubicBezTo>
                    <a:pt x="155106" y="85485"/>
                    <a:pt x="166872" y="80214"/>
                    <a:pt x="177331" y="74942"/>
                  </a:cubicBezTo>
                  <a:cubicBezTo>
                    <a:pt x="168180" y="41994"/>
                    <a:pt x="155106" y="22225"/>
                    <a:pt x="144647" y="22225"/>
                  </a:cubicBezTo>
                  <a:close/>
                  <a:moveTo>
                    <a:pt x="145581" y="0"/>
                  </a:moveTo>
                  <a:cubicBezTo>
                    <a:pt x="169313" y="0"/>
                    <a:pt x="187771" y="27738"/>
                    <a:pt x="199637" y="67363"/>
                  </a:cubicBezTo>
                  <a:cubicBezTo>
                    <a:pt x="216777" y="60759"/>
                    <a:pt x="232598" y="58117"/>
                    <a:pt x="247101" y="58117"/>
                  </a:cubicBezTo>
                  <a:cubicBezTo>
                    <a:pt x="269514" y="58117"/>
                    <a:pt x="280061" y="67363"/>
                    <a:pt x="285335" y="73968"/>
                  </a:cubicBezTo>
                  <a:cubicBezTo>
                    <a:pt x="293246" y="85855"/>
                    <a:pt x="295883" y="108310"/>
                    <a:pt x="268195" y="145294"/>
                  </a:cubicBezTo>
                  <a:cubicBezTo>
                    <a:pt x="262922" y="153219"/>
                    <a:pt x="256330" y="161144"/>
                    <a:pt x="248419" y="169069"/>
                  </a:cubicBezTo>
                  <a:cubicBezTo>
                    <a:pt x="281380" y="204732"/>
                    <a:pt x="301156" y="240395"/>
                    <a:pt x="285335" y="264170"/>
                  </a:cubicBezTo>
                  <a:cubicBezTo>
                    <a:pt x="280061" y="270775"/>
                    <a:pt x="269514" y="280021"/>
                    <a:pt x="247101" y="280021"/>
                  </a:cubicBezTo>
                  <a:cubicBezTo>
                    <a:pt x="232598" y="280021"/>
                    <a:pt x="216777" y="276058"/>
                    <a:pt x="199637" y="270775"/>
                  </a:cubicBezTo>
                  <a:cubicBezTo>
                    <a:pt x="187771" y="310400"/>
                    <a:pt x="169313" y="338138"/>
                    <a:pt x="145581" y="338138"/>
                  </a:cubicBezTo>
                  <a:cubicBezTo>
                    <a:pt x="120531" y="338138"/>
                    <a:pt x="102072" y="310400"/>
                    <a:pt x="91525" y="270775"/>
                  </a:cubicBezTo>
                  <a:cubicBezTo>
                    <a:pt x="73067" y="276058"/>
                    <a:pt x="57246" y="280021"/>
                    <a:pt x="44061" y="280021"/>
                  </a:cubicBezTo>
                  <a:cubicBezTo>
                    <a:pt x="21648" y="280021"/>
                    <a:pt x="9782" y="270775"/>
                    <a:pt x="5827" y="264170"/>
                  </a:cubicBezTo>
                  <a:cubicBezTo>
                    <a:pt x="-9994" y="240395"/>
                    <a:pt x="8464" y="204732"/>
                    <a:pt x="41425" y="169069"/>
                  </a:cubicBezTo>
                  <a:cubicBezTo>
                    <a:pt x="33514" y="161144"/>
                    <a:pt x="26922" y="153219"/>
                    <a:pt x="21648" y="145294"/>
                  </a:cubicBezTo>
                  <a:cubicBezTo>
                    <a:pt x="-6039" y="108310"/>
                    <a:pt x="-2084" y="85855"/>
                    <a:pt x="5827" y="73968"/>
                  </a:cubicBezTo>
                  <a:cubicBezTo>
                    <a:pt x="9782" y="67363"/>
                    <a:pt x="21648" y="58117"/>
                    <a:pt x="44061" y="58117"/>
                  </a:cubicBezTo>
                  <a:cubicBezTo>
                    <a:pt x="57246" y="58117"/>
                    <a:pt x="73067" y="60759"/>
                    <a:pt x="91525" y="67363"/>
                  </a:cubicBezTo>
                  <a:cubicBezTo>
                    <a:pt x="102072" y="27738"/>
                    <a:pt x="120531" y="0"/>
                    <a:pt x="145581" y="0"/>
                  </a:cubicBezTo>
                  <a:close/>
                </a:path>
              </a:pathLst>
            </a:custGeom>
            <a:solidFill>
              <a:schemeClr val="accent1"/>
            </a:solidFill>
            <a:ln>
              <a:noFill/>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任意多边形: 形状 23"/>
            <p:cNvSpPr>
              <a:spLocks noChangeAspect="1"/>
            </p:cNvSpPr>
            <p:nvPr/>
          </p:nvSpPr>
          <p:spPr bwMode="auto">
            <a:xfrm>
              <a:off x="7482013" y="1671305"/>
              <a:ext cx="443209" cy="443446"/>
            </a:xfrm>
            <a:custGeom>
              <a:gdLst>
                <a:gd name="connsiteX0" fmla="*/ 94638 w 328437"/>
                <a:gd name="connsiteY0" fmla="*/ 163513 h 328613"/>
                <a:gd name="connsiteX1" fmla="*/ 95937 w 328437"/>
                <a:gd name="connsiteY1" fmla="*/ 163513 h 328613"/>
                <a:gd name="connsiteX2" fmla="*/ 134903 w 328437"/>
                <a:gd name="connsiteY2" fmla="*/ 169971 h 328613"/>
                <a:gd name="connsiteX3" fmla="*/ 136202 w 328437"/>
                <a:gd name="connsiteY3" fmla="*/ 171262 h 328613"/>
                <a:gd name="connsiteX4" fmla="*/ 136202 w 328437"/>
                <a:gd name="connsiteY4" fmla="*/ 238422 h 328613"/>
                <a:gd name="connsiteX5" fmla="*/ 136202 w 328437"/>
                <a:gd name="connsiteY5" fmla="*/ 239713 h 328613"/>
                <a:gd name="connsiteX6" fmla="*/ 134903 w 328437"/>
                <a:gd name="connsiteY6" fmla="*/ 239713 h 328613"/>
                <a:gd name="connsiteX7" fmla="*/ 133604 w 328437"/>
                <a:gd name="connsiteY7" fmla="*/ 239713 h 328613"/>
                <a:gd name="connsiteX8" fmla="*/ 94638 w 328437"/>
                <a:gd name="connsiteY8" fmla="*/ 226798 h 328613"/>
                <a:gd name="connsiteX9" fmla="*/ 93339 w 328437"/>
                <a:gd name="connsiteY9" fmla="*/ 225506 h 328613"/>
                <a:gd name="connsiteX10" fmla="*/ 93339 w 328437"/>
                <a:gd name="connsiteY10" fmla="*/ 166096 h 328613"/>
                <a:gd name="connsiteX11" fmla="*/ 94638 w 328437"/>
                <a:gd name="connsiteY11" fmla="*/ 163513 h 328613"/>
                <a:gd name="connsiteX12" fmla="*/ 45714 w 328437"/>
                <a:gd name="connsiteY12" fmla="*/ 157163 h 328613"/>
                <a:gd name="connsiteX13" fmla="*/ 48227 w 328437"/>
                <a:gd name="connsiteY13" fmla="*/ 157163 h 328613"/>
                <a:gd name="connsiteX14" fmla="*/ 74620 w 328437"/>
                <a:gd name="connsiteY14" fmla="*/ 161051 h 328613"/>
                <a:gd name="connsiteX15" fmla="*/ 75877 w 328437"/>
                <a:gd name="connsiteY15" fmla="*/ 162347 h 328613"/>
                <a:gd name="connsiteX16" fmla="*/ 75877 w 328437"/>
                <a:gd name="connsiteY16" fmla="*/ 218071 h 328613"/>
                <a:gd name="connsiteX17" fmla="*/ 74620 w 328437"/>
                <a:gd name="connsiteY17" fmla="*/ 219367 h 328613"/>
                <a:gd name="connsiteX18" fmla="*/ 73363 w 328437"/>
                <a:gd name="connsiteY18" fmla="*/ 220663 h 328613"/>
                <a:gd name="connsiteX19" fmla="*/ 46971 w 328437"/>
                <a:gd name="connsiteY19" fmla="*/ 211592 h 328613"/>
                <a:gd name="connsiteX20" fmla="*/ 45714 w 328437"/>
                <a:gd name="connsiteY20" fmla="*/ 209000 h 328613"/>
                <a:gd name="connsiteX21" fmla="*/ 45714 w 328437"/>
                <a:gd name="connsiteY21" fmla="*/ 158459 h 328613"/>
                <a:gd name="connsiteX22" fmla="*/ 45714 w 328437"/>
                <a:gd name="connsiteY22" fmla="*/ 157163 h 328613"/>
                <a:gd name="connsiteX23" fmla="*/ 34601 w 328437"/>
                <a:gd name="connsiteY23" fmla="*/ 131763 h 328613"/>
                <a:gd name="connsiteX24" fmla="*/ 34601 w 328437"/>
                <a:gd name="connsiteY24" fmla="*/ 246063 h 328613"/>
                <a:gd name="connsiteX25" fmla="*/ 161601 w 328437"/>
                <a:gd name="connsiteY25" fmla="*/ 311151 h 328613"/>
                <a:gd name="connsiteX26" fmla="*/ 161601 w 328437"/>
                <a:gd name="connsiteY26" fmla="*/ 133351 h 328613"/>
                <a:gd name="connsiteX27" fmla="*/ 134613 w 328437"/>
                <a:gd name="connsiteY27" fmla="*/ 133351 h 328613"/>
                <a:gd name="connsiteX28" fmla="*/ 235241 w 328437"/>
                <a:gd name="connsiteY28" fmla="*/ 15875 h 328613"/>
                <a:gd name="connsiteX29" fmla="*/ 147314 w 328437"/>
                <a:gd name="connsiteY29" fmla="*/ 120775 h 328613"/>
                <a:gd name="connsiteX30" fmla="*/ 165417 w 328437"/>
                <a:gd name="connsiteY30" fmla="*/ 120775 h 328613"/>
                <a:gd name="connsiteX31" fmla="*/ 171882 w 328437"/>
                <a:gd name="connsiteY31" fmla="*/ 127251 h 328613"/>
                <a:gd name="connsiteX32" fmla="*/ 171882 w 328437"/>
                <a:gd name="connsiteY32" fmla="*/ 311150 h 328613"/>
                <a:gd name="connsiteX33" fmla="*/ 222311 w 328437"/>
                <a:gd name="connsiteY33" fmla="*/ 285249 h 328613"/>
                <a:gd name="connsiteX34" fmla="*/ 222311 w 328437"/>
                <a:gd name="connsiteY34" fmla="*/ 157037 h 328613"/>
                <a:gd name="connsiteX35" fmla="*/ 223604 w 328437"/>
                <a:gd name="connsiteY35" fmla="*/ 154447 h 328613"/>
                <a:gd name="connsiteX36" fmla="*/ 257223 w 328437"/>
                <a:gd name="connsiteY36" fmla="*/ 151857 h 328613"/>
                <a:gd name="connsiteX37" fmla="*/ 258516 w 328437"/>
                <a:gd name="connsiteY37" fmla="*/ 151857 h 328613"/>
                <a:gd name="connsiteX38" fmla="*/ 259809 w 328437"/>
                <a:gd name="connsiteY38" fmla="*/ 153152 h 328613"/>
                <a:gd name="connsiteX39" fmla="*/ 259809 w 328437"/>
                <a:gd name="connsiteY39" fmla="*/ 265823 h 328613"/>
                <a:gd name="connsiteX40" fmla="*/ 293429 w 328437"/>
                <a:gd name="connsiteY40" fmla="*/ 247692 h 328613"/>
                <a:gd name="connsiteX41" fmla="*/ 294722 w 328437"/>
                <a:gd name="connsiteY41" fmla="*/ 118185 h 328613"/>
                <a:gd name="connsiteX42" fmla="*/ 296015 w 328437"/>
                <a:gd name="connsiteY42" fmla="*/ 114300 h 328613"/>
                <a:gd name="connsiteX43" fmla="*/ 301187 w 328437"/>
                <a:gd name="connsiteY43" fmla="*/ 111710 h 328613"/>
                <a:gd name="connsiteX44" fmla="*/ 307652 w 328437"/>
                <a:gd name="connsiteY44" fmla="*/ 113005 h 328613"/>
                <a:gd name="connsiteX45" fmla="*/ 235241 w 328437"/>
                <a:gd name="connsiteY45" fmla="*/ 15875 h 328613"/>
                <a:gd name="connsiteX46" fmla="*/ 235348 w 328437"/>
                <a:gd name="connsiteY46" fmla="*/ 0 h 328613"/>
                <a:gd name="connsiteX47" fmla="*/ 239233 w 328437"/>
                <a:gd name="connsiteY47" fmla="*/ 0 h 328613"/>
                <a:gd name="connsiteX48" fmla="*/ 241823 w 328437"/>
                <a:gd name="connsiteY48" fmla="*/ 2598 h 328613"/>
                <a:gd name="connsiteX49" fmla="*/ 327286 w 328437"/>
                <a:gd name="connsiteY49" fmla="*/ 115599 h 328613"/>
                <a:gd name="connsiteX50" fmla="*/ 327286 w 328437"/>
                <a:gd name="connsiteY50" fmla="*/ 123392 h 328613"/>
                <a:gd name="connsiteX51" fmla="*/ 322107 w 328437"/>
                <a:gd name="connsiteY51" fmla="*/ 125990 h 328613"/>
                <a:gd name="connsiteX52" fmla="*/ 307863 w 328437"/>
                <a:gd name="connsiteY52" fmla="*/ 124691 h 328613"/>
                <a:gd name="connsiteX53" fmla="*/ 307863 w 328437"/>
                <a:gd name="connsiteY53" fmla="*/ 251980 h 328613"/>
                <a:gd name="connsiteX54" fmla="*/ 303978 w 328437"/>
                <a:gd name="connsiteY54" fmla="*/ 257175 h 328613"/>
                <a:gd name="connsiteX55" fmla="*/ 169308 w 328437"/>
                <a:gd name="connsiteY55" fmla="*/ 327314 h 328613"/>
                <a:gd name="connsiteX56" fmla="*/ 166718 w 328437"/>
                <a:gd name="connsiteY56" fmla="*/ 328613 h 328613"/>
                <a:gd name="connsiteX57" fmla="*/ 164129 w 328437"/>
                <a:gd name="connsiteY57" fmla="*/ 327314 h 328613"/>
                <a:gd name="connsiteX58" fmla="*/ 25574 w 328437"/>
                <a:gd name="connsiteY58" fmla="*/ 254578 h 328613"/>
                <a:gd name="connsiteX59" fmla="*/ 21689 w 328437"/>
                <a:gd name="connsiteY59" fmla="*/ 249382 h 328613"/>
                <a:gd name="connsiteX60" fmla="*/ 21689 w 328437"/>
                <a:gd name="connsiteY60" fmla="*/ 129887 h 328613"/>
                <a:gd name="connsiteX61" fmla="*/ 6150 w 328437"/>
                <a:gd name="connsiteY61" fmla="*/ 129887 h 328613"/>
                <a:gd name="connsiteX62" fmla="*/ 971 w 328437"/>
                <a:gd name="connsiteY62" fmla="*/ 127289 h 328613"/>
                <a:gd name="connsiteX63" fmla="*/ 971 w 328437"/>
                <a:gd name="connsiteY63" fmla="*/ 120795 h 328613"/>
                <a:gd name="connsiteX64" fmla="*/ 34638 w 328437"/>
                <a:gd name="connsiteY64" fmla="*/ 54552 h 328613"/>
                <a:gd name="connsiteX65" fmla="*/ 38523 w 328437"/>
                <a:gd name="connsiteY65" fmla="*/ 50656 h 328613"/>
                <a:gd name="connsiteX66" fmla="*/ 59241 w 328437"/>
                <a:gd name="connsiteY66" fmla="*/ 45460 h 328613"/>
                <a:gd name="connsiteX67" fmla="*/ 59241 w 328437"/>
                <a:gd name="connsiteY67" fmla="*/ 27276 h 328613"/>
                <a:gd name="connsiteX68" fmla="*/ 63126 w 328437"/>
                <a:gd name="connsiteY68" fmla="*/ 20782 h 328613"/>
                <a:gd name="connsiteX69" fmla="*/ 83844 w 328437"/>
                <a:gd name="connsiteY69" fmla="*/ 14287 h 328613"/>
                <a:gd name="connsiteX70" fmla="*/ 85139 w 328437"/>
                <a:gd name="connsiteY70" fmla="*/ 14287 h 328613"/>
                <a:gd name="connsiteX71" fmla="*/ 86434 w 328437"/>
                <a:gd name="connsiteY71" fmla="*/ 14287 h 328613"/>
                <a:gd name="connsiteX72" fmla="*/ 98088 w 328437"/>
                <a:gd name="connsiteY72" fmla="*/ 16885 h 328613"/>
                <a:gd name="connsiteX73" fmla="*/ 103268 w 328437"/>
                <a:gd name="connsiteY73" fmla="*/ 22081 h 328613"/>
                <a:gd name="connsiteX74" fmla="*/ 103268 w 328437"/>
                <a:gd name="connsiteY74" fmla="*/ 33771 h 328613"/>
                <a:gd name="connsiteX75" fmla="*/ 235348 w 328437"/>
                <a:gd name="connsiteY75" fmla="*/ 0 h 328613"/>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28437" h="328613">
                  <a:moveTo>
                    <a:pt x="94638" y="163513"/>
                  </a:moveTo>
                  <a:cubicBezTo>
                    <a:pt x="94638" y="163513"/>
                    <a:pt x="95937" y="163513"/>
                    <a:pt x="95937" y="163513"/>
                  </a:cubicBezTo>
                  <a:cubicBezTo>
                    <a:pt x="95937" y="163513"/>
                    <a:pt x="95937" y="163513"/>
                    <a:pt x="134903" y="169971"/>
                  </a:cubicBezTo>
                  <a:cubicBezTo>
                    <a:pt x="136202" y="169971"/>
                    <a:pt x="136202" y="169971"/>
                    <a:pt x="136202" y="171262"/>
                  </a:cubicBezTo>
                  <a:cubicBezTo>
                    <a:pt x="136202" y="171262"/>
                    <a:pt x="136202" y="171262"/>
                    <a:pt x="136202" y="238422"/>
                  </a:cubicBezTo>
                  <a:cubicBezTo>
                    <a:pt x="136202" y="238422"/>
                    <a:pt x="136202" y="239713"/>
                    <a:pt x="136202" y="239713"/>
                  </a:cubicBezTo>
                  <a:cubicBezTo>
                    <a:pt x="134903" y="239713"/>
                    <a:pt x="134903" y="239713"/>
                    <a:pt x="134903" y="239713"/>
                  </a:cubicBezTo>
                  <a:cubicBezTo>
                    <a:pt x="134903" y="239713"/>
                    <a:pt x="134903" y="239713"/>
                    <a:pt x="133604" y="239713"/>
                  </a:cubicBezTo>
                  <a:cubicBezTo>
                    <a:pt x="133604" y="239713"/>
                    <a:pt x="133604" y="239713"/>
                    <a:pt x="94638" y="226798"/>
                  </a:cubicBezTo>
                  <a:cubicBezTo>
                    <a:pt x="94638" y="226798"/>
                    <a:pt x="93339" y="225506"/>
                    <a:pt x="93339" y="225506"/>
                  </a:cubicBezTo>
                  <a:cubicBezTo>
                    <a:pt x="93339" y="225506"/>
                    <a:pt x="93339" y="225506"/>
                    <a:pt x="93339" y="166096"/>
                  </a:cubicBezTo>
                  <a:cubicBezTo>
                    <a:pt x="93339" y="164805"/>
                    <a:pt x="94638" y="164805"/>
                    <a:pt x="94638" y="163513"/>
                  </a:cubicBezTo>
                  <a:close/>
                  <a:moveTo>
                    <a:pt x="45714" y="157163"/>
                  </a:moveTo>
                  <a:cubicBezTo>
                    <a:pt x="46971" y="157163"/>
                    <a:pt x="46971" y="157163"/>
                    <a:pt x="48227" y="157163"/>
                  </a:cubicBezTo>
                  <a:cubicBezTo>
                    <a:pt x="48227" y="157163"/>
                    <a:pt x="48227" y="157163"/>
                    <a:pt x="74620" y="161051"/>
                  </a:cubicBezTo>
                  <a:cubicBezTo>
                    <a:pt x="74620" y="161051"/>
                    <a:pt x="75877" y="161051"/>
                    <a:pt x="75877" y="162347"/>
                  </a:cubicBezTo>
                  <a:cubicBezTo>
                    <a:pt x="75877" y="162347"/>
                    <a:pt x="75877" y="162347"/>
                    <a:pt x="75877" y="218071"/>
                  </a:cubicBezTo>
                  <a:cubicBezTo>
                    <a:pt x="75877" y="219367"/>
                    <a:pt x="75877" y="219367"/>
                    <a:pt x="74620" y="219367"/>
                  </a:cubicBezTo>
                  <a:cubicBezTo>
                    <a:pt x="74620" y="220663"/>
                    <a:pt x="74620" y="220663"/>
                    <a:pt x="73363" y="220663"/>
                  </a:cubicBezTo>
                  <a:cubicBezTo>
                    <a:pt x="73363" y="220663"/>
                    <a:pt x="73363" y="220663"/>
                    <a:pt x="46971" y="211592"/>
                  </a:cubicBezTo>
                  <a:cubicBezTo>
                    <a:pt x="45714" y="210296"/>
                    <a:pt x="45714" y="210296"/>
                    <a:pt x="45714" y="209000"/>
                  </a:cubicBezTo>
                  <a:cubicBezTo>
                    <a:pt x="45714" y="209000"/>
                    <a:pt x="45714" y="209000"/>
                    <a:pt x="45714" y="158459"/>
                  </a:cubicBezTo>
                  <a:cubicBezTo>
                    <a:pt x="45714" y="158459"/>
                    <a:pt x="45714" y="157163"/>
                    <a:pt x="45714" y="157163"/>
                  </a:cubicBezTo>
                  <a:close/>
                  <a:moveTo>
                    <a:pt x="34601" y="131763"/>
                  </a:moveTo>
                  <a:lnTo>
                    <a:pt x="34601" y="246063"/>
                  </a:lnTo>
                  <a:lnTo>
                    <a:pt x="161601" y="311151"/>
                  </a:lnTo>
                  <a:lnTo>
                    <a:pt x="161601" y="133351"/>
                  </a:lnTo>
                  <a:lnTo>
                    <a:pt x="134613" y="133351"/>
                  </a:lnTo>
                  <a:close/>
                  <a:moveTo>
                    <a:pt x="235241" y="15875"/>
                  </a:moveTo>
                  <a:cubicBezTo>
                    <a:pt x="235241" y="15875"/>
                    <a:pt x="235241" y="15875"/>
                    <a:pt x="147314" y="120775"/>
                  </a:cubicBezTo>
                  <a:cubicBezTo>
                    <a:pt x="147314" y="120775"/>
                    <a:pt x="147314" y="120775"/>
                    <a:pt x="165417" y="120775"/>
                  </a:cubicBezTo>
                  <a:cubicBezTo>
                    <a:pt x="169296" y="120775"/>
                    <a:pt x="171882" y="123365"/>
                    <a:pt x="171882" y="127251"/>
                  </a:cubicBezTo>
                  <a:cubicBezTo>
                    <a:pt x="171882" y="127251"/>
                    <a:pt x="171882" y="127251"/>
                    <a:pt x="171882" y="311150"/>
                  </a:cubicBezTo>
                  <a:cubicBezTo>
                    <a:pt x="171882" y="311150"/>
                    <a:pt x="171882" y="311150"/>
                    <a:pt x="222311" y="285249"/>
                  </a:cubicBezTo>
                  <a:cubicBezTo>
                    <a:pt x="222311" y="285249"/>
                    <a:pt x="222311" y="285249"/>
                    <a:pt x="222311" y="157037"/>
                  </a:cubicBezTo>
                  <a:cubicBezTo>
                    <a:pt x="222311" y="155742"/>
                    <a:pt x="222311" y="154447"/>
                    <a:pt x="223604" y="154447"/>
                  </a:cubicBezTo>
                  <a:cubicBezTo>
                    <a:pt x="223604" y="154447"/>
                    <a:pt x="223604" y="154447"/>
                    <a:pt x="257223" y="151857"/>
                  </a:cubicBezTo>
                  <a:cubicBezTo>
                    <a:pt x="257223" y="151857"/>
                    <a:pt x="258516" y="151857"/>
                    <a:pt x="258516" y="151857"/>
                  </a:cubicBezTo>
                  <a:cubicBezTo>
                    <a:pt x="258516" y="153152"/>
                    <a:pt x="259809" y="153152"/>
                    <a:pt x="259809" y="153152"/>
                  </a:cubicBezTo>
                  <a:cubicBezTo>
                    <a:pt x="259809" y="153152"/>
                    <a:pt x="259809" y="153152"/>
                    <a:pt x="259809" y="265823"/>
                  </a:cubicBezTo>
                  <a:cubicBezTo>
                    <a:pt x="259809" y="265823"/>
                    <a:pt x="259809" y="265823"/>
                    <a:pt x="293429" y="247692"/>
                  </a:cubicBezTo>
                  <a:cubicBezTo>
                    <a:pt x="293429" y="247692"/>
                    <a:pt x="293429" y="247692"/>
                    <a:pt x="294722" y="118185"/>
                  </a:cubicBezTo>
                  <a:cubicBezTo>
                    <a:pt x="294722" y="116890"/>
                    <a:pt x="294722" y="115595"/>
                    <a:pt x="296015" y="114300"/>
                  </a:cubicBezTo>
                  <a:cubicBezTo>
                    <a:pt x="297308" y="113005"/>
                    <a:pt x="298601" y="111710"/>
                    <a:pt x="301187" y="111710"/>
                  </a:cubicBezTo>
                  <a:lnTo>
                    <a:pt x="307652" y="113005"/>
                  </a:lnTo>
                  <a:cubicBezTo>
                    <a:pt x="307652" y="113005"/>
                    <a:pt x="307652" y="113005"/>
                    <a:pt x="235241" y="15875"/>
                  </a:cubicBezTo>
                  <a:close/>
                  <a:moveTo>
                    <a:pt x="235348" y="0"/>
                  </a:moveTo>
                  <a:cubicBezTo>
                    <a:pt x="235348" y="0"/>
                    <a:pt x="237938" y="0"/>
                    <a:pt x="239233" y="0"/>
                  </a:cubicBezTo>
                  <a:cubicBezTo>
                    <a:pt x="241823" y="1299"/>
                    <a:pt x="241823" y="2598"/>
                    <a:pt x="241823" y="2598"/>
                  </a:cubicBezTo>
                  <a:cubicBezTo>
                    <a:pt x="241823" y="2598"/>
                    <a:pt x="241823" y="2598"/>
                    <a:pt x="327286" y="115599"/>
                  </a:cubicBezTo>
                  <a:cubicBezTo>
                    <a:pt x="327286" y="115599"/>
                    <a:pt x="329876" y="119496"/>
                    <a:pt x="327286" y="123392"/>
                  </a:cubicBezTo>
                  <a:cubicBezTo>
                    <a:pt x="324697" y="125990"/>
                    <a:pt x="322107" y="125990"/>
                    <a:pt x="322107" y="125990"/>
                  </a:cubicBezTo>
                  <a:cubicBezTo>
                    <a:pt x="322107" y="125990"/>
                    <a:pt x="322107" y="125990"/>
                    <a:pt x="307863" y="124691"/>
                  </a:cubicBezTo>
                  <a:cubicBezTo>
                    <a:pt x="307863" y="124691"/>
                    <a:pt x="307863" y="124691"/>
                    <a:pt x="307863" y="251980"/>
                  </a:cubicBezTo>
                  <a:cubicBezTo>
                    <a:pt x="307863" y="254578"/>
                    <a:pt x="306568" y="255877"/>
                    <a:pt x="303978" y="257175"/>
                  </a:cubicBezTo>
                  <a:cubicBezTo>
                    <a:pt x="303978" y="257175"/>
                    <a:pt x="303978" y="257175"/>
                    <a:pt x="169308" y="327314"/>
                  </a:cubicBezTo>
                  <a:cubicBezTo>
                    <a:pt x="169308" y="327314"/>
                    <a:pt x="168013" y="328613"/>
                    <a:pt x="166718" y="328613"/>
                  </a:cubicBezTo>
                  <a:cubicBezTo>
                    <a:pt x="165424" y="328613"/>
                    <a:pt x="164129" y="327314"/>
                    <a:pt x="164129" y="327314"/>
                  </a:cubicBezTo>
                  <a:cubicBezTo>
                    <a:pt x="164129" y="327314"/>
                    <a:pt x="164129" y="327314"/>
                    <a:pt x="25574" y="254578"/>
                  </a:cubicBezTo>
                  <a:cubicBezTo>
                    <a:pt x="22984" y="254578"/>
                    <a:pt x="21689" y="251980"/>
                    <a:pt x="21689" y="249382"/>
                  </a:cubicBezTo>
                  <a:cubicBezTo>
                    <a:pt x="21689" y="249382"/>
                    <a:pt x="21689" y="249382"/>
                    <a:pt x="21689" y="129887"/>
                  </a:cubicBezTo>
                  <a:cubicBezTo>
                    <a:pt x="21689" y="129887"/>
                    <a:pt x="21689" y="129887"/>
                    <a:pt x="6150" y="129887"/>
                  </a:cubicBezTo>
                  <a:cubicBezTo>
                    <a:pt x="3561" y="129887"/>
                    <a:pt x="2266" y="128588"/>
                    <a:pt x="971" y="127289"/>
                  </a:cubicBezTo>
                  <a:cubicBezTo>
                    <a:pt x="-324" y="125990"/>
                    <a:pt x="-324" y="123392"/>
                    <a:pt x="971" y="120795"/>
                  </a:cubicBezTo>
                  <a:cubicBezTo>
                    <a:pt x="971" y="120795"/>
                    <a:pt x="971" y="120795"/>
                    <a:pt x="34638" y="54552"/>
                  </a:cubicBezTo>
                  <a:cubicBezTo>
                    <a:pt x="35933" y="51955"/>
                    <a:pt x="37228" y="51955"/>
                    <a:pt x="38523" y="50656"/>
                  </a:cubicBezTo>
                  <a:cubicBezTo>
                    <a:pt x="38523" y="50656"/>
                    <a:pt x="38523" y="50656"/>
                    <a:pt x="59241" y="45460"/>
                  </a:cubicBezTo>
                  <a:cubicBezTo>
                    <a:pt x="59241" y="45460"/>
                    <a:pt x="59241" y="45460"/>
                    <a:pt x="59241" y="27276"/>
                  </a:cubicBezTo>
                  <a:cubicBezTo>
                    <a:pt x="59241" y="24678"/>
                    <a:pt x="60536" y="22081"/>
                    <a:pt x="63126" y="20782"/>
                  </a:cubicBezTo>
                  <a:cubicBezTo>
                    <a:pt x="63126" y="20782"/>
                    <a:pt x="63126" y="20782"/>
                    <a:pt x="83844" y="14287"/>
                  </a:cubicBezTo>
                  <a:cubicBezTo>
                    <a:pt x="83844" y="14287"/>
                    <a:pt x="83844" y="14287"/>
                    <a:pt x="85139" y="14287"/>
                  </a:cubicBezTo>
                  <a:cubicBezTo>
                    <a:pt x="86434" y="14287"/>
                    <a:pt x="86434" y="14287"/>
                    <a:pt x="86434" y="14287"/>
                  </a:cubicBezTo>
                  <a:cubicBezTo>
                    <a:pt x="86434" y="14287"/>
                    <a:pt x="86434" y="14287"/>
                    <a:pt x="98088" y="16885"/>
                  </a:cubicBezTo>
                  <a:cubicBezTo>
                    <a:pt x="100678" y="16885"/>
                    <a:pt x="103268" y="19483"/>
                    <a:pt x="103268" y="22081"/>
                  </a:cubicBezTo>
                  <a:cubicBezTo>
                    <a:pt x="103268" y="22081"/>
                    <a:pt x="103268" y="22081"/>
                    <a:pt x="103268" y="33771"/>
                  </a:cubicBezTo>
                  <a:cubicBezTo>
                    <a:pt x="103268" y="33771"/>
                    <a:pt x="103268" y="33771"/>
                    <a:pt x="235348" y="0"/>
                  </a:cubicBezTo>
                  <a:close/>
                </a:path>
              </a:pathLst>
            </a:custGeom>
            <a:solidFill>
              <a:schemeClr val="accent2"/>
            </a:solidFill>
            <a:ln>
              <a:noFill/>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任意多边形: 形状 24"/>
            <p:cNvSpPr>
              <a:spLocks noChangeAspect="1"/>
            </p:cNvSpPr>
            <p:nvPr/>
          </p:nvSpPr>
          <p:spPr bwMode="auto">
            <a:xfrm>
              <a:off x="4259684" y="4724084"/>
              <a:ext cx="444749" cy="443446"/>
            </a:xfrm>
            <a:custGeom>
              <a:gdLst>
                <a:gd name="connsiteX0" fmla="*/ 101959 w 337539"/>
                <a:gd name="connsiteY0" fmla="*/ 249238 h 336550"/>
                <a:gd name="connsiteX1" fmla="*/ 78262 w 337539"/>
                <a:gd name="connsiteY1" fmla="*/ 259629 h 336550"/>
                <a:gd name="connsiteX2" fmla="*/ 74313 w 337539"/>
                <a:gd name="connsiteY2" fmla="*/ 276514 h 336550"/>
                <a:gd name="connsiteX3" fmla="*/ 111174 w 337539"/>
                <a:gd name="connsiteY3" fmla="*/ 299894 h 336550"/>
                <a:gd name="connsiteX4" fmla="*/ 128288 w 337539"/>
                <a:gd name="connsiteY4" fmla="*/ 306388 h 336550"/>
                <a:gd name="connsiteX5" fmla="*/ 101959 w 337539"/>
                <a:gd name="connsiteY5" fmla="*/ 249238 h 336550"/>
                <a:gd name="connsiteX6" fmla="*/ 126700 w 337539"/>
                <a:gd name="connsiteY6" fmla="*/ 247650 h 336550"/>
                <a:gd name="connsiteX7" fmla="*/ 163530 w 337539"/>
                <a:gd name="connsiteY7" fmla="*/ 311436 h 336550"/>
                <a:gd name="connsiteX8" fmla="*/ 264813 w 337539"/>
                <a:gd name="connsiteY8" fmla="*/ 274987 h 336550"/>
                <a:gd name="connsiteX9" fmla="*/ 251660 w 337539"/>
                <a:gd name="connsiteY9" fmla="*/ 274987 h 336550"/>
                <a:gd name="connsiteX10" fmla="*/ 179315 w 337539"/>
                <a:gd name="connsiteY10" fmla="*/ 260668 h 336550"/>
                <a:gd name="connsiteX11" fmla="*/ 126700 w 337539"/>
                <a:gd name="connsiteY11" fmla="*/ 247650 h 336550"/>
                <a:gd name="connsiteX12" fmla="*/ 29863 w 337539"/>
                <a:gd name="connsiteY12" fmla="*/ 209550 h 336550"/>
                <a:gd name="connsiteX13" fmla="*/ 52444 w 337539"/>
                <a:gd name="connsiteY13" fmla="*/ 252413 h 336550"/>
                <a:gd name="connsiteX14" fmla="*/ 59086 w 337539"/>
                <a:gd name="connsiteY14" fmla="*/ 243321 h 336550"/>
                <a:gd name="connsiteX15" fmla="*/ 94951 w 337539"/>
                <a:gd name="connsiteY15" fmla="*/ 223838 h 336550"/>
                <a:gd name="connsiteX16" fmla="*/ 93623 w 337539"/>
                <a:gd name="connsiteY16" fmla="*/ 214746 h 336550"/>
                <a:gd name="connsiteX17" fmla="*/ 29863 w 337539"/>
                <a:gd name="connsiteY17" fmla="*/ 209550 h 336550"/>
                <a:gd name="connsiteX18" fmla="*/ 312707 w 337539"/>
                <a:gd name="connsiteY18" fmla="*/ 161925 h 336550"/>
                <a:gd name="connsiteX19" fmla="*/ 245420 w 337539"/>
                <a:gd name="connsiteY19" fmla="*/ 189789 h 336550"/>
                <a:gd name="connsiteX20" fmla="*/ 118763 w 337539"/>
                <a:gd name="connsiteY20" fmla="*/ 213673 h 336550"/>
                <a:gd name="connsiteX21" fmla="*/ 120082 w 337539"/>
                <a:gd name="connsiteY21" fmla="*/ 222961 h 336550"/>
                <a:gd name="connsiteX22" fmla="*/ 121402 w 337539"/>
                <a:gd name="connsiteY22" fmla="*/ 222961 h 336550"/>
                <a:gd name="connsiteX23" fmla="*/ 188688 w 337539"/>
                <a:gd name="connsiteY23" fmla="*/ 237556 h 336550"/>
                <a:gd name="connsiteX24" fmla="*/ 253336 w 337539"/>
                <a:gd name="connsiteY24" fmla="*/ 250825 h 336550"/>
                <a:gd name="connsiteX25" fmla="*/ 290278 w 337539"/>
                <a:gd name="connsiteY25" fmla="*/ 246845 h 336550"/>
                <a:gd name="connsiteX26" fmla="*/ 300833 w 337539"/>
                <a:gd name="connsiteY26" fmla="*/ 226942 h 336550"/>
                <a:gd name="connsiteX27" fmla="*/ 312707 w 337539"/>
                <a:gd name="connsiteY27" fmla="*/ 161925 h 336550"/>
                <a:gd name="connsiteX28" fmla="*/ 41891 w 337539"/>
                <a:gd name="connsiteY28" fmla="*/ 101600 h 336550"/>
                <a:gd name="connsiteX29" fmla="*/ 36640 w 337539"/>
                <a:gd name="connsiteY29" fmla="*/ 110888 h 336550"/>
                <a:gd name="connsiteX30" fmla="*/ 26138 w 337539"/>
                <a:gd name="connsiteY30" fmla="*/ 183866 h 336550"/>
                <a:gd name="connsiteX31" fmla="*/ 90463 w 337539"/>
                <a:gd name="connsiteY31" fmla="*/ 190500 h 336550"/>
                <a:gd name="connsiteX32" fmla="*/ 91776 w 337539"/>
                <a:gd name="connsiteY32" fmla="*/ 165290 h 336550"/>
                <a:gd name="connsiteX33" fmla="*/ 44517 w 337539"/>
                <a:gd name="connsiteY33" fmla="*/ 113542 h 336550"/>
                <a:gd name="connsiteX34" fmla="*/ 41891 w 337539"/>
                <a:gd name="connsiteY34" fmla="*/ 101600 h 336550"/>
                <a:gd name="connsiteX35" fmla="*/ 258855 w 337539"/>
                <a:gd name="connsiteY35" fmla="*/ 57150 h 336550"/>
                <a:gd name="connsiteX36" fmla="*/ 204466 w 337539"/>
                <a:gd name="connsiteY36" fmla="*/ 115243 h 336550"/>
                <a:gd name="connsiteX37" fmla="*/ 123547 w 337539"/>
                <a:gd name="connsiteY37" fmla="*/ 173336 h 336550"/>
                <a:gd name="connsiteX38" fmla="*/ 115588 w 337539"/>
                <a:gd name="connsiteY38" fmla="*/ 173336 h 336550"/>
                <a:gd name="connsiteX39" fmla="*/ 115588 w 337539"/>
                <a:gd name="connsiteY39" fmla="*/ 190500 h 336550"/>
                <a:gd name="connsiteX40" fmla="*/ 309263 w 337539"/>
                <a:gd name="connsiteY40" fmla="*/ 136368 h 336550"/>
                <a:gd name="connsiteX41" fmla="*/ 258855 w 337539"/>
                <a:gd name="connsiteY41" fmla="*/ 57150 h 336550"/>
                <a:gd name="connsiteX42" fmla="*/ 136226 w 337539"/>
                <a:gd name="connsiteY42" fmla="*/ 28575 h 336550"/>
                <a:gd name="connsiteX43" fmla="*/ 69863 w 337539"/>
                <a:gd name="connsiteY43" fmla="*/ 62888 h 336550"/>
                <a:gd name="connsiteX44" fmla="*/ 95081 w 337539"/>
                <a:gd name="connsiteY44" fmla="*/ 138113 h 336550"/>
                <a:gd name="connsiteX45" fmla="*/ 136226 w 337539"/>
                <a:gd name="connsiteY45" fmla="*/ 28575 h 336550"/>
                <a:gd name="connsiteX46" fmla="*/ 167601 w 337539"/>
                <a:gd name="connsiteY46" fmla="*/ 25400 h 336550"/>
                <a:gd name="connsiteX47" fmla="*/ 118763 w 337539"/>
                <a:gd name="connsiteY47" fmla="*/ 147638 h 336550"/>
                <a:gd name="connsiteX48" fmla="*/ 124043 w 337539"/>
                <a:gd name="connsiteY48" fmla="*/ 147638 h 336550"/>
                <a:gd name="connsiteX49" fmla="*/ 184760 w 337539"/>
                <a:gd name="connsiteY49" fmla="*/ 101634 h 336550"/>
                <a:gd name="connsiteX50" fmla="*/ 236238 w 337539"/>
                <a:gd name="connsiteY50" fmla="*/ 42487 h 336550"/>
                <a:gd name="connsiteX51" fmla="*/ 226999 w 337539"/>
                <a:gd name="connsiteY51" fmla="*/ 37229 h 336550"/>
                <a:gd name="connsiteX52" fmla="*/ 168921 w 337539"/>
                <a:gd name="connsiteY52" fmla="*/ 25400 h 336550"/>
                <a:gd name="connsiteX53" fmla="*/ 167601 w 337539"/>
                <a:gd name="connsiteY53" fmla="*/ 25400 h 336550"/>
                <a:gd name="connsiteX54" fmla="*/ 168770 w 337539"/>
                <a:gd name="connsiteY54" fmla="*/ 0 h 336550"/>
                <a:gd name="connsiteX55" fmla="*/ 237249 w 337539"/>
                <a:gd name="connsiteY55" fmla="*/ 14461 h 336550"/>
                <a:gd name="connsiteX56" fmla="*/ 325481 w 337539"/>
                <a:gd name="connsiteY56" fmla="*/ 107801 h 336550"/>
                <a:gd name="connsiteX57" fmla="*/ 322848 w 337539"/>
                <a:gd name="connsiteY57" fmla="*/ 236637 h 336550"/>
                <a:gd name="connsiteX58" fmla="*/ 308362 w 337539"/>
                <a:gd name="connsiteY58" fmla="*/ 261615 h 336550"/>
                <a:gd name="connsiteX59" fmla="*/ 305728 w 337539"/>
                <a:gd name="connsiteY59" fmla="*/ 266874 h 336550"/>
                <a:gd name="connsiteX60" fmla="*/ 168770 w 337539"/>
                <a:gd name="connsiteY60" fmla="*/ 336550 h 336550"/>
                <a:gd name="connsiteX61" fmla="*/ 100290 w 337539"/>
                <a:gd name="connsiteY61" fmla="*/ 322089 h 336550"/>
                <a:gd name="connsiteX62" fmla="*/ 12058 w 337539"/>
                <a:gd name="connsiteY62" fmla="*/ 228749 h 336550"/>
                <a:gd name="connsiteX63" fmla="*/ 14691 w 337539"/>
                <a:gd name="connsiteY63" fmla="*/ 99913 h 336550"/>
                <a:gd name="connsiteX64" fmla="*/ 168770 w 337539"/>
                <a:gd name="connsiteY64" fmla="*/ 0 h 3365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7539" h="336550">
                  <a:moveTo>
                    <a:pt x="101959" y="249238"/>
                  </a:moveTo>
                  <a:cubicBezTo>
                    <a:pt x="94060" y="250537"/>
                    <a:pt x="84845" y="253135"/>
                    <a:pt x="78262" y="259629"/>
                  </a:cubicBezTo>
                  <a:cubicBezTo>
                    <a:pt x="75629" y="263526"/>
                    <a:pt x="74313" y="270020"/>
                    <a:pt x="74313" y="276514"/>
                  </a:cubicBezTo>
                  <a:cubicBezTo>
                    <a:pt x="86161" y="285606"/>
                    <a:pt x="98009" y="293399"/>
                    <a:pt x="111174" y="299894"/>
                  </a:cubicBezTo>
                  <a:cubicBezTo>
                    <a:pt x="116440" y="302492"/>
                    <a:pt x="123022" y="303790"/>
                    <a:pt x="128288" y="306388"/>
                  </a:cubicBezTo>
                  <a:cubicBezTo>
                    <a:pt x="116440" y="288204"/>
                    <a:pt x="107224" y="268721"/>
                    <a:pt x="101959" y="249238"/>
                  </a:cubicBezTo>
                  <a:close/>
                  <a:moveTo>
                    <a:pt x="126700" y="247650"/>
                  </a:moveTo>
                  <a:cubicBezTo>
                    <a:pt x="134592" y="269780"/>
                    <a:pt x="147746" y="291910"/>
                    <a:pt x="163530" y="311436"/>
                  </a:cubicBezTo>
                  <a:cubicBezTo>
                    <a:pt x="201676" y="312738"/>
                    <a:pt x="237191" y="299721"/>
                    <a:pt x="264813" y="274987"/>
                  </a:cubicBezTo>
                  <a:cubicBezTo>
                    <a:pt x="260867" y="274987"/>
                    <a:pt x="256921" y="274987"/>
                    <a:pt x="251660" y="274987"/>
                  </a:cubicBezTo>
                  <a:cubicBezTo>
                    <a:pt x="224037" y="274987"/>
                    <a:pt x="201676" y="267177"/>
                    <a:pt x="179315" y="260668"/>
                  </a:cubicBezTo>
                  <a:cubicBezTo>
                    <a:pt x="162215" y="254159"/>
                    <a:pt x="146431" y="248952"/>
                    <a:pt x="126700" y="247650"/>
                  </a:cubicBezTo>
                  <a:close/>
                  <a:moveTo>
                    <a:pt x="29863" y="209550"/>
                  </a:moveTo>
                  <a:cubicBezTo>
                    <a:pt x="35176" y="225137"/>
                    <a:pt x="43146" y="239424"/>
                    <a:pt x="52444" y="252413"/>
                  </a:cubicBezTo>
                  <a:cubicBezTo>
                    <a:pt x="53773" y="249815"/>
                    <a:pt x="56429" y="245919"/>
                    <a:pt x="59086" y="243321"/>
                  </a:cubicBezTo>
                  <a:cubicBezTo>
                    <a:pt x="68384" y="231631"/>
                    <a:pt x="84324" y="226436"/>
                    <a:pt x="94951" y="223838"/>
                  </a:cubicBezTo>
                  <a:cubicBezTo>
                    <a:pt x="94951" y="221240"/>
                    <a:pt x="93623" y="217343"/>
                    <a:pt x="93623" y="214746"/>
                  </a:cubicBezTo>
                  <a:cubicBezTo>
                    <a:pt x="72369" y="214746"/>
                    <a:pt x="51116" y="212148"/>
                    <a:pt x="29863" y="209550"/>
                  </a:cubicBezTo>
                  <a:close/>
                  <a:moveTo>
                    <a:pt x="312707" y="161925"/>
                  </a:moveTo>
                  <a:cubicBezTo>
                    <a:pt x="298194" y="168559"/>
                    <a:pt x="274446" y="179174"/>
                    <a:pt x="245420" y="189789"/>
                  </a:cubicBezTo>
                  <a:cubicBezTo>
                    <a:pt x="203201" y="204385"/>
                    <a:pt x="159663" y="212346"/>
                    <a:pt x="118763" y="213673"/>
                  </a:cubicBezTo>
                  <a:cubicBezTo>
                    <a:pt x="118763" y="217653"/>
                    <a:pt x="120082" y="220307"/>
                    <a:pt x="120082" y="222961"/>
                  </a:cubicBezTo>
                  <a:cubicBezTo>
                    <a:pt x="120082" y="222961"/>
                    <a:pt x="121402" y="222961"/>
                    <a:pt x="121402" y="222961"/>
                  </a:cubicBezTo>
                  <a:cubicBezTo>
                    <a:pt x="146469" y="222961"/>
                    <a:pt x="167579" y="229595"/>
                    <a:pt x="188688" y="237556"/>
                  </a:cubicBezTo>
                  <a:cubicBezTo>
                    <a:pt x="207159" y="244191"/>
                    <a:pt x="228269" y="250825"/>
                    <a:pt x="253336" y="250825"/>
                  </a:cubicBezTo>
                  <a:cubicBezTo>
                    <a:pt x="265210" y="250825"/>
                    <a:pt x="277084" y="249498"/>
                    <a:pt x="290278" y="246845"/>
                  </a:cubicBezTo>
                  <a:cubicBezTo>
                    <a:pt x="294236" y="240210"/>
                    <a:pt x="296875" y="233576"/>
                    <a:pt x="300833" y="226942"/>
                  </a:cubicBezTo>
                  <a:cubicBezTo>
                    <a:pt x="310068" y="207039"/>
                    <a:pt x="314026" y="184482"/>
                    <a:pt x="312707" y="161925"/>
                  </a:cubicBezTo>
                  <a:close/>
                  <a:moveTo>
                    <a:pt x="41891" y="101600"/>
                  </a:moveTo>
                  <a:cubicBezTo>
                    <a:pt x="39266" y="104254"/>
                    <a:pt x="37953" y="108234"/>
                    <a:pt x="36640" y="110888"/>
                  </a:cubicBezTo>
                  <a:cubicBezTo>
                    <a:pt x="27451" y="133445"/>
                    <a:pt x="23513" y="158655"/>
                    <a:pt x="26138" y="183866"/>
                  </a:cubicBezTo>
                  <a:cubicBezTo>
                    <a:pt x="47142" y="187846"/>
                    <a:pt x="68146" y="190500"/>
                    <a:pt x="90463" y="190500"/>
                  </a:cubicBezTo>
                  <a:cubicBezTo>
                    <a:pt x="90463" y="182539"/>
                    <a:pt x="90463" y="174578"/>
                    <a:pt x="91776" y="165290"/>
                  </a:cubicBezTo>
                  <a:cubicBezTo>
                    <a:pt x="78648" y="158655"/>
                    <a:pt x="55019" y="141406"/>
                    <a:pt x="44517" y="113542"/>
                  </a:cubicBezTo>
                  <a:cubicBezTo>
                    <a:pt x="43204" y="109561"/>
                    <a:pt x="41891" y="105580"/>
                    <a:pt x="41891" y="101600"/>
                  </a:cubicBezTo>
                  <a:close/>
                  <a:moveTo>
                    <a:pt x="258855" y="57150"/>
                  </a:moveTo>
                  <a:cubicBezTo>
                    <a:pt x="234977" y="72993"/>
                    <a:pt x="219058" y="95438"/>
                    <a:pt x="204466" y="115243"/>
                  </a:cubicBezTo>
                  <a:cubicBezTo>
                    <a:pt x="184568" y="144289"/>
                    <a:pt x="164670" y="173336"/>
                    <a:pt x="123547" y="173336"/>
                  </a:cubicBezTo>
                  <a:cubicBezTo>
                    <a:pt x="120894" y="173336"/>
                    <a:pt x="118241" y="173336"/>
                    <a:pt x="115588" y="173336"/>
                  </a:cubicBezTo>
                  <a:cubicBezTo>
                    <a:pt x="115588" y="178617"/>
                    <a:pt x="115588" y="183899"/>
                    <a:pt x="115588" y="190500"/>
                  </a:cubicBezTo>
                  <a:cubicBezTo>
                    <a:pt x="211099" y="185219"/>
                    <a:pt x="286712" y="148250"/>
                    <a:pt x="309263" y="136368"/>
                  </a:cubicBezTo>
                  <a:cubicBezTo>
                    <a:pt x="301304" y="104681"/>
                    <a:pt x="284059" y="76954"/>
                    <a:pt x="258855" y="57150"/>
                  </a:cubicBezTo>
                  <a:close/>
                  <a:moveTo>
                    <a:pt x="136226" y="28575"/>
                  </a:moveTo>
                  <a:cubicBezTo>
                    <a:pt x="111008" y="35174"/>
                    <a:pt x="88444" y="47051"/>
                    <a:pt x="69863" y="62888"/>
                  </a:cubicBezTo>
                  <a:cubicBezTo>
                    <a:pt x="55263" y="99841"/>
                    <a:pt x="76499" y="123596"/>
                    <a:pt x="95081" y="138113"/>
                  </a:cubicBezTo>
                  <a:cubicBezTo>
                    <a:pt x="103044" y="91922"/>
                    <a:pt x="121626" y="52330"/>
                    <a:pt x="136226" y="28575"/>
                  </a:cubicBezTo>
                  <a:close/>
                  <a:moveTo>
                    <a:pt x="167601" y="25400"/>
                  </a:moveTo>
                  <a:cubicBezTo>
                    <a:pt x="158361" y="39858"/>
                    <a:pt x="128003" y="87176"/>
                    <a:pt x="118763" y="147638"/>
                  </a:cubicBezTo>
                  <a:cubicBezTo>
                    <a:pt x="120083" y="147638"/>
                    <a:pt x="122723" y="147638"/>
                    <a:pt x="124043" y="147638"/>
                  </a:cubicBezTo>
                  <a:cubicBezTo>
                    <a:pt x="151762" y="147638"/>
                    <a:pt x="164961" y="127922"/>
                    <a:pt x="184760" y="101634"/>
                  </a:cubicBezTo>
                  <a:cubicBezTo>
                    <a:pt x="197960" y="81919"/>
                    <a:pt x="212479" y="59574"/>
                    <a:pt x="236238" y="42487"/>
                  </a:cubicBezTo>
                  <a:cubicBezTo>
                    <a:pt x="233598" y="41173"/>
                    <a:pt x="230958" y="38544"/>
                    <a:pt x="226999" y="37229"/>
                  </a:cubicBezTo>
                  <a:cubicBezTo>
                    <a:pt x="208519" y="29343"/>
                    <a:pt x="188720" y="25400"/>
                    <a:pt x="168921" y="25400"/>
                  </a:cubicBezTo>
                  <a:cubicBezTo>
                    <a:pt x="168921" y="25400"/>
                    <a:pt x="167601" y="25400"/>
                    <a:pt x="167601" y="25400"/>
                  </a:cubicBezTo>
                  <a:close/>
                  <a:moveTo>
                    <a:pt x="168770" y="0"/>
                  </a:moveTo>
                  <a:cubicBezTo>
                    <a:pt x="192474" y="0"/>
                    <a:pt x="216178" y="5258"/>
                    <a:pt x="237249" y="14461"/>
                  </a:cubicBezTo>
                  <a:cubicBezTo>
                    <a:pt x="278073" y="32866"/>
                    <a:pt x="309679" y="65732"/>
                    <a:pt x="325481" y="107801"/>
                  </a:cubicBezTo>
                  <a:cubicBezTo>
                    <a:pt x="342601" y="149870"/>
                    <a:pt x="341284" y="195883"/>
                    <a:pt x="322848" y="236637"/>
                  </a:cubicBezTo>
                  <a:cubicBezTo>
                    <a:pt x="318897" y="245839"/>
                    <a:pt x="313629" y="253727"/>
                    <a:pt x="308362" y="261615"/>
                  </a:cubicBezTo>
                  <a:cubicBezTo>
                    <a:pt x="308362" y="261615"/>
                    <a:pt x="308362" y="261615"/>
                    <a:pt x="305728" y="266874"/>
                  </a:cubicBezTo>
                  <a:cubicBezTo>
                    <a:pt x="274122" y="310257"/>
                    <a:pt x="222763" y="336550"/>
                    <a:pt x="168770" y="336550"/>
                  </a:cubicBezTo>
                  <a:cubicBezTo>
                    <a:pt x="145065" y="336550"/>
                    <a:pt x="121361" y="331292"/>
                    <a:pt x="100290" y="322089"/>
                  </a:cubicBezTo>
                  <a:cubicBezTo>
                    <a:pt x="59466" y="303684"/>
                    <a:pt x="27861" y="270818"/>
                    <a:pt x="12058" y="228749"/>
                  </a:cubicBezTo>
                  <a:cubicBezTo>
                    <a:pt x="-5062" y="186680"/>
                    <a:pt x="-3745" y="140667"/>
                    <a:pt x="14691" y="99913"/>
                  </a:cubicBezTo>
                  <a:cubicBezTo>
                    <a:pt x="42346" y="39439"/>
                    <a:pt x="102924" y="0"/>
                    <a:pt x="168770" y="0"/>
                  </a:cubicBezTo>
                  <a:close/>
                </a:path>
              </a:pathLst>
            </a:custGeom>
            <a:solidFill>
              <a:schemeClr val="accent4"/>
            </a:solidFill>
            <a:ln>
              <a:noFill/>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sp>
          <p:nvSpPr>
            <p:cNvPr id="26" name="任意多边形: 形状 25"/>
            <p:cNvSpPr>
              <a:spLocks noChangeAspect="1"/>
            </p:cNvSpPr>
            <p:nvPr/>
          </p:nvSpPr>
          <p:spPr bwMode="auto">
            <a:xfrm>
              <a:off x="7473242" y="4716513"/>
              <a:ext cx="460752" cy="458588"/>
            </a:xfrm>
            <a:custGeom>
              <a:gdLst>
                <a:gd name="connsiteX0" fmla="*/ 241300 w 338138"/>
                <a:gd name="connsiteY0" fmla="*/ 103187 h 336550"/>
                <a:gd name="connsiteX1" fmla="*/ 152400 w 338138"/>
                <a:gd name="connsiteY1" fmla="*/ 193675 h 336550"/>
                <a:gd name="connsiteX2" fmla="*/ 96837 w 338138"/>
                <a:gd name="connsiteY2" fmla="*/ 136525 h 336550"/>
                <a:gd name="connsiteX3" fmla="*/ 77787 w 338138"/>
                <a:gd name="connsiteY3" fmla="*/ 157162 h 336550"/>
                <a:gd name="connsiteX4" fmla="*/ 152400 w 338138"/>
                <a:gd name="connsiteY4" fmla="*/ 233362 h 336550"/>
                <a:gd name="connsiteX5" fmla="*/ 261937 w 338138"/>
                <a:gd name="connsiteY5" fmla="*/ 123825 h 336550"/>
                <a:gd name="connsiteX6" fmla="*/ 241301 w 338138"/>
                <a:gd name="connsiteY6" fmla="*/ 77787 h 336550"/>
                <a:gd name="connsiteX7" fmla="*/ 287338 w 338138"/>
                <a:gd name="connsiteY7" fmla="*/ 123825 h 336550"/>
                <a:gd name="connsiteX8" fmla="*/ 152400 w 338138"/>
                <a:gd name="connsiteY8" fmla="*/ 258762 h 336550"/>
                <a:gd name="connsiteX9" fmla="*/ 50800 w 338138"/>
                <a:gd name="connsiteY9" fmla="*/ 157162 h 336550"/>
                <a:gd name="connsiteX10" fmla="*/ 96838 w 338138"/>
                <a:gd name="connsiteY10" fmla="*/ 111125 h 336550"/>
                <a:gd name="connsiteX11" fmla="*/ 152400 w 338138"/>
                <a:gd name="connsiteY11" fmla="*/ 165100 h 336550"/>
                <a:gd name="connsiteX12" fmla="*/ 169069 w 338138"/>
                <a:gd name="connsiteY12" fmla="*/ 19050 h 336550"/>
                <a:gd name="connsiteX13" fmla="*/ 19050 w 338138"/>
                <a:gd name="connsiteY13" fmla="*/ 169069 h 336550"/>
                <a:gd name="connsiteX14" fmla="*/ 169069 w 338138"/>
                <a:gd name="connsiteY14" fmla="*/ 319088 h 336550"/>
                <a:gd name="connsiteX15" fmla="*/ 319088 w 338138"/>
                <a:gd name="connsiteY15" fmla="*/ 169069 h 336550"/>
                <a:gd name="connsiteX16" fmla="*/ 169069 w 338138"/>
                <a:gd name="connsiteY16" fmla="*/ 19050 h 336550"/>
                <a:gd name="connsiteX17" fmla="*/ 169069 w 338138"/>
                <a:gd name="connsiteY17" fmla="*/ 0 h 336550"/>
                <a:gd name="connsiteX18" fmla="*/ 338138 w 338138"/>
                <a:gd name="connsiteY18" fmla="*/ 168275 h 336550"/>
                <a:gd name="connsiteX19" fmla="*/ 169069 w 338138"/>
                <a:gd name="connsiteY19" fmla="*/ 336550 h 336550"/>
                <a:gd name="connsiteX20" fmla="*/ 0 w 338138"/>
                <a:gd name="connsiteY20" fmla="*/ 168275 h 336550"/>
                <a:gd name="connsiteX21" fmla="*/ 169069 w 338138"/>
                <a:gd name="connsiteY21" fmla="*/ 0 h 336550"/>
              </a:gd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38138" h="336550">
                  <a:moveTo>
                    <a:pt x="241300" y="103187"/>
                  </a:moveTo>
                  <a:lnTo>
                    <a:pt x="152400" y="193675"/>
                  </a:lnTo>
                  <a:lnTo>
                    <a:pt x="96837" y="136525"/>
                  </a:lnTo>
                  <a:lnTo>
                    <a:pt x="77787" y="157162"/>
                  </a:lnTo>
                  <a:lnTo>
                    <a:pt x="152400" y="233362"/>
                  </a:lnTo>
                  <a:lnTo>
                    <a:pt x="261937" y="123825"/>
                  </a:lnTo>
                  <a:close/>
                  <a:moveTo>
                    <a:pt x="241301" y="77787"/>
                  </a:moveTo>
                  <a:lnTo>
                    <a:pt x="287338" y="123825"/>
                  </a:lnTo>
                  <a:lnTo>
                    <a:pt x="152400" y="258762"/>
                  </a:lnTo>
                  <a:lnTo>
                    <a:pt x="50800" y="157162"/>
                  </a:lnTo>
                  <a:lnTo>
                    <a:pt x="96838" y="111125"/>
                  </a:lnTo>
                  <a:lnTo>
                    <a:pt x="152400" y="165100"/>
                  </a:lnTo>
                  <a:close/>
                  <a:moveTo>
                    <a:pt x="169069" y="19050"/>
                  </a:moveTo>
                  <a:cubicBezTo>
                    <a:pt x="86216" y="19050"/>
                    <a:pt x="19050" y="86216"/>
                    <a:pt x="19050" y="169069"/>
                  </a:cubicBezTo>
                  <a:cubicBezTo>
                    <a:pt x="19050" y="251922"/>
                    <a:pt x="86216" y="319088"/>
                    <a:pt x="169069" y="319088"/>
                  </a:cubicBezTo>
                  <a:cubicBezTo>
                    <a:pt x="251922" y="319088"/>
                    <a:pt x="319088" y="251922"/>
                    <a:pt x="319088" y="169069"/>
                  </a:cubicBezTo>
                  <a:cubicBezTo>
                    <a:pt x="319088" y="86216"/>
                    <a:pt x="251922" y="19050"/>
                    <a:pt x="169069" y="19050"/>
                  </a:cubicBezTo>
                  <a:close/>
                  <a:moveTo>
                    <a:pt x="169069" y="0"/>
                  </a:moveTo>
                  <a:cubicBezTo>
                    <a:pt x="262443" y="0"/>
                    <a:pt x="338138" y="75339"/>
                    <a:pt x="338138" y="168275"/>
                  </a:cubicBezTo>
                  <a:cubicBezTo>
                    <a:pt x="338138" y="261211"/>
                    <a:pt x="262443" y="336550"/>
                    <a:pt x="169069" y="336550"/>
                  </a:cubicBezTo>
                  <a:cubicBezTo>
                    <a:pt x="75695" y="336550"/>
                    <a:pt x="0" y="261211"/>
                    <a:pt x="0" y="168275"/>
                  </a:cubicBezTo>
                  <a:cubicBezTo>
                    <a:pt x="0" y="75339"/>
                    <a:pt x="75695" y="0"/>
                    <a:pt x="169069" y="0"/>
                  </a:cubicBezTo>
                  <a:close/>
                </a:path>
              </a:pathLst>
            </a:custGeom>
            <a:solidFill>
              <a:schemeClr val="accent3"/>
            </a:solidFill>
            <a:ln>
              <a:noFill/>
            </a:ln>
          </p:spPr>
          <p:txBody>
            <a:bodyPr anchor="ctr"/>
            <a:lstStyle/>
            <a:p>
              <a:pPr algn="ctr"/>
              <a:endParaRPr sz="140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532714" y="1032992"/>
            <a:ext cx="8078573" cy="3020516"/>
            <a:chOff x="532714" y="1032992"/>
            <a:chExt cx="8078573" cy="3020516"/>
          </a:xfrm>
        </p:grpSpPr>
        <p:grpSp>
          <p:nvGrpSpPr>
            <p:cNvPr id="5" name="组合 4"/>
            <p:cNvGrpSpPr/>
            <p:nvPr/>
          </p:nvGrpSpPr>
          <p:grpSpPr>
            <a:xfrm>
              <a:off x="6412732" y="1032992"/>
              <a:ext cx="2173194" cy="661253"/>
              <a:chOff x="8550308" y="1903956"/>
              <a:chExt cx="2897592" cy="881671"/>
            </a:xfrm>
          </p:grpSpPr>
          <p:sp>
            <p:nvSpPr>
              <p:cNvPr id="15" name="文本框 60"/>
              <p:cNvSpPr txBox="1"/>
              <p:nvPr/>
            </p:nvSpPr>
            <p:spPr>
              <a:xfrm>
                <a:off x="8550308" y="1903956"/>
                <a:ext cx="2897592" cy="276999"/>
              </a:xfrm>
              <a:prstGeom prst="rect">
                <a:avLst/>
              </a:prstGeom>
              <a:noFill/>
            </p:spPr>
            <p:txBody>
              <a:bodyPr wrap="none" lIns="0" tIns="0" rIns="0" bIns="0">
                <a:normAutofit lnSpcReduction="10000"/>
              </a:bodyPr>
              <a:lstStyle/>
              <a:p>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6" name="矩形 15"/>
              <p:cNvSpPr/>
              <p:nvPr/>
            </p:nvSpPr>
            <p:spPr>
              <a:xfrm>
                <a:off x="8550308" y="2180954"/>
                <a:ext cx="2897592" cy="604673"/>
              </a:xfrm>
              <a:prstGeom prst="rect">
                <a:avLst/>
              </a:prstGeom>
            </p:spPr>
            <p:txBody>
              <a:bodyPr wrap="square" lIns="0" tIns="0" rIns="0" bIns="0" anchor="ctr">
                <a:normAutofit/>
              </a:bodyPr>
              <a:lstStyle/>
              <a:p>
                <a:pPr>
                  <a:lnSpc>
                    <a:spcPct val="12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6" name="组合 5"/>
            <p:cNvGrpSpPr/>
            <p:nvPr/>
          </p:nvGrpSpPr>
          <p:grpSpPr>
            <a:xfrm>
              <a:off x="6424624" y="3389694"/>
              <a:ext cx="2186663" cy="661253"/>
              <a:chOff x="8566165" y="4068958"/>
              <a:chExt cx="2915550" cy="881671"/>
            </a:xfrm>
          </p:grpSpPr>
          <p:sp>
            <p:nvSpPr>
              <p:cNvPr id="13" name="文本框 62"/>
              <p:cNvSpPr txBox="1"/>
              <p:nvPr/>
            </p:nvSpPr>
            <p:spPr>
              <a:xfrm>
                <a:off x="8566165" y="4068958"/>
                <a:ext cx="2915550" cy="276999"/>
              </a:xfrm>
              <a:prstGeom prst="rect">
                <a:avLst/>
              </a:prstGeom>
              <a:noFill/>
            </p:spPr>
            <p:txBody>
              <a:bodyPr wrap="none" lIns="0" tIns="0" rIns="0" bIns="0">
                <a:normAutofit lnSpcReduction="10000"/>
              </a:bodyPr>
              <a:lstStyle/>
              <a:p>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4" name="矩形 13"/>
              <p:cNvSpPr/>
              <p:nvPr/>
            </p:nvSpPr>
            <p:spPr>
              <a:xfrm>
                <a:off x="8566165" y="4345956"/>
                <a:ext cx="2915550" cy="604673"/>
              </a:xfrm>
              <a:prstGeom prst="rect">
                <a:avLst/>
              </a:prstGeom>
            </p:spPr>
            <p:txBody>
              <a:bodyPr wrap="square" lIns="0" tIns="0" rIns="0" bIns="0" anchor="ctr">
                <a:normAutofit/>
              </a:bodyPr>
              <a:lstStyle/>
              <a:p>
                <a:pPr>
                  <a:lnSpc>
                    <a:spcPct val="12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7" name="组合 6"/>
            <p:cNvGrpSpPr/>
            <p:nvPr/>
          </p:nvGrpSpPr>
          <p:grpSpPr>
            <a:xfrm>
              <a:off x="532714" y="1089682"/>
              <a:ext cx="2176511" cy="661253"/>
              <a:chOff x="710285" y="1979542"/>
              <a:chExt cx="2902014" cy="881671"/>
            </a:xfrm>
          </p:grpSpPr>
          <p:sp>
            <p:nvSpPr>
              <p:cNvPr id="11" name="文本框 56"/>
              <p:cNvSpPr txBox="1"/>
              <p:nvPr/>
            </p:nvSpPr>
            <p:spPr>
              <a:xfrm>
                <a:off x="710285" y="1979542"/>
                <a:ext cx="2902014" cy="276999"/>
              </a:xfrm>
              <a:prstGeom prst="rect">
                <a:avLst/>
              </a:prstGeom>
              <a:noFill/>
            </p:spPr>
            <p:txBody>
              <a:bodyPr wrap="none" lIns="0" tIns="0" rIns="0" bIns="0">
                <a:normAutofit lnSpcReduction="10000"/>
              </a:bodyPr>
              <a:lstStyle/>
              <a:p>
                <a:pPr algn="r"/>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2" name="矩形 11"/>
              <p:cNvSpPr/>
              <p:nvPr/>
            </p:nvSpPr>
            <p:spPr>
              <a:xfrm>
                <a:off x="710285" y="2256540"/>
                <a:ext cx="2902014" cy="604673"/>
              </a:xfrm>
              <a:prstGeom prst="rect">
                <a:avLst/>
              </a:prstGeom>
            </p:spPr>
            <p:txBody>
              <a:bodyPr wrap="square" lIns="0" tIns="0" rIns="0" bIns="0" anchor="ctr">
                <a:normAutofit/>
              </a:bodyPr>
              <a:lstStyle/>
              <a:p>
                <a:pPr algn="r">
                  <a:lnSpc>
                    <a:spcPct val="12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8" name="组合 7"/>
            <p:cNvGrpSpPr/>
            <p:nvPr/>
          </p:nvGrpSpPr>
          <p:grpSpPr>
            <a:xfrm>
              <a:off x="532714" y="3392255"/>
              <a:ext cx="2141672" cy="661253"/>
              <a:chOff x="710285" y="4072373"/>
              <a:chExt cx="2855562" cy="881671"/>
            </a:xfrm>
          </p:grpSpPr>
          <p:sp>
            <p:nvSpPr>
              <p:cNvPr id="9" name="文本框 58"/>
              <p:cNvSpPr txBox="1"/>
              <p:nvPr/>
            </p:nvSpPr>
            <p:spPr>
              <a:xfrm>
                <a:off x="710285" y="4072373"/>
                <a:ext cx="2855562" cy="276999"/>
              </a:xfrm>
              <a:prstGeom prst="rect">
                <a:avLst/>
              </a:prstGeom>
              <a:noFill/>
            </p:spPr>
            <p:txBody>
              <a:bodyPr wrap="none" lIns="0" tIns="0" rIns="0" bIns="0">
                <a:normAutofit lnSpcReduction="10000"/>
              </a:bodyPr>
              <a:lstStyle/>
              <a:p>
                <a:pPr algn="r"/>
                <a:r>
                  <a:rPr lang="zh-CN" altLang="en-US" sz="14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0" name="矩形 9"/>
              <p:cNvSpPr/>
              <p:nvPr/>
            </p:nvSpPr>
            <p:spPr>
              <a:xfrm>
                <a:off x="710285" y="4349371"/>
                <a:ext cx="2855562" cy="604673"/>
              </a:xfrm>
              <a:prstGeom prst="rect">
                <a:avLst/>
              </a:prstGeom>
            </p:spPr>
            <p:txBody>
              <a:bodyPr wrap="square" lIns="0" tIns="0" rIns="0" bIns="0" anchor="ctr">
                <a:normAutofit/>
              </a:bodyPr>
              <a:lstStyle/>
              <a:p>
                <a:pPr algn="r">
                  <a:lnSpc>
                    <a:spcPct val="120000"/>
                  </a:lnSpc>
                </a:pPr>
                <a:r>
                  <a:rPr lang="zh-CN" altLang="en-US" sz="9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900">
                    <a:solidFill>
                      <a:schemeClr val="bg1">
                        <a:lumMod val="50000"/>
                      </a:schemeClr>
                    </a:solidFill>
                    <a:latin typeface="微软雅黑" panose="020b0503020204020204" pitchFamily="34" charset="-122"/>
                    <a:ea typeface="微软雅黑" panose="020b0503020204020204" pitchFamily="34" charset="-122"/>
                  </a:rPr>
                </a:br>
                <a:r>
                  <a:rPr lang="zh-CN" altLang="en-US" sz="9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sp>
        <p:nvSpPr>
          <p:cNvPr id="34" name="文本框 33"/>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5="http://schemas.microsoft.com/office/powerpoint/2012/main" Requires="p15">
      <p:transition spd="slow" advClick="0" advTm="0" p14:dur="150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nodeType="afterGroup">
                            <p:stCondLst>
                              <p:cond delay="1000"/>
                            </p:stCondLst>
                            <p:childTnLst>
                              <p:par>
                                <p:cTn id="12" presetID="53" presetClass="entr" presetSubtype="16"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500" fill="hold"/>
                                        <p:tgtEl>
                                          <p:spTgt spid="2"/>
                                        </p:tgtEl>
                                        <p:attrNameLst>
                                          <p:attrName>ppt_w</p:attrName>
                                        </p:attrNameLst>
                                      </p:cBhvr>
                                      <p:tavLst>
                                        <p:tav tm="0">
                                          <p:val>
                                            <p:fltVal val="0"/>
                                          </p:val>
                                        </p:tav>
                                        <p:tav tm="100000">
                                          <p:val>
                                            <p:strVal val="#ppt_w"/>
                                          </p:val>
                                        </p:tav>
                                      </p:tavLst>
                                    </p:anim>
                                    <p:anim calcmode="lin" valueType="num">
                                      <p:cBhvr>
                                        <p:cTn id="15" dur="500" fill="hold"/>
                                        <p:tgtEl>
                                          <p:spTgt spid="2"/>
                                        </p:tgtEl>
                                        <p:attrNameLst>
                                          <p:attrName>ppt_h</p:attrName>
                                        </p:attrNameLst>
                                      </p:cBhvr>
                                      <p:tavLst>
                                        <p:tav tm="0">
                                          <p:val>
                                            <p:fltVal val="0"/>
                                          </p:val>
                                        </p:tav>
                                        <p:tav tm="100000">
                                          <p:val>
                                            <p:strVal val="#ppt_h"/>
                                          </p:val>
                                        </p:tav>
                                      </p:tavLst>
                                    </p:anim>
                                    <p:animEffect transition="in" filter="fade">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grpSp>
        <p:nvGrpSpPr>
          <p:cNvPr id="2" name="组合 1"/>
          <p:cNvGrpSpPr/>
          <p:nvPr/>
        </p:nvGrpSpPr>
        <p:grpSpPr>
          <a:xfrm>
            <a:off x="596661" y="1073969"/>
            <a:ext cx="7970644" cy="3292848"/>
            <a:chOff x="596661" y="1073969"/>
            <a:chExt cx="7970644" cy="3292848"/>
          </a:xfrm>
        </p:grpSpPr>
        <p:sp>
          <p:nvSpPr>
            <p:cNvPr id="4" name="Freeform: Shape 3"/>
            <p:cNvSpPr/>
            <p:nvPr/>
          </p:nvSpPr>
          <p:spPr bwMode="auto">
            <a:xfrm>
              <a:off x="4008439" y="1189939"/>
              <a:ext cx="1035050" cy="1485900"/>
            </a:xfrm>
            <a:custGeom>
              <a:cxnLst>
                <a:cxn ang="0">
                  <a:pos x="224" y="205"/>
                </a:cxn>
                <a:cxn ang="0">
                  <a:pos x="207" y="229"/>
                </a:cxn>
                <a:cxn ang="0">
                  <a:pos x="201" y="220"/>
                </a:cxn>
                <a:cxn ang="0">
                  <a:pos x="179" y="211"/>
                </a:cxn>
                <a:cxn ang="0">
                  <a:pos x="156" y="220"/>
                </a:cxn>
                <a:cxn ang="0">
                  <a:pos x="147" y="243"/>
                </a:cxn>
                <a:cxn ang="0">
                  <a:pos x="156" y="265"/>
                </a:cxn>
                <a:cxn ang="0">
                  <a:pos x="175" y="275"/>
                </a:cxn>
                <a:cxn ang="0">
                  <a:pos x="141" y="322"/>
                </a:cxn>
                <a:cxn ang="0">
                  <a:pos x="122" y="283"/>
                </a:cxn>
                <a:cxn ang="0">
                  <a:pos x="102" y="322"/>
                </a:cxn>
                <a:cxn ang="0">
                  <a:pos x="63" y="269"/>
                </a:cxn>
                <a:cxn ang="0">
                  <a:pos x="54" y="283"/>
                </a:cxn>
                <a:cxn ang="0">
                  <a:pos x="32" y="293"/>
                </a:cxn>
                <a:cxn ang="0">
                  <a:pos x="9" y="283"/>
                </a:cxn>
                <a:cxn ang="0">
                  <a:pos x="0" y="261"/>
                </a:cxn>
                <a:cxn ang="0">
                  <a:pos x="9" y="238"/>
                </a:cxn>
                <a:cxn ang="0">
                  <a:pos x="32" y="229"/>
                </a:cxn>
                <a:cxn ang="0">
                  <a:pos x="33" y="229"/>
                </a:cxn>
                <a:cxn ang="0">
                  <a:pos x="15" y="205"/>
                </a:cxn>
                <a:cxn ang="0">
                  <a:pos x="122" y="0"/>
                </a:cxn>
                <a:cxn ang="0">
                  <a:pos x="224" y="205"/>
                </a:cxn>
              </a:cxnLst>
              <a:rect l="0" t="0" r="r" b="b"/>
              <a:pathLst>
                <a:path w="224" h="322">
                  <a:moveTo>
                    <a:pt x="224" y="205"/>
                  </a:moveTo>
                  <a:cubicBezTo>
                    <a:pt x="207" y="229"/>
                    <a:pt x="207" y="229"/>
                    <a:pt x="207" y="229"/>
                  </a:cubicBezTo>
                  <a:cubicBezTo>
                    <a:pt x="206" y="226"/>
                    <a:pt x="204" y="223"/>
                    <a:pt x="201" y="220"/>
                  </a:cubicBezTo>
                  <a:cubicBezTo>
                    <a:pt x="195" y="214"/>
                    <a:pt x="188" y="211"/>
                    <a:pt x="179" y="211"/>
                  </a:cubicBezTo>
                  <a:cubicBezTo>
                    <a:pt x="170" y="211"/>
                    <a:pt x="163" y="214"/>
                    <a:pt x="156" y="220"/>
                  </a:cubicBezTo>
                  <a:cubicBezTo>
                    <a:pt x="150" y="227"/>
                    <a:pt x="147" y="234"/>
                    <a:pt x="147" y="243"/>
                  </a:cubicBezTo>
                  <a:cubicBezTo>
                    <a:pt x="147" y="252"/>
                    <a:pt x="150" y="259"/>
                    <a:pt x="156" y="265"/>
                  </a:cubicBezTo>
                  <a:cubicBezTo>
                    <a:pt x="162" y="271"/>
                    <a:pt x="168" y="274"/>
                    <a:pt x="175" y="275"/>
                  </a:cubicBezTo>
                  <a:cubicBezTo>
                    <a:pt x="141" y="322"/>
                    <a:pt x="141" y="322"/>
                    <a:pt x="141" y="322"/>
                  </a:cubicBezTo>
                  <a:cubicBezTo>
                    <a:pt x="122" y="283"/>
                    <a:pt x="122" y="283"/>
                    <a:pt x="122" y="283"/>
                  </a:cubicBezTo>
                  <a:cubicBezTo>
                    <a:pt x="102" y="322"/>
                    <a:pt x="102" y="322"/>
                    <a:pt x="102" y="322"/>
                  </a:cubicBezTo>
                  <a:cubicBezTo>
                    <a:pt x="63" y="269"/>
                    <a:pt x="63" y="269"/>
                    <a:pt x="63" y="269"/>
                  </a:cubicBezTo>
                  <a:cubicBezTo>
                    <a:pt x="61" y="275"/>
                    <a:pt x="58" y="279"/>
                    <a:pt x="54" y="283"/>
                  </a:cubicBezTo>
                  <a:cubicBezTo>
                    <a:pt x="48" y="290"/>
                    <a:pt x="41" y="293"/>
                    <a:pt x="32" y="293"/>
                  </a:cubicBezTo>
                  <a:cubicBezTo>
                    <a:pt x="23" y="293"/>
                    <a:pt x="15" y="290"/>
                    <a:pt x="9" y="283"/>
                  </a:cubicBezTo>
                  <a:cubicBezTo>
                    <a:pt x="3" y="277"/>
                    <a:pt x="0" y="270"/>
                    <a:pt x="0" y="261"/>
                  </a:cubicBezTo>
                  <a:cubicBezTo>
                    <a:pt x="0" y="252"/>
                    <a:pt x="3" y="245"/>
                    <a:pt x="9" y="238"/>
                  </a:cubicBezTo>
                  <a:cubicBezTo>
                    <a:pt x="15" y="232"/>
                    <a:pt x="23" y="229"/>
                    <a:pt x="32" y="229"/>
                  </a:cubicBezTo>
                  <a:cubicBezTo>
                    <a:pt x="32" y="229"/>
                    <a:pt x="32" y="229"/>
                    <a:pt x="33" y="229"/>
                  </a:cubicBezTo>
                  <a:cubicBezTo>
                    <a:pt x="15" y="205"/>
                    <a:pt x="15" y="205"/>
                    <a:pt x="15" y="205"/>
                  </a:cubicBezTo>
                  <a:cubicBezTo>
                    <a:pt x="122" y="0"/>
                    <a:pt x="122" y="0"/>
                    <a:pt x="122" y="0"/>
                  </a:cubicBezTo>
                  <a:lnTo>
                    <a:pt x="224" y="205"/>
                  </a:lnTo>
                  <a:close/>
                </a:path>
              </a:pathLst>
            </a:custGeom>
            <a:solidFill>
              <a:schemeClr val="accent2"/>
            </a:solidFill>
            <a:ln w="19050">
              <a:solidFill>
                <a:schemeClr val="bg1"/>
              </a:solid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Freeform: Shape 4"/>
            <p:cNvSpPr/>
            <p:nvPr/>
          </p:nvSpPr>
          <p:spPr bwMode="auto">
            <a:xfrm>
              <a:off x="3025777" y="2136090"/>
              <a:ext cx="1454150" cy="1065213"/>
            </a:xfrm>
            <a:custGeom>
              <a:cxnLst>
                <a:cxn ang="0">
                  <a:pos x="315" y="117"/>
                </a:cxn>
                <a:cxn ang="0">
                  <a:pos x="272" y="124"/>
                </a:cxn>
                <a:cxn ang="0">
                  <a:pos x="303" y="156"/>
                </a:cxn>
                <a:cxn ang="0">
                  <a:pos x="245" y="176"/>
                </a:cxn>
                <a:cxn ang="0">
                  <a:pos x="245" y="176"/>
                </a:cxn>
                <a:cxn ang="0">
                  <a:pos x="255" y="199"/>
                </a:cxn>
                <a:cxn ang="0">
                  <a:pos x="245" y="221"/>
                </a:cxn>
                <a:cxn ang="0">
                  <a:pos x="223" y="231"/>
                </a:cxn>
                <a:cxn ang="0">
                  <a:pos x="200" y="221"/>
                </a:cxn>
                <a:cxn ang="0">
                  <a:pos x="191" y="199"/>
                </a:cxn>
                <a:cxn ang="0">
                  <a:pos x="191" y="195"/>
                </a:cxn>
                <a:cxn ang="0">
                  <a:pos x="166" y="204"/>
                </a:cxn>
                <a:cxn ang="0">
                  <a:pos x="0" y="36"/>
                </a:cxn>
                <a:cxn ang="0">
                  <a:pos x="228" y="0"/>
                </a:cxn>
                <a:cxn ang="0">
                  <a:pos x="246" y="24"/>
                </a:cxn>
                <a:cxn ang="0">
                  <a:pos x="245" y="24"/>
                </a:cxn>
                <a:cxn ang="0">
                  <a:pos x="222" y="33"/>
                </a:cxn>
                <a:cxn ang="0">
                  <a:pos x="213" y="56"/>
                </a:cxn>
                <a:cxn ang="0">
                  <a:pos x="222" y="78"/>
                </a:cxn>
                <a:cxn ang="0">
                  <a:pos x="245" y="88"/>
                </a:cxn>
                <a:cxn ang="0">
                  <a:pos x="267" y="78"/>
                </a:cxn>
                <a:cxn ang="0">
                  <a:pos x="276" y="64"/>
                </a:cxn>
                <a:cxn ang="0">
                  <a:pos x="315" y="117"/>
                </a:cxn>
              </a:cxnLst>
              <a:rect l="0" t="0" r="r" b="b"/>
              <a:pathLst>
                <a:path w="315" h="231">
                  <a:moveTo>
                    <a:pt x="315" y="117"/>
                  </a:moveTo>
                  <a:cubicBezTo>
                    <a:pt x="272" y="124"/>
                    <a:pt x="272" y="124"/>
                    <a:pt x="272" y="124"/>
                  </a:cubicBezTo>
                  <a:cubicBezTo>
                    <a:pt x="303" y="156"/>
                    <a:pt x="303" y="156"/>
                    <a:pt x="303" y="156"/>
                  </a:cubicBezTo>
                  <a:cubicBezTo>
                    <a:pt x="245" y="176"/>
                    <a:pt x="245" y="176"/>
                    <a:pt x="245" y="176"/>
                  </a:cubicBezTo>
                  <a:cubicBezTo>
                    <a:pt x="245" y="176"/>
                    <a:pt x="245" y="176"/>
                    <a:pt x="245" y="176"/>
                  </a:cubicBezTo>
                  <a:cubicBezTo>
                    <a:pt x="251" y="182"/>
                    <a:pt x="255" y="190"/>
                    <a:pt x="255" y="199"/>
                  </a:cubicBezTo>
                  <a:cubicBezTo>
                    <a:pt x="255" y="208"/>
                    <a:pt x="251" y="215"/>
                    <a:pt x="245" y="221"/>
                  </a:cubicBezTo>
                  <a:cubicBezTo>
                    <a:pt x="239" y="227"/>
                    <a:pt x="232" y="231"/>
                    <a:pt x="223" y="231"/>
                  </a:cubicBezTo>
                  <a:cubicBezTo>
                    <a:pt x="214" y="231"/>
                    <a:pt x="206" y="227"/>
                    <a:pt x="200" y="221"/>
                  </a:cubicBezTo>
                  <a:cubicBezTo>
                    <a:pt x="194" y="215"/>
                    <a:pt x="191" y="208"/>
                    <a:pt x="191" y="199"/>
                  </a:cubicBezTo>
                  <a:cubicBezTo>
                    <a:pt x="191" y="198"/>
                    <a:pt x="191" y="196"/>
                    <a:pt x="191" y="195"/>
                  </a:cubicBezTo>
                  <a:cubicBezTo>
                    <a:pt x="166" y="204"/>
                    <a:pt x="166" y="204"/>
                    <a:pt x="166" y="204"/>
                  </a:cubicBezTo>
                  <a:cubicBezTo>
                    <a:pt x="0" y="36"/>
                    <a:pt x="0" y="36"/>
                    <a:pt x="0" y="36"/>
                  </a:cubicBezTo>
                  <a:cubicBezTo>
                    <a:pt x="228" y="0"/>
                    <a:pt x="228" y="0"/>
                    <a:pt x="228" y="0"/>
                  </a:cubicBezTo>
                  <a:cubicBezTo>
                    <a:pt x="246" y="24"/>
                    <a:pt x="246" y="24"/>
                    <a:pt x="246" y="24"/>
                  </a:cubicBezTo>
                  <a:cubicBezTo>
                    <a:pt x="245" y="24"/>
                    <a:pt x="245" y="24"/>
                    <a:pt x="245" y="24"/>
                  </a:cubicBezTo>
                  <a:cubicBezTo>
                    <a:pt x="236" y="24"/>
                    <a:pt x="228" y="27"/>
                    <a:pt x="222" y="33"/>
                  </a:cubicBezTo>
                  <a:cubicBezTo>
                    <a:pt x="216" y="40"/>
                    <a:pt x="213" y="47"/>
                    <a:pt x="213" y="56"/>
                  </a:cubicBezTo>
                  <a:cubicBezTo>
                    <a:pt x="213" y="65"/>
                    <a:pt x="216" y="72"/>
                    <a:pt x="222" y="78"/>
                  </a:cubicBezTo>
                  <a:cubicBezTo>
                    <a:pt x="228" y="85"/>
                    <a:pt x="236" y="88"/>
                    <a:pt x="245" y="88"/>
                  </a:cubicBezTo>
                  <a:cubicBezTo>
                    <a:pt x="254" y="88"/>
                    <a:pt x="261" y="85"/>
                    <a:pt x="267" y="78"/>
                  </a:cubicBezTo>
                  <a:cubicBezTo>
                    <a:pt x="271" y="74"/>
                    <a:pt x="274" y="70"/>
                    <a:pt x="276" y="64"/>
                  </a:cubicBezTo>
                  <a:lnTo>
                    <a:pt x="315" y="117"/>
                  </a:lnTo>
                  <a:close/>
                </a:path>
              </a:pathLst>
            </a:custGeom>
            <a:solidFill>
              <a:schemeClr val="accent1"/>
            </a:solidFill>
            <a:ln w="19050">
              <a:solidFill>
                <a:schemeClr val="bg1"/>
              </a:solid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Freeform: Shape 5"/>
            <p:cNvSpPr/>
            <p:nvPr/>
          </p:nvSpPr>
          <p:spPr bwMode="auto">
            <a:xfrm>
              <a:off x="3551239" y="2855227"/>
              <a:ext cx="1238250" cy="1357313"/>
            </a:xfrm>
            <a:custGeom>
              <a:cxnLst>
                <a:cxn ang="0">
                  <a:pos x="189" y="0"/>
                </a:cxn>
                <a:cxn ang="0">
                  <a:pos x="179" y="46"/>
                </a:cxn>
                <a:cxn ang="0">
                  <a:pos x="221" y="24"/>
                </a:cxn>
                <a:cxn ang="0">
                  <a:pos x="219" y="89"/>
                </a:cxn>
                <a:cxn ang="0">
                  <a:pos x="236" y="84"/>
                </a:cxn>
                <a:cxn ang="0">
                  <a:pos x="258" y="93"/>
                </a:cxn>
                <a:cxn ang="0">
                  <a:pos x="268" y="116"/>
                </a:cxn>
                <a:cxn ang="0">
                  <a:pos x="258" y="138"/>
                </a:cxn>
                <a:cxn ang="0">
                  <a:pos x="236" y="148"/>
                </a:cxn>
                <a:cxn ang="0">
                  <a:pos x="218" y="142"/>
                </a:cxn>
                <a:cxn ang="0">
                  <a:pos x="218" y="176"/>
                </a:cxn>
                <a:cxn ang="0">
                  <a:pos x="0" y="294"/>
                </a:cxn>
                <a:cxn ang="0">
                  <a:pos x="52" y="48"/>
                </a:cxn>
                <a:cxn ang="0">
                  <a:pos x="77" y="39"/>
                </a:cxn>
                <a:cxn ang="0">
                  <a:pos x="77" y="43"/>
                </a:cxn>
                <a:cxn ang="0">
                  <a:pos x="86" y="65"/>
                </a:cxn>
                <a:cxn ang="0">
                  <a:pos x="109" y="75"/>
                </a:cxn>
                <a:cxn ang="0">
                  <a:pos x="131" y="65"/>
                </a:cxn>
                <a:cxn ang="0">
                  <a:pos x="141" y="43"/>
                </a:cxn>
                <a:cxn ang="0">
                  <a:pos x="131" y="20"/>
                </a:cxn>
                <a:cxn ang="0">
                  <a:pos x="131" y="20"/>
                </a:cxn>
                <a:cxn ang="0">
                  <a:pos x="189" y="0"/>
                </a:cxn>
              </a:cxnLst>
              <a:rect l="0" t="0" r="r" b="b"/>
              <a:pathLst>
                <a:path w="268" h="294">
                  <a:moveTo>
                    <a:pt x="189" y="0"/>
                  </a:moveTo>
                  <a:cubicBezTo>
                    <a:pt x="179" y="46"/>
                    <a:pt x="179" y="46"/>
                    <a:pt x="179" y="46"/>
                  </a:cubicBezTo>
                  <a:cubicBezTo>
                    <a:pt x="221" y="24"/>
                    <a:pt x="221" y="24"/>
                    <a:pt x="221" y="24"/>
                  </a:cubicBezTo>
                  <a:cubicBezTo>
                    <a:pt x="219" y="89"/>
                    <a:pt x="219" y="89"/>
                    <a:pt x="219" y="89"/>
                  </a:cubicBezTo>
                  <a:cubicBezTo>
                    <a:pt x="224" y="86"/>
                    <a:pt x="230" y="84"/>
                    <a:pt x="236" y="84"/>
                  </a:cubicBezTo>
                  <a:cubicBezTo>
                    <a:pt x="245" y="84"/>
                    <a:pt x="252" y="87"/>
                    <a:pt x="258" y="93"/>
                  </a:cubicBezTo>
                  <a:cubicBezTo>
                    <a:pt x="265" y="99"/>
                    <a:pt x="268" y="107"/>
                    <a:pt x="268" y="116"/>
                  </a:cubicBezTo>
                  <a:cubicBezTo>
                    <a:pt x="268" y="125"/>
                    <a:pt x="265" y="132"/>
                    <a:pt x="258" y="138"/>
                  </a:cubicBezTo>
                  <a:cubicBezTo>
                    <a:pt x="252" y="144"/>
                    <a:pt x="245" y="148"/>
                    <a:pt x="236" y="148"/>
                  </a:cubicBezTo>
                  <a:cubicBezTo>
                    <a:pt x="229" y="148"/>
                    <a:pt x="224" y="146"/>
                    <a:pt x="218" y="142"/>
                  </a:cubicBezTo>
                  <a:cubicBezTo>
                    <a:pt x="218" y="176"/>
                    <a:pt x="218" y="176"/>
                    <a:pt x="218" y="176"/>
                  </a:cubicBezTo>
                  <a:cubicBezTo>
                    <a:pt x="0" y="294"/>
                    <a:pt x="0" y="294"/>
                    <a:pt x="0" y="294"/>
                  </a:cubicBezTo>
                  <a:cubicBezTo>
                    <a:pt x="52" y="48"/>
                    <a:pt x="52" y="48"/>
                    <a:pt x="52" y="48"/>
                  </a:cubicBezTo>
                  <a:cubicBezTo>
                    <a:pt x="77" y="39"/>
                    <a:pt x="77" y="39"/>
                    <a:pt x="77" y="39"/>
                  </a:cubicBezTo>
                  <a:cubicBezTo>
                    <a:pt x="77" y="40"/>
                    <a:pt x="77" y="42"/>
                    <a:pt x="77" y="43"/>
                  </a:cubicBezTo>
                  <a:cubicBezTo>
                    <a:pt x="77" y="52"/>
                    <a:pt x="80" y="59"/>
                    <a:pt x="86" y="65"/>
                  </a:cubicBezTo>
                  <a:cubicBezTo>
                    <a:pt x="92" y="71"/>
                    <a:pt x="100" y="75"/>
                    <a:pt x="109" y="75"/>
                  </a:cubicBezTo>
                  <a:cubicBezTo>
                    <a:pt x="118" y="75"/>
                    <a:pt x="125" y="71"/>
                    <a:pt x="131" y="65"/>
                  </a:cubicBezTo>
                  <a:cubicBezTo>
                    <a:pt x="137" y="59"/>
                    <a:pt x="141" y="52"/>
                    <a:pt x="141" y="43"/>
                  </a:cubicBezTo>
                  <a:cubicBezTo>
                    <a:pt x="141" y="34"/>
                    <a:pt x="137" y="26"/>
                    <a:pt x="131" y="20"/>
                  </a:cubicBezTo>
                  <a:cubicBezTo>
                    <a:pt x="131" y="20"/>
                    <a:pt x="131" y="20"/>
                    <a:pt x="131" y="20"/>
                  </a:cubicBezTo>
                  <a:lnTo>
                    <a:pt x="189" y="0"/>
                  </a:lnTo>
                  <a:close/>
                </a:path>
              </a:pathLst>
            </a:custGeom>
            <a:solidFill>
              <a:schemeClr val="accent6"/>
            </a:solidFill>
            <a:ln w="19050">
              <a:solidFill>
                <a:schemeClr val="bg1"/>
              </a:solid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Freeform: Shape 6"/>
            <p:cNvSpPr/>
            <p:nvPr/>
          </p:nvSpPr>
          <p:spPr bwMode="auto">
            <a:xfrm>
              <a:off x="4557715" y="2796490"/>
              <a:ext cx="1020763" cy="1406525"/>
            </a:xfrm>
            <a:custGeom>
              <a:cxnLst>
                <a:cxn ang="0">
                  <a:pos x="3" y="37"/>
                </a:cxn>
                <a:cxn ang="0">
                  <a:pos x="44" y="59"/>
                </a:cxn>
                <a:cxn ang="0">
                  <a:pos x="35" y="12"/>
                </a:cxn>
                <a:cxn ang="0">
                  <a:pos x="94" y="32"/>
                </a:cxn>
                <a:cxn ang="0">
                  <a:pos x="94" y="32"/>
                </a:cxn>
                <a:cxn ang="0">
                  <a:pos x="103" y="9"/>
                </a:cxn>
                <a:cxn ang="0">
                  <a:pos x="126" y="0"/>
                </a:cxn>
                <a:cxn ang="0">
                  <a:pos x="148" y="9"/>
                </a:cxn>
                <a:cxn ang="0">
                  <a:pos x="158" y="32"/>
                </a:cxn>
                <a:cxn ang="0">
                  <a:pos x="151" y="51"/>
                </a:cxn>
                <a:cxn ang="0">
                  <a:pos x="173" y="59"/>
                </a:cxn>
                <a:cxn ang="0">
                  <a:pos x="174" y="59"/>
                </a:cxn>
                <a:cxn ang="0">
                  <a:pos x="221" y="304"/>
                </a:cxn>
                <a:cxn ang="0">
                  <a:pos x="220" y="305"/>
                </a:cxn>
                <a:cxn ang="0">
                  <a:pos x="0" y="189"/>
                </a:cxn>
                <a:cxn ang="0">
                  <a:pos x="0" y="155"/>
                </a:cxn>
                <a:cxn ang="0">
                  <a:pos x="18" y="161"/>
                </a:cxn>
                <a:cxn ang="0">
                  <a:pos x="40" y="151"/>
                </a:cxn>
                <a:cxn ang="0">
                  <a:pos x="50" y="129"/>
                </a:cxn>
                <a:cxn ang="0">
                  <a:pos x="40" y="106"/>
                </a:cxn>
                <a:cxn ang="0">
                  <a:pos x="18" y="97"/>
                </a:cxn>
                <a:cxn ang="0">
                  <a:pos x="1" y="102"/>
                </a:cxn>
                <a:cxn ang="0">
                  <a:pos x="3" y="37"/>
                </a:cxn>
              </a:cxnLst>
              <a:rect l="0" t="0" r="r" b="b"/>
              <a:pathLst>
                <a:path w="221" h="305">
                  <a:moveTo>
                    <a:pt x="3" y="37"/>
                  </a:moveTo>
                  <a:cubicBezTo>
                    <a:pt x="44" y="59"/>
                    <a:pt x="44" y="59"/>
                    <a:pt x="44" y="59"/>
                  </a:cubicBezTo>
                  <a:cubicBezTo>
                    <a:pt x="35" y="12"/>
                    <a:pt x="35" y="12"/>
                    <a:pt x="35" y="12"/>
                  </a:cubicBezTo>
                  <a:cubicBezTo>
                    <a:pt x="94" y="32"/>
                    <a:pt x="94" y="32"/>
                    <a:pt x="94" y="32"/>
                  </a:cubicBezTo>
                  <a:cubicBezTo>
                    <a:pt x="94" y="32"/>
                    <a:pt x="94" y="32"/>
                    <a:pt x="94" y="32"/>
                  </a:cubicBezTo>
                  <a:cubicBezTo>
                    <a:pt x="94" y="23"/>
                    <a:pt x="97" y="15"/>
                    <a:pt x="103" y="9"/>
                  </a:cubicBezTo>
                  <a:cubicBezTo>
                    <a:pt x="110" y="3"/>
                    <a:pt x="117" y="0"/>
                    <a:pt x="126" y="0"/>
                  </a:cubicBezTo>
                  <a:cubicBezTo>
                    <a:pt x="135" y="0"/>
                    <a:pt x="142" y="3"/>
                    <a:pt x="148" y="9"/>
                  </a:cubicBezTo>
                  <a:cubicBezTo>
                    <a:pt x="155" y="15"/>
                    <a:pt x="158" y="23"/>
                    <a:pt x="158" y="32"/>
                  </a:cubicBezTo>
                  <a:cubicBezTo>
                    <a:pt x="158" y="39"/>
                    <a:pt x="155" y="46"/>
                    <a:pt x="151" y="51"/>
                  </a:cubicBezTo>
                  <a:cubicBezTo>
                    <a:pt x="173" y="59"/>
                    <a:pt x="173" y="59"/>
                    <a:pt x="173" y="59"/>
                  </a:cubicBezTo>
                  <a:cubicBezTo>
                    <a:pt x="174" y="59"/>
                    <a:pt x="174" y="59"/>
                    <a:pt x="174" y="59"/>
                  </a:cubicBezTo>
                  <a:cubicBezTo>
                    <a:pt x="221" y="304"/>
                    <a:pt x="221" y="304"/>
                    <a:pt x="221" y="304"/>
                  </a:cubicBezTo>
                  <a:cubicBezTo>
                    <a:pt x="220" y="305"/>
                    <a:pt x="220" y="305"/>
                    <a:pt x="220" y="305"/>
                  </a:cubicBezTo>
                  <a:cubicBezTo>
                    <a:pt x="0" y="189"/>
                    <a:pt x="0" y="189"/>
                    <a:pt x="0" y="189"/>
                  </a:cubicBezTo>
                  <a:cubicBezTo>
                    <a:pt x="0" y="155"/>
                    <a:pt x="0" y="155"/>
                    <a:pt x="0" y="155"/>
                  </a:cubicBezTo>
                  <a:cubicBezTo>
                    <a:pt x="6" y="159"/>
                    <a:pt x="11" y="161"/>
                    <a:pt x="18" y="161"/>
                  </a:cubicBezTo>
                  <a:cubicBezTo>
                    <a:pt x="27" y="161"/>
                    <a:pt x="34" y="157"/>
                    <a:pt x="40" y="151"/>
                  </a:cubicBezTo>
                  <a:cubicBezTo>
                    <a:pt x="47" y="145"/>
                    <a:pt x="50" y="138"/>
                    <a:pt x="50" y="129"/>
                  </a:cubicBezTo>
                  <a:cubicBezTo>
                    <a:pt x="50" y="120"/>
                    <a:pt x="47" y="112"/>
                    <a:pt x="40" y="106"/>
                  </a:cubicBezTo>
                  <a:cubicBezTo>
                    <a:pt x="34" y="100"/>
                    <a:pt x="27" y="97"/>
                    <a:pt x="18" y="97"/>
                  </a:cubicBezTo>
                  <a:cubicBezTo>
                    <a:pt x="12" y="97"/>
                    <a:pt x="6" y="99"/>
                    <a:pt x="1" y="102"/>
                  </a:cubicBezTo>
                  <a:lnTo>
                    <a:pt x="3" y="37"/>
                  </a:lnTo>
                  <a:close/>
                </a:path>
              </a:pathLst>
            </a:custGeom>
            <a:solidFill>
              <a:schemeClr val="accent4"/>
            </a:solidFill>
            <a:ln w="19050">
              <a:solidFill>
                <a:schemeClr val="bg1"/>
              </a:solid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8" name="Freeform: Shape 7"/>
            <p:cNvSpPr/>
            <p:nvPr/>
          </p:nvSpPr>
          <p:spPr bwMode="auto">
            <a:xfrm>
              <a:off x="4659314" y="2136090"/>
              <a:ext cx="1468438" cy="931863"/>
            </a:xfrm>
            <a:custGeom>
              <a:cxnLst>
                <a:cxn ang="0">
                  <a:pos x="13" y="155"/>
                </a:cxn>
                <a:cxn ang="0">
                  <a:pos x="45" y="124"/>
                </a:cxn>
                <a:cxn ang="0">
                  <a:pos x="0" y="117"/>
                </a:cxn>
                <a:cxn ang="0">
                  <a:pos x="34" y="70"/>
                </a:cxn>
                <a:cxn ang="0">
                  <a:pos x="15" y="60"/>
                </a:cxn>
                <a:cxn ang="0">
                  <a:pos x="6" y="38"/>
                </a:cxn>
                <a:cxn ang="0">
                  <a:pos x="15" y="15"/>
                </a:cxn>
                <a:cxn ang="0">
                  <a:pos x="38" y="6"/>
                </a:cxn>
                <a:cxn ang="0">
                  <a:pos x="60" y="15"/>
                </a:cxn>
                <a:cxn ang="0">
                  <a:pos x="66" y="24"/>
                </a:cxn>
                <a:cxn ang="0">
                  <a:pos x="83" y="0"/>
                </a:cxn>
                <a:cxn ang="0">
                  <a:pos x="318" y="36"/>
                </a:cxn>
                <a:cxn ang="0">
                  <a:pos x="151" y="202"/>
                </a:cxn>
                <a:cxn ang="0">
                  <a:pos x="129" y="194"/>
                </a:cxn>
                <a:cxn ang="0">
                  <a:pos x="136" y="175"/>
                </a:cxn>
                <a:cxn ang="0">
                  <a:pos x="126" y="152"/>
                </a:cxn>
                <a:cxn ang="0">
                  <a:pos x="104" y="143"/>
                </a:cxn>
                <a:cxn ang="0">
                  <a:pos x="81" y="152"/>
                </a:cxn>
                <a:cxn ang="0">
                  <a:pos x="72" y="175"/>
                </a:cxn>
                <a:cxn ang="0">
                  <a:pos x="72" y="175"/>
                </a:cxn>
                <a:cxn ang="0">
                  <a:pos x="13" y="155"/>
                </a:cxn>
              </a:cxnLst>
              <a:rect l="0" t="0" r="r" b="b"/>
              <a:pathLst>
                <a:path w="318" h="201">
                  <a:moveTo>
                    <a:pt x="13" y="155"/>
                  </a:moveTo>
                  <a:cubicBezTo>
                    <a:pt x="45" y="124"/>
                    <a:pt x="45" y="124"/>
                    <a:pt x="45" y="124"/>
                  </a:cubicBezTo>
                  <a:cubicBezTo>
                    <a:pt x="0" y="117"/>
                    <a:pt x="0" y="117"/>
                    <a:pt x="0" y="117"/>
                  </a:cubicBezTo>
                  <a:cubicBezTo>
                    <a:pt x="34" y="70"/>
                    <a:pt x="34" y="70"/>
                    <a:pt x="34" y="70"/>
                  </a:cubicBezTo>
                  <a:cubicBezTo>
                    <a:pt x="27" y="69"/>
                    <a:pt x="21" y="66"/>
                    <a:pt x="15" y="60"/>
                  </a:cubicBezTo>
                  <a:cubicBezTo>
                    <a:pt x="9" y="54"/>
                    <a:pt x="6" y="47"/>
                    <a:pt x="6" y="38"/>
                  </a:cubicBezTo>
                  <a:cubicBezTo>
                    <a:pt x="6" y="29"/>
                    <a:pt x="9" y="22"/>
                    <a:pt x="15" y="15"/>
                  </a:cubicBezTo>
                  <a:cubicBezTo>
                    <a:pt x="22" y="9"/>
                    <a:pt x="29" y="6"/>
                    <a:pt x="38" y="6"/>
                  </a:cubicBezTo>
                  <a:cubicBezTo>
                    <a:pt x="47" y="6"/>
                    <a:pt x="54" y="9"/>
                    <a:pt x="60" y="15"/>
                  </a:cubicBezTo>
                  <a:cubicBezTo>
                    <a:pt x="63" y="18"/>
                    <a:pt x="65" y="21"/>
                    <a:pt x="66" y="24"/>
                  </a:cubicBezTo>
                  <a:cubicBezTo>
                    <a:pt x="83" y="0"/>
                    <a:pt x="83" y="0"/>
                    <a:pt x="83" y="0"/>
                  </a:cubicBezTo>
                  <a:cubicBezTo>
                    <a:pt x="318" y="36"/>
                    <a:pt x="318" y="36"/>
                    <a:pt x="318" y="36"/>
                  </a:cubicBezTo>
                  <a:cubicBezTo>
                    <a:pt x="151" y="202"/>
                    <a:pt x="151" y="202"/>
                    <a:pt x="151" y="202"/>
                  </a:cubicBezTo>
                  <a:cubicBezTo>
                    <a:pt x="129" y="194"/>
                    <a:pt x="129" y="194"/>
                    <a:pt x="129" y="194"/>
                  </a:cubicBezTo>
                  <a:cubicBezTo>
                    <a:pt x="133" y="189"/>
                    <a:pt x="136" y="182"/>
                    <a:pt x="136" y="175"/>
                  </a:cubicBezTo>
                  <a:cubicBezTo>
                    <a:pt x="136" y="166"/>
                    <a:pt x="133" y="158"/>
                    <a:pt x="126" y="152"/>
                  </a:cubicBezTo>
                  <a:cubicBezTo>
                    <a:pt x="120" y="146"/>
                    <a:pt x="113" y="143"/>
                    <a:pt x="104" y="143"/>
                  </a:cubicBezTo>
                  <a:cubicBezTo>
                    <a:pt x="95" y="143"/>
                    <a:pt x="88" y="146"/>
                    <a:pt x="81" y="152"/>
                  </a:cubicBezTo>
                  <a:cubicBezTo>
                    <a:pt x="75" y="158"/>
                    <a:pt x="72" y="166"/>
                    <a:pt x="72" y="175"/>
                  </a:cubicBezTo>
                  <a:cubicBezTo>
                    <a:pt x="72" y="175"/>
                    <a:pt x="72" y="175"/>
                    <a:pt x="72" y="175"/>
                  </a:cubicBezTo>
                  <a:lnTo>
                    <a:pt x="13" y="155"/>
                  </a:lnTo>
                  <a:close/>
                </a:path>
              </a:pathLst>
            </a:custGeom>
            <a:solidFill>
              <a:schemeClr val="accent3"/>
            </a:solidFill>
            <a:ln w="19050">
              <a:solidFill>
                <a:schemeClr val="bg1"/>
              </a:solid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9" name="Group 8"/>
            <p:cNvGrpSpPr/>
            <p:nvPr/>
          </p:nvGrpSpPr>
          <p:grpSpPr>
            <a:xfrm flipV="1">
              <a:off x="2996819" y="3902637"/>
              <a:ext cx="455254" cy="217757"/>
              <a:chOff x="3376482" y="1459073"/>
              <a:chExt cx="455253" cy="221445"/>
            </a:xfrm>
          </p:grpSpPr>
          <p:cxnSp>
            <p:nvCxnSpPr>
              <p:cNvPr id="42" name="Straight Connector 9"/>
              <p:cNvCxnSpPr/>
              <p:nvPr/>
            </p:nvCxnSpPr>
            <p:spPr>
              <a:xfrm flipH="1" flipV="1">
                <a:off x="3592681" y="1460250"/>
                <a:ext cx="239054" cy="220268"/>
              </a:xfrm>
              <a:prstGeom prst="line">
                <a:avLst/>
              </a:prstGeom>
              <a:ln w="19050" cap="rnd">
                <a:solidFill>
                  <a:schemeClr val="accent6"/>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3" name="Straight Connector 10"/>
              <p:cNvCxnSpPr/>
              <p:nvPr/>
            </p:nvCxnSpPr>
            <p:spPr>
              <a:xfrm flipH="1" flipV="1">
                <a:off x="3376482" y="1459073"/>
                <a:ext cx="216200" cy="0"/>
              </a:xfrm>
              <a:prstGeom prst="line">
                <a:avLst/>
              </a:prstGeom>
              <a:ln w="19050" cap="rnd">
                <a:solidFill>
                  <a:schemeClr val="accent6"/>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0" name="Group 47"/>
            <p:cNvGrpSpPr/>
            <p:nvPr/>
          </p:nvGrpSpPr>
          <p:grpSpPr>
            <a:xfrm>
              <a:off x="6291109" y="3765850"/>
              <a:ext cx="2276196" cy="590576"/>
              <a:chOff x="8388145" y="5021133"/>
              <a:chExt cx="3034928" cy="787435"/>
            </a:xfrm>
          </p:grpSpPr>
          <p:sp>
            <p:nvSpPr>
              <p:cNvPr id="40" name="TextBox 12"/>
              <p:cNvSpPr txBox="1"/>
              <p:nvPr/>
            </p:nvSpPr>
            <p:spPr>
              <a:xfrm>
                <a:off x="8388147" y="5300737"/>
                <a:ext cx="3034926" cy="507831"/>
              </a:xfrm>
              <a:prstGeom prst="rect">
                <a:avLst/>
              </a:prstGeom>
              <a:noFill/>
            </p:spPr>
            <p:txBody>
              <a:bodyPr wrap="square" lIns="0" tIns="0" rIns="0" bIns="0">
                <a:normAutofit lnSpcReduction="10000"/>
              </a:bodyPr>
              <a:lstStyle/>
              <a:p>
                <a:pPr defTabSz="1218565">
                  <a:lnSpc>
                    <a:spcPct val="120000"/>
                  </a:lnSpc>
                  <a:spcBef>
                    <a:spcPct val="0"/>
                  </a:spcBef>
                  <a:defRPr/>
                </a:pPr>
                <a:r>
                  <a:rPr lang="zh-CN" altLang="en-US" sz="105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50">
                    <a:solidFill>
                      <a:schemeClr val="bg1">
                        <a:lumMod val="50000"/>
                      </a:schemeClr>
                    </a:solidFill>
                    <a:latin typeface="微软雅黑" panose="020b0503020204020204" pitchFamily="34" charset="-122"/>
                    <a:ea typeface="微软雅黑" panose="020b0503020204020204" pitchFamily="34" charset="-122"/>
                  </a:rPr>
                </a:br>
                <a:r>
                  <a:rPr lang="zh-CN" altLang="en-US" sz="105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41" name="Rectangle 13"/>
              <p:cNvSpPr/>
              <p:nvPr/>
            </p:nvSpPr>
            <p:spPr>
              <a:xfrm>
                <a:off x="8388145" y="5021133"/>
                <a:ext cx="923330" cy="276999"/>
              </a:xfrm>
              <a:prstGeom prst="rect">
                <a:avLst/>
              </a:prstGeom>
            </p:spPr>
            <p:txBody>
              <a:bodyPr wrap="none" lIns="0" tIns="0" rIns="0" bIns="0">
                <a:norm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1" name="Group 46"/>
            <p:cNvGrpSpPr/>
            <p:nvPr/>
          </p:nvGrpSpPr>
          <p:grpSpPr>
            <a:xfrm>
              <a:off x="6253009" y="2710740"/>
              <a:ext cx="2276196" cy="600101"/>
              <a:chOff x="8337345" y="3614319"/>
              <a:chExt cx="3034928" cy="800135"/>
            </a:xfrm>
          </p:grpSpPr>
          <p:sp>
            <p:nvSpPr>
              <p:cNvPr id="38" name="TextBox 15"/>
              <p:cNvSpPr txBox="1"/>
              <p:nvPr/>
            </p:nvSpPr>
            <p:spPr>
              <a:xfrm>
                <a:off x="8337346" y="3906623"/>
                <a:ext cx="3034927" cy="507831"/>
              </a:xfrm>
              <a:prstGeom prst="rect">
                <a:avLst/>
              </a:prstGeom>
              <a:noFill/>
            </p:spPr>
            <p:txBody>
              <a:bodyPr wrap="square" lIns="0" tIns="0" rIns="0" bIns="0">
                <a:normAutofit lnSpcReduction="10000"/>
              </a:bodyPr>
              <a:lstStyle/>
              <a:p>
                <a:pPr defTabSz="1218565">
                  <a:lnSpc>
                    <a:spcPct val="120000"/>
                  </a:lnSpc>
                  <a:spcBef>
                    <a:spcPct val="0"/>
                  </a:spcBef>
                  <a:defRPr/>
                </a:pPr>
                <a:r>
                  <a:rPr lang="zh-CN" altLang="en-US" sz="105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50">
                    <a:solidFill>
                      <a:schemeClr val="bg1">
                        <a:lumMod val="50000"/>
                      </a:schemeClr>
                    </a:solidFill>
                    <a:latin typeface="微软雅黑" panose="020b0503020204020204" pitchFamily="34" charset="-122"/>
                    <a:ea typeface="微软雅黑" panose="020b0503020204020204" pitchFamily="34" charset="-122"/>
                  </a:rPr>
                </a:br>
                <a:r>
                  <a:rPr lang="zh-CN" altLang="en-US" sz="105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39" name="Rectangle 16"/>
              <p:cNvSpPr/>
              <p:nvPr/>
            </p:nvSpPr>
            <p:spPr>
              <a:xfrm>
                <a:off x="8337345" y="3614319"/>
                <a:ext cx="923330" cy="276999"/>
              </a:xfrm>
              <a:prstGeom prst="rect">
                <a:avLst/>
              </a:prstGeom>
            </p:spPr>
            <p:txBody>
              <a:bodyPr wrap="none" lIns="0" tIns="0" rIns="0" bIns="0">
                <a:normAutofit/>
              </a:bodyPr>
              <a:lstStyle/>
              <a:p>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2" name="Group 43"/>
            <p:cNvGrpSpPr/>
            <p:nvPr/>
          </p:nvGrpSpPr>
          <p:grpSpPr>
            <a:xfrm>
              <a:off x="1376503" y="1073969"/>
              <a:ext cx="2276196" cy="585320"/>
              <a:chOff x="1835336" y="1431958"/>
              <a:chExt cx="3034928" cy="780426"/>
            </a:xfrm>
          </p:grpSpPr>
          <p:sp>
            <p:nvSpPr>
              <p:cNvPr id="36" name="TextBox 18"/>
              <p:cNvSpPr txBox="1"/>
              <p:nvPr/>
            </p:nvSpPr>
            <p:spPr>
              <a:xfrm>
                <a:off x="1835336" y="1704553"/>
                <a:ext cx="3034928" cy="507831"/>
              </a:xfrm>
              <a:prstGeom prst="rect">
                <a:avLst/>
              </a:prstGeom>
              <a:noFill/>
            </p:spPr>
            <p:txBody>
              <a:bodyPr wrap="square" lIns="0" tIns="0" rIns="0" bIns="0">
                <a:normAutofit lnSpcReduction="10000"/>
              </a:bodyPr>
              <a:lstStyle/>
              <a:p>
                <a:pPr algn="r" defTabSz="1218565">
                  <a:lnSpc>
                    <a:spcPct val="120000"/>
                  </a:lnSpc>
                  <a:spcBef>
                    <a:spcPct val="0"/>
                  </a:spcBef>
                  <a:defRPr/>
                </a:pPr>
                <a:r>
                  <a:rPr lang="zh-CN" altLang="en-US" sz="105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50">
                    <a:solidFill>
                      <a:schemeClr val="bg1">
                        <a:lumMod val="50000"/>
                      </a:schemeClr>
                    </a:solidFill>
                    <a:latin typeface="微软雅黑" panose="020b0503020204020204" pitchFamily="34" charset="-122"/>
                    <a:ea typeface="微软雅黑" panose="020b0503020204020204" pitchFamily="34" charset="-122"/>
                  </a:rPr>
                </a:br>
                <a:r>
                  <a:rPr lang="zh-CN" altLang="en-US" sz="105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37" name="Rectangle 19"/>
              <p:cNvSpPr/>
              <p:nvPr/>
            </p:nvSpPr>
            <p:spPr>
              <a:xfrm>
                <a:off x="3946932" y="1431958"/>
                <a:ext cx="923330" cy="276999"/>
              </a:xfrm>
              <a:prstGeom prst="rect">
                <a:avLst/>
              </a:prstGeom>
            </p:spPr>
            <p:txBody>
              <a:bodyPr wrap="none" lIns="0" tIns="0" rIns="0" bIns="0">
                <a:normAutofit/>
              </a:bodyPr>
              <a:lstStyle/>
              <a:p>
                <a:pPr algn="r"/>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3" name="Group 45"/>
            <p:cNvGrpSpPr/>
            <p:nvPr/>
          </p:nvGrpSpPr>
          <p:grpSpPr>
            <a:xfrm>
              <a:off x="596661" y="3795291"/>
              <a:ext cx="2276196" cy="571526"/>
              <a:chOff x="795547" y="5060387"/>
              <a:chExt cx="3034928" cy="762035"/>
            </a:xfrm>
          </p:grpSpPr>
          <p:sp>
            <p:nvSpPr>
              <p:cNvPr id="34" name="TextBox 21"/>
              <p:cNvSpPr txBox="1"/>
              <p:nvPr/>
            </p:nvSpPr>
            <p:spPr>
              <a:xfrm>
                <a:off x="795547" y="5314591"/>
                <a:ext cx="3034928" cy="507831"/>
              </a:xfrm>
              <a:prstGeom prst="rect">
                <a:avLst/>
              </a:prstGeom>
              <a:noFill/>
            </p:spPr>
            <p:txBody>
              <a:bodyPr wrap="square" lIns="0" tIns="0" rIns="0" bIns="0">
                <a:normAutofit lnSpcReduction="10000"/>
              </a:bodyPr>
              <a:lstStyle/>
              <a:p>
                <a:pPr algn="r" defTabSz="1218565">
                  <a:lnSpc>
                    <a:spcPct val="120000"/>
                  </a:lnSpc>
                  <a:spcBef>
                    <a:spcPct val="0"/>
                  </a:spcBef>
                  <a:defRPr/>
                </a:pPr>
                <a:r>
                  <a:rPr lang="zh-CN" altLang="en-US" sz="105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50">
                    <a:solidFill>
                      <a:schemeClr val="bg1">
                        <a:lumMod val="50000"/>
                      </a:schemeClr>
                    </a:solidFill>
                    <a:latin typeface="微软雅黑" panose="020b0503020204020204" pitchFamily="34" charset="-122"/>
                    <a:ea typeface="微软雅黑" panose="020b0503020204020204" pitchFamily="34" charset="-122"/>
                  </a:rPr>
                </a:br>
                <a:r>
                  <a:rPr lang="zh-CN" altLang="en-US" sz="105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35" name="Rectangle 22"/>
              <p:cNvSpPr/>
              <p:nvPr/>
            </p:nvSpPr>
            <p:spPr>
              <a:xfrm>
                <a:off x="2907143" y="5060387"/>
                <a:ext cx="923330" cy="276999"/>
              </a:xfrm>
              <a:prstGeom prst="rect">
                <a:avLst/>
              </a:prstGeom>
            </p:spPr>
            <p:txBody>
              <a:bodyPr wrap="none" lIns="0" tIns="0" rIns="0" bIns="0">
                <a:normAutofit/>
              </a:bodyPr>
              <a:lstStyle/>
              <a:p>
                <a:pPr algn="r"/>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4" name="Group 23"/>
            <p:cNvGrpSpPr/>
            <p:nvPr/>
          </p:nvGrpSpPr>
          <p:grpSpPr>
            <a:xfrm flipV="1">
              <a:off x="2996819" y="2850196"/>
              <a:ext cx="455254" cy="217757"/>
              <a:chOff x="3376482" y="1459073"/>
              <a:chExt cx="455253" cy="221445"/>
            </a:xfrm>
          </p:grpSpPr>
          <p:cxnSp>
            <p:nvCxnSpPr>
              <p:cNvPr id="32" name="Straight Connector 24"/>
              <p:cNvCxnSpPr/>
              <p:nvPr/>
            </p:nvCxnSpPr>
            <p:spPr>
              <a:xfrm flipH="1" flipV="1">
                <a:off x="3592681" y="1460250"/>
                <a:ext cx="239054" cy="220268"/>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3" name="Straight Connector 25"/>
              <p:cNvCxnSpPr/>
              <p:nvPr/>
            </p:nvCxnSpPr>
            <p:spPr>
              <a:xfrm flipH="1" flipV="1">
                <a:off x="3376482" y="1459073"/>
                <a:ext cx="216200" cy="0"/>
              </a:xfrm>
              <a:prstGeom prst="line">
                <a:avLst/>
              </a:prstGeom>
              <a:ln w="19050" cap="rnd">
                <a:solidFill>
                  <a:schemeClr val="accent1"/>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5" name="Group 44"/>
            <p:cNvGrpSpPr/>
            <p:nvPr/>
          </p:nvGrpSpPr>
          <p:grpSpPr>
            <a:xfrm>
              <a:off x="596661" y="2742850"/>
              <a:ext cx="2276196" cy="571526"/>
              <a:chOff x="795547" y="3657132"/>
              <a:chExt cx="3034928" cy="762035"/>
            </a:xfrm>
          </p:grpSpPr>
          <p:sp>
            <p:nvSpPr>
              <p:cNvPr id="30" name="TextBox 27"/>
              <p:cNvSpPr txBox="1"/>
              <p:nvPr/>
            </p:nvSpPr>
            <p:spPr>
              <a:xfrm>
                <a:off x="795547" y="3911336"/>
                <a:ext cx="3034928" cy="507831"/>
              </a:xfrm>
              <a:prstGeom prst="rect">
                <a:avLst/>
              </a:prstGeom>
              <a:noFill/>
            </p:spPr>
            <p:txBody>
              <a:bodyPr wrap="square" lIns="0" tIns="0" rIns="0" bIns="0">
                <a:normAutofit lnSpcReduction="10000"/>
              </a:bodyPr>
              <a:lstStyle/>
              <a:p>
                <a:pPr algn="r" defTabSz="1218565">
                  <a:lnSpc>
                    <a:spcPct val="120000"/>
                  </a:lnSpc>
                  <a:spcBef>
                    <a:spcPct val="0"/>
                  </a:spcBef>
                  <a:defRPr/>
                </a:pPr>
                <a:r>
                  <a:rPr lang="zh-CN" altLang="en-US" sz="1050">
                    <a:solidFill>
                      <a:schemeClr val="bg1">
                        <a:lumMod val="50000"/>
                      </a:schemeClr>
                    </a:solidFill>
                    <a:latin typeface="微软雅黑" panose="020b0503020204020204" pitchFamily="34" charset="-122"/>
                    <a:ea typeface="微软雅黑" panose="020b0503020204020204" pitchFamily="34" charset="-122"/>
                  </a:rPr>
                  <a:t>此部分内容作为文字排版占位显示</a:t>
                </a:r>
                <a:br>
                  <a:rPr lang="zh-CN" altLang="en-US" sz="1050">
                    <a:solidFill>
                      <a:schemeClr val="bg1">
                        <a:lumMod val="50000"/>
                      </a:schemeClr>
                    </a:solidFill>
                    <a:latin typeface="微软雅黑" panose="020b0503020204020204" pitchFamily="34" charset="-122"/>
                    <a:ea typeface="微软雅黑" panose="020b0503020204020204" pitchFamily="34" charset="-122"/>
                  </a:rPr>
                </a:br>
                <a:r>
                  <a:rPr lang="zh-CN" altLang="en-US" sz="105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sp>
            <p:nvSpPr>
              <p:cNvPr id="31" name="Rectangle 28"/>
              <p:cNvSpPr/>
              <p:nvPr/>
            </p:nvSpPr>
            <p:spPr>
              <a:xfrm>
                <a:off x="2907143" y="3657132"/>
                <a:ext cx="923330" cy="276999"/>
              </a:xfrm>
              <a:prstGeom prst="rect">
                <a:avLst/>
              </a:prstGeom>
            </p:spPr>
            <p:txBody>
              <a:bodyPr wrap="none" lIns="0" tIns="0" rIns="0" bIns="0">
                <a:normAutofit/>
              </a:bodyPr>
              <a:lstStyle/>
              <a:p>
                <a:pPr algn="r"/>
                <a:r>
                  <a:rPr lang="zh-CN" altLang="en-US" sz="1100" b="1">
                    <a:solidFill>
                      <a:schemeClr val="bg1">
                        <a:lumMod val="50000"/>
                      </a:schemeClr>
                    </a:solidFill>
                    <a:latin typeface="微软雅黑" panose="020b0503020204020204" pitchFamily="34" charset="-122"/>
                    <a:ea typeface="微软雅黑" panose="020b0503020204020204" pitchFamily="34" charset="-122"/>
                  </a:rPr>
                  <a:t>标题文本预设</a:t>
                </a:r>
              </a:p>
            </p:txBody>
          </p:sp>
        </p:grpSp>
        <p:grpSp>
          <p:nvGrpSpPr>
            <p:cNvPr id="16" name="Group 29"/>
            <p:cNvGrpSpPr/>
            <p:nvPr/>
          </p:nvGrpSpPr>
          <p:grpSpPr>
            <a:xfrm flipH="1" flipV="1">
              <a:off x="5672493" y="3902637"/>
              <a:ext cx="455254" cy="217757"/>
              <a:chOff x="3376482" y="1459073"/>
              <a:chExt cx="455253" cy="221445"/>
            </a:xfrm>
          </p:grpSpPr>
          <p:cxnSp>
            <p:nvCxnSpPr>
              <p:cNvPr id="28" name="Straight Connector 30"/>
              <p:cNvCxnSpPr/>
              <p:nvPr/>
            </p:nvCxnSpPr>
            <p:spPr>
              <a:xfrm flipH="1" flipV="1">
                <a:off x="3592681" y="1460250"/>
                <a:ext cx="239054" cy="220268"/>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29" name="Straight Connector 31"/>
              <p:cNvCxnSpPr/>
              <p:nvPr/>
            </p:nvCxnSpPr>
            <p:spPr>
              <a:xfrm flipH="1" flipV="1">
                <a:off x="3376482" y="1459073"/>
                <a:ext cx="216200" cy="0"/>
              </a:xfrm>
              <a:prstGeom prst="line">
                <a:avLst/>
              </a:prstGeom>
              <a:ln w="19050" cap="rnd">
                <a:solidFill>
                  <a:schemeClr val="accent4"/>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7" name="Group 32"/>
            <p:cNvGrpSpPr/>
            <p:nvPr/>
          </p:nvGrpSpPr>
          <p:grpSpPr>
            <a:xfrm flipH="1" flipV="1">
              <a:off x="5672493" y="2850196"/>
              <a:ext cx="455254" cy="217757"/>
              <a:chOff x="3376482" y="1459073"/>
              <a:chExt cx="455253" cy="221445"/>
            </a:xfrm>
          </p:grpSpPr>
          <p:cxnSp>
            <p:nvCxnSpPr>
              <p:cNvPr id="26" name="Straight Connector 33"/>
              <p:cNvCxnSpPr/>
              <p:nvPr/>
            </p:nvCxnSpPr>
            <p:spPr>
              <a:xfrm flipH="1" flipV="1">
                <a:off x="3592681" y="1460250"/>
                <a:ext cx="239054" cy="220268"/>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34"/>
              <p:cNvCxnSpPr/>
              <p:nvPr/>
            </p:nvCxnSpPr>
            <p:spPr>
              <a:xfrm flipH="1" flipV="1">
                <a:off x="3376482" y="1459073"/>
                <a:ext cx="216200" cy="0"/>
              </a:xfrm>
              <a:prstGeom prst="line">
                <a:avLst/>
              </a:prstGeom>
              <a:ln w="19050" cap="rnd">
                <a:solidFill>
                  <a:schemeClr val="accent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grpSp>
          <p:nvGrpSpPr>
            <p:cNvPr id="18" name="Group 35"/>
            <p:cNvGrpSpPr/>
            <p:nvPr/>
          </p:nvGrpSpPr>
          <p:grpSpPr>
            <a:xfrm>
              <a:off x="3715880" y="1493291"/>
              <a:ext cx="455254" cy="217757"/>
              <a:chOff x="3376482" y="1459073"/>
              <a:chExt cx="455253" cy="221445"/>
            </a:xfrm>
          </p:grpSpPr>
          <p:cxnSp>
            <p:nvCxnSpPr>
              <p:cNvPr id="24" name="Straight Connector 36"/>
              <p:cNvCxnSpPr/>
              <p:nvPr/>
            </p:nvCxnSpPr>
            <p:spPr>
              <a:xfrm flipH="1" flipV="1">
                <a:off x="3592681" y="1460250"/>
                <a:ext cx="239054" cy="220268"/>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25" name="Straight Connector 37"/>
              <p:cNvCxnSpPr/>
              <p:nvPr/>
            </p:nvCxnSpPr>
            <p:spPr>
              <a:xfrm flipH="1" flipV="1">
                <a:off x="3376482" y="1459073"/>
                <a:ext cx="216200" cy="0"/>
              </a:xfrm>
              <a:prstGeom prst="line">
                <a:avLst/>
              </a:prstGeom>
              <a:ln w="19050" cap="rnd">
                <a:solidFill>
                  <a:schemeClr val="accent2"/>
                </a:solidFill>
                <a:prstDash val="solid"/>
                <a:headEnd type="oval"/>
                <a:tailEnd type="oval"/>
              </a:ln>
            </p:spPr>
            <p:style>
              <a:lnRef idx="1">
                <a:schemeClr val="accent1"/>
              </a:lnRef>
              <a:fillRef idx="0">
                <a:schemeClr val="accent1"/>
              </a:fillRef>
              <a:effectRef idx="0">
                <a:schemeClr val="accent1"/>
              </a:effectRef>
              <a:fontRef idx="minor">
                <a:schemeClr val="tx1"/>
              </a:fontRef>
            </p:style>
          </p:cxnSp>
        </p:grpSp>
        <p:sp>
          <p:nvSpPr>
            <p:cNvPr id="19" name="Freeform: Shape 38"/>
            <p:cNvSpPr/>
            <p:nvPr/>
          </p:nvSpPr>
          <p:spPr bwMode="auto">
            <a:xfrm>
              <a:off x="4449212" y="1711048"/>
              <a:ext cx="229703" cy="432902"/>
            </a:xfrm>
            <a:custGeom>
              <a:cxnLst>
                <a:cxn ang="0">
                  <a:pos x="22" y="60"/>
                </a:cxn>
                <a:cxn ang="0">
                  <a:pos x="22" y="67"/>
                </a:cxn>
                <a:cxn ang="0">
                  <a:pos x="21" y="68"/>
                </a:cxn>
                <a:cxn ang="0">
                  <a:pos x="16" y="68"/>
                </a:cxn>
                <a:cxn ang="0">
                  <a:pos x="15" y="67"/>
                </a:cxn>
                <a:cxn ang="0">
                  <a:pos x="15" y="60"/>
                </a:cxn>
                <a:cxn ang="0">
                  <a:pos x="1" y="53"/>
                </a:cxn>
                <a:cxn ang="0">
                  <a:pos x="1" y="52"/>
                </a:cxn>
                <a:cxn ang="0">
                  <a:pos x="5" y="46"/>
                </a:cxn>
                <a:cxn ang="0">
                  <a:pos x="6" y="46"/>
                </a:cxn>
                <a:cxn ang="0">
                  <a:pos x="6" y="46"/>
                </a:cxn>
                <a:cxn ang="0">
                  <a:pos x="19" y="51"/>
                </a:cxn>
                <a:cxn ang="0">
                  <a:pos x="26" y="45"/>
                </a:cxn>
                <a:cxn ang="0">
                  <a:pos x="17" y="38"/>
                </a:cxn>
                <a:cxn ang="0">
                  <a:pos x="1" y="22"/>
                </a:cxn>
                <a:cxn ang="0">
                  <a:pos x="15" y="8"/>
                </a:cxn>
                <a:cxn ang="0">
                  <a:pos x="15" y="1"/>
                </a:cxn>
                <a:cxn ang="0">
                  <a:pos x="16" y="0"/>
                </a:cxn>
                <a:cxn ang="0">
                  <a:pos x="21" y="0"/>
                </a:cxn>
                <a:cxn ang="0">
                  <a:pos x="22" y="1"/>
                </a:cxn>
                <a:cxn ang="0">
                  <a:pos x="22" y="8"/>
                </a:cxn>
                <a:cxn ang="0">
                  <a:pos x="34" y="13"/>
                </a:cxn>
                <a:cxn ang="0">
                  <a:pos x="34" y="14"/>
                </a:cxn>
                <a:cxn ang="0">
                  <a:pos x="31" y="20"/>
                </a:cxn>
                <a:cxn ang="0">
                  <a:pos x="30" y="20"/>
                </a:cxn>
                <a:cxn ang="0">
                  <a:pos x="29" y="20"/>
                </a:cxn>
                <a:cxn ang="0">
                  <a:pos x="19" y="16"/>
                </a:cxn>
                <a:cxn ang="0">
                  <a:pos x="11" y="22"/>
                </a:cxn>
                <a:cxn ang="0">
                  <a:pos x="21" y="30"/>
                </a:cxn>
                <a:cxn ang="0">
                  <a:pos x="36" y="45"/>
                </a:cxn>
                <a:cxn ang="0">
                  <a:pos x="22" y="60"/>
                </a:cxn>
              </a:cxnLst>
              <a:rect l="0" t="0" r="r" b="b"/>
              <a:pathLst>
                <a:path w="36" h="68">
                  <a:moveTo>
                    <a:pt x="22" y="60"/>
                  </a:moveTo>
                  <a:cubicBezTo>
                    <a:pt x="22" y="67"/>
                    <a:pt x="22" y="67"/>
                    <a:pt x="22" y="67"/>
                  </a:cubicBezTo>
                  <a:cubicBezTo>
                    <a:pt x="22" y="67"/>
                    <a:pt x="22" y="68"/>
                    <a:pt x="21" y="68"/>
                  </a:cubicBezTo>
                  <a:cubicBezTo>
                    <a:pt x="16" y="68"/>
                    <a:pt x="16" y="68"/>
                    <a:pt x="16" y="68"/>
                  </a:cubicBezTo>
                  <a:cubicBezTo>
                    <a:pt x="15" y="68"/>
                    <a:pt x="15" y="67"/>
                    <a:pt x="15" y="67"/>
                  </a:cubicBezTo>
                  <a:cubicBezTo>
                    <a:pt x="15" y="60"/>
                    <a:pt x="15" y="60"/>
                    <a:pt x="15" y="60"/>
                  </a:cubicBezTo>
                  <a:cubicBezTo>
                    <a:pt x="6" y="59"/>
                    <a:pt x="1" y="53"/>
                    <a:pt x="1" y="53"/>
                  </a:cubicBezTo>
                  <a:cubicBezTo>
                    <a:pt x="0" y="53"/>
                    <a:pt x="0" y="52"/>
                    <a:pt x="1" y="52"/>
                  </a:cubicBezTo>
                  <a:cubicBezTo>
                    <a:pt x="5" y="46"/>
                    <a:pt x="5" y="46"/>
                    <a:pt x="5" y="46"/>
                  </a:cubicBezTo>
                  <a:cubicBezTo>
                    <a:pt x="5" y="46"/>
                    <a:pt x="5" y="46"/>
                    <a:pt x="6" y="46"/>
                  </a:cubicBezTo>
                  <a:cubicBezTo>
                    <a:pt x="6" y="46"/>
                    <a:pt x="6" y="46"/>
                    <a:pt x="6" y="46"/>
                  </a:cubicBezTo>
                  <a:cubicBezTo>
                    <a:pt x="7" y="46"/>
                    <a:pt x="12" y="51"/>
                    <a:pt x="19" y="51"/>
                  </a:cubicBezTo>
                  <a:cubicBezTo>
                    <a:pt x="22" y="51"/>
                    <a:pt x="26" y="49"/>
                    <a:pt x="26" y="45"/>
                  </a:cubicBezTo>
                  <a:cubicBezTo>
                    <a:pt x="26" y="41"/>
                    <a:pt x="22" y="40"/>
                    <a:pt x="17" y="38"/>
                  </a:cubicBezTo>
                  <a:cubicBezTo>
                    <a:pt x="10" y="35"/>
                    <a:pt x="1" y="32"/>
                    <a:pt x="1" y="22"/>
                  </a:cubicBezTo>
                  <a:cubicBezTo>
                    <a:pt x="1" y="15"/>
                    <a:pt x="7" y="9"/>
                    <a:pt x="15" y="8"/>
                  </a:cubicBezTo>
                  <a:cubicBezTo>
                    <a:pt x="15" y="1"/>
                    <a:pt x="15" y="1"/>
                    <a:pt x="15" y="1"/>
                  </a:cubicBezTo>
                  <a:cubicBezTo>
                    <a:pt x="15" y="0"/>
                    <a:pt x="15" y="0"/>
                    <a:pt x="16" y="0"/>
                  </a:cubicBezTo>
                  <a:cubicBezTo>
                    <a:pt x="21" y="0"/>
                    <a:pt x="21" y="0"/>
                    <a:pt x="21" y="0"/>
                  </a:cubicBezTo>
                  <a:cubicBezTo>
                    <a:pt x="22" y="0"/>
                    <a:pt x="22" y="0"/>
                    <a:pt x="22" y="1"/>
                  </a:cubicBezTo>
                  <a:cubicBezTo>
                    <a:pt x="22" y="8"/>
                    <a:pt x="22" y="8"/>
                    <a:pt x="22" y="8"/>
                  </a:cubicBezTo>
                  <a:cubicBezTo>
                    <a:pt x="30" y="8"/>
                    <a:pt x="34" y="13"/>
                    <a:pt x="34" y="13"/>
                  </a:cubicBezTo>
                  <a:cubicBezTo>
                    <a:pt x="35" y="13"/>
                    <a:pt x="35" y="14"/>
                    <a:pt x="34" y="14"/>
                  </a:cubicBezTo>
                  <a:cubicBezTo>
                    <a:pt x="31" y="20"/>
                    <a:pt x="31" y="20"/>
                    <a:pt x="31" y="20"/>
                  </a:cubicBezTo>
                  <a:cubicBezTo>
                    <a:pt x="31" y="20"/>
                    <a:pt x="31" y="20"/>
                    <a:pt x="30" y="20"/>
                  </a:cubicBezTo>
                  <a:cubicBezTo>
                    <a:pt x="30" y="20"/>
                    <a:pt x="30" y="20"/>
                    <a:pt x="29" y="20"/>
                  </a:cubicBezTo>
                  <a:cubicBezTo>
                    <a:pt x="29" y="20"/>
                    <a:pt x="25" y="16"/>
                    <a:pt x="19" y="16"/>
                  </a:cubicBezTo>
                  <a:cubicBezTo>
                    <a:pt x="14" y="16"/>
                    <a:pt x="11" y="18"/>
                    <a:pt x="11" y="22"/>
                  </a:cubicBezTo>
                  <a:cubicBezTo>
                    <a:pt x="11" y="26"/>
                    <a:pt x="16" y="28"/>
                    <a:pt x="21" y="30"/>
                  </a:cubicBezTo>
                  <a:cubicBezTo>
                    <a:pt x="28" y="32"/>
                    <a:pt x="36" y="36"/>
                    <a:pt x="36" y="45"/>
                  </a:cubicBezTo>
                  <a:cubicBezTo>
                    <a:pt x="36" y="52"/>
                    <a:pt x="30" y="59"/>
                    <a:pt x="22" y="60"/>
                  </a:cubicBezTo>
                  <a:close/>
                </a:path>
              </a:pathLst>
            </a:custGeom>
            <a:solidFill>
              <a:schemeClr val="bg1"/>
            </a:solidFill>
            <a:ln w="9525">
              <a:no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Freeform: Shape 39"/>
            <p:cNvSpPr/>
            <p:nvPr/>
          </p:nvSpPr>
          <p:spPr bwMode="auto">
            <a:xfrm>
              <a:off x="3551136" y="2362960"/>
              <a:ext cx="329478" cy="329478"/>
            </a:xfrm>
            <a:custGeom>
              <a:cxnLst>
                <a:cxn ang="0">
                  <a:pos x="0" y="31"/>
                </a:cxn>
                <a:cxn ang="0">
                  <a:pos x="41" y="22"/>
                </a:cxn>
                <a:cxn ang="0">
                  <a:pos x="45" y="20"/>
                </a:cxn>
                <a:cxn ang="0">
                  <a:pos x="49" y="19"/>
                </a:cxn>
                <a:cxn ang="0">
                  <a:pos x="48" y="17"/>
                </a:cxn>
                <a:cxn ang="0">
                  <a:pos x="45" y="15"/>
                </a:cxn>
                <a:cxn ang="0">
                  <a:pos x="43" y="15"/>
                </a:cxn>
                <a:cxn ang="0">
                  <a:pos x="42" y="14"/>
                </a:cxn>
                <a:cxn ang="0">
                  <a:pos x="38" y="12"/>
                </a:cxn>
                <a:cxn ang="0">
                  <a:pos x="38" y="16"/>
                </a:cxn>
                <a:cxn ang="0">
                  <a:pos x="37" y="19"/>
                </a:cxn>
                <a:cxn ang="0">
                  <a:pos x="33" y="17"/>
                </a:cxn>
                <a:cxn ang="0">
                  <a:pos x="29" y="15"/>
                </a:cxn>
                <a:cxn ang="0">
                  <a:pos x="30" y="11"/>
                </a:cxn>
                <a:cxn ang="0">
                  <a:pos x="35" y="10"/>
                </a:cxn>
                <a:cxn ang="0">
                  <a:pos x="34" y="8"/>
                </a:cxn>
                <a:cxn ang="0">
                  <a:pos x="31" y="9"/>
                </a:cxn>
                <a:cxn ang="0">
                  <a:pos x="27" y="6"/>
                </a:cxn>
                <a:cxn ang="0">
                  <a:pos x="28" y="9"/>
                </a:cxn>
                <a:cxn ang="0">
                  <a:pos x="26" y="9"/>
                </a:cxn>
                <a:cxn ang="0">
                  <a:pos x="23" y="7"/>
                </a:cxn>
                <a:cxn ang="0">
                  <a:pos x="21" y="8"/>
                </a:cxn>
                <a:cxn ang="0">
                  <a:pos x="23" y="9"/>
                </a:cxn>
                <a:cxn ang="0">
                  <a:pos x="22" y="10"/>
                </a:cxn>
                <a:cxn ang="0">
                  <a:pos x="10" y="18"/>
                </a:cxn>
                <a:cxn ang="0">
                  <a:pos x="11" y="19"/>
                </a:cxn>
                <a:cxn ang="0">
                  <a:pos x="13" y="22"/>
                </a:cxn>
                <a:cxn ang="0">
                  <a:pos x="12" y="26"/>
                </a:cxn>
                <a:cxn ang="0">
                  <a:pos x="15" y="30"/>
                </a:cxn>
                <a:cxn ang="0">
                  <a:pos x="18" y="35"/>
                </a:cxn>
                <a:cxn ang="0">
                  <a:pos x="19" y="37"/>
                </a:cxn>
                <a:cxn ang="0">
                  <a:pos x="17" y="32"/>
                </a:cxn>
                <a:cxn ang="0">
                  <a:pos x="21" y="37"/>
                </a:cxn>
                <a:cxn ang="0">
                  <a:pos x="25" y="41"/>
                </a:cxn>
                <a:cxn ang="0">
                  <a:pos x="30" y="44"/>
                </a:cxn>
                <a:cxn ang="0">
                  <a:pos x="35" y="47"/>
                </a:cxn>
                <a:cxn ang="0">
                  <a:pos x="36" y="47"/>
                </a:cxn>
                <a:cxn ang="0">
                  <a:pos x="34" y="43"/>
                </a:cxn>
                <a:cxn ang="0">
                  <a:pos x="32" y="42"/>
                </a:cxn>
                <a:cxn ang="0">
                  <a:pos x="32" y="39"/>
                </a:cxn>
                <a:cxn ang="0">
                  <a:pos x="28" y="41"/>
                </a:cxn>
                <a:cxn ang="0">
                  <a:pos x="27" y="34"/>
                </a:cxn>
                <a:cxn ang="0">
                  <a:pos x="30" y="34"/>
                </a:cxn>
                <a:cxn ang="0">
                  <a:pos x="32" y="33"/>
                </a:cxn>
                <a:cxn ang="0">
                  <a:pos x="35" y="34"/>
                </a:cxn>
                <a:cxn ang="0">
                  <a:pos x="36" y="33"/>
                </a:cxn>
                <a:cxn ang="0">
                  <a:pos x="38" y="29"/>
                </a:cxn>
                <a:cxn ang="0">
                  <a:pos x="38" y="28"/>
                </a:cxn>
                <a:cxn ang="0">
                  <a:pos x="41" y="26"/>
                </a:cxn>
                <a:cxn ang="0">
                  <a:pos x="43" y="23"/>
                </a:cxn>
                <a:cxn ang="0">
                  <a:pos x="44" y="22"/>
                </a:cxn>
                <a:cxn ang="0">
                  <a:pos x="41" y="22"/>
                </a:cxn>
                <a:cxn ang="0">
                  <a:pos x="48" y="48"/>
                </a:cxn>
                <a:cxn ang="0">
                  <a:pos x="44" y="47"/>
                </a:cxn>
                <a:cxn ang="0">
                  <a:pos x="41" y="47"/>
                </a:cxn>
                <a:cxn ang="0">
                  <a:pos x="38" y="46"/>
                </a:cxn>
                <a:cxn ang="0">
                  <a:pos x="37" y="50"/>
                </a:cxn>
                <a:cxn ang="0">
                  <a:pos x="36" y="54"/>
                </a:cxn>
                <a:cxn ang="0">
                  <a:pos x="50" y="49"/>
                </a:cxn>
              </a:cxnLst>
              <a:rect l="0" t="0" r="r" b="b"/>
              <a:pathLst>
                <a:path w="62" h="62">
                  <a:moveTo>
                    <a:pt x="62" y="31"/>
                  </a:moveTo>
                  <a:cubicBezTo>
                    <a:pt x="62" y="48"/>
                    <a:pt x="48" y="62"/>
                    <a:pt x="31" y="62"/>
                  </a:cubicBezTo>
                  <a:cubicBezTo>
                    <a:pt x="14" y="62"/>
                    <a:pt x="0" y="48"/>
                    <a:pt x="0" y="31"/>
                  </a:cubicBezTo>
                  <a:cubicBezTo>
                    <a:pt x="0" y="14"/>
                    <a:pt x="14" y="0"/>
                    <a:pt x="31" y="0"/>
                  </a:cubicBezTo>
                  <a:cubicBezTo>
                    <a:pt x="48" y="0"/>
                    <a:pt x="62" y="14"/>
                    <a:pt x="62" y="31"/>
                  </a:cubicBezTo>
                  <a:close/>
                  <a:moveTo>
                    <a:pt x="41" y="22"/>
                  </a:moveTo>
                  <a:cubicBezTo>
                    <a:pt x="42" y="22"/>
                    <a:pt x="42" y="21"/>
                    <a:pt x="42" y="21"/>
                  </a:cubicBezTo>
                  <a:cubicBezTo>
                    <a:pt x="42" y="21"/>
                    <a:pt x="42" y="21"/>
                    <a:pt x="43" y="21"/>
                  </a:cubicBezTo>
                  <a:cubicBezTo>
                    <a:pt x="43" y="20"/>
                    <a:pt x="44" y="20"/>
                    <a:pt x="45" y="20"/>
                  </a:cubicBezTo>
                  <a:cubicBezTo>
                    <a:pt x="46" y="20"/>
                    <a:pt x="46" y="20"/>
                    <a:pt x="47" y="21"/>
                  </a:cubicBezTo>
                  <a:cubicBezTo>
                    <a:pt x="47" y="20"/>
                    <a:pt x="48" y="20"/>
                    <a:pt x="48" y="20"/>
                  </a:cubicBezTo>
                  <a:cubicBezTo>
                    <a:pt x="48" y="19"/>
                    <a:pt x="49" y="19"/>
                    <a:pt x="49" y="19"/>
                  </a:cubicBezTo>
                  <a:cubicBezTo>
                    <a:pt x="49" y="19"/>
                    <a:pt x="49" y="18"/>
                    <a:pt x="49" y="18"/>
                  </a:cubicBezTo>
                  <a:cubicBezTo>
                    <a:pt x="49" y="18"/>
                    <a:pt x="48" y="18"/>
                    <a:pt x="48" y="17"/>
                  </a:cubicBezTo>
                  <a:cubicBezTo>
                    <a:pt x="48" y="17"/>
                    <a:pt x="48" y="17"/>
                    <a:pt x="48" y="17"/>
                  </a:cubicBezTo>
                  <a:cubicBezTo>
                    <a:pt x="48" y="17"/>
                    <a:pt x="47" y="17"/>
                    <a:pt x="47" y="17"/>
                  </a:cubicBezTo>
                  <a:cubicBezTo>
                    <a:pt x="46" y="17"/>
                    <a:pt x="46" y="16"/>
                    <a:pt x="46" y="16"/>
                  </a:cubicBezTo>
                  <a:cubicBezTo>
                    <a:pt x="46" y="15"/>
                    <a:pt x="45" y="15"/>
                    <a:pt x="45" y="15"/>
                  </a:cubicBezTo>
                  <a:cubicBezTo>
                    <a:pt x="45" y="15"/>
                    <a:pt x="45" y="14"/>
                    <a:pt x="45" y="14"/>
                  </a:cubicBezTo>
                  <a:cubicBezTo>
                    <a:pt x="44" y="14"/>
                    <a:pt x="44" y="15"/>
                    <a:pt x="44" y="15"/>
                  </a:cubicBezTo>
                  <a:cubicBezTo>
                    <a:pt x="43" y="15"/>
                    <a:pt x="43" y="15"/>
                    <a:pt x="43" y="15"/>
                  </a:cubicBezTo>
                  <a:cubicBezTo>
                    <a:pt x="43" y="15"/>
                    <a:pt x="43" y="15"/>
                    <a:pt x="42" y="15"/>
                  </a:cubicBezTo>
                  <a:cubicBezTo>
                    <a:pt x="43" y="15"/>
                    <a:pt x="42" y="15"/>
                    <a:pt x="42" y="15"/>
                  </a:cubicBezTo>
                  <a:cubicBezTo>
                    <a:pt x="42" y="14"/>
                    <a:pt x="42" y="14"/>
                    <a:pt x="42" y="14"/>
                  </a:cubicBezTo>
                  <a:cubicBezTo>
                    <a:pt x="42" y="14"/>
                    <a:pt x="42" y="14"/>
                    <a:pt x="42" y="14"/>
                  </a:cubicBezTo>
                  <a:cubicBezTo>
                    <a:pt x="42" y="13"/>
                    <a:pt x="41" y="13"/>
                    <a:pt x="40" y="13"/>
                  </a:cubicBezTo>
                  <a:cubicBezTo>
                    <a:pt x="40" y="12"/>
                    <a:pt x="38" y="12"/>
                    <a:pt x="38" y="12"/>
                  </a:cubicBezTo>
                  <a:cubicBezTo>
                    <a:pt x="37" y="13"/>
                    <a:pt x="38" y="13"/>
                    <a:pt x="38" y="14"/>
                  </a:cubicBezTo>
                  <a:cubicBezTo>
                    <a:pt x="38" y="14"/>
                    <a:pt x="37" y="14"/>
                    <a:pt x="37" y="15"/>
                  </a:cubicBezTo>
                  <a:cubicBezTo>
                    <a:pt x="37" y="15"/>
                    <a:pt x="38" y="15"/>
                    <a:pt x="38" y="16"/>
                  </a:cubicBezTo>
                  <a:cubicBezTo>
                    <a:pt x="38" y="17"/>
                    <a:pt x="37" y="17"/>
                    <a:pt x="37" y="17"/>
                  </a:cubicBezTo>
                  <a:cubicBezTo>
                    <a:pt x="37" y="18"/>
                    <a:pt x="37" y="18"/>
                    <a:pt x="37" y="19"/>
                  </a:cubicBezTo>
                  <a:cubicBezTo>
                    <a:pt x="38" y="19"/>
                    <a:pt x="37" y="19"/>
                    <a:pt x="37" y="19"/>
                  </a:cubicBezTo>
                  <a:cubicBezTo>
                    <a:pt x="36" y="20"/>
                    <a:pt x="35" y="19"/>
                    <a:pt x="35" y="18"/>
                  </a:cubicBezTo>
                  <a:cubicBezTo>
                    <a:pt x="35" y="18"/>
                    <a:pt x="35" y="17"/>
                    <a:pt x="34" y="17"/>
                  </a:cubicBezTo>
                  <a:cubicBezTo>
                    <a:pt x="34" y="17"/>
                    <a:pt x="33" y="17"/>
                    <a:pt x="33" y="17"/>
                  </a:cubicBezTo>
                  <a:cubicBezTo>
                    <a:pt x="33" y="16"/>
                    <a:pt x="32" y="16"/>
                    <a:pt x="32" y="16"/>
                  </a:cubicBezTo>
                  <a:cubicBezTo>
                    <a:pt x="31" y="16"/>
                    <a:pt x="30" y="16"/>
                    <a:pt x="29" y="16"/>
                  </a:cubicBezTo>
                  <a:cubicBezTo>
                    <a:pt x="30" y="16"/>
                    <a:pt x="29" y="15"/>
                    <a:pt x="29" y="15"/>
                  </a:cubicBezTo>
                  <a:cubicBezTo>
                    <a:pt x="29" y="14"/>
                    <a:pt x="29" y="14"/>
                    <a:pt x="29" y="14"/>
                  </a:cubicBezTo>
                  <a:cubicBezTo>
                    <a:pt x="29" y="13"/>
                    <a:pt x="29" y="13"/>
                    <a:pt x="29" y="13"/>
                  </a:cubicBezTo>
                  <a:cubicBezTo>
                    <a:pt x="29" y="12"/>
                    <a:pt x="30" y="11"/>
                    <a:pt x="30" y="11"/>
                  </a:cubicBezTo>
                  <a:cubicBezTo>
                    <a:pt x="31" y="12"/>
                    <a:pt x="31" y="12"/>
                    <a:pt x="32" y="11"/>
                  </a:cubicBezTo>
                  <a:cubicBezTo>
                    <a:pt x="32" y="11"/>
                    <a:pt x="32" y="10"/>
                    <a:pt x="33" y="10"/>
                  </a:cubicBezTo>
                  <a:cubicBezTo>
                    <a:pt x="33" y="9"/>
                    <a:pt x="34" y="10"/>
                    <a:pt x="35" y="10"/>
                  </a:cubicBezTo>
                  <a:cubicBezTo>
                    <a:pt x="35" y="10"/>
                    <a:pt x="35" y="9"/>
                    <a:pt x="35" y="9"/>
                  </a:cubicBezTo>
                  <a:cubicBezTo>
                    <a:pt x="35" y="9"/>
                    <a:pt x="35" y="8"/>
                    <a:pt x="35" y="8"/>
                  </a:cubicBezTo>
                  <a:cubicBezTo>
                    <a:pt x="34" y="7"/>
                    <a:pt x="33" y="8"/>
                    <a:pt x="34" y="8"/>
                  </a:cubicBezTo>
                  <a:cubicBezTo>
                    <a:pt x="34" y="8"/>
                    <a:pt x="33" y="10"/>
                    <a:pt x="32" y="9"/>
                  </a:cubicBezTo>
                  <a:cubicBezTo>
                    <a:pt x="32" y="9"/>
                    <a:pt x="32" y="8"/>
                    <a:pt x="31" y="8"/>
                  </a:cubicBezTo>
                  <a:cubicBezTo>
                    <a:pt x="31" y="8"/>
                    <a:pt x="31" y="8"/>
                    <a:pt x="31" y="9"/>
                  </a:cubicBezTo>
                  <a:cubicBezTo>
                    <a:pt x="31" y="8"/>
                    <a:pt x="30" y="8"/>
                    <a:pt x="29" y="8"/>
                  </a:cubicBezTo>
                  <a:cubicBezTo>
                    <a:pt x="30" y="7"/>
                    <a:pt x="29" y="7"/>
                    <a:pt x="29" y="7"/>
                  </a:cubicBezTo>
                  <a:cubicBezTo>
                    <a:pt x="29" y="6"/>
                    <a:pt x="28" y="6"/>
                    <a:pt x="27" y="6"/>
                  </a:cubicBezTo>
                  <a:cubicBezTo>
                    <a:pt x="27" y="7"/>
                    <a:pt x="28" y="8"/>
                    <a:pt x="29" y="8"/>
                  </a:cubicBezTo>
                  <a:cubicBezTo>
                    <a:pt x="29" y="8"/>
                    <a:pt x="29" y="8"/>
                    <a:pt x="29" y="8"/>
                  </a:cubicBezTo>
                  <a:cubicBezTo>
                    <a:pt x="29" y="8"/>
                    <a:pt x="28" y="9"/>
                    <a:pt x="28" y="9"/>
                  </a:cubicBezTo>
                  <a:cubicBezTo>
                    <a:pt x="28" y="9"/>
                    <a:pt x="28" y="10"/>
                    <a:pt x="28" y="10"/>
                  </a:cubicBezTo>
                  <a:cubicBezTo>
                    <a:pt x="27" y="10"/>
                    <a:pt x="27" y="9"/>
                    <a:pt x="27" y="9"/>
                  </a:cubicBezTo>
                  <a:cubicBezTo>
                    <a:pt x="28" y="9"/>
                    <a:pt x="26" y="9"/>
                    <a:pt x="26" y="9"/>
                  </a:cubicBezTo>
                  <a:cubicBezTo>
                    <a:pt x="25" y="9"/>
                    <a:pt x="24" y="9"/>
                    <a:pt x="24" y="9"/>
                  </a:cubicBezTo>
                  <a:cubicBezTo>
                    <a:pt x="24" y="8"/>
                    <a:pt x="24" y="7"/>
                    <a:pt x="24" y="8"/>
                  </a:cubicBezTo>
                  <a:cubicBezTo>
                    <a:pt x="24" y="7"/>
                    <a:pt x="23" y="7"/>
                    <a:pt x="23" y="7"/>
                  </a:cubicBezTo>
                  <a:cubicBezTo>
                    <a:pt x="22" y="7"/>
                    <a:pt x="21" y="8"/>
                    <a:pt x="19" y="9"/>
                  </a:cubicBezTo>
                  <a:cubicBezTo>
                    <a:pt x="19" y="9"/>
                    <a:pt x="20" y="9"/>
                    <a:pt x="20" y="9"/>
                  </a:cubicBezTo>
                  <a:cubicBezTo>
                    <a:pt x="20" y="8"/>
                    <a:pt x="20" y="8"/>
                    <a:pt x="21" y="8"/>
                  </a:cubicBezTo>
                  <a:cubicBezTo>
                    <a:pt x="21" y="8"/>
                    <a:pt x="22" y="7"/>
                    <a:pt x="22" y="8"/>
                  </a:cubicBezTo>
                  <a:cubicBezTo>
                    <a:pt x="22" y="8"/>
                    <a:pt x="23" y="8"/>
                    <a:pt x="23" y="8"/>
                  </a:cubicBezTo>
                  <a:cubicBezTo>
                    <a:pt x="23" y="8"/>
                    <a:pt x="23" y="8"/>
                    <a:pt x="23" y="9"/>
                  </a:cubicBezTo>
                  <a:cubicBezTo>
                    <a:pt x="23" y="8"/>
                    <a:pt x="23" y="9"/>
                    <a:pt x="22" y="9"/>
                  </a:cubicBezTo>
                  <a:cubicBezTo>
                    <a:pt x="22" y="9"/>
                    <a:pt x="21" y="9"/>
                    <a:pt x="21" y="9"/>
                  </a:cubicBezTo>
                  <a:cubicBezTo>
                    <a:pt x="21" y="9"/>
                    <a:pt x="22" y="10"/>
                    <a:pt x="22" y="10"/>
                  </a:cubicBezTo>
                  <a:cubicBezTo>
                    <a:pt x="21" y="9"/>
                    <a:pt x="21" y="9"/>
                    <a:pt x="20" y="9"/>
                  </a:cubicBezTo>
                  <a:cubicBezTo>
                    <a:pt x="20" y="9"/>
                    <a:pt x="19" y="9"/>
                    <a:pt x="19" y="9"/>
                  </a:cubicBezTo>
                  <a:cubicBezTo>
                    <a:pt x="15" y="11"/>
                    <a:pt x="12" y="14"/>
                    <a:pt x="10" y="18"/>
                  </a:cubicBezTo>
                  <a:cubicBezTo>
                    <a:pt x="10" y="18"/>
                    <a:pt x="10" y="18"/>
                    <a:pt x="10" y="18"/>
                  </a:cubicBezTo>
                  <a:cubicBezTo>
                    <a:pt x="10" y="18"/>
                    <a:pt x="10" y="19"/>
                    <a:pt x="11" y="19"/>
                  </a:cubicBezTo>
                  <a:cubicBezTo>
                    <a:pt x="11" y="19"/>
                    <a:pt x="11" y="19"/>
                    <a:pt x="11" y="19"/>
                  </a:cubicBezTo>
                  <a:cubicBezTo>
                    <a:pt x="11" y="19"/>
                    <a:pt x="13" y="20"/>
                    <a:pt x="13" y="21"/>
                  </a:cubicBezTo>
                  <a:cubicBezTo>
                    <a:pt x="13" y="21"/>
                    <a:pt x="13" y="21"/>
                    <a:pt x="14" y="21"/>
                  </a:cubicBezTo>
                  <a:cubicBezTo>
                    <a:pt x="14" y="22"/>
                    <a:pt x="13" y="22"/>
                    <a:pt x="13" y="22"/>
                  </a:cubicBezTo>
                  <a:cubicBezTo>
                    <a:pt x="13" y="22"/>
                    <a:pt x="12" y="21"/>
                    <a:pt x="12" y="22"/>
                  </a:cubicBezTo>
                  <a:cubicBezTo>
                    <a:pt x="12" y="22"/>
                    <a:pt x="12" y="23"/>
                    <a:pt x="13" y="23"/>
                  </a:cubicBezTo>
                  <a:cubicBezTo>
                    <a:pt x="12" y="23"/>
                    <a:pt x="12" y="25"/>
                    <a:pt x="12" y="26"/>
                  </a:cubicBezTo>
                  <a:cubicBezTo>
                    <a:pt x="12" y="26"/>
                    <a:pt x="12" y="26"/>
                    <a:pt x="12" y="26"/>
                  </a:cubicBezTo>
                  <a:cubicBezTo>
                    <a:pt x="12" y="26"/>
                    <a:pt x="13" y="28"/>
                    <a:pt x="13" y="28"/>
                  </a:cubicBezTo>
                  <a:cubicBezTo>
                    <a:pt x="13" y="28"/>
                    <a:pt x="14" y="30"/>
                    <a:pt x="15" y="30"/>
                  </a:cubicBezTo>
                  <a:cubicBezTo>
                    <a:pt x="15" y="30"/>
                    <a:pt x="16" y="31"/>
                    <a:pt x="16" y="31"/>
                  </a:cubicBezTo>
                  <a:cubicBezTo>
                    <a:pt x="17" y="32"/>
                    <a:pt x="17" y="33"/>
                    <a:pt x="17" y="33"/>
                  </a:cubicBezTo>
                  <a:cubicBezTo>
                    <a:pt x="17" y="34"/>
                    <a:pt x="18" y="34"/>
                    <a:pt x="18" y="35"/>
                  </a:cubicBezTo>
                  <a:cubicBezTo>
                    <a:pt x="18" y="35"/>
                    <a:pt x="18" y="35"/>
                    <a:pt x="18" y="35"/>
                  </a:cubicBezTo>
                  <a:cubicBezTo>
                    <a:pt x="18" y="35"/>
                    <a:pt x="19" y="35"/>
                    <a:pt x="19" y="36"/>
                  </a:cubicBezTo>
                  <a:cubicBezTo>
                    <a:pt x="19" y="36"/>
                    <a:pt x="19" y="37"/>
                    <a:pt x="19" y="37"/>
                  </a:cubicBezTo>
                  <a:cubicBezTo>
                    <a:pt x="20" y="36"/>
                    <a:pt x="19" y="35"/>
                    <a:pt x="18" y="34"/>
                  </a:cubicBezTo>
                  <a:cubicBezTo>
                    <a:pt x="18" y="34"/>
                    <a:pt x="18" y="34"/>
                    <a:pt x="18" y="33"/>
                  </a:cubicBezTo>
                  <a:cubicBezTo>
                    <a:pt x="18" y="33"/>
                    <a:pt x="18" y="32"/>
                    <a:pt x="17" y="32"/>
                  </a:cubicBezTo>
                  <a:cubicBezTo>
                    <a:pt x="18" y="32"/>
                    <a:pt x="18" y="32"/>
                    <a:pt x="18" y="33"/>
                  </a:cubicBezTo>
                  <a:cubicBezTo>
                    <a:pt x="18" y="33"/>
                    <a:pt x="20" y="35"/>
                    <a:pt x="20" y="35"/>
                  </a:cubicBezTo>
                  <a:cubicBezTo>
                    <a:pt x="20" y="35"/>
                    <a:pt x="21" y="37"/>
                    <a:pt x="21" y="37"/>
                  </a:cubicBezTo>
                  <a:cubicBezTo>
                    <a:pt x="21" y="37"/>
                    <a:pt x="22" y="37"/>
                    <a:pt x="22" y="38"/>
                  </a:cubicBezTo>
                  <a:cubicBezTo>
                    <a:pt x="22" y="38"/>
                    <a:pt x="22" y="39"/>
                    <a:pt x="23" y="40"/>
                  </a:cubicBezTo>
                  <a:cubicBezTo>
                    <a:pt x="23" y="41"/>
                    <a:pt x="24" y="41"/>
                    <a:pt x="25" y="41"/>
                  </a:cubicBezTo>
                  <a:cubicBezTo>
                    <a:pt x="25" y="42"/>
                    <a:pt x="26" y="42"/>
                    <a:pt x="26" y="42"/>
                  </a:cubicBezTo>
                  <a:cubicBezTo>
                    <a:pt x="27" y="43"/>
                    <a:pt x="27" y="42"/>
                    <a:pt x="28" y="42"/>
                  </a:cubicBezTo>
                  <a:cubicBezTo>
                    <a:pt x="29" y="42"/>
                    <a:pt x="29" y="43"/>
                    <a:pt x="30" y="44"/>
                  </a:cubicBezTo>
                  <a:cubicBezTo>
                    <a:pt x="31" y="44"/>
                    <a:pt x="32" y="44"/>
                    <a:pt x="32" y="44"/>
                  </a:cubicBezTo>
                  <a:cubicBezTo>
                    <a:pt x="32" y="44"/>
                    <a:pt x="33" y="46"/>
                    <a:pt x="33" y="46"/>
                  </a:cubicBezTo>
                  <a:cubicBezTo>
                    <a:pt x="34" y="46"/>
                    <a:pt x="34" y="47"/>
                    <a:pt x="35" y="47"/>
                  </a:cubicBezTo>
                  <a:cubicBezTo>
                    <a:pt x="35" y="47"/>
                    <a:pt x="35" y="47"/>
                    <a:pt x="35" y="47"/>
                  </a:cubicBezTo>
                  <a:cubicBezTo>
                    <a:pt x="35" y="47"/>
                    <a:pt x="36" y="48"/>
                    <a:pt x="36" y="48"/>
                  </a:cubicBezTo>
                  <a:cubicBezTo>
                    <a:pt x="36" y="48"/>
                    <a:pt x="36" y="47"/>
                    <a:pt x="36" y="47"/>
                  </a:cubicBezTo>
                  <a:cubicBezTo>
                    <a:pt x="36" y="47"/>
                    <a:pt x="35" y="47"/>
                    <a:pt x="34" y="46"/>
                  </a:cubicBezTo>
                  <a:cubicBezTo>
                    <a:pt x="34" y="46"/>
                    <a:pt x="34" y="45"/>
                    <a:pt x="34" y="45"/>
                  </a:cubicBezTo>
                  <a:cubicBezTo>
                    <a:pt x="35" y="45"/>
                    <a:pt x="35" y="44"/>
                    <a:pt x="34" y="43"/>
                  </a:cubicBezTo>
                  <a:cubicBezTo>
                    <a:pt x="34" y="43"/>
                    <a:pt x="34" y="43"/>
                    <a:pt x="34" y="42"/>
                  </a:cubicBezTo>
                  <a:cubicBezTo>
                    <a:pt x="33" y="43"/>
                    <a:pt x="33" y="42"/>
                    <a:pt x="32" y="42"/>
                  </a:cubicBezTo>
                  <a:cubicBezTo>
                    <a:pt x="32" y="42"/>
                    <a:pt x="32" y="42"/>
                    <a:pt x="32" y="42"/>
                  </a:cubicBezTo>
                  <a:cubicBezTo>
                    <a:pt x="32" y="42"/>
                    <a:pt x="32" y="43"/>
                    <a:pt x="32" y="42"/>
                  </a:cubicBezTo>
                  <a:cubicBezTo>
                    <a:pt x="32" y="42"/>
                    <a:pt x="32" y="41"/>
                    <a:pt x="32" y="41"/>
                  </a:cubicBezTo>
                  <a:cubicBezTo>
                    <a:pt x="32" y="40"/>
                    <a:pt x="33" y="39"/>
                    <a:pt x="32" y="39"/>
                  </a:cubicBezTo>
                  <a:cubicBezTo>
                    <a:pt x="31" y="39"/>
                    <a:pt x="31" y="39"/>
                    <a:pt x="31" y="40"/>
                  </a:cubicBezTo>
                  <a:cubicBezTo>
                    <a:pt x="30" y="40"/>
                    <a:pt x="30" y="40"/>
                    <a:pt x="30" y="41"/>
                  </a:cubicBezTo>
                  <a:cubicBezTo>
                    <a:pt x="30" y="41"/>
                    <a:pt x="28" y="41"/>
                    <a:pt x="28" y="41"/>
                  </a:cubicBezTo>
                  <a:cubicBezTo>
                    <a:pt x="27" y="40"/>
                    <a:pt x="27" y="39"/>
                    <a:pt x="27" y="38"/>
                  </a:cubicBezTo>
                  <a:cubicBezTo>
                    <a:pt x="27" y="37"/>
                    <a:pt x="27" y="36"/>
                    <a:pt x="27" y="35"/>
                  </a:cubicBezTo>
                  <a:cubicBezTo>
                    <a:pt x="27" y="35"/>
                    <a:pt x="27" y="34"/>
                    <a:pt x="27" y="34"/>
                  </a:cubicBezTo>
                  <a:cubicBezTo>
                    <a:pt x="28" y="34"/>
                    <a:pt x="28" y="34"/>
                    <a:pt x="28" y="34"/>
                  </a:cubicBezTo>
                  <a:cubicBezTo>
                    <a:pt x="28" y="34"/>
                    <a:pt x="28" y="34"/>
                    <a:pt x="28" y="34"/>
                  </a:cubicBezTo>
                  <a:cubicBezTo>
                    <a:pt x="28" y="34"/>
                    <a:pt x="29" y="33"/>
                    <a:pt x="30" y="34"/>
                  </a:cubicBezTo>
                  <a:cubicBezTo>
                    <a:pt x="30" y="34"/>
                    <a:pt x="31" y="34"/>
                    <a:pt x="31" y="33"/>
                  </a:cubicBezTo>
                  <a:cubicBezTo>
                    <a:pt x="31" y="33"/>
                    <a:pt x="31" y="33"/>
                    <a:pt x="31" y="33"/>
                  </a:cubicBezTo>
                  <a:cubicBezTo>
                    <a:pt x="31" y="33"/>
                    <a:pt x="31" y="33"/>
                    <a:pt x="32" y="33"/>
                  </a:cubicBezTo>
                  <a:cubicBezTo>
                    <a:pt x="32" y="33"/>
                    <a:pt x="33" y="33"/>
                    <a:pt x="33" y="33"/>
                  </a:cubicBezTo>
                  <a:cubicBezTo>
                    <a:pt x="34" y="34"/>
                    <a:pt x="34" y="34"/>
                    <a:pt x="34" y="33"/>
                  </a:cubicBezTo>
                  <a:cubicBezTo>
                    <a:pt x="35" y="34"/>
                    <a:pt x="35" y="34"/>
                    <a:pt x="35" y="34"/>
                  </a:cubicBezTo>
                  <a:cubicBezTo>
                    <a:pt x="35" y="35"/>
                    <a:pt x="35" y="36"/>
                    <a:pt x="36" y="36"/>
                  </a:cubicBezTo>
                  <a:cubicBezTo>
                    <a:pt x="36" y="37"/>
                    <a:pt x="36" y="35"/>
                    <a:pt x="36" y="35"/>
                  </a:cubicBezTo>
                  <a:cubicBezTo>
                    <a:pt x="36" y="35"/>
                    <a:pt x="36" y="33"/>
                    <a:pt x="36" y="33"/>
                  </a:cubicBezTo>
                  <a:cubicBezTo>
                    <a:pt x="35" y="33"/>
                    <a:pt x="35" y="32"/>
                    <a:pt x="36" y="31"/>
                  </a:cubicBezTo>
                  <a:cubicBezTo>
                    <a:pt x="36" y="31"/>
                    <a:pt x="37" y="31"/>
                    <a:pt x="37" y="31"/>
                  </a:cubicBezTo>
                  <a:cubicBezTo>
                    <a:pt x="38" y="30"/>
                    <a:pt x="38" y="30"/>
                    <a:pt x="38" y="29"/>
                  </a:cubicBezTo>
                  <a:cubicBezTo>
                    <a:pt x="38" y="29"/>
                    <a:pt x="38" y="29"/>
                    <a:pt x="38" y="29"/>
                  </a:cubicBezTo>
                  <a:cubicBezTo>
                    <a:pt x="38" y="29"/>
                    <a:pt x="38" y="28"/>
                    <a:pt x="38" y="29"/>
                  </a:cubicBezTo>
                  <a:cubicBezTo>
                    <a:pt x="38" y="28"/>
                    <a:pt x="38" y="28"/>
                    <a:pt x="38" y="28"/>
                  </a:cubicBezTo>
                  <a:cubicBezTo>
                    <a:pt x="38" y="28"/>
                    <a:pt x="38" y="27"/>
                    <a:pt x="38" y="27"/>
                  </a:cubicBezTo>
                  <a:cubicBezTo>
                    <a:pt x="39" y="28"/>
                    <a:pt x="40" y="27"/>
                    <a:pt x="39" y="26"/>
                  </a:cubicBezTo>
                  <a:cubicBezTo>
                    <a:pt x="40" y="26"/>
                    <a:pt x="41" y="26"/>
                    <a:pt x="41" y="26"/>
                  </a:cubicBezTo>
                  <a:cubicBezTo>
                    <a:pt x="41" y="26"/>
                    <a:pt x="41" y="25"/>
                    <a:pt x="41" y="25"/>
                  </a:cubicBezTo>
                  <a:cubicBezTo>
                    <a:pt x="42" y="24"/>
                    <a:pt x="42" y="24"/>
                    <a:pt x="42" y="24"/>
                  </a:cubicBezTo>
                  <a:cubicBezTo>
                    <a:pt x="42" y="24"/>
                    <a:pt x="43" y="24"/>
                    <a:pt x="43" y="23"/>
                  </a:cubicBezTo>
                  <a:cubicBezTo>
                    <a:pt x="44" y="24"/>
                    <a:pt x="45" y="23"/>
                    <a:pt x="44" y="22"/>
                  </a:cubicBezTo>
                  <a:cubicBezTo>
                    <a:pt x="44" y="22"/>
                    <a:pt x="44" y="22"/>
                    <a:pt x="43" y="22"/>
                  </a:cubicBezTo>
                  <a:cubicBezTo>
                    <a:pt x="44" y="22"/>
                    <a:pt x="44" y="22"/>
                    <a:pt x="44" y="22"/>
                  </a:cubicBezTo>
                  <a:cubicBezTo>
                    <a:pt x="45" y="21"/>
                    <a:pt x="44" y="21"/>
                    <a:pt x="44" y="21"/>
                  </a:cubicBezTo>
                  <a:cubicBezTo>
                    <a:pt x="43" y="21"/>
                    <a:pt x="43" y="21"/>
                    <a:pt x="42" y="21"/>
                  </a:cubicBezTo>
                  <a:cubicBezTo>
                    <a:pt x="42" y="22"/>
                    <a:pt x="42" y="22"/>
                    <a:pt x="41" y="22"/>
                  </a:cubicBezTo>
                  <a:close/>
                  <a:moveTo>
                    <a:pt x="50" y="49"/>
                  </a:moveTo>
                  <a:cubicBezTo>
                    <a:pt x="50" y="49"/>
                    <a:pt x="49" y="49"/>
                    <a:pt x="49" y="49"/>
                  </a:cubicBezTo>
                  <a:cubicBezTo>
                    <a:pt x="49" y="49"/>
                    <a:pt x="48" y="48"/>
                    <a:pt x="48" y="48"/>
                  </a:cubicBezTo>
                  <a:cubicBezTo>
                    <a:pt x="48" y="48"/>
                    <a:pt x="47" y="47"/>
                    <a:pt x="47" y="47"/>
                  </a:cubicBezTo>
                  <a:cubicBezTo>
                    <a:pt x="46" y="46"/>
                    <a:pt x="46" y="46"/>
                    <a:pt x="45" y="46"/>
                  </a:cubicBezTo>
                  <a:cubicBezTo>
                    <a:pt x="45" y="46"/>
                    <a:pt x="44" y="47"/>
                    <a:pt x="44" y="47"/>
                  </a:cubicBezTo>
                  <a:cubicBezTo>
                    <a:pt x="44" y="46"/>
                    <a:pt x="43" y="46"/>
                    <a:pt x="43" y="46"/>
                  </a:cubicBezTo>
                  <a:cubicBezTo>
                    <a:pt x="42" y="46"/>
                    <a:pt x="42" y="45"/>
                    <a:pt x="41" y="46"/>
                  </a:cubicBezTo>
                  <a:cubicBezTo>
                    <a:pt x="41" y="46"/>
                    <a:pt x="41" y="46"/>
                    <a:pt x="41" y="47"/>
                  </a:cubicBezTo>
                  <a:cubicBezTo>
                    <a:pt x="40" y="46"/>
                    <a:pt x="41" y="46"/>
                    <a:pt x="41" y="45"/>
                  </a:cubicBezTo>
                  <a:cubicBezTo>
                    <a:pt x="40" y="45"/>
                    <a:pt x="39" y="46"/>
                    <a:pt x="39" y="46"/>
                  </a:cubicBezTo>
                  <a:cubicBezTo>
                    <a:pt x="39" y="46"/>
                    <a:pt x="39" y="46"/>
                    <a:pt x="38" y="46"/>
                  </a:cubicBezTo>
                  <a:cubicBezTo>
                    <a:pt x="38" y="47"/>
                    <a:pt x="38" y="47"/>
                    <a:pt x="38" y="47"/>
                  </a:cubicBezTo>
                  <a:cubicBezTo>
                    <a:pt x="38" y="47"/>
                    <a:pt x="37" y="47"/>
                    <a:pt x="37" y="47"/>
                  </a:cubicBezTo>
                  <a:cubicBezTo>
                    <a:pt x="37" y="48"/>
                    <a:pt x="37" y="49"/>
                    <a:pt x="37" y="50"/>
                  </a:cubicBezTo>
                  <a:cubicBezTo>
                    <a:pt x="38" y="50"/>
                    <a:pt x="37" y="51"/>
                    <a:pt x="37" y="52"/>
                  </a:cubicBezTo>
                  <a:cubicBezTo>
                    <a:pt x="37" y="52"/>
                    <a:pt x="36" y="53"/>
                    <a:pt x="36" y="53"/>
                  </a:cubicBezTo>
                  <a:cubicBezTo>
                    <a:pt x="36" y="54"/>
                    <a:pt x="36" y="54"/>
                    <a:pt x="36" y="54"/>
                  </a:cubicBezTo>
                  <a:cubicBezTo>
                    <a:pt x="36" y="55"/>
                    <a:pt x="36" y="55"/>
                    <a:pt x="36" y="56"/>
                  </a:cubicBezTo>
                  <a:cubicBezTo>
                    <a:pt x="36" y="56"/>
                    <a:pt x="36" y="56"/>
                    <a:pt x="36" y="57"/>
                  </a:cubicBezTo>
                  <a:cubicBezTo>
                    <a:pt x="41" y="56"/>
                    <a:pt x="46" y="53"/>
                    <a:pt x="50" y="49"/>
                  </a:cubicBezTo>
                  <a:close/>
                </a:path>
              </a:pathLst>
            </a:custGeom>
            <a:solidFill>
              <a:schemeClr val="bg1"/>
            </a:solidFill>
            <a:ln w="9525">
              <a:no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Freeform: Shape 40"/>
            <p:cNvSpPr/>
            <p:nvPr/>
          </p:nvSpPr>
          <p:spPr bwMode="auto">
            <a:xfrm>
              <a:off x="3946781" y="3403063"/>
              <a:ext cx="312469" cy="277012"/>
            </a:xfrm>
            <a:custGeom>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7">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Freeform: Shape 41"/>
            <p:cNvSpPr/>
            <p:nvPr/>
          </p:nvSpPr>
          <p:spPr bwMode="auto">
            <a:xfrm>
              <a:off x="4911498" y="3224164"/>
              <a:ext cx="254801" cy="382201"/>
            </a:xfrm>
            <a:custGeom>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7">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Freeform: Shape 42"/>
            <p:cNvSpPr/>
            <p:nvPr/>
          </p:nvSpPr>
          <p:spPr bwMode="auto">
            <a:xfrm>
              <a:off x="5043489" y="2333192"/>
              <a:ext cx="372653" cy="359247"/>
            </a:xfrm>
            <a:custGeom>
              <a:cxnLst>
                <a:cxn ang="0">
                  <a:pos x="16" y="54"/>
                </a:cxn>
                <a:cxn ang="0">
                  <a:pos x="14" y="57"/>
                </a:cxn>
                <a:cxn ang="0">
                  <a:pos x="2" y="57"/>
                </a:cxn>
                <a:cxn ang="0">
                  <a:pos x="0" y="54"/>
                </a:cxn>
                <a:cxn ang="0">
                  <a:pos x="0" y="29"/>
                </a:cxn>
                <a:cxn ang="0">
                  <a:pos x="2" y="26"/>
                </a:cxn>
                <a:cxn ang="0">
                  <a:pos x="14" y="26"/>
                </a:cxn>
                <a:cxn ang="0">
                  <a:pos x="16" y="29"/>
                </a:cxn>
                <a:cxn ang="0">
                  <a:pos x="16" y="54"/>
                </a:cxn>
                <a:cxn ang="0">
                  <a:pos x="7" y="47"/>
                </a:cxn>
                <a:cxn ang="0">
                  <a:pos x="5" y="49"/>
                </a:cxn>
                <a:cxn ang="0">
                  <a:pos x="7" y="52"/>
                </a:cxn>
                <a:cxn ang="0">
                  <a:pos x="10" y="49"/>
                </a:cxn>
                <a:cxn ang="0">
                  <a:pos x="7" y="47"/>
                </a:cxn>
                <a:cxn ang="0">
                  <a:pos x="62" y="35"/>
                </a:cxn>
                <a:cxn ang="0">
                  <a:pos x="62" y="38"/>
                </a:cxn>
                <a:cxn ang="0">
                  <a:pos x="61" y="43"/>
                </a:cxn>
                <a:cxn ang="0">
                  <a:pos x="61" y="48"/>
                </a:cxn>
                <a:cxn ang="0">
                  <a:pos x="59" y="52"/>
                </a:cxn>
                <a:cxn ang="0">
                  <a:pos x="57" y="59"/>
                </a:cxn>
                <a:cxn ang="0">
                  <a:pos x="49" y="62"/>
                </a:cxn>
                <a:cxn ang="0">
                  <a:pos x="47" y="62"/>
                </a:cxn>
                <a:cxn ang="0">
                  <a:pos x="44" y="62"/>
                </a:cxn>
                <a:cxn ang="0">
                  <a:pos x="43" y="62"/>
                </a:cxn>
                <a:cxn ang="0">
                  <a:pos x="28" y="59"/>
                </a:cxn>
                <a:cxn ang="0">
                  <a:pos x="22" y="57"/>
                </a:cxn>
                <a:cxn ang="0">
                  <a:pos x="19" y="54"/>
                </a:cxn>
                <a:cxn ang="0">
                  <a:pos x="19" y="29"/>
                </a:cxn>
                <a:cxn ang="0">
                  <a:pos x="21" y="26"/>
                </a:cxn>
                <a:cxn ang="0">
                  <a:pos x="29" y="19"/>
                </a:cxn>
                <a:cxn ang="0">
                  <a:pos x="33" y="14"/>
                </a:cxn>
                <a:cxn ang="0">
                  <a:pos x="35" y="8"/>
                </a:cxn>
                <a:cxn ang="0">
                  <a:pos x="38" y="1"/>
                </a:cxn>
                <a:cxn ang="0">
                  <a:pos x="40" y="0"/>
                </a:cxn>
                <a:cxn ang="0">
                  <a:pos x="49" y="11"/>
                </a:cxn>
                <a:cxn ang="0">
                  <a:pos x="46" y="18"/>
                </a:cxn>
                <a:cxn ang="0">
                  <a:pos x="45" y="21"/>
                </a:cxn>
                <a:cxn ang="0">
                  <a:pos x="56" y="21"/>
                </a:cxn>
                <a:cxn ang="0">
                  <a:pos x="64" y="29"/>
                </a:cxn>
                <a:cxn ang="0">
                  <a:pos x="62" y="35"/>
                </a:cxn>
              </a:cxnLst>
              <a:rect l="0" t="0" r="r" b="b"/>
              <a:pathLst>
                <a:path w="64" h="62">
                  <a:moveTo>
                    <a:pt x="16" y="54"/>
                  </a:moveTo>
                  <a:cubicBezTo>
                    <a:pt x="16" y="56"/>
                    <a:pt x="15" y="57"/>
                    <a:pt x="14" y="57"/>
                  </a:cubicBezTo>
                  <a:cubicBezTo>
                    <a:pt x="2" y="57"/>
                    <a:pt x="2" y="57"/>
                    <a:pt x="2" y="57"/>
                  </a:cubicBezTo>
                  <a:cubicBezTo>
                    <a:pt x="1" y="57"/>
                    <a:pt x="0" y="56"/>
                    <a:pt x="0" y="54"/>
                  </a:cubicBezTo>
                  <a:cubicBezTo>
                    <a:pt x="0" y="29"/>
                    <a:pt x="0" y="29"/>
                    <a:pt x="0" y="29"/>
                  </a:cubicBezTo>
                  <a:cubicBezTo>
                    <a:pt x="0" y="27"/>
                    <a:pt x="1" y="26"/>
                    <a:pt x="2" y="26"/>
                  </a:cubicBezTo>
                  <a:cubicBezTo>
                    <a:pt x="14" y="26"/>
                    <a:pt x="14" y="26"/>
                    <a:pt x="14" y="26"/>
                  </a:cubicBezTo>
                  <a:cubicBezTo>
                    <a:pt x="15" y="26"/>
                    <a:pt x="16" y="27"/>
                    <a:pt x="16" y="29"/>
                  </a:cubicBezTo>
                  <a:lnTo>
                    <a:pt x="16" y="54"/>
                  </a:lnTo>
                  <a:close/>
                  <a:moveTo>
                    <a:pt x="7" y="47"/>
                  </a:moveTo>
                  <a:cubicBezTo>
                    <a:pt x="6" y="47"/>
                    <a:pt x="5" y="48"/>
                    <a:pt x="5" y="49"/>
                  </a:cubicBezTo>
                  <a:cubicBezTo>
                    <a:pt x="5" y="51"/>
                    <a:pt x="6" y="52"/>
                    <a:pt x="7" y="52"/>
                  </a:cubicBezTo>
                  <a:cubicBezTo>
                    <a:pt x="9" y="52"/>
                    <a:pt x="10" y="51"/>
                    <a:pt x="10" y="49"/>
                  </a:cubicBezTo>
                  <a:cubicBezTo>
                    <a:pt x="10" y="48"/>
                    <a:pt x="9" y="47"/>
                    <a:pt x="7" y="47"/>
                  </a:cubicBezTo>
                  <a:close/>
                  <a:moveTo>
                    <a:pt x="62" y="35"/>
                  </a:moveTo>
                  <a:cubicBezTo>
                    <a:pt x="62" y="36"/>
                    <a:pt x="62" y="37"/>
                    <a:pt x="62" y="38"/>
                  </a:cubicBezTo>
                  <a:cubicBezTo>
                    <a:pt x="62" y="40"/>
                    <a:pt x="62" y="42"/>
                    <a:pt x="61" y="43"/>
                  </a:cubicBezTo>
                  <a:cubicBezTo>
                    <a:pt x="61" y="45"/>
                    <a:pt x="61" y="46"/>
                    <a:pt x="61" y="48"/>
                  </a:cubicBezTo>
                  <a:cubicBezTo>
                    <a:pt x="60" y="49"/>
                    <a:pt x="60" y="51"/>
                    <a:pt x="59" y="52"/>
                  </a:cubicBezTo>
                  <a:cubicBezTo>
                    <a:pt x="59" y="55"/>
                    <a:pt x="58" y="57"/>
                    <a:pt x="57" y="59"/>
                  </a:cubicBezTo>
                  <a:cubicBezTo>
                    <a:pt x="55" y="61"/>
                    <a:pt x="52" y="62"/>
                    <a:pt x="49" y="62"/>
                  </a:cubicBezTo>
                  <a:cubicBezTo>
                    <a:pt x="48" y="62"/>
                    <a:pt x="48" y="62"/>
                    <a:pt x="47" y="62"/>
                  </a:cubicBezTo>
                  <a:cubicBezTo>
                    <a:pt x="44" y="62"/>
                    <a:pt x="44" y="62"/>
                    <a:pt x="44" y="62"/>
                  </a:cubicBezTo>
                  <a:cubicBezTo>
                    <a:pt x="43" y="62"/>
                    <a:pt x="43" y="62"/>
                    <a:pt x="43" y="62"/>
                  </a:cubicBezTo>
                  <a:cubicBezTo>
                    <a:pt x="38" y="62"/>
                    <a:pt x="32" y="60"/>
                    <a:pt x="28" y="59"/>
                  </a:cubicBezTo>
                  <a:cubicBezTo>
                    <a:pt x="25" y="58"/>
                    <a:pt x="23" y="57"/>
                    <a:pt x="22" y="57"/>
                  </a:cubicBezTo>
                  <a:cubicBezTo>
                    <a:pt x="20" y="57"/>
                    <a:pt x="19" y="56"/>
                    <a:pt x="19" y="54"/>
                  </a:cubicBezTo>
                  <a:cubicBezTo>
                    <a:pt x="19" y="29"/>
                    <a:pt x="19" y="29"/>
                    <a:pt x="19" y="29"/>
                  </a:cubicBezTo>
                  <a:cubicBezTo>
                    <a:pt x="19" y="27"/>
                    <a:pt x="20" y="26"/>
                    <a:pt x="21" y="26"/>
                  </a:cubicBezTo>
                  <a:cubicBezTo>
                    <a:pt x="23" y="26"/>
                    <a:pt x="27" y="21"/>
                    <a:pt x="29" y="19"/>
                  </a:cubicBezTo>
                  <a:cubicBezTo>
                    <a:pt x="30" y="17"/>
                    <a:pt x="31" y="15"/>
                    <a:pt x="33" y="14"/>
                  </a:cubicBezTo>
                  <a:cubicBezTo>
                    <a:pt x="34" y="13"/>
                    <a:pt x="35" y="10"/>
                    <a:pt x="35" y="8"/>
                  </a:cubicBezTo>
                  <a:cubicBezTo>
                    <a:pt x="36" y="5"/>
                    <a:pt x="36" y="3"/>
                    <a:pt x="38" y="1"/>
                  </a:cubicBezTo>
                  <a:cubicBezTo>
                    <a:pt x="38" y="1"/>
                    <a:pt x="39" y="0"/>
                    <a:pt x="40" y="0"/>
                  </a:cubicBezTo>
                  <a:cubicBezTo>
                    <a:pt x="49" y="0"/>
                    <a:pt x="49" y="8"/>
                    <a:pt x="49" y="11"/>
                  </a:cubicBezTo>
                  <a:cubicBezTo>
                    <a:pt x="49" y="14"/>
                    <a:pt x="47" y="16"/>
                    <a:pt x="46" y="18"/>
                  </a:cubicBezTo>
                  <a:cubicBezTo>
                    <a:pt x="46" y="19"/>
                    <a:pt x="46" y="20"/>
                    <a:pt x="45" y="21"/>
                  </a:cubicBezTo>
                  <a:cubicBezTo>
                    <a:pt x="56" y="21"/>
                    <a:pt x="56" y="21"/>
                    <a:pt x="56" y="21"/>
                  </a:cubicBezTo>
                  <a:cubicBezTo>
                    <a:pt x="60" y="21"/>
                    <a:pt x="64" y="25"/>
                    <a:pt x="64" y="29"/>
                  </a:cubicBezTo>
                  <a:cubicBezTo>
                    <a:pt x="64" y="31"/>
                    <a:pt x="63" y="33"/>
                    <a:pt x="62" y="35"/>
                  </a:cubicBezTo>
                  <a:close/>
                </a:path>
              </a:pathLst>
            </a:custGeom>
            <a:solidFill>
              <a:schemeClr val="bg1"/>
            </a:solidFill>
            <a:ln w="9525">
              <a:noFill/>
              <a:round/>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45" name="等腰三角形 44"/>
          <p:cNvSpPr/>
          <p:nvPr/>
        </p:nvSpPr>
        <p:spPr>
          <a:xfrm>
            <a:off x="3954155" y="6604198"/>
            <a:ext cx="835334" cy="93610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5="http://schemas.microsoft.com/office/powerpoint/2012/main" Requires="p15">
      <p:transition spd="slow" advClick="0" advTm="0" p14:dur="1500">
        <p15:prstTrans prst="pageCurlDoub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2000"/>
                                        <p:tgtEl>
                                          <p:spTgt spid="45"/>
                                        </p:tgtEl>
                                      </p:cBhvr>
                                    </p:animEffect>
                                    <p:set>
                                      <p:cBhvr>
                                        <p:cTn id="7" dur="1" fill="hold">
                                          <p:stCondLst>
                                            <p:cond delay="1999"/>
                                          </p:stCondLst>
                                        </p:cTn>
                                        <p:tgtEl>
                                          <p:spTgt spid="45"/>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2000"/>
                                        <p:tgtEl>
                                          <p:spTgt spid="2"/>
                                        </p:tgtEl>
                                      </p:cBhvr>
                                    </p:animEffect>
                                  </p:childTnLst>
                                </p:cTn>
                              </p:par>
                              <p:par>
                                <p:cTn id="11" presetID="63" presetClass="path" presetSubtype="0" accel="50000" decel="50000" fill="hold" grpId="1" nodeType="withEffect">
                                  <p:stCondLst>
                                    <p:cond delay="0"/>
                                  </p:stCondLst>
                                  <p:childTnLst>
                                    <p:animMotion origin="layout" path="M 0 0 L 0.022983 -0.846089 E" pathEditMode="relative" ptsTypes="">
                                      <p:cBhvr>
                                        <p:cTn id="12" dur="2000" fill="hold"/>
                                        <p:tgtEl>
                                          <p:spTgt spid="45"/>
                                        </p:tgtEl>
                                        <p:attrNameLst>
                                          <p:attrName>ppt_x</p:attrName>
                                          <p:attrName>ppt_y</p:attrName>
                                        </p:attrNameLst>
                                      </p:cBhvr>
                                    </p:animMotion>
                                  </p:childTnLst>
                                </p:cTn>
                              </p:par>
                              <p:par>
                                <p:cTn id="13" presetID="63" presetClass="path" presetSubtype="0" accel="50000" decel="50000" fill="hold" nodeType="withEffect">
                                  <p:stCondLst>
                                    <p:cond delay="0"/>
                                  </p:stCondLst>
                                  <p:childTnLst>
                                    <p:animMotion origin="layout" path="M -0.022983 0.846089 L 0 0 E" pathEditMode="relative" ptsTypes="">
                                      <p:cBhvr>
                                        <p:cTn id="14" dur="2000" fill="hold"/>
                                        <p:tgtEl>
                                          <p:spTgt spid="2"/>
                                        </p:tgtEl>
                                        <p:attrNameLst>
                                          <p:attrName>ppt_x</p:attrName>
                                          <p:attrName>ppt_y</p:attrName>
                                        </p:attrNameLst>
                                      </p:cBhvr>
                                    </p:animMotion>
                                  </p:childTnLst>
                                </p:cTn>
                              </p:par>
                              <p:par>
                                <p:cTn id="15" presetID="6" presetClass="emph" presetSubtype="0" accel="50000" decel="50000" fill="hold" grpId="2" nodeType="withEffect">
                                  <p:stCondLst>
                                    <p:cond delay="0"/>
                                  </p:stCondLst>
                                  <p:childTnLst>
                                    <p:animScale>
                                      <p:cBhvr>
                                        <p:cTn id="16" dur="2000" fill="hold"/>
                                        <p:tgtEl>
                                          <p:spTgt spid="45"/>
                                        </p:tgtEl>
                                      </p:cBhvr>
                                      <p:by x="150000" y="150000"/>
                                      <p:from x="100000" y="100000"/>
                                      <p:to x="954186" y="351761"/>
                                    </p:animScale>
                                  </p:childTnLst>
                                </p:cTn>
                              </p:par>
                              <p:par>
                                <p:cTn id="17" presetID="6" presetClass="emph" presetSubtype="0" accel="50000" decel="50000" fill="hold" nodeType="withEffect">
                                  <p:stCondLst>
                                    <p:cond delay="0"/>
                                  </p:stCondLst>
                                  <p:childTnLst>
                                    <p:animScale>
                                      <p:cBhvr>
                                        <p:cTn id="18" dur="2000" fill="hold"/>
                                        <p:tgtEl>
                                          <p:spTgt spid="2"/>
                                        </p:tgtEl>
                                      </p:cBhvr>
                                      <p:by x="150000" y="150000"/>
                                      <p:from x="10480" y="28428"/>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5" grpId="1" animBg="1"/>
      <p:bldP spid="45" grpId="2" animBg="1"/>
    </p:bldLst>
  </p:timing>
</p:sld>
</file>

<file path=ppt/slides/slide7.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2" name="矩形 4"/>
          <p:cNvSpPr>
            <a:spLocks noChangeArrowheads="1"/>
          </p:cNvSpPr>
          <p:nvPr/>
        </p:nvSpPr>
        <p:spPr bwMode="auto">
          <a:xfrm>
            <a:off x="2995243" y="1528536"/>
            <a:ext cx="1554361" cy="2121202"/>
          </a:xfrm>
          <a:custGeom>
            <a:gdLst>
              <a:gd name="T0" fmla="*/ 0 w 2071340"/>
              <a:gd name="T1" fmla="*/ 0 h 2828404"/>
              <a:gd name="T2" fmla="*/ 0 60000 65536"/>
              <a:gd name="T3" fmla="*/ 0 w 2071340"/>
              <a:gd name="T4" fmla="*/ 0 h 2828404"/>
              <a:gd name="T5" fmla="*/ 2071340 w 2071340"/>
              <a:gd name="T6" fmla="*/ 2828404 h 2828404"/>
            </a:gdLst>
            <a:cxnLst>
              <a:cxn ang="T2">
                <a:pos x="T0" y="T1"/>
              </a:cxn>
            </a:cxnLst>
            <a:rect l="T3" t="T4" r="T5" b="T6"/>
            <a:pathLst>
              <a:path w="2071340" h="2828404">
                <a:moveTo>
                  <a:pt x="0" y="0"/>
                </a:moveTo>
                <a:lnTo>
                  <a:pt x="2071340" y="0"/>
                </a:lnTo>
                <a:lnTo>
                  <a:pt x="2071340" y="902778"/>
                </a:lnTo>
                <a:cubicBezTo>
                  <a:pt x="1815192" y="931760"/>
                  <a:pt x="1617104" y="1149848"/>
                  <a:pt x="1617104" y="1414202"/>
                </a:cubicBezTo>
                <a:cubicBezTo>
                  <a:pt x="1617104" y="1678556"/>
                  <a:pt x="1815192" y="1896645"/>
                  <a:pt x="2071340" y="1925626"/>
                </a:cubicBezTo>
                <a:lnTo>
                  <a:pt x="2071340"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accent2"/>
          </a:solidFill>
          <a:ln w="3175">
            <a:solidFill>
              <a:srgbClr val="EAEAEA"/>
            </a:solidFill>
            <a:bevel/>
          </a:ln>
        </p:spPr>
        <p:txBody>
          <a:bodyPr lIns="337473" tIns="34288" rIns="337473" bIns="34288" anchor="ctr"/>
          <a:lstStyle/>
          <a:p>
            <a:pPr algn="ctr" defTabSz="685165">
              <a:lnSpc>
                <a:spcPct val="150000"/>
              </a:lnSpc>
            </a:pPr>
            <a:r>
              <a:rPr lang="zh-CN" altLang="en-US" sz="90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endParaRPr lang="en-US" sz="900">
              <a:solidFill>
                <a:schemeClr val="bg1"/>
              </a:solidFill>
              <a:latin typeface="微软雅黑" panose="020b0503020204020204" pitchFamily="34" charset="-122"/>
              <a:ea typeface="造字工房悦黑体验版常规体" pitchFamily="50" charset="-122"/>
              <a:sym typeface="微软雅黑" panose="020b0503020204020204" pitchFamily="34" charset="-122"/>
            </a:endParaRPr>
          </a:p>
          <a:p>
            <a:pPr algn="ctr" defTabSz="685165">
              <a:lnSpc>
                <a:spcPct val="150000"/>
              </a:lnSpc>
            </a:pPr>
            <a:r>
              <a:rPr lang="zh-CN" altLang="en-US" sz="90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a:p>
            <a:pPr algn="ctr" defTabSz="685165">
              <a:lnSpc>
                <a:spcPct val="150000"/>
              </a:lnSpc>
            </a:pPr>
            <a:r>
              <a:rPr lang="zh-CN" altLang="en-US" sz="90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a:p>
            <a:pPr algn="ctr" defTabSz="685165">
              <a:lnSpc>
                <a:spcPct val="150000"/>
              </a:lnSpc>
            </a:pPr>
            <a:r>
              <a:rPr lang="zh-CN" altLang="en-US" sz="90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a:p>
            <a:pPr algn="ctr" defTabSz="685165">
              <a:lnSpc>
                <a:spcPct val="150000"/>
              </a:lnSpc>
            </a:pPr>
            <a:r>
              <a:rPr lang="zh-CN" altLang="en-US" sz="90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a:p>
            <a:pPr algn="ctr" defTabSz="685165">
              <a:lnSpc>
                <a:spcPct val="150000"/>
              </a:lnSpc>
            </a:pPr>
            <a:r>
              <a:rPr lang="zh-CN" altLang="en-US" sz="90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endParaRPr lang="zh-CN" altLang="en-US" sz="1300">
              <a:ea typeface="造字工房悦黑体验版常规体" pitchFamily="50" charset="-122"/>
            </a:endParaRPr>
          </a:p>
        </p:txBody>
      </p:sp>
      <p:sp>
        <p:nvSpPr>
          <p:cNvPr id="3" name="矩形 5"/>
          <p:cNvSpPr>
            <a:spLocks noChangeArrowheads="1"/>
          </p:cNvSpPr>
          <p:nvPr/>
        </p:nvSpPr>
        <p:spPr bwMode="auto">
          <a:xfrm>
            <a:off x="4645165" y="1528536"/>
            <a:ext cx="1542415" cy="2121202"/>
          </a:xfrm>
          <a:custGeom>
            <a:gdLst>
              <a:gd name="T0" fmla="*/ 0 w 2055564"/>
              <a:gd name="T1" fmla="*/ 0 h 2828404"/>
              <a:gd name="T2" fmla="*/ 0 60000 65536"/>
              <a:gd name="T3" fmla="*/ 0 w 2055564"/>
              <a:gd name="T4" fmla="*/ 0 h 2828404"/>
              <a:gd name="T5" fmla="*/ 2055564 w 2055564"/>
              <a:gd name="T6" fmla="*/ 2828404 h 2828404"/>
            </a:gdLst>
            <a:cxnLst>
              <a:cxn ang="T2">
                <a:pos x="T0" y="T1"/>
              </a:cxn>
            </a:cxnLst>
            <a:rect l="T3" t="T4" r="T5" b="T6"/>
            <a:pathLst>
              <a:path w="2055564" h="2828404">
                <a:moveTo>
                  <a:pt x="0" y="0"/>
                </a:moveTo>
                <a:lnTo>
                  <a:pt x="2055564" y="0"/>
                </a:lnTo>
                <a:lnTo>
                  <a:pt x="2055564" y="902778"/>
                </a:lnTo>
                <a:cubicBezTo>
                  <a:pt x="1799416" y="931760"/>
                  <a:pt x="1601328" y="1149848"/>
                  <a:pt x="1601328" y="1414202"/>
                </a:cubicBezTo>
                <a:cubicBezTo>
                  <a:pt x="1601328" y="1678556"/>
                  <a:pt x="1799416" y="1896645"/>
                  <a:pt x="2055564" y="1925626"/>
                </a:cubicBezTo>
                <a:lnTo>
                  <a:pt x="2055564" y="2828404"/>
                </a:lnTo>
                <a:lnTo>
                  <a:pt x="0" y="2828404"/>
                </a:lnTo>
                <a:lnTo>
                  <a:pt x="0" y="1925626"/>
                </a:lnTo>
                <a:cubicBezTo>
                  <a:pt x="256148" y="1896644"/>
                  <a:pt x="454235" y="1678556"/>
                  <a:pt x="454235" y="1414202"/>
                </a:cubicBezTo>
                <a:cubicBezTo>
                  <a:pt x="454235" y="1149849"/>
                  <a:pt x="256148" y="931760"/>
                  <a:pt x="0" y="902779"/>
                </a:cubicBezTo>
                <a:close/>
              </a:path>
            </a:pathLst>
          </a:custGeom>
          <a:solidFill>
            <a:schemeClr val="accent3"/>
          </a:solidFill>
          <a:ln w="3175">
            <a:solidFill>
              <a:srgbClr val="EAEAEA"/>
            </a:solidFill>
            <a:bevel/>
          </a:ln>
        </p:spPr>
        <p:txBody>
          <a:bodyPr lIns="337473" tIns="34288" rIns="337473" bIns="34288" anchor="ctr"/>
          <a:lstStyle/>
          <a:p>
            <a:pPr algn="ctr" defTabSz="685165">
              <a:lnSpc>
                <a:spcPct val="150000"/>
              </a:lnSpc>
            </a:pPr>
            <a:r>
              <a:rPr lang="zh-CN" altLang="en-US" sz="90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endParaRPr lang="en-US" sz="900">
              <a:solidFill>
                <a:schemeClr val="bg1"/>
              </a:solidFill>
              <a:latin typeface="微软雅黑" panose="020b0503020204020204" pitchFamily="34" charset="-122"/>
              <a:ea typeface="造字工房悦黑体验版常规体" pitchFamily="50" charset="-122"/>
              <a:sym typeface="微软雅黑" panose="020b0503020204020204" pitchFamily="34" charset="-122"/>
            </a:endParaRPr>
          </a:p>
          <a:p>
            <a:pPr algn="ctr" defTabSz="685165">
              <a:lnSpc>
                <a:spcPct val="150000"/>
              </a:lnSpc>
            </a:pPr>
            <a:r>
              <a:rPr lang="zh-CN" altLang="en-US" sz="90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a:p>
            <a:pPr algn="ctr" defTabSz="685165">
              <a:lnSpc>
                <a:spcPct val="150000"/>
              </a:lnSpc>
            </a:pPr>
            <a:r>
              <a:rPr lang="zh-CN" altLang="en-US" sz="90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a:p>
            <a:pPr algn="ctr" defTabSz="685165">
              <a:lnSpc>
                <a:spcPct val="150000"/>
              </a:lnSpc>
            </a:pPr>
            <a:r>
              <a:rPr lang="zh-CN" altLang="en-US" sz="90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a:p>
            <a:pPr algn="ctr" defTabSz="685165">
              <a:lnSpc>
                <a:spcPct val="150000"/>
              </a:lnSpc>
            </a:pPr>
            <a:r>
              <a:rPr lang="zh-CN" altLang="en-US" sz="90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a:p>
            <a:pPr algn="ctr" defTabSz="685165">
              <a:lnSpc>
                <a:spcPct val="150000"/>
              </a:lnSpc>
            </a:pPr>
            <a:r>
              <a:rPr lang="zh-CN" altLang="en-US" sz="900">
                <a:solidFill>
                  <a:schemeClr val="bg1"/>
                </a:solidFill>
                <a:latin typeface="微软雅黑" panose="020b0503020204020204" pitchFamily="34" charset="-122"/>
                <a:ea typeface="造字工房悦黑体验版常规体" pitchFamily="50" charset="-122"/>
                <a:sym typeface="微软雅黑" panose="020b0503020204020204" pitchFamily="34" charset="-122"/>
              </a:rPr>
              <a:t>添加文本</a:t>
            </a:r>
          </a:p>
        </p:txBody>
      </p:sp>
      <p:sp>
        <p:nvSpPr>
          <p:cNvPr id="4" name="矩形 6"/>
          <p:cNvSpPr>
            <a:spLocks noChangeArrowheads="1"/>
          </p:cNvSpPr>
          <p:nvPr/>
        </p:nvSpPr>
        <p:spPr bwMode="auto">
          <a:xfrm>
            <a:off x="6281648" y="1528536"/>
            <a:ext cx="1473730" cy="2121202"/>
          </a:xfrm>
          <a:custGeom>
            <a:gdLst>
              <a:gd name="T0" fmla="*/ 0 w 1963712"/>
              <a:gd name="T1" fmla="*/ 0 h 2828404"/>
              <a:gd name="T2" fmla="*/ 0 60000 65536"/>
              <a:gd name="T3" fmla="*/ 0 w 1963712"/>
              <a:gd name="T4" fmla="*/ 0 h 2828404"/>
              <a:gd name="T5" fmla="*/ 1963712 w 1963712"/>
              <a:gd name="T6" fmla="*/ 2828404 h 2828404"/>
            </a:gdLst>
            <a:cxnLst>
              <a:cxn ang="T2">
                <a:pos x="T0" y="T1"/>
              </a:cxn>
            </a:cxnLst>
            <a:rect l="T3" t="T4" r="T5" b="T6"/>
            <a:pathLst>
              <a:path w="1963711" h="2828404">
                <a:moveTo>
                  <a:pt x="0" y="0"/>
                </a:moveTo>
                <a:lnTo>
                  <a:pt x="1963712" y="0"/>
                </a:lnTo>
                <a:lnTo>
                  <a:pt x="1963712" y="2828404"/>
                </a:lnTo>
                <a:lnTo>
                  <a:pt x="0" y="2828404"/>
                </a:lnTo>
                <a:lnTo>
                  <a:pt x="0" y="1925626"/>
                </a:lnTo>
                <a:cubicBezTo>
                  <a:pt x="256149" y="1896645"/>
                  <a:pt x="454236" y="1678556"/>
                  <a:pt x="454236" y="1414202"/>
                </a:cubicBezTo>
                <a:cubicBezTo>
                  <a:pt x="454236" y="1149848"/>
                  <a:pt x="256149" y="931760"/>
                  <a:pt x="0" y="902778"/>
                </a:cubicBezTo>
                <a:close/>
              </a:path>
            </a:pathLst>
          </a:custGeom>
          <a:solidFill>
            <a:schemeClr val="accent4"/>
          </a:solidFill>
          <a:ln w="3175">
            <a:solidFill>
              <a:srgbClr val="EAEAEA"/>
            </a:solidFill>
            <a:bevel/>
          </a:ln>
        </p:spPr>
        <p:txBody>
          <a:bodyPr lIns="404968" tIns="34288" rIns="134990" bIns="34288" anchor="ctr"/>
          <a:lstStyle/>
          <a:p>
            <a:pPr algn="ctr" defTabSz="685165">
              <a:lnSpc>
                <a:spcPct val="110000"/>
              </a:lnSpc>
            </a:pPr>
            <a:r>
              <a:rPr lang="zh-CN" altLang="en-US" sz="900">
                <a:solidFill>
                  <a:schemeClr val="bg1"/>
                </a:solidFill>
                <a:latin typeface="微软雅黑" panose="020b0503020204020204" pitchFamily="34" charset="-122"/>
                <a:sym typeface="微软雅黑" panose="020b0503020204020204" pitchFamily="34" charset="-122"/>
              </a:rPr>
              <a:t>添加内容</a:t>
            </a:r>
          </a:p>
          <a:p>
            <a:pPr algn="ctr" defTabSz="685165">
              <a:lnSpc>
                <a:spcPct val="110000"/>
              </a:lnSpc>
            </a:pPr>
            <a:r>
              <a:rPr lang="zh-CN" altLang="en-US" sz="900">
                <a:solidFill>
                  <a:schemeClr val="bg1"/>
                </a:solidFill>
                <a:latin typeface="微软雅黑" panose="020b0503020204020204" pitchFamily="34" charset="-122"/>
                <a:sym typeface="微软雅黑" panose="020b0503020204020204" pitchFamily="34" charset="-122"/>
              </a:rPr>
              <a:t>添加内容</a:t>
            </a:r>
          </a:p>
          <a:p>
            <a:pPr algn="ctr" defTabSz="685165">
              <a:lnSpc>
                <a:spcPct val="110000"/>
              </a:lnSpc>
            </a:pPr>
            <a:r>
              <a:rPr lang="zh-CN" altLang="en-US" sz="900">
                <a:solidFill>
                  <a:schemeClr val="bg1"/>
                </a:solidFill>
                <a:latin typeface="微软雅黑" panose="020b0503020204020204" pitchFamily="34" charset="-122"/>
                <a:sym typeface="微软雅黑" panose="020b0503020204020204" pitchFamily="34" charset="-122"/>
              </a:rPr>
              <a:t>添加内容</a:t>
            </a:r>
          </a:p>
          <a:p>
            <a:pPr algn="ctr" defTabSz="685165">
              <a:lnSpc>
                <a:spcPct val="110000"/>
              </a:lnSpc>
            </a:pPr>
            <a:r>
              <a:rPr lang="zh-CN" altLang="en-US" sz="900">
                <a:solidFill>
                  <a:schemeClr val="bg1"/>
                </a:solidFill>
                <a:latin typeface="微软雅黑" panose="020b0503020204020204" pitchFamily="34" charset="-122"/>
                <a:sym typeface="微软雅黑" panose="020b0503020204020204" pitchFamily="34" charset="-122"/>
              </a:rPr>
              <a:t>添加内容</a:t>
            </a:r>
          </a:p>
          <a:p>
            <a:pPr algn="ctr" defTabSz="685165">
              <a:lnSpc>
                <a:spcPct val="110000"/>
              </a:lnSpc>
            </a:pPr>
            <a:r>
              <a:rPr lang="zh-CN" altLang="en-US" sz="900">
                <a:solidFill>
                  <a:schemeClr val="bg1"/>
                </a:solidFill>
                <a:latin typeface="微软雅黑" panose="020b0503020204020204" pitchFamily="34" charset="-122"/>
                <a:sym typeface="微软雅黑" panose="020b0503020204020204" pitchFamily="34" charset="-122"/>
              </a:rPr>
              <a:t>添加内容</a:t>
            </a:r>
          </a:p>
          <a:p>
            <a:pPr algn="ctr" defTabSz="685165">
              <a:lnSpc>
                <a:spcPct val="110000"/>
              </a:lnSpc>
            </a:pPr>
            <a:r>
              <a:rPr lang="zh-CN" altLang="en-US" sz="900">
                <a:solidFill>
                  <a:schemeClr val="bg1"/>
                </a:solidFill>
                <a:latin typeface="微软雅黑" panose="020b0503020204020204" pitchFamily="34" charset="-122"/>
                <a:sym typeface="微软雅黑" panose="020b0503020204020204" pitchFamily="34" charset="-122"/>
              </a:rPr>
              <a:t>添加内容</a:t>
            </a:r>
          </a:p>
          <a:p>
            <a:pPr algn="ctr" defTabSz="685165">
              <a:lnSpc>
                <a:spcPct val="110000"/>
              </a:lnSpc>
            </a:pPr>
            <a:r>
              <a:rPr lang="zh-CN" altLang="en-US" sz="900">
                <a:solidFill>
                  <a:schemeClr val="bg1"/>
                </a:solidFill>
                <a:latin typeface="微软雅黑" panose="020b0503020204020204" pitchFamily="34" charset="-122"/>
                <a:sym typeface="微软雅黑" panose="020b0503020204020204" pitchFamily="34" charset="-122"/>
              </a:rPr>
              <a:t>添加内容</a:t>
            </a:r>
          </a:p>
          <a:p>
            <a:pPr algn="ctr" defTabSz="685165">
              <a:lnSpc>
                <a:spcPct val="110000"/>
              </a:lnSpc>
            </a:pPr>
            <a:r>
              <a:rPr lang="zh-CN" altLang="en-US" sz="900">
                <a:solidFill>
                  <a:schemeClr val="bg1"/>
                </a:solidFill>
                <a:latin typeface="微软雅黑" panose="020b0503020204020204" pitchFamily="34" charset="-122"/>
                <a:sym typeface="微软雅黑" panose="020b0503020204020204" pitchFamily="34" charset="-122"/>
              </a:rPr>
              <a:t>添加内容</a:t>
            </a:r>
          </a:p>
        </p:txBody>
      </p:sp>
      <p:sp>
        <p:nvSpPr>
          <p:cNvPr id="5" name="椭圆 7"/>
          <p:cNvSpPr>
            <a:spLocks noChangeArrowheads="1"/>
          </p:cNvSpPr>
          <p:nvPr/>
        </p:nvSpPr>
        <p:spPr bwMode="auto">
          <a:xfrm>
            <a:off x="2645847" y="2287513"/>
            <a:ext cx="604723" cy="603249"/>
          </a:xfrm>
          <a:prstGeom prst="ellipse">
            <a:avLst/>
          </a:prstGeom>
          <a:solidFill>
            <a:schemeClr val="accent1"/>
          </a:solidFill>
          <a:ln w="25400">
            <a:noFill/>
            <a:bevel/>
          </a:ln>
        </p:spPr>
        <p:txBody>
          <a:bodyPr lIns="0" tIns="0" rIns="0" bIns="0" anchor="ctr"/>
          <a:lstStyle/>
          <a:p>
            <a:pPr algn="ctr" defTabSz="685165">
              <a:lnSpc>
                <a:spcPct val="120000"/>
              </a:lnSpc>
            </a:pPr>
            <a:r>
              <a:rPr lang="zh-CN" altLang="en-US" sz="1300">
                <a:solidFill>
                  <a:srgbClr val="FFFFFF"/>
                </a:solidFill>
                <a:latin typeface="微软雅黑" panose="020b0503020204020204" pitchFamily="34" charset="-122"/>
                <a:sym typeface="微软雅黑" panose="020b0503020204020204" pitchFamily="34" charset="-122"/>
              </a:rPr>
              <a:t>文本</a:t>
            </a:r>
            <a:endParaRPr lang="zh-CN" altLang="en-US" sz="1300"/>
          </a:p>
        </p:txBody>
      </p:sp>
      <p:sp>
        <p:nvSpPr>
          <p:cNvPr id="6" name="椭圆 8"/>
          <p:cNvSpPr>
            <a:spLocks noChangeArrowheads="1"/>
          </p:cNvSpPr>
          <p:nvPr/>
        </p:nvSpPr>
        <p:spPr bwMode="auto">
          <a:xfrm>
            <a:off x="4294277" y="2287513"/>
            <a:ext cx="606215" cy="603249"/>
          </a:xfrm>
          <a:prstGeom prst="ellipse">
            <a:avLst/>
          </a:prstGeom>
          <a:solidFill>
            <a:schemeClr val="accent2"/>
          </a:solidFill>
          <a:ln w="25400">
            <a:noFill/>
            <a:bevel/>
          </a:ln>
        </p:spPr>
        <p:txBody>
          <a:bodyPr lIns="0" tIns="0" rIns="0" bIns="0" anchor="ctr"/>
          <a:lstStyle/>
          <a:p>
            <a:pPr algn="ctr" defTabSz="685165">
              <a:lnSpc>
                <a:spcPct val="120000"/>
              </a:lnSpc>
            </a:pPr>
            <a:r>
              <a:rPr lang="zh-CN" altLang="en-US" sz="1300">
                <a:solidFill>
                  <a:srgbClr val="FFFFFF"/>
                </a:solidFill>
                <a:latin typeface="微软雅黑" panose="020b0503020204020204" pitchFamily="34" charset="-122"/>
                <a:sym typeface="微软雅黑" panose="020b0503020204020204" pitchFamily="34" charset="-122"/>
              </a:rPr>
              <a:t>文本</a:t>
            </a:r>
            <a:endParaRPr lang="zh-CN" altLang="en-US" sz="1300"/>
          </a:p>
        </p:txBody>
      </p:sp>
      <p:sp>
        <p:nvSpPr>
          <p:cNvPr id="7" name="椭圆 9"/>
          <p:cNvSpPr>
            <a:spLocks noChangeArrowheads="1"/>
          </p:cNvSpPr>
          <p:nvPr/>
        </p:nvSpPr>
        <p:spPr bwMode="auto">
          <a:xfrm>
            <a:off x="5932254" y="2287513"/>
            <a:ext cx="604722" cy="603249"/>
          </a:xfrm>
          <a:prstGeom prst="ellipse">
            <a:avLst/>
          </a:prstGeom>
          <a:solidFill>
            <a:schemeClr val="accent3"/>
          </a:solidFill>
          <a:ln w="25400">
            <a:noFill/>
            <a:bevel/>
          </a:ln>
        </p:spPr>
        <p:txBody>
          <a:bodyPr lIns="0" tIns="0" rIns="0" bIns="0" anchor="ctr"/>
          <a:lstStyle/>
          <a:p>
            <a:pPr algn="ctr" defTabSz="685165">
              <a:lnSpc>
                <a:spcPct val="120000"/>
              </a:lnSpc>
            </a:pPr>
            <a:r>
              <a:rPr lang="zh-CN" altLang="en-US" sz="1300">
                <a:solidFill>
                  <a:srgbClr val="FFFFFF"/>
                </a:solidFill>
                <a:latin typeface="微软雅黑" panose="020b0503020204020204" pitchFamily="34" charset="-122"/>
                <a:sym typeface="微软雅黑" panose="020b0503020204020204" pitchFamily="34" charset="-122"/>
              </a:rPr>
              <a:t>文本</a:t>
            </a:r>
            <a:endParaRPr lang="zh-CN" altLang="en-US" sz="1300"/>
          </a:p>
        </p:txBody>
      </p:sp>
      <p:sp>
        <p:nvSpPr>
          <p:cNvPr id="8" name="矩形 3"/>
          <p:cNvSpPr>
            <a:spLocks noChangeArrowheads="1"/>
          </p:cNvSpPr>
          <p:nvPr/>
        </p:nvSpPr>
        <p:spPr bwMode="auto">
          <a:xfrm>
            <a:off x="1463280" y="1528536"/>
            <a:ext cx="1437896" cy="2121202"/>
          </a:xfrm>
          <a:custGeom>
            <a:gdLst>
              <a:gd name="T0" fmla="*/ 0 w 1915864"/>
              <a:gd name="T1" fmla="*/ 0 h 2828404"/>
              <a:gd name="T2" fmla="*/ 0 60000 65536"/>
              <a:gd name="T3" fmla="*/ 0 w 1915864"/>
              <a:gd name="T4" fmla="*/ 0 h 2828404"/>
              <a:gd name="T5" fmla="*/ 1915864 w 1915864"/>
              <a:gd name="T6" fmla="*/ 2828404 h 2828404"/>
            </a:gdLst>
            <a:cxnLst>
              <a:cxn ang="T2">
                <a:pos x="T0" y="T1"/>
              </a:cxn>
            </a:cxnLst>
            <a:rect l="T3" t="T4" r="T5" b="T6"/>
            <a:pathLst>
              <a:path w="1915864" h="2828404">
                <a:moveTo>
                  <a:pt x="0" y="0"/>
                </a:moveTo>
                <a:lnTo>
                  <a:pt x="1915864" y="0"/>
                </a:lnTo>
                <a:lnTo>
                  <a:pt x="1915864" y="902778"/>
                </a:lnTo>
                <a:cubicBezTo>
                  <a:pt x="1659716" y="931760"/>
                  <a:pt x="1461628" y="1149848"/>
                  <a:pt x="1461628" y="1414202"/>
                </a:cubicBezTo>
                <a:cubicBezTo>
                  <a:pt x="1461628" y="1678556"/>
                  <a:pt x="1659716" y="1896645"/>
                  <a:pt x="1915864" y="1925626"/>
                </a:cubicBezTo>
                <a:lnTo>
                  <a:pt x="1915864" y="2828404"/>
                </a:lnTo>
                <a:lnTo>
                  <a:pt x="0" y="2828404"/>
                </a:lnTo>
                <a:close/>
              </a:path>
            </a:pathLst>
          </a:custGeom>
          <a:solidFill>
            <a:schemeClr val="accent1"/>
          </a:solidFill>
          <a:ln w="3175">
            <a:noFill/>
            <a:bevel/>
          </a:ln>
        </p:spPr>
        <p:txBody>
          <a:bodyPr lIns="134990" tIns="34288" rIns="337473" bIns="34288" anchor="ctr"/>
          <a:lstStyle/>
          <a:p>
            <a:pPr algn="ctr" defTabSz="685165">
              <a:lnSpc>
                <a:spcPct val="110000"/>
              </a:lnSpc>
            </a:pPr>
            <a:endParaRPr lang="zh-CN" altLang="en-US" sz="900">
              <a:solidFill>
                <a:schemeClr val="bg1"/>
              </a:solidFill>
              <a:sym typeface="微软雅黑" panose="020b0503020204020204" pitchFamily="34" charset="-122"/>
            </a:endParaRPr>
          </a:p>
          <a:p>
            <a:pPr algn="ctr" defTabSz="685165">
              <a:lnSpc>
                <a:spcPct val="110000"/>
              </a:lnSpc>
            </a:pPr>
            <a:r>
              <a:rPr lang="zh-CN" altLang="en-US" sz="900">
                <a:solidFill>
                  <a:schemeClr val="bg1"/>
                </a:solidFill>
                <a:sym typeface="微软雅黑" panose="020b0503020204020204" pitchFamily="34" charset="-122"/>
              </a:rPr>
              <a:t>添加文本</a:t>
            </a:r>
          </a:p>
          <a:p>
            <a:pPr algn="ctr" defTabSz="685165">
              <a:lnSpc>
                <a:spcPct val="110000"/>
              </a:lnSpc>
            </a:pPr>
            <a:r>
              <a:rPr lang="zh-CN" altLang="en-US" sz="900">
                <a:solidFill>
                  <a:schemeClr val="bg1"/>
                </a:solidFill>
                <a:sym typeface="微软雅黑" panose="020b0503020204020204" pitchFamily="34" charset="-122"/>
              </a:rPr>
              <a:t>添加文本</a:t>
            </a:r>
          </a:p>
          <a:p>
            <a:pPr algn="ctr" defTabSz="685165">
              <a:lnSpc>
                <a:spcPct val="110000"/>
              </a:lnSpc>
            </a:pPr>
            <a:r>
              <a:rPr lang="zh-CN" altLang="en-US" sz="900">
                <a:solidFill>
                  <a:schemeClr val="bg1"/>
                </a:solidFill>
                <a:sym typeface="微软雅黑" panose="020b0503020204020204" pitchFamily="34" charset="-122"/>
              </a:rPr>
              <a:t>添加文本</a:t>
            </a:r>
            <a:endParaRPr lang="en-US" sz="900">
              <a:solidFill>
                <a:schemeClr val="bg1"/>
              </a:solidFill>
              <a:sym typeface="微软雅黑" panose="020b0503020204020204" pitchFamily="34" charset="-122"/>
            </a:endParaRPr>
          </a:p>
          <a:p>
            <a:pPr algn="ctr" defTabSz="685165">
              <a:lnSpc>
                <a:spcPct val="110000"/>
              </a:lnSpc>
            </a:pPr>
            <a:r>
              <a:rPr lang="zh-CN" altLang="en-US" sz="900">
                <a:solidFill>
                  <a:schemeClr val="bg1"/>
                </a:solidFill>
                <a:sym typeface="微软雅黑" panose="020b0503020204020204" pitchFamily="34" charset="-122"/>
              </a:rPr>
              <a:t>添加文本</a:t>
            </a:r>
          </a:p>
          <a:p>
            <a:pPr algn="ctr" defTabSz="685165">
              <a:lnSpc>
                <a:spcPct val="110000"/>
              </a:lnSpc>
            </a:pPr>
            <a:r>
              <a:rPr lang="zh-CN" altLang="en-US" sz="900">
                <a:solidFill>
                  <a:schemeClr val="bg1"/>
                </a:solidFill>
                <a:sym typeface="微软雅黑" panose="020b0503020204020204" pitchFamily="34" charset="-122"/>
              </a:rPr>
              <a:t>添加文本</a:t>
            </a:r>
          </a:p>
          <a:p>
            <a:pPr algn="ctr" defTabSz="685165">
              <a:lnSpc>
                <a:spcPct val="110000"/>
              </a:lnSpc>
            </a:pPr>
            <a:r>
              <a:rPr lang="zh-CN" altLang="en-US" sz="900">
                <a:solidFill>
                  <a:schemeClr val="bg1"/>
                </a:solidFill>
                <a:sym typeface="微软雅黑" panose="020b0503020204020204" pitchFamily="34" charset="-122"/>
              </a:rPr>
              <a:t>添加文本</a:t>
            </a:r>
          </a:p>
          <a:p>
            <a:pPr algn="ctr" defTabSz="685165">
              <a:lnSpc>
                <a:spcPct val="110000"/>
              </a:lnSpc>
            </a:pPr>
            <a:r>
              <a:rPr lang="zh-CN" altLang="en-US" sz="900">
                <a:solidFill>
                  <a:schemeClr val="bg1"/>
                </a:solidFill>
                <a:sym typeface="微软雅黑" panose="020b0503020204020204" pitchFamily="34" charset="-122"/>
              </a:rPr>
              <a:t>添加文本</a:t>
            </a:r>
          </a:p>
          <a:p>
            <a:pPr algn="ctr" defTabSz="685165">
              <a:lnSpc>
                <a:spcPct val="110000"/>
              </a:lnSpc>
            </a:pPr>
            <a:r>
              <a:rPr lang="zh-CN" altLang="en-US" sz="900">
                <a:solidFill>
                  <a:schemeClr val="bg1"/>
                </a:solidFill>
                <a:sym typeface="微软雅黑" panose="020b0503020204020204" pitchFamily="34" charset="-122"/>
              </a:rPr>
              <a:t>添加文本</a:t>
            </a:r>
            <a:endParaRPr lang="zh-CN" altLang="en-US" sz="900"/>
          </a:p>
          <a:p>
            <a:pPr algn="ctr" defTabSz="685165">
              <a:lnSpc>
                <a:spcPct val="110000"/>
              </a:lnSpc>
            </a:pPr>
            <a:endParaRPr lang="zh-CN" altLang="en-US" sz="900">
              <a:solidFill>
                <a:schemeClr val="bg1"/>
              </a:solidFill>
              <a:sym typeface="微软雅黑" panose="020b0503020204020204" pitchFamily="34" charset="-122"/>
            </a:endParaRPr>
          </a:p>
        </p:txBody>
      </p:sp>
      <p:sp>
        <p:nvSpPr>
          <p:cNvPr id="9" name="矩形 15"/>
          <p:cNvSpPr>
            <a:spLocks noChangeArrowheads="1"/>
          </p:cNvSpPr>
          <p:nvPr/>
        </p:nvSpPr>
        <p:spPr bwMode="auto">
          <a:xfrm>
            <a:off x="1463280" y="3958167"/>
            <a:ext cx="6292099" cy="808869"/>
          </a:xfrm>
          <a:prstGeom prst="rect">
            <a:avLst/>
          </a:prstGeom>
          <a:solidFill>
            <a:schemeClr val="accent1"/>
          </a:solidFill>
          <a:ln w="25400">
            <a:noFill/>
            <a:bevel/>
          </a:ln>
        </p:spPr>
        <p:txBody>
          <a:bodyPr lIns="68574" tIns="34288" rIns="68574" bIns="34288" anchor="ctr"/>
          <a:lstStyle/>
          <a:p>
            <a:pPr algn="ctr" defTabSz="685165"/>
            <a:endParaRPr lang="zh-CN" altLang="en-US" sz="1100">
              <a:solidFill>
                <a:srgbClr val="FFFFFF"/>
              </a:solidFill>
              <a:latin typeface="宋体" panose="02010600030101010101" pitchFamily="2" charset="-122"/>
              <a:ea typeface="宋体" panose="02010600030101010101" pitchFamily="2" charset="-122"/>
              <a:sym typeface="宋体" panose="02010600030101010101" pitchFamily="2" charset="-122"/>
            </a:endParaRPr>
          </a:p>
        </p:txBody>
      </p:sp>
      <p:sp>
        <p:nvSpPr>
          <p:cNvPr id="10" name="文本框 16"/>
          <p:cNvSpPr>
            <a:spLocks noChangeArrowheads="1"/>
          </p:cNvSpPr>
          <p:nvPr/>
        </p:nvSpPr>
        <p:spPr bwMode="auto">
          <a:xfrm>
            <a:off x="1463279" y="4082143"/>
            <a:ext cx="2538341" cy="258537"/>
          </a:xfrm>
          <a:prstGeom prst="rect">
            <a:avLst/>
          </a:prstGeom>
          <a:noFill/>
          <a:ln w="9525">
            <a:noFill/>
            <a:miter lim="800000"/>
          </a:ln>
        </p:spPr>
        <p:txBody>
          <a:bodyPr lIns="68574" tIns="34288" rIns="68574" bIns="34288">
            <a:spAutoFit/>
          </a:bodyPr>
          <a:lstStyle/>
          <a:p>
            <a:pPr defTabSz="685165"/>
            <a:r>
              <a:rPr lang="zh-CN" altLang="en-US" sz="1200">
                <a:solidFill>
                  <a:schemeClr val="bg1"/>
                </a:solidFill>
                <a:latin typeface="微软雅黑" panose="020b0503020204020204" pitchFamily="34" charset="-122"/>
                <a:sym typeface="造字工房悦黑体验版常规体" pitchFamily="50" charset="-122"/>
              </a:rPr>
              <a:t>请输入您需要的文字</a:t>
            </a:r>
          </a:p>
        </p:txBody>
      </p:sp>
      <p:sp>
        <p:nvSpPr>
          <p:cNvPr id="11" name="文本框 18"/>
          <p:cNvSpPr>
            <a:spLocks noChangeArrowheads="1"/>
          </p:cNvSpPr>
          <p:nvPr/>
        </p:nvSpPr>
        <p:spPr bwMode="auto">
          <a:xfrm>
            <a:off x="3025106" y="4082143"/>
            <a:ext cx="2538341" cy="258537"/>
          </a:xfrm>
          <a:prstGeom prst="rect">
            <a:avLst/>
          </a:prstGeom>
          <a:noFill/>
          <a:ln w="9525">
            <a:noFill/>
            <a:miter lim="800000"/>
          </a:ln>
        </p:spPr>
        <p:txBody>
          <a:bodyPr lIns="68574" tIns="34288" rIns="68574" bIns="34288">
            <a:spAutoFit/>
          </a:bodyPr>
          <a:lstStyle/>
          <a:p>
            <a:pPr defTabSz="685165"/>
            <a:r>
              <a:rPr lang="zh-CN" altLang="en-US" sz="1200">
                <a:solidFill>
                  <a:schemeClr val="bg1"/>
                </a:solidFill>
                <a:latin typeface="微软雅黑" panose="020b0503020204020204" pitchFamily="34" charset="-122"/>
                <a:sym typeface="造字工房悦黑体验版常规体" pitchFamily="50" charset="-122"/>
              </a:rPr>
              <a:t>请输入您需要的文字</a:t>
            </a:r>
          </a:p>
        </p:txBody>
      </p:sp>
      <p:sp>
        <p:nvSpPr>
          <p:cNvPr id="12" name="文本框 19"/>
          <p:cNvSpPr>
            <a:spLocks noChangeArrowheads="1"/>
          </p:cNvSpPr>
          <p:nvPr/>
        </p:nvSpPr>
        <p:spPr bwMode="auto">
          <a:xfrm>
            <a:off x="4663083" y="4082143"/>
            <a:ext cx="2538341" cy="258537"/>
          </a:xfrm>
          <a:prstGeom prst="rect">
            <a:avLst/>
          </a:prstGeom>
          <a:noFill/>
          <a:ln w="9525">
            <a:noFill/>
            <a:miter lim="800000"/>
          </a:ln>
        </p:spPr>
        <p:txBody>
          <a:bodyPr lIns="68574" tIns="34288" rIns="68574" bIns="34288">
            <a:spAutoFit/>
          </a:bodyPr>
          <a:lstStyle/>
          <a:p>
            <a:pPr defTabSz="685165"/>
            <a:r>
              <a:rPr lang="zh-CN" altLang="en-US" sz="1200">
                <a:solidFill>
                  <a:schemeClr val="bg1"/>
                </a:solidFill>
                <a:latin typeface="微软雅黑" panose="020b0503020204020204" pitchFamily="34" charset="-122"/>
                <a:sym typeface="造字工房悦黑体验版常规体" pitchFamily="50" charset="-122"/>
              </a:rPr>
              <a:t>请输入您需要的文字</a:t>
            </a:r>
          </a:p>
        </p:txBody>
      </p:sp>
      <p:sp>
        <p:nvSpPr>
          <p:cNvPr id="13" name="文本框 20"/>
          <p:cNvSpPr>
            <a:spLocks noChangeArrowheads="1"/>
          </p:cNvSpPr>
          <p:nvPr/>
        </p:nvSpPr>
        <p:spPr bwMode="auto">
          <a:xfrm>
            <a:off x="6208484" y="4080631"/>
            <a:ext cx="1614087" cy="258536"/>
          </a:xfrm>
          <a:prstGeom prst="rect">
            <a:avLst/>
          </a:prstGeom>
          <a:noFill/>
          <a:ln w="9525">
            <a:noFill/>
            <a:miter lim="800000"/>
          </a:ln>
        </p:spPr>
        <p:txBody>
          <a:bodyPr lIns="68574" tIns="34288" rIns="68574" bIns="34288">
            <a:spAutoFit/>
          </a:bodyPr>
          <a:lstStyle/>
          <a:p>
            <a:pPr defTabSz="685165"/>
            <a:r>
              <a:rPr lang="zh-CN" altLang="en-US" sz="1200">
                <a:solidFill>
                  <a:schemeClr val="bg1"/>
                </a:solidFill>
                <a:latin typeface="微软雅黑" panose="020b0503020204020204" pitchFamily="34" charset="-122"/>
                <a:sym typeface="造字工房悦黑体验版常规体" pitchFamily="50" charset="-122"/>
              </a:rPr>
              <a:t>请输入您需要的文字</a:t>
            </a:r>
          </a:p>
        </p:txBody>
      </p:sp>
      <p:sp>
        <p:nvSpPr>
          <p:cNvPr id="14" name="文本框 21"/>
          <p:cNvSpPr>
            <a:spLocks noChangeArrowheads="1"/>
          </p:cNvSpPr>
          <p:nvPr/>
        </p:nvSpPr>
        <p:spPr bwMode="auto">
          <a:xfrm>
            <a:off x="1463279" y="4405690"/>
            <a:ext cx="2538341" cy="258537"/>
          </a:xfrm>
          <a:prstGeom prst="rect">
            <a:avLst/>
          </a:prstGeom>
          <a:noFill/>
          <a:ln w="9525">
            <a:noFill/>
            <a:miter lim="800000"/>
          </a:ln>
        </p:spPr>
        <p:txBody>
          <a:bodyPr lIns="68574" tIns="34288" rIns="68574" bIns="34288">
            <a:spAutoFit/>
          </a:bodyPr>
          <a:lstStyle/>
          <a:p>
            <a:pPr defTabSz="685165"/>
            <a:r>
              <a:rPr lang="zh-CN" altLang="en-US" sz="1200">
                <a:solidFill>
                  <a:schemeClr val="bg1"/>
                </a:solidFill>
                <a:latin typeface="微软雅黑" panose="020b0503020204020204" pitchFamily="34" charset="-122"/>
                <a:sym typeface="造字工房悦黑体验版常规体" pitchFamily="50" charset="-122"/>
              </a:rPr>
              <a:t>请输入您需要的文字</a:t>
            </a:r>
          </a:p>
        </p:txBody>
      </p:sp>
      <p:sp>
        <p:nvSpPr>
          <p:cNvPr id="15" name="文本框 22"/>
          <p:cNvSpPr>
            <a:spLocks noChangeArrowheads="1"/>
          </p:cNvSpPr>
          <p:nvPr/>
        </p:nvSpPr>
        <p:spPr bwMode="auto">
          <a:xfrm>
            <a:off x="3025106" y="4405690"/>
            <a:ext cx="2538341" cy="258537"/>
          </a:xfrm>
          <a:prstGeom prst="rect">
            <a:avLst/>
          </a:prstGeom>
          <a:noFill/>
          <a:ln w="9525">
            <a:noFill/>
            <a:miter lim="800000"/>
          </a:ln>
        </p:spPr>
        <p:txBody>
          <a:bodyPr lIns="68574" tIns="34288" rIns="68574" bIns="34288">
            <a:spAutoFit/>
          </a:bodyPr>
          <a:lstStyle/>
          <a:p>
            <a:pPr defTabSz="685165"/>
            <a:r>
              <a:rPr lang="zh-CN" altLang="en-US" sz="1200">
                <a:solidFill>
                  <a:schemeClr val="bg1"/>
                </a:solidFill>
                <a:latin typeface="微软雅黑" panose="020b0503020204020204" pitchFamily="34" charset="-122"/>
                <a:sym typeface="造字工房悦黑体验版常规体" pitchFamily="50" charset="-122"/>
              </a:rPr>
              <a:t>请输入您需要的文字</a:t>
            </a:r>
          </a:p>
        </p:txBody>
      </p:sp>
      <p:sp>
        <p:nvSpPr>
          <p:cNvPr id="16" name="文本框 23"/>
          <p:cNvSpPr>
            <a:spLocks noChangeArrowheads="1"/>
          </p:cNvSpPr>
          <p:nvPr/>
        </p:nvSpPr>
        <p:spPr bwMode="auto">
          <a:xfrm>
            <a:off x="4663083" y="4405690"/>
            <a:ext cx="2538341" cy="258537"/>
          </a:xfrm>
          <a:prstGeom prst="rect">
            <a:avLst/>
          </a:prstGeom>
          <a:noFill/>
          <a:ln w="9525">
            <a:noFill/>
            <a:miter lim="800000"/>
          </a:ln>
        </p:spPr>
        <p:txBody>
          <a:bodyPr lIns="68574" tIns="34288" rIns="68574" bIns="34288">
            <a:spAutoFit/>
          </a:bodyPr>
          <a:lstStyle/>
          <a:p>
            <a:pPr defTabSz="685165"/>
            <a:r>
              <a:rPr lang="zh-CN" altLang="en-US" sz="1200">
                <a:solidFill>
                  <a:schemeClr val="bg1"/>
                </a:solidFill>
                <a:latin typeface="微软雅黑" panose="020b0503020204020204" pitchFamily="34" charset="-122"/>
                <a:sym typeface="造字工房悦黑体验版常规体" pitchFamily="50" charset="-122"/>
              </a:rPr>
              <a:t>请输入您需要的文字</a:t>
            </a:r>
          </a:p>
        </p:txBody>
      </p:sp>
      <p:sp>
        <p:nvSpPr>
          <p:cNvPr id="17" name="文本框 24"/>
          <p:cNvSpPr>
            <a:spLocks noChangeArrowheads="1"/>
          </p:cNvSpPr>
          <p:nvPr/>
        </p:nvSpPr>
        <p:spPr bwMode="auto">
          <a:xfrm>
            <a:off x="6198032" y="4423833"/>
            <a:ext cx="1557347" cy="258537"/>
          </a:xfrm>
          <a:prstGeom prst="rect">
            <a:avLst/>
          </a:prstGeom>
          <a:noFill/>
          <a:ln w="9525">
            <a:noFill/>
            <a:miter lim="800000"/>
          </a:ln>
        </p:spPr>
        <p:txBody>
          <a:bodyPr lIns="68574" tIns="34288" rIns="68574" bIns="34288">
            <a:spAutoFit/>
          </a:bodyPr>
          <a:lstStyle/>
          <a:p>
            <a:pPr defTabSz="685165"/>
            <a:r>
              <a:rPr lang="zh-CN" altLang="en-US" sz="1200">
                <a:solidFill>
                  <a:schemeClr val="bg1"/>
                </a:solidFill>
                <a:latin typeface="微软雅黑" panose="020b0503020204020204" pitchFamily="34" charset="-122"/>
                <a:sym typeface="造字工房悦黑体验版常规体" pitchFamily="50" charset="-122"/>
              </a:rPr>
              <a:t>请输入您需要的文字</a:t>
            </a:r>
          </a:p>
        </p:txBody>
      </p:sp>
      <p:sp>
        <p:nvSpPr>
          <p:cNvPr id="18" name="文本框 17"/>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5="http://schemas.microsoft.com/office/powerpoint/2012/main" Requires="p15">
      <p:transition spd="slow" advClick="0" advTm="2812" p14:dur="1500">
        <p15:prstTrans prst="pageCurlDouble"/>
      </p:transition>
    </mc:Choice>
    <mc:Fallback>
      <p:transition spd="slow" advClick="0" advTm="2812">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lide(fromBottom)">
                                      <p:cBhvr>
                                        <p:cTn id="7" dur="500"/>
                                        <p:tgtEl>
                                          <p:spTgt spid="8"/>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slide(fromBottom)">
                                      <p:cBhvr>
                                        <p:cTn id="10" dur="500"/>
                                        <p:tgtEl>
                                          <p:spTgt spid="2"/>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slide(fromBottom)">
                                      <p:cBhvr>
                                        <p:cTn id="13" dur="500"/>
                                        <p:tgtEl>
                                          <p:spTgt spid="3"/>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slide(fromBottom)">
                                      <p:cBhvr>
                                        <p:cTn id="16" dur="500"/>
                                        <p:tgtEl>
                                          <p:spTgt spid="4"/>
                                        </p:tgtEl>
                                      </p:cBhvr>
                                    </p:animEffect>
                                  </p:childTnLst>
                                </p:cTn>
                              </p:par>
                            </p:childTnLst>
                          </p:cTn>
                        </p:par>
                        <p:par>
                          <p:cTn id="17" fill="hold" nodeType="afterGroup">
                            <p:stCondLst>
                              <p:cond delay="500"/>
                            </p:stCondLst>
                            <p:childTnLst>
                              <p:par>
                                <p:cTn id="18" presetID="23" presetClass="entr" presetSubtype="16"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500" fill="hold"/>
                                        <p:tgtEl>
                                          <p:spTgt spid="5"/>
                                        </p:tgtEl>
                                        <p:attrNameLst>
                                          <p:attrName>ppt_w</p:attrName>
                                        </p:attrNameLst>
                                      </p:cBhvr>
                                      <p:tavLst>
                                        <p:tav tm="0">
                                          <p:val>
                                            <p:fltVal val="0"/>
                                          </p:val>
                                        </p:tav>
                                        <p:tav tm="100000">
                                          <p:val>
                                            <p:strVal val="#ppt_w"/>
                                          </p:val>
                                        </p:tav>
                                      </p:tavLst>
                                    </p:anim>
                                    <p:anim calcmode="lin" valueType="num">
                                      <p:cBhvr>
                                        <p:cTn id="21" dur="500" fill="hold"/>
                                        <p:tgtEl>
                                          <p:spTgt spid="5"/>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p:cTn id="24" dur="500" fill="hold"/>
                                        <p:tgtEl>
                                          <p:spTgt spid="6"/>
                                        </p:tgtEl>
                                        <p:attrNameLst>
                                          <p:attrName>ppt_w</p:attrName>
                                        </p:attrNameLst>
                                      </p:cBhvr>
                                      <p:tavLst>
                                        <p:tav tm="0">
                                          <p:val>
                                            <p:fltVal val="0"/>
                                          </p:val>
                                        </p:tav>
                                        <p:tav tm="100000">
                                          <p:val>
                                            <p:strVal val="#ppt_w"/>
                                          </p:val>
                                        </p:tav>
                                      </p:tavLst>
                                    </p:anim>
                                    <p:anim calcmode="lin" valueType="num">
                                      <p:cBhvr>
                                        <p:cTn id="25" dur="500" fill="hold"/>
                                        <p:tgtEl>
                                          <p:spTgt spid="6"/>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childTnLst>
                                </p:cTn>
                              </p:par>
                            </p:childTnLst>
                          </p:cTn>
                        </p:par>
                        <p:par>
                          <p:cTn id="30" fill="hold" nodeType="afterGroup">
                            <p:stCondLst>
                              <p:cond delay="1000"/>
                            </p:stCondLst>
                            <p:childTnLst>
                              <p:par>
                                <p:cTn id="31" presetID="9" presetClass="entr" presetSubtype="0"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dissolve">
                                      <p:cBhvr>
                                        <p:cTn id="33" dur="500"/>
                                        <p:tgtEl>
                                          <p:spTgt spid="9"/>
                                        </p:tgtEl>
                                      </p:cBhvr>
                                    </p:animEffect>
                                  </p:childTnLst>
                                </p:cTn>
                              </p:par>
                            </p:childTnLst>
                          </p:cTn>
                        </p:par>
                        <p:par>
                          <p:cTn id="34" fill="hold" nodeType="afterGroup">
                            <p:stCondLst>
                              <p:cond delay="1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10"/>
                                        </p:tgtEl>
                                        <p:attrNameLst>
                                          <p:attrName>ppt_y</p:attrName>
                                        </p:attrNameLst>
                                      </p:cBhvr>
                                      <p:tavLst>
                                        <p:tav tm="0">
                                          <p:val>
                                            <p:strVal val="#ppt_y"/>
                                          </p:val>
                                        </p:tav>
                                        <p:tav tm="100000">
                                          <p:val>
                                            <p:strVal val="#ppt_y"/>
                                          </p:val>
                                        </p:tav>
                                      </p:tavLst>
                                    </p:anim>
                                    <p:anim calcmode="lin" valueType="num">
                                      <p:cBhvr>
                                        <p:cTn id="3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10"/>
                                        </p:tgtEl>
                                      </p:cBhvr>
                                    </p:animEffect>
                                  </p:childTnLst>
                                </p:cTn>
                              </p:par>
                              <p:par>
                                <p:cTn id="42" presetID="41" presetClass="entr" presetSubtype="0" fill="hold" grpId="0" nodeType="withEffect">
                                  <p:stCondLst>
                                    <p:cond delay="0"/>
                                  </p:stCondLst>
                                  <p:iterate type="lt">
                                    <p:tmPct val="10000"/>
                                  </p:iterate>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14"/>
                                        </p:tgtEl>
                                        <p:attrNameLst>
                                          <p:attrName>ppt_y</p:attrName>
                                        </p:attrNameLst>
                                      </p:cBhvr>
                                      <p:tavLst>
                                        <p:tav tm="0">
                                          <p:val>
                                            <p:strVal val="#ppt_y"/>
                                          </p:val>
                                        </p:tav>
                                        <p:tav tm="100000">
                                          <p:val>
                                            <p:strVal val="#ppt_y"/>
                                          </p:val>
                                        </p:tav>
                                      </p:tavLst>
                                    </p:anim>
                                    <p:anim calcmode="lin" valueType="num">
                                      <p:cBhvr>
                                        <p:cTn id="46"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14"/>
                                        </p:tgtEl>
                                      </p:cBhvr>
                                    </p:animEffect>
                                  </p:childTnLst>
                                </p:cTn>
                              </p:par>
                              <p:par>
                                <p:cTn id="49" presetID="41" presetClass="entr" presetSubtype="0" fill="hold" grpId="0" nodeType="withEffect">
                                  <p:stCondLst>
                                    <p:cond delay="0"/>
                                  </p:stCondLst>
                                  <p:iterate type="lt">
                                    <p:tmPct val="10000"/>
                                  </p:iterate>
                                  <p:childTnLst>
                                    <p:set>
                                      <p:cBhvr>
                                        <p:cTn id="50" dur="1" fill="hold">
                                          <p:stCondLst>
                                            <p:cond delay="0"/>
                                          </p:stCondLst>
                                        </p:cTn>
                                        <p:tgtEl>
                                          <p:spTgt spid="11"/>
                                        </p:tgtEl>
                                        <p:attrNameLst>
                                          <p:attrName>style.visibility</p:attrName>
                                        </p:attrNameLst>
                                      </p:cBhvr>
                                      <p:to>
                                        <p:strVal val="visible"/>
                                      </p:to>
                                    </p:set>
                                    <p:anim calcmode="lin" valueType="num">
                                      <p:cBhvr>
                                        <p:cTn id="51"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1"/>
                                        </p:tgtEl>
                                        <p:attrNameLst>
                                          <p:attrName>ppt_y</p:attrName>
                                        </p:attrNameLst>
                                      </p:cBhvr>
                                      <p:tavLst>
                                        <p:tav tm="0">
                                          <p:val>
                                            <p:strVal val="#ppt_y"/>
                                          </p:val>
                                        </p:tav>
                                        <p:tav tm="100000">
                                          <p:val>
                                            <p:strVal val="#ppt_y"/>
                                          </p:val>
                                        </p:tav>
                                      </p:tavLst>
                                    </p:anim>
                                    <p:anim calcmode="lin" valueType="num">
                                      <p:cBhvr>
                                        <p:cTn id="53"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1"/>
                                        </p:tgtEl>
                                      </p:cBhvr>
                                    </p:animEffect>
                                  </p:childTnLst>
                                </p:cTn>
                              </p:par>
                              <p:par>
                                <p:cTn id="56" presetID="41" presetClass="entr" presetSubtype="0" fill="hold" grpId="0" nodeType="withEffect">
                                  <p:stCondLst>
                                    <p:cond delay="0"/>
                                  </p:stCondLst>
                                  <p:iterate type="lt">
                                    <p:tmPct val="10000"/>
                                  </p:iterate>
                                  <p:childTnLst>
                                    <p:set>
                                      <p:cBhvr>
                                        <p:cTn id="57" dur="1" fill="hold">
                                          <p:stCondLst>
                                            <p:cond delay="0"/>
                                          </p:stCondLst>
                                        </p:cTn>
                                        <p:tgtEl>
                                          <p:spTgt spid="15"/>
                                        </p:tgtEl>
                                        <p:attrNameLst>
                                          <p:attrName>style.visibility</p:attrName>
                                        </p:attrNameLst>
                                      </p:cBhvr>
                                      <p:to>
                                        <p:strVal val="visible"/>
                                      </p:to>
                                    </p:set>
                                    <p:anim calcmode="lin" valueType="num">
                                      <p:cBhvr>
                                        <p:cTn id="58"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5"/>
                                        </p:tgtEl>
                                        <p:attrNameLst>
                                          <p:attrName>ppt_y</p:attrName>
                                        </p:attrNameLst>
                                      </p:cBhvr>
                                      <p:tavLst>
                                        <p:tav tm="0">
                                          <p:val>
                                            <p:strVal val="#ppt_y"/>
                                          </p:val>
                                        </p:tav>
                                        <p:tav tm="100000">
                                          <p:val>
                                            <p:strVal val="#ppt_y"/>
                                          </p:val>
                                        </p:tav>
                                      </p:tavLst>
                                    </p:anim>
                                    <p:anim calcmode="lin" valueType="num">
                                      <p:cBhvr>
                                        <p:cTn id="60"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5"/>
                                        </p:tgtEl>
                                      </p:cBhvr>
                                    </p:animEffect>
                                  </p:childTnLst>
                                </p:cTn>
                              </p:par>
                              <p:par>
                                <p:cTn id="63" presetID="41" presetClass="entr" presetSubtype="0" fill="hold" grpId="0" nodeType="withEffect">
                                  <p:stCondLst>
                                    <p:cond delay="0"/>
                                  </p:stCondLst>
                                  <p:iterate type="lt">
                                    <p:tmPct val="10000"/>
                                  </p:iterate>
                                  <p:childTnLst>
                                    <p:set>
                                      <p:cBhvr>
                                        <p:cTn id="64" dur="1" fill="hold">
                                          <p:stCondLst>
                                            <p:cond delay="0"/>
                                          </p:stCondLst>
                                        </p:cTn>
                                        <p:tgtEl>
                                          <p:spTgt spid="12"/>
                                        </p:tgtEl>
                                        <p:attrNameLst>
                                          <p:attrName>style.visibility</p:attrName>
                                        </p:attrNameLst>
                                      </p:cBhvr>
                                      <p:to>
                                        <p:strVal val="visible"/>
                                      </p:to>
                                    </p:set>
                                    <p:anim calcmode="lin" valueType="num">
                                      <p:cBhvr>
                                        <p:cTn id="65"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2"/>
                                        </p:tgtEl>
                                        <p:attrNameLst>
                                          <p:attrName>ppt_y</p:attrName>
                                        </p:attrNameLst>
                                      </p:cBhvr>
                                      <p:tavLst>
                                        <p:tav tm="0">
                                          <p:val>
                                            <p:strVal val="#ppt_y"/>
                                          </p:val>
                                        </p:tav>
                                        <p:tav tm="100000">
                                          <p:val>
                                            <p:strVal val="#ppt_y"/>
                                          </p:val>
                                        </p:tav>
                                      </p:tavLst>
                                    </p:anim>
                                    <p:anim calcmode="lin" valueType="num">
                                      <p:cBhvr>
                                        <p:cTn id="67"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12"/>
                                        </p:tgtEl>
                                      </p:cBhvr>
                                    </p:animEffect>
                                  </p:childTnLst>
                                </p:cTn>
                              </p:par>
                              <p:par>
                                <p:cTn id="70" presetID="41" presetClass="entr" presetSubtype="0" fill="hold" grpId="0" nodeType="withEffect">
                                  <p:stCondLst>
                                    <p:cond delay="0"/>
                                  </p:stCondLst>
                                  <p:iterate type="lt">
                                    <p:tmPct val="10000"/>
                                  </p:iterate>
                                  <p:childTnLst>
                                    <p:set>
                                      <p:cBhvr>
                                        <p:cTn id="71" dur="1" fill="hold">
                                          <p:stCondLst>
                                            <p:cond delay="0"/>
                                          </p:stCondLst>
                                        </p:cTn>
                                        <p:tgtEl>
                                          <p:spTgt spid="16"/>
                                        </p:tgtEl>
                                        <p:attrNameLst>
                                          <p:attrName>style.visibility</p:attrName>
                                        </p:attrNameLst>
                                      </p:cBhvr>
                                      <p:to>
                                        <p:strVal val="visible"/>
                                      </p:to>
                                    </p:set>
                                    <p:anim calcmode="lin" valueType="num">
                                      <p:cBhvr>
                                        <p:cTn id="72"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73" dur="500" fill="hold"/>
                                        <p:tgtEl>
                                          <p:spTgt spid="16"/>
                                        </p:tgtEl>
                                        <p:attrNameLst>
                                          <p:attrName>ppt_y</p:attrName>
                                        </p:attrNameLst>
                                      </p:cBhvr>
                                      <p:tavLst>
                                        <p:tav tm="0">
                                          <p:val>
                                            <p:strVal val="#ppt_y"/>
                                          </p:val>
                                        </p:tav>
                                        <p:tav tm="100000">
                                          <p:val>
                                            <p:strVal val="#ppt_y"/>
                                          </p:val>
                                        </p:tav>
                                      </p:tavLst>
                                    </p:anim>
                                    <p:anim calcmode="lin" valueType="num">
                                      <p:cBhvr>
                                        <p:cTn id="74"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75"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76" dur="500" tmFilter="0,0; .5, 1; 1, 1"/>
                                        <p:tgtEl>
                                          <p:spTgt spid="16"/>
                                        </p:tgtEl>
                                      </p:cBhvr>
                                    </p:animEffect>
                                  </p:childTnLst>
                                </p:cTn>
                              </p:par>
                              <p:par>
                                <p:cTn id="77" presetID="41" presetClass="entr" presetSubtype="0" fill="hold" grpId="0" nodeType="withEffect">
                                  <p:stCondLst>
                                    <p:cond delay="0"/>
                                  </p:stCondLst>
                                  <p:iterate type="lt">
                                    <p:tmPct val="10000"/>
                                  </p:iterate>
                                  <p:childTnLst>
                                    <p:set>
                                      <p:cBhvr>
                                        <p:cTn id="78" dur="1" fill="hold">
                                          <p:stCondLst>
                                            <p:cond delay="0"/>
                                          </p:stCondLst>
                                        </p:cTn>
                                        <p:tgtEl>
                                          <p:spTgt spid="13"/>
                                        </p:tgtEl>
                                        <p:attrNameLst>
                                          <p:attrName>style.visibility</p:attrName>
                                        </p:attrNameLst>
                                      </p:cBhvr>
                                      <p:to>
                                        <p:strVal val="visible"/>
                                      </p:to>
                                    </p:set>
                                    <p:anim calcmode="lin" valueType="num">
                                      <p:cBhvr>
                                        <p:cTn id="79"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13"/>
                                        </p:tgtEl>
                                        <p:attrNameLst>
                                          <p:attrName>ppt_y</p:attrName>
                                        </p:attrNameLst>
                                      </p:cBhvr>
                                      <p:tavLst>
                                        <p:tav tm="0">
                                          <p:val>
                                            <p:strVal val="#ppt_y"/>
                                          </p:val>
                                        </p:tav>
                                        <p:tav tm="100000">
                                          <p:val>
                                            <p:strVal val="#ppt_y"/>
                                          </p:val>
                                        </p:tav>
                                      </p:tavLst>
                                    </p:anim>
                                    <p:anim calcmode="lin" valueType="num">
                                      <p:cBhvr>
                                        <p:cTn id="81"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13"/>
                                        </p:tgtEl>
                                      </p:cBhvr>
                                    </p:animEffect>
                                  </p:childTnLst>
                                </p:cTn>
                              </p:par>
                              <p:par>
                                <p:cTn id="84" presetID="41" presetClass="entr" presetSubtype="0" fill="hold" grpId="0" nodeType="withEffect">
                                  <p:stCondLst>
                                    <p:cond delay="0"/>
                                  </p:stCondLst>
                                  <p:iterate type="lt">
                                    <p:tmPct val="10000"/>
                                  </p:iterate>
                                  <p:childTnLst>
                                    <p:set>
                                      <p:cBhvr>
                                        <p:cTn id="85" dur="1" fill="hold">
                                          <p:stCondLst>
                                            <p:cond delay="0"/>
                                          </p:stCondLst>
                                        </p:cTn>
                                        <p:tgtEl>
                                          <p:spTgt spid="17"/>
                                        </p:tgtEl>
                                        <p:attrNameLst>
                                          <p:attrName>style.visibility</p:attrName>
                                        </p:attrNameLst>
                                      </p:cBhvr>
                                      <p:to>
                                        <p:strVal val="visible"/>
                                      </p:to>
                                    </p:set>
                                    <p:anim calcmode="lin" valueType="num">
                                      <p:cBhvr>
                                        <p:cTn id="86"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7" dur="500" fill="hold"/>
                                        <p:tgtEl>
                                          <p:spTgt spid="17"/>
                                        </p:tgtEl>
                                        <p:attrNameLst>
                                          <p:attrName>ppt_y</p:attrName>
                                        </p:attrNameLst>
                                      </p:cBhvr>
                                      <p:tavLst>
                                        <p:tav tm="0">
                                          <p:val>
                                            <p:strVal val="#ppt_y"/>
                                          </p:val>
                                        </p:tav>
                                        <p:tav tm="100000">
                                          <p:val>
                                            <p:strVal val="#ppt_y"/>
                                          </p:val>
                                        </p:tav>
                                      </p:tavLst>
                                    </p:anim>
                                    <p:anim calcmode="lin" valueType="num">
                                      <p:cBhvr>
                                        <p:cTn id="88"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89"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90" dur="500" tmFilter="0,0; .5, 1; 1, 1"/>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P spid="17" grpId="0"/>
    </p:bldLst>
  </p:timing>
</p:sld>
</file>

<file path=ppt/slides/slide8.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rcRect l="16245" r="16245"/>
          <a:stretch>
            <a:fillRect/>
          </a:stretch>
        </p:blipFill>
        <p:spPr>
          <a:xfrm>
            <a:off x="0" y="0"/>
            <a:ext cx="9144000" cy="5143500"/>
          </a:xfrm>
          <a:prstGeom prst="rect">
            <a:avLst/>
          </a:prstGeom>
        </p:spPr>
      </p:pic>
      <p:sp>
        <p:nvSpPr>
          <p:cNvPr id="3" name="文本框 2"/>
          <p:cNvSpPr txBox="1"/>
          <p:nvPr/>
        </p:nvSpPr>
        <p:spPr>
          <a:xfrm>
            <a:off x="2860638" y="2167250"/>
            <a:ext cx="3440771" cy="71558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4050" b="1">
                <a:ln w="0">
                  <a:noFill/>
                </a:ln>
                <a:solidFill>
                  <a:schemeClr val="bg1"/>
                </a:solidFill>
                <a:effectLst>
                  <a:outerShdw blurRad="38100" dist="38100" dir="2700000" algn="tl">
                    <a:srgbClr val="000000">
                      <a:alpha val="43137"/>
                    </a:srgbClr>
                  </a:outerShdw>
                </a:effectLst>
              </a:rPr>
              <a:t>单击输入标题</a:t>
            </a:r>
          </a:p>
        </p:txBody>
      </p:sp>
      <p:sp>
        <p:nvSpPr>
          <p:cNvPr id="5" name="文本框 4"/>
          <p:cNvSpPr txBox="1"/>
          <p:nvPr/>
        </p:nvSpPr>
        <p:spPr>
          <a:xfrm>
            <a:off x="3023193" y="1635646"/>
            <a:ext cx="3115661" cy="507831"/>
          </a:xfrm>
          <a:prstGeom prst="rect">
            <a:avLst/>
          </a:prstGeom>
          <a:noFill/>
        </p:spPr>
        <p:txBody>
          <a:bodyPr wrap="square" rtlCol="0">
            <a:spAutoFit/>
            <a:scene3d>
              <a:camera prst="orthographicFront"/>
              <a:lightRig rig="soft" dir="t"/>
            </a:scene3d>
            <a:sp3d prstMaterial="plastic">
              <a:bevelT w="63500" h="12700"/>
            </a:sp3d>
          </a:bodyPr>
          <a:lstStyle/>
          <a:p>
            <a:pPr algn="ctr"/>
            <a:r>
              <a:rPr lang="zh-CN" altLang="en-US" sz="2700">
                <a:ln w="0">
                  <a:noFill/>
                </a:ln>
                <a:solidFill>
                  <a:schemeClr val="bg1"/>
                </a:solidFill>
                <a:effectLst>
                  <a:outerShdw blurRad="38100" dist="38100" dir="2700000" algn="tl">
                    <a:srgbClr val="000000">
                      <a:alpha val="43137"/>
                    </a:srgbClr>
                  </a:outerShdw>
                </a:effectLst>
                <a:latin typeface="方正尚酷简体" panose="03000509000000000000" pitchFamily="65" charset="-122"/>
                <a:ea typeface="方正尚酷简体" panose="03000509000000000000" pitchFamily="65" charset="-122"/>
              </a:rPr>
              <a:t>第二章</a:t>
            </a:r>
          </a:p>
        </p:txBody>
      </p:sp>
      <p:sp>
        <p:nvSpPr>
          <p:cNvPr id="6" name="文本框 5"/>
          <p:cNvSpPr txBox="1"/>
          <p:nvPr/>
        </p:nvSpPr>
        <p:spPr>
          <a:xfrm>
            <a:off x="3305030" y="2941218"/>
            <a:ext cx="2551986" cy="507831"/>
          </a:xfrm>
          <a:prstGeom prst="rect">
            <a:avLst/>
          </a:prstGeom>
          <a:noFill/>
        </p:spPr>
        <p:txBody>
          <a:bodyPr wrap="square" rtlCol="0">
            <a:spAutoFit/>
            <a:scene3d>
              <a:camera prst="orthographicFront"/>
              <a:lightRig rig="soft" dir="t"/>
            </a:scene3d>
            <a:sp3d prstMaterial="softEdge"/>
          </a:bodyPr>
          <a:lstStyle/>
          <a:p>
            <a:pPr algn="ctr"/>
            <a:r>
              <a:rPr lang="en-US" altLang="zh-CN" sz="900">
                <a:solidFill>
                  <a:schemeClr val="bg1"/>
                </a:solidFill>
                <a:latin typeface="Century Gothic" panose="020b0502020202020204" pitchFamily="34" charset="0"/>
              </a:rPr>
              <a:t>The user can demonstrate on a projector or computeror print the presentation </a:t>
            </a:r>
          </a:p>
          <a:p>
            <a:pPr algn="ctr"/>
            <a:r>
              <a:rPr lang="en-US" altLang="zh-CN" sz="900">
                <a:solidFill>
                  <a:schemeClr val="bg1"/>
                </a:solidFill>
                <a:latin typeface="Century Gothic" panose="020b0502020202020204" pitchFamily="34" charset="0"/>
              </a:rPr>
              <a:t>and a film to be used</a:t>
            </a:r>
          </a:p>
        </p:txBody>
      </p:sp>
    </p:spTree>
  </p:cSld>
  <p:clrMapOvr>
    <a:masterClrMapping/>
  </p:clrMapOvr>
  <mc:AlternateContent>
    <mc:Choice xmlns:p14="http://schemas.microsoft.com/office/powerpoint/2010/main" Requires="p14">
      <p:transition spd="slow" advClick="0" advTm="0" p14:dur="150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nodeType="afterGroup">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nodeType="afterGroup">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9.xml><?xml version="1.0" encoding="utf-8"?>
<p:sld xmlns:a="http://schemas.openxmlformats.org/drawingml/2006/main" xmlns:r="http://schemas.openxmlformats.org/officeDocument/2006/relationships" xmlns:m="http://schemas.openxmlformats.org/officeDocument/2006/math" xmlns:w="http://schemas.openxmlformats.org/wordprocessingml/2006/main" xmlns:wp="http://schemas.openxmlformats.org/drawingml/2006/wordprocessingDrawing" xmlns:a14="http://schemas.microsoft.com/office/drawing/2010/main" xmlns:mc="http://schemas.openxmlformats.org/markup-compatibility/2006" xmlns:p14="http://schemas.microsoft.com/office/powerpoint/2010/main" xmlns:p15="http://schemas.microsoft.com/office/powerpoint/2012/main" xmlns:p159="http://schemas.microsoft.com/office/powerpoint/2015/09/main" xmlns:p="http://schemas.openxmlformats.org/presentationml/2006/main">
  <p:cSld name="">
    <p:spTree>
      <p:nvGrpSpPr>
        <p:cNvPr id="1" name=""/>
        <p:cNvGrpSpPr/>
        <p:nvPr/>
      </p:nvGrpSpPr>
      <p:grpSpPr>
        <a:xfrm>
          <a:off x="0" y="0"/>
          <a:ext cx="0" cy="0"/>
        </a:xfrm>
      </p:grpSpPr>
      <p:sp>
        <p:nvSpPr>
          <p:cNvPr id="13" name="TextBox 102"/>
          <p:cNvSpPr txBox="1"/>
          <p:nvPr/>
        </p:nvSpPr>
        <p:spPr bwMode="auto">
          <a:xfrm>
            <a:off x="1291881" y="4426077"/>
            <a:ext cx="6184672" cy="181780"/>
          </a:xfrm>
          <a:prstGeom prst="rect">
            <a:avLst/>
          </a:prstGeom>
        </p:spPr>
        <p:txBody>
          <a:bodyPr wrap="square" lIns="0" tIns="0" rIns="0" bIns="0" anchor="t" anchorCtr="0">
            <a:normAutofit/>
            <a:scene3d>
              <a:camera prst="orthographicFront"/>
              <a:lightRig rig="threePt" dir="t"/>
            </a:scene3d>
          </a:bodyPr>
          <a:lstStyle/>
          <a:p>
            <a:pPr marL="0" indent="0" algn="ctr">
              <a:lnSpc>
                <a:spcPct val="120000"/>
              </a:lnSpc>
              <a:spcBef>
                <a:spcPct val="0"/>
              </a:spcBef>
              <a:defRPr/>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（建议使用主题字体）如需更改请在（设置形状格式）菜单下（文本选项）中调整</a:t>
            </a:r>
          </a:p>
        </p:txBody>
      </p:sp>
      <p:grpSp>
        <p:nvGrpSpPr>
          <p:cNvPr id="2" name="组合 1"/>
          <p:cNvGrpSpPr/>
          <p:nvPr/>
        </p:nvGrpSpPr>
        <p:grpSpPr>
          <a:xfrm>
            <a:off x="809848" y="1434522"/>
            <a:ext cx="2946504" cy="2551657"/>
            <a:chOff x="809848" y="1434522"/>
            <a:chExt cx="2946504" cy="2551657"/>
          </a:xfrm>
        </p:grpSpPr>
        <p:cxnSp>
          <p:nvCxnSpPr>
            <p:cNvPr id="6" name="Straight Connector 90"/>
            <p:cNvCxnSpPr/>
            <p:nvPr/>
          </p:nvCxnSpPr>
          <p:spPr>
            <a:xfrm flipH="1">
              <a:off x="1702048" y="2738748"/>
              <a:ext cx="2045614" cy="362468"/>
            </a:xfrm>
            <a:prstGeom prst="line">
              <a:avLst/>
            </a:prstGeom>
            <a:ln w="19050">
              <a:solidFill>
                <a:schemeClr val="bg1">
                  <a:lumMod val="7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7" name="Straight Connector 88"/>
            <p:cNvCxnSpPr/>
            <p:nvPr/>
          </p:nvCxnSpPr>
          <p:spPr>
            <a:xfrm>
              <a:off x="1710738" y="1605972"/>
              <a:ext cx="2045614" cy="362468"/>
            </a:xfrm>
            <a:prstGeom prst="line">
              <a:avLst/>
            </a:prstGeom>
            <a:ln w="19050">
              <a:solidFill>
                <a:schemeClr val="bg1">
                  <a:lumMod val="7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8" name="Oval 2"/>
            <p:cNvSpPr/>
            <p:nvPr/>
          </p:nvSpPr>
          <p:spPr bwMode="auto">
            <a:xfrm>
              <a:off x="1486395" y="2922087"/>
              <a:ext cx="342900" cy="342901"/>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Oval 65"/>
            <p:cNvSpPr/>
            <p:nvPr/>
          </p:nvSpPr>
          <p:spPr bwMode="auto">
            <a:xfrm>
              <a:off x="1491158" y="1434522"/>
              <a:ext cx="342900" cy="3429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4" name="Group 64"/>
            <p:cNvGrpSpPr/>
            <p:nvPr/>
          </p:nvGrpSpPr>
          <p:grpSpPr>
            <a:xfrm>
              <a:off x="809848" y="3264987"/>
              <a:ext cx="1659857" cy="721192"/>
              <a:chOff x="1732858" y="4896921"/>
              <a:chExt cx="2213143" cy="961589"/>
            </a:xfrm>
          </p:grpSpPr>
          <p:sp>
            <p:nvSpPr>
              <p:cNvPr id="24" name="TextBox 66"/>
              <p:cNvSpPr txBox="1"/>
              <p:nvPr/>
            </p:nvSpPr>
            <p:spPr bwMode="auto">
              <a:xfrm>
                <a:off x="1732858" y="4896921"/>
                <a:ext cx="2213143" cy="387359"/>
              </a:xfrm>
              <a:prstGeom prst="rect">
                <a:avLst/>
              </a:prstGeom>
              <a:noFill/>
              <a:ln w="9525">
                <a:noFill/>
                <a:miter lim="800000"/>
              </a:ln>
            </p:spPr>
            <p:txBody>
              <a:bodyPr wrap="none" lIns="0" tIns="0" rIns="0" bIns="0" anchor="b" anchorCtr="1">
                <a:normAutofit/>
                <a:scene3d>
                  <a:camera prst="orthographicFront"/>
                  <a:lightRig rig="threePt" dir="t"/>
                </a:scene3d>
                <a:sp3d>
                  <a:bevelT w="0" h="0"/>
                </a:sp3d>
              </a:bodyPr>
              <a:lstStyle/>
              <a:p>
                <a:pPr marL="0" lvl="1"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5" name="TextBox 67"/>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800">
                    <a:solidFill>
                      <a:schemeClr val="bg1">
                        <a:lumMod val="50000"/>
                      </a:schemeClr>
                    </a:solidFill>
                    <a:latin typeface="微软雅黑" panose="020b0503020204020204" pitchFamily="34" charset="-122"/>
                    <a:ea typeface="微软雅黑" panose="020b0503020204020204" pitchFamily="34" charset="-122"/>
                  </a:rPr>
                </a:br>
                <a:r>
                  <a:rPr lang="zh-CN" altLang="en-US" sz="8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16" name="Group 71"/>
            <p:cNvGrpSpPr/>
            <p:nvPr/>
          </p:nvGrpSpPr>
          <p:grpSpPr>
            <a:xfrm>
              <a:off x="809848" y="1777422"/>
              <a:ext cx="1659857" cy="721192"/>
              <a:chOff x="1732858" y="4896921"/>
              <a:chExt cx="2213143" cy="961589"/>
            </a:xfrm>
          </p:grpSpPr>
          <p:sp>
            <p:nvSpPr>
              <p:cNvPr id="20" name="TextBox 72"/>
              <p:cNvSpPr txBox="1"/>
              <p:nvPr/>
            </p:nvSpPr>
            <p:spPr bwMode="auto">
              <a:xfrm>
                <a:off x="1732858" y="4896921"/>
                <a:ext cx="2213143" cy="387359"/>
              </a:xfrm>
              <a:prstGeom prst="rect">
                <a:avLst/>
              </a:prstGeom>
              <a:noFill/>
              <a:ln w="9525">
                <a:noFill/>
                <a:miter lim="800000"/>
              </a:ln>
            </p:spPr>
            <p:txBody>
              <a:bodyPr wrap="none" lIns="0" tIns="0" rIns="0" bIns="0" anchor="b" anchorCtr="1">
                <a:normAutofit/>
                <a:scene3d>
                  <a:camera prst="orthographicFront"/>
                  <a:lightRig rig="threePt" dir="t"/>
                </a:scene3d>
                <a:sp3d>
                  <a:bevelT w="0" h="0"/>
                </a:sp3d>
              </a:bodyPr>
              <a:lstStyle/>
              <a:p>
                <a:pPr marL="0" lvl="1"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1" name="TextBox 73"/>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800">
                    <a:solidFill>
                      <a:schemeClr val="bg1">
                        <a:lumMod val="50000"/>
                      </a:schemeClr>
                    </a:solidFill>
                    <a:latin typeface="微软雅黑" panose="020b0503020204020204" pitchFamily="34" charset="-122"/>
                    <a:ea typeface="微软雅黑" panose="020b0503020204020204" pitchFamily="34" charset="-122"/>
                  </a:rPr>
                </a:br>
                <a:r>
                  <a:rPr lang="zh-CN" altLang="en-US" sz="8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grpSp>
        <p:nvGrpSpPr>
          <p:cNvPr id="58" name="组合 57"/>
          <p:cNvGrpSpPr/>
          <p:nvPr/>
        </p:nvGrpSpPr>
        <p:grpSpPr>
          <a:xfrm>
            <a:off x="5284213" y="1434522"/>
            <a:ext cx="2925051" cy="2588359"/>
            <a:chOff x="5284213" y="1434522"/>
            <a:chExt cx="2925051" cy="2588359"/>
          </a:xfrm>
        </p:grpSpPr>
        <p:cxnSp>
          <p:nvCxnSpPr>
            <p:cNvPr id="4" name="Straight Connector 97"/>
            <p:cNvCxnSpPr/>
            <p:nvPr/>
          </p:nvCxnSpPr>
          <p:spPr>
            <a:xfrm>
              <a:off x="5284213" y="2761608"/>
              <a:ext cx="2045614" cy="362468"/>
            </a:xfrm>
            <a:prstGeom prst="line">
              <a:avLst/>
            </a:prstGeom>
            <a:ln w="19050">
              <a:solidFill>
                <a:schemeClr val="bg1">
                  <a:lumMod val="75000"/>
                </a:schemeClr>
              </a:solidFill>
              <a:prstDash val="dashDot"/>
            </a:ln>
          </p:spPr>
          <p:style>
            <a:lnRef idx="1">
              <a:schemeClr val="accent1"/>
            </a:lnRef>
            <a:fillRef idx="0">
              <a:schemeClr val="accent1"/>
            </a:fillRef>
            <a:effectRef idx="0">
              <a:schemeClr val="accent1"/>
            </a:effectRef>
            <a:fontRef idx="minor">
              <a:schemeClr val="tx1"/>
            </a:fontRef>
          </p:style>
        </p:cxnSp>
        <p:cxnSp>
          <p:nvCxnSpPr>
            <p:cNvPr id="5" name="Straight Connector 98"/>
            <p:cNvCxnSpPr/>
            <p:nvPr/>
          </p:nvCxnSpPr>
          <p:spPr>
            <a:xfrm flipH="1">
              <a:off x="5292903" y="1628832"/>
              <a:ext cx="2045614" cy="362468"/>
            </a:xfrm>
            <a:prstGeom prst="line">
              <a:avLst/>
            </a:prstGeom>
            <a:ln w="19050">
              <a:solidFill>
                <a:schemeClr val="bg1">
                  <a:lumMod val="75000"/>
                </a:schemeClr>
              </a:solidFill>
              <a:prstDash val="dashDot"/>
            </a:ln>
          </p:spPr>
          <p:style>
            <a:lnRef idx="1">
              <a:schemeClr val="accent1"/>
            </a:lnRef>
            <a:fillRef idx="0">
              <a:schemeClr val="accent1"/>
            </a:fillRef>
            <a:effectRef idx="0">
              <a:schemeClr val="accent1"/>
            </a:effectRef>
            <a:fontRef idx="minor">
              <a:schemeClr val="tx1"/>
            </a:fontRef>
          </p:style>
        </p:cxnSp>
        <p:sp>
          <p:nvSpPr>
            <p:cNvPr id="11" name="Oval 91"/>
            <p:cNvSpPr/>
            <p:nvPr/>
          </p:nvSpPr>
          <p:spPr bwMode="auto">
            <a:xfrm>
              <a:off x="7207886" y="2922087"/>
              <a:ext cx="342900" cy="342901"/>
            </a:xfrm>
            <a:prstGeom prst="ellipse">
              <a:avLst/>
            </a:prstGeom>
            <a:solidFill>
              <a:schemeClr val="accent2"/>
            </a:solidFill>
            <a:ln>
              <a:noFill/>
            </a:ln>
          </p:spPr>
          <p:style>
            <a:lnRef idx="2">
              <a:schemeClr val="accent5">
                <a:shade val="50000"/>
              </a:schemeClr>
            </a:lnRef>
            <a:fillRef idx="1">
              <a:schemeClr val="accent5"/>
            </a:fillRef>
            <a:effectRef idx="0">
              <a:schemeClr val="accent5"/>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Oval 92"/>
            <p:cNvSpPr/>
            <p:nvPr/>
          </p:nvSpPr>
          <p:spPr bwMode="auto">
            <a:xfrm>
              <a:off x="7212648" y="1434522"/>
              <a:ext cx="342900" cy="34290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5" name="Group 68"/>
            <p:cNvGrpSpPr/>
            <p:nvPr/>
          </p:nvGrpSpPr>
          <p:grpSpPr>
            <a:xfrm>
              <a:off x="6549407" y="3301689"/>
              <a:ext cx="1659857" cy="721192"/>
              <a:chOff x="1732858" y="4896921"/>
              <a:chExt cx="2213143" cy="961589"/>
            </a:xfrm>
          </p:grpSpPr>
          <p:sp>
            <p:nvSpPr>
              <p:cNvPr id="22" name="TextBox 69"/>
              <p:cNvSpPr txBox="1"/>
              <p:nvPr/>
            </p:nvSpPr>
            <p:spPr bwMode="auto">
              <a:xfrm>
                <a:off x="1732858" y="4896921"/>
                <a:ext cx="2213143" cy="387359"/>
              </a:xfrm>
              <a:prstGeom prst="rect">
                <a:avLst/>
              </a:prstGeom>
              <a:noFill/>
              <a:ln w="9525">
                <a:noFill/>
                <a:miter lim="800000"/>
              </a:ln>
            </p:spPr>
            <p:txBody>
              <a:bodyPr wrap="none" lIns="0" tIns="0" rIns="0" bIns="0" anchor="b" anchorCtr="1">
                <a:normAutofit/>
                <a:scene3d>
                  <a:camera prst="orthographicFront"/>
                  <a:lightRig rig="threePt" dir="t"/>
                </a:scene3d>
                <a:sp3d>
                  <a:bevelT w="0" h="0"/>
                </a:sp3d>
              </a:bodyPr>
              <a:lstStyle/>
              <a:p>
                <a:pPr marL="0" lvl="1"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23" name="TextBox 70"/>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800">
                    <a:solidFill>
                      <a:schemeClr val="bg1">
                        <a:lumMod val="50000"/>
                      </a:schemeClr>
                    </a:solidFill>
                    <a:latin typeface="微软雅黑" panose="020b0503020204020204" pitchFamily="34" charset="-122"/>
                    <a:ea typeface="微软雅黑" panose="020b0503020204020204" pitchFamily="34" charset="-122"/>
                  </a:rPr>
                </a:br>
                <a:r>
                  <a:rPr lang="zh-CN" altLang="en-US" sz="8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nvGrpSpPr>
            <p:cNvPr id="17" name="Group 74"/>
            <p:cNvGrpSpPr/>
            <p:nvPr/>
          </p:nvGrpSpPr>
          <p:grpSpPr>
            <a:xfrm>
              <a:off x="6549407" y="1777422"/>
              <a:ext cx="1659857" cy="721192"/>
              <a:chOff x="1732858" y="4896921"/>
              <a:chExt cx="2213143" cy="961589"/>
            </a:xfrm>
          </p:grpSpPr>
          <p:sp>
            <p:nvSpPr>
              <p:cNvPr id="18" name="TextBox 75"/>
              <p:cNvSpPr txBox="1"/>
              <p:nvPr/>
            </p:nvSpPr>
            <p:spPr bwMode="auto">
              <a:xfrm>
                <a:off x="1732858" y="4896921"/>
                <a:ext cx="2213143" cy="387359"/>
              </a:xfrm>
              <a:prstGeom prst="rect">
                <a:avLst/>
              </a:prstGeom>
              <a:noFill/>
              <a:ln w="9525">
                <a:noFill/>
                <a:miter lim="800000"/>
              </a:ln>
            </p:spPr>
            <p:txBody>
              <a:bodyPr wrap="none" lIns="0" tIns="0" rIns="0" bIns="0" anchor="b" anchorCtr="1">
                <a:normAutofit/>
                <a:scene3d>
                  <a:camera prst="orthographicFront"/>
                  <a:lightRig rig="threePt" dir="t"/>
                </a:scene3d>
                <a:sp3d>
                  <a:bevelT w="0" h="0"/>
                </a:sp3d>
              </a:bodyPr>
              <a:lstStyle/>
              <a:p>
                <a:pPr marL="0" lvl="1" algn="ctr"/>
                <a:r>
                  <a:rPr lang="zh-CN" altLang="en-US" sz="1200" b="1">
                    <a:solidFill>
                      <a:schemeClr val="bg1">
                        <a:lumMod val="50000"/>
                      </a:schemeClr>
                    </a:solidFill>
                    <a:latin typeface="微软雅黑" panose="020b0503020204020204" pitchFamily="34" charset="-122"/>
                    <a:ea typeface="微软雅黑" panose="020b0503020204020204" pitchFamily="34" charset="-122"/>
                  </a:rPr>
                  <a:t>标题文本预设</a:t>
                </a:r>
              </a:p>
            </p:txBody>
          </p:sp>
          <p:sp>
            <p:nvSpPr>
              <p:cNvPr id="19" name="TextBox 76"/>
              <p:cNvSpPr txBox="1"/>
              <p:nvPr/>
            </p:nvSpPr>
            <p:spPr bwMode="auto">
              <a:xfrm>
                <a:off x="1732858" y="5284280"/>
                <a:ext cx="2213143" cy="574230"/>
              </a:xfrm>
              <a:prstGeom prst="rect">
                <a:avLst/>
              </a:prstGeom>
              <a:noFill/>
              <a:ln w="9525">
                <a:noFill/>
                <a:miter lim="800000"/>
              </a:ln>
            </p:spPr>
            <p:txBody>
              <a:bodyPr wrap="square" lIns="0" tIns="0" rIns="0" bIns="0" anchor="ctr" anchorCtr="1">
                <a:normAutofit/>
                <a:scene3d>
                  <a:camera prst="orthographicFront"/>
                  <a:lightRig rig="threePt" dir="t"/>
                </a:scene3d>
                <a:sp3d>
                  <a:bevelT w="0" h="0"/>
                </a:sp3d>
              </a:bodyPr>
              <a:lstStyle/>
              <a:p>
                <a:pPr algn="ctr">
                  <a:lnSpc>
                    <a:spcPct val="120000"/>
                  </a:lnSpc>
                  <a:defRPr/>
                </a:pPr>
                <a:r>
                  <a:rPr lang="zh-CN" altLang="en-US" sz="800">
                    <a:solidFill>
                      <a:schemeClr val="bg1">
                        <a:lumMod val="50000"/>
                      </a:schemeClr>
                    </a:solidFill>
                    <a:latin typeface="微软雅黑" panose="020b0503020204020204" pitchFamily="34" charset="-122"/>
                    <a:ea typeface="微软雅黑" panose="020b0503020204020204" pitchFamily="34" charset="-122"/>
                  </a:rPr>
                  <a:t>此部分内容作为文字排版占位显示 </a:t>
                </a:r>
                <a:br>
                  <a:rPr lang="zh-CN" altLang="en-US" sz="800">
                    <a:solidFill>
                      <a:schemeClr val="bg1">
                        <a:lumMod val="50000"/>
                      </a:schemeClr>
                    </a:solidFill>
                    <a:latin typeface="微软雅黑" panose="020b0503020204020204" pitchFamily="34" charset="-122"/>
                    <a:ea typeface="微软雅黑" panose="020b0503020204020204" pitchFamily="34" charset="-122"/>
                  </a:rPr>
                </a:br>
                <a:r>
                  <a:rPr lang="zh-CN" altLang="en-US" sz="800">
                    <a:solidFill>
                      <a:schemeClr val="bg1">
                        <a:lumMod val="50000"/>
                      </a:schemeClr>
                    </a:solidFill>
                    <a:latin typeface="微软雅黑" panose="020b0503020204020204" pitchFamily="34" charset="-122"/>
                    <a:ea typeface="微软雅黑" panose="020b0503020204020204" pitchFamily="34" charset="-122"/>
                  </a:rPr>
                  <a:t>（建议使用主题字体）</a:t>
                </a:r>
              </a:p>
            </p:txBody>
          </p:sp>
        </p:grpSp>
      </p:grpSp>
      <p:grpSp>
        <p:nvGrpSpPr>
          <p:cNvPr id="9" name="Group 1"/>
          <p:cNvGrpSpPr/>
          <p:nvPr/>
        </p:nvGrpSpPr>
        <p:grpSpPr>
          <a:xfrm>
            <a:off x="3091918" y="1227242"/>
            <a:ext cx="2962275" cy="2846784"/>
            <a:chOff x="4122557" y="1636323"/>
            <a:chExt cx="3949700" cy="3795712"/>
          </a:xfrm>
        </p:grpSpPr>
        <p:sp>
          <p:nvSpPr>
            <p:cNvPr id="26" name="Freeform: Shape 33"/>
            <p:cNvSpPr/>
            <p:nvPr/>
          </p:nvSpPr>
          <p:spPr bwMode="auto">
            <a:xfrm>
              <a:off x="4134191" y="1641934"/>
              <a:ext cx="3938066" cy="3776073"/>
            </a:xfrm>
            <a:custGeom>
              <a:gdLst>
                <a:gd name="T0" fmla="*/ 2147483646 w 570"/>
                <a:gd name="T1" fmla="*/ 2147483646 h 567"/>
                <a:gd name="T2" fmla="*/ 2147483646 w 570"/>
                <a:gd name="T3" fmla="*/ 2147483646 h 567"/>
                <a:gd name="T4" fmla="*/ 867452690 w 570"/>
                <a:gd name="T5" fmla="*/ 2147483646 h 567"/>
                <a:gd name="T6" fmla="*/ 1663799238 w 570"/>
                <a:gd name="T7" fmla="*/ 2147483646 h 567"/>
                <a:gd name="T8" fmla="*/ 1948208720 w 570"/>
                <a:gd name="T9" fmla="*/ 2147483646 h 567"/>
                <a:gd name="T10" fmla="*/ 355511852 w 570"/>
                <a:gd name="T11" fmla="*/ 2147483646 h 567"/>
                <a:gd name="T12" fmla="*/ 227527585 w 570"/>
                <a:gd name="T13" fmla="*/ 2147483646 h 567"/>
                <a:gd name="T14" fmla="*/ 355511852 w 570"/>
                <a:gd name="T15" fmla="*/ 2147483646 h 567"/>
                <a:gd name="T16" fmla="*/ 2147483646 w 570"/>
                <a:gd name="T17" fmla="*/ 2147483646 h 567"/>
                <a:gd name="T18" fmla="*/ 2147483646 w 570"/>
                <a:gd name="T19" fmla="*/ 2147483646 h 567"/>
                <a:gd name="T20" fmla="*/ 2147483646 w 570"/>
                <a:gd name="T21" fmla="*/ 2147483646 h 567"/>
                <a:gd name="T22" fmla="*/ 2147483646 w 570"/>
                <a:gd name="T23" fmla="*/ 2147483646 h 567"/>
                <a:gd name="T24" fmla="*/ 2147483646 w 570"/>
                <a:gd name="T25" fmla="*/ 2147483646 h 567"/>
                <a:gd name="T26" fmla="*/ 2147483646 w 570"/>
                <a:gd name="T27" fmla="*/ 2147483646 h 567"/>
                <a:gd name="T28" fmla="*/ 1023877905 w 570"/>
                <a:gd name="T29" fmla="*/ 2147483646 h 567"/>
                <a:gd name="T30" fmla="*/ 2147483646 w 570"/>
                <a:gd name="T31" fmla="*/ 2147483646 h 567"/>
                <a:gd name="T32" fmla="*/ 2147483646 w 570"/>
                <a:gd name="T33" fmla="*/ 2147483646 h 567"/>
                <a:gd name="T34" fmla="*/ 2147483646 w 570"/>
                <a:gd name="T35" fmla="*/ 2147483646 h 567"/>
                <a:gd name="T36" fmla="*/ 2147483646 w 570"/>
                <a:gd name="T37" fmla="*/ 2147483646 h 567"/>
                <a:gd name="T38" fmla="*/ 2147483646 w 570"/>
                <a:gd name="T39" fmla="*/ 2147483646 h 567"/>
                <a:gd name="T40" fmla="*/ 2147483646 w 570"/>
                <a:gd name="T41" fmla="*/ 2147483646 h 567"/>
                <a:gd name="T42" fmla="*/ 0 w 570"/>
                <a:gd name="T43" fmla="*/ 2147483646 h 567"/>
                <a:gd name="T44" fmla="*/ 270189008 w 570"/>
                <a:gd name="T45" fmla="*/ 2147483646 h 567"/>
                <a:gd name="T46" fmla="*/ 284409482 w 570"/>
                <a:gd name="T47" fmla="*/ 2147483646 h 567"/>
                <a:gd name="T48" fmla="*/ 270189008 w 570"/>
                <a:gd name="T49" fmla="*/ 2147483646 h 567"/>
                <a:gd name="T50" fmla="*/ 241748059 w 570"/>
                <a:gd name="T51" fmla="*/ 2147483646 h 567"/>
                <a:gd name="T52" fmla="*/ 99543319 w 570"/>
                <a:gd name="T53" fmla="*/ 2147483646 h 567"/>
                <a:gd name="T54" fmla="*/ 853232216 w 570"/>
                <a:gd name="T55" fmla="*/ 1903075127 h 567"/>
                <a:gd name="T56" fmla="*/ 981216482 w 570"/>
                <a:gd name="T57" fmla="*/ 1789460501 h 567"/>
                <a:gd name="T58" fmla="*/ 2147483646 w 570"/>
                <a:gd name="T59" fmla="*/ 2147483646 h 567"/>
                <a:gd name="T60" fmla="*/ 2147483646 w 570"/>
                <a:gd name="T61" fmla="*/ 2147483646 h 567"/>
                <a:gd name="T62" fmla="*/ 2147483646 w 570"/>
                <a:gd name="T63" fmla="*/ 2147483646 h 567"/>
                <a:gd name="T64" fmla="*/ 1820224453 w 570"/>
                <a:gd name="T65" fmla="*/ 937335735 h 567"/>
                <a:gd name="T66" fmla="*/ 2019311090 w 570"/>
                <a:gd name="T67" fmla="*/ 724306428 h 567"/>
                <a:gd name="T68" fmla="*/ 2019311090 w 570"/>
                <a:gd name="T69" fmla="*/ 724306428 h 567"/>
                <a:gd name="T70" fmla="*/ 2147483646 w 570"/>
                <a:gd name="T71" fmla="*/ 227233020 h 567"/>
                <a:gd name="T72" fmla="*/ 2147483646 w 570"/>
                <a:gd name="T73" fmla="*/ 113618394 h 567"/>
                <a:gd name="T74" fmla="*/ 2147483646 w 570"/>
                <a:gd name="T75" fmla="*/ 298244045 h 567"/>
                <a:gd name="T76" fmla="*/ 2147483646 w 570"/>
                <a:gd name="T77" fmla="*/ 184625651 h 567"/>
                <a:gd name="T78" fmla="*/ 2147483646 w 570"/>
                <a:gd name="T79" fmla="*/ 198829363 h 567"/>
                <a:gd name="T80" fmla="*/ 2147483646 w 570"/>
                <a:gd name="T81" fmla="*/ 2147483646 h 567"/>
                <a:gd name="T82" fmla="*/ 2147483646 w 570"/>
                <a:gd name="T83" fmla="*/ 2147483646 h 567"/>
                <a:gd name="T84" fmla="*/ 2147483646 w 570"/>
                <a:gd name="T85" fmla="*/ 2147483646 h 567"/>
                <a:gd name="T86" fmla="*/ 2147483646 w 570"/>
                <a:gd name="T87" fmla="*/ 2147483646 h 567"/>
                <a:gd name="T88" fmla="*/ 2147483646 w 570"/>
                <a:gd name="T89" fmla="*/ 2147483646 h 567"/>
                <a:gd name="T90" fmla="*/ 2147483646 w 570"/>
                <a:gd name="T91" fmla="*/ 2147483646 h 567"/>
                <a:gd name="T92" fmla="*/ 2147483646 w 570"/>
                <a:gd name="T93" fmla="*/ 2147483646 h 567"/>
                <a:gd name="T94" fmla="*/ 2147483646 w 570"/>
                <a:gd name="T95" fmla="*/ 2147483646 h 567"/>
                <a:gd name="T96" fmla="*/ 2147483646 w 570"/>
                <a:gd name="T97" fmla="*/ 2147483646 h 567"/>
                <a:gd name="T98" fmla="*/ 2147483646 w 570"/>
                <a:gd name="T99" fmla="*/ 2147483646 h 567"/>
                <a:gd name="T100" fmla="*/ 2147483646 w 570"/>
                <a:gd name="T101" fmla="*/ 2147483646 h 567"/>
                <a:gd name="T102" fmla="*/ 2147483646 w 570"/>
                <a:gd name="T103" fmla="*/ 2147483646 h 567"/>
                <a:gd name="T104" fmla="*/ 2147483646 w 570"/>
                <a:gd name="T105" fmla="*/ 2147483646 h 567"/>
                <a:gd name="T106" fmla="*/ 2147483646 w 570"/>
                <a:gd name="T107" fmla="*/ 2147483646 h 567"/>
                <a:gd name="T108" fmla="*/ 2147483646 w 570"/>
                <a:gd name="T109" fmla="*/ 355051358 h 567"/>
                <a:gd name="T110" fmla="*/ 2147483646 w 570"/>
                <a:gd name="T111" fmla="*/ 0 h 567"/>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70" h="567">
                  <a:moveTo>
                    <a:pt x="285" y="546"/>
                  </a:moveTo>
                  <a:cubicBezTo>
                    <a:pt x="250" y="546"/>
                    <a:pt x="216" y="548"/>
                    <a:pt x="189" y="552"/>
                  </a:cubicBezTo>
                  <a:cubicBezTo>
                    <a:pt x="189" y="552"/>
                    <a:pt x="189" y="552"/>
                    <a:pt x="189" y="552"/>
                  </a:cubicBezTo>
                  <a:cubicBezTo>
                    <a:pt x="190" y="552"/>
                    <a:pt x="190" y="552"/>
                    <a:pt x="190" y="552"/>
                  </a:cubicBezTo>
                  <a:cubicBezTo>
                    <a:pt x="216" y="548"/>
                    <a:pt x="250" y="546"/>
                    <a:pt x="285" y="546"/>
                  </a:cubicBezTo>
                  <a:cubicBezTo>
                    <a:pt x="285" y="546"/>
                    <a:pt x="285" y="546"/>
                    <a:pt x="285" y="546"/>
                  </a:cubicBezTo>
                  <a:moveTo>
                    <a:pt x="50" y="426"/>
                  </a:moveTo>
                  <a:cubicBezTo>
                    <a:pt x="54" y="428"/>
                    <a:pt x="57" y="431"/>
                    <a:pt x="60" y="434"/>
                  </a:cubicBezTo>
                  <a:cubicBezTo>
                    <a:pt x="60" y="434"/>
                    <a:pt x="61" y="435"/>
                    <a:pt x="61" y="435"/>
                  </a:cubicBezTo>
                  <a:cubicBezTo>
                    <a:pt x="67" y="441"/>
                    <a:pt x="73" y="446"/>
                    <a:pt x="79" y="452"/>
                  </a:cubicBezTo>
                  <a:cubicBezTo>
                    <a:pt x="80" y="453"/>
                    <a:pt x="80" y="453"/>
                    <a:pt x="80" y="453"/>
                  </a:cubicBezTo>
                  <a:cubicBezTo>
                    <a:pt x="93" y="464"/>
                    <a:pt x="105" y="476"/>
                    <a:pt x="117" y="488"/>
                  </a:cubicBezTo>
                  <a:cubicBezTo>
                    <a:pt x="118" y="489"/>
                    <a:pt x="118" y="489"/>
                    <a:pt x="118" y="490"/>
                  </a:cubicBezTo>
                  <a:cubicBezTo>
                    <a:pt x="124" y="496"/>
                    <a:pt x="130" y="502"/>
                    <a:pt x="135" y="507"/>
                  </a:cubicBezTo>
                  <a:cubicBezTo>
                    <a:pt x="136" y="508"/>
                    <a:pt x="136" y="508"/>
                    <a:pt x="137" y="509"/>
                  </a:cubicBezTo>
                  <a:cubicBezTo>
                    <a:pt x="143" y="516"/>
                    <a:pt x="149" y="523"/>
                    <a:pt x="155" y="529"/>
                  </a:cubicBezTo>
                  <a:cubicBezTo>
                    <a:pt x="126" y="496"/>
                    <a:pt x="85" y="456"/>
                    <a:pt x="50" y="426"/>
                  </a:cubicBezTo>
                  <a:moveTo>
                    <a:pt x="25" y="405"/>
                  </a:moveTo>
                  <a:cubicBezTo>
                    <a:pt x="16" y="409"/>
                    <a:pt x="16" y="409"/>
                    <a:pt x="16" y="409"/>
                  </a:cubicBezTo>
                  <a:cubicBezTo>
                    <a:pt x="16" y="409"/>
                    <a:pt x="16" y="409"/>
                    <a:pt x="16" y="409"/>
                  </a:cubicBezTo>
                  <a:cubicBezTo>
                    <a:pt x="16" y="409"/>
                    <a:pt x="16" y="409"/>
                    <a:pt x="16" y="409"/>
                  </a:cubicBezTo>
                  <a:cubicBezTo>
                    <a:pt x="25" y="405"/>
                    <a:pt x="25" y="405"/>
                    <a:pt x="25" y="405"/>
                  </a:cubicBezTo>
                  <a:cubicBezTo>
                    <a:pt x="30" y="409"/>
                    <a:pt x="36" y="413"/>
                    <a:pt x="41" y="418"/>
                  </a:cubicBezTo>
                  <a:cubicBezTo>
                    <a:pt x="36" y="413"/>
                    <a:pt x="30" y="409"/>
                    <a:pt x="25" y="405"/>
                  </a:cubicBezTo>
                  <a:moveTo>
                    <a:pt x="292" y="304"/>
                  </a:moveTo>
                  <a:cubicBezTo>
                    <a:pt x="292" y="304"/>
                    <a:pt x="292" y="304"/>
                    <a:pt x="292" y="304"/>
                  </a:cubicBezTo>
                  <a:cubicBezTo>
                    <a:pt x="305" y="333"/>
                    <a:pt x="329" y="392"/>
                    <a:pt x="352" y="446"/>
                  </a:cubicBezTo>
                  <a:cubicBezTo>
                    <a:pt x="340" y="416"/>
                    <a:pt x="340" y="416"/>
                    <a:pt x="340" y="416"/>
                  </a:cubicBezTo>
                  <a:cubicBezTo>
                    <a:pt x="292" y="304"/>
                    <a:pt x="292" y="304"/>
                    <a:pt x="292" y="304"/>
                  </a:cubicBezTo>
                  <a:moveTo>
                    <a:pt x="275" y="303"/>
                  </a:moveTo>
                  <a:cubicBezTo>
                    <a:pt x="272" y="311"/>
                    <a:pt x="268" y="321"/>
                    <a:pt x="264" y="332"/>
                  </a:cubicBezTo>
                  <a:cubicBezTo>
                    <a:pt x="251" y="363"/>
                    <a:pt x="234" y="404"/>
                    <a:pt x="219" y="444"/>
                  </a:cubicBezTo>
                  <a:cubicBezTo>
                    <a:pt x="264" y="331"/>
                    <a:pt x="264" y="331"/>
                    <a:pt x="264" y="331"/>
                  </a:cubicBezTo>
                  <a:cubicBezTo>
                    <a:pt x="275" y="303"/>
                    <a:pt x="275" y="303"/>
                    <a:pt x="275" y="303"/>
                  </a:cubicBezTo>
                  <a:cubicBezTo>
                    <a:pt x="275" y="303"/>
                    <a:pt x="275" y="303"/>
                    <a:pt x="275" y="303"/>
                  </a:cubicBezTo>
                  <a:moveTo>
                    <a:pt x="304" y="292"/>
                  </a:moveTo>
                  <a:cubicBezTo>
                    <a:pt x="304" y="292"/>
                    <a:pt x="304" y="292"/>
                    <a:pt x="304" y="292"/>
                  </a:cubicBezTo>
                  <a:cubicBezTo>
                    <a:pt x="334" y="304"/>
                    <a:pt x="394" y="329"/>
                    <a:pt x="449" y="351"/>
                  </a:cubicBezTo>
                  <a:cubicBezTo>
                    <a:pt x="446" y="350"/>
                    <a:pt x="446" y="350"/>
                    <a:pt x="446" y="350"/>
                  </a:cubicBezTo>
                  <a:cubicBezTo>
                    <a:pt x="446" y="350"/>
                    <a:pt x="446" y="350"/>
                    <a:pt x="446" y="350"/>
                  </a:cubicBezTo>
                  <a:cubicBezTo>
                    <a:pt x="401" y="332"/>
                    <a:pt x="352" y="312"/>
                    <a:pt x="320" y="299"/>
                  </a:cubicBezTo>
                  <a:cubicBezTo>
                    <a:pt x="351" y="311"/>
                    <a:pt x="397" y="330"/>
                    <a:pt x="441" y="348"/>
                  </a:cubicBezTo>
                  <a:cubicBezTo>
                    <a:pt x="304" y="292"/>
                    <a:pt x="304" y="292"/>
                    <a:pt x="304" y="292"/>
                  </a:cubicBezTo>
                  <a:moveTo>
                    <a:pt x="264" y="292"/>
                  </a:moveTo>
                  <a:cubicBezTo>
                    <a:pt x="225" y="308"/>
                    <a:pt x="136" y="346"/>
                    <a:pt x="72" y="373"/>
                  </a:cubicBezTo>
                  <a:cubicBezTo>
                    <a:pt x="72" y="373"/>
                    <a:pt x="72" y="373"/>
                    <a:pt x="72" y="373"/>
                  </a:cubicBezTo>
                  <a:cubicBezTo>
                    <a:pt x="264" y="292"/>
                    <a:pt x="264" y="292"/>
                    <a:pt x="264" y="292"/>
                  </a:cubicBezTo>
                  <a:cubicBezTo>
                    <a:pt x="264" y="292"/>
                    <a:pt x="264" y="292"/>
                    <a:pt x="264" y="292"/>
                  </a:cubicBezTo>
                  <a:moveTo>
                    <a:pt x="121" y="216"/>
                  </a:moveTo>
                  <a:cubicBezTo>
                    <a:pt x="264" y="275"/>
                    <a:pt x="264" y="275"/>
                    <a:pt x="264" y="275"/>
                  </a:cubicBezTo>
                  <a:cubicBezTo>
                    <a:pt x="264" y="275"/>
                    <a:pt x="264" y="275"/>
                    <a:pt x="264" y="275"/>
                  </a:cubicBezTo>
                  <a:cubicBezTo>
                    <a:pt x="239" y="265"/>
                    <a:pt x="191" y="245"/>
                    <a:pt x="144" y="225"/>
                  </a:cubicBezTo>
                  <a:cubicBezTo>
                    <a:pt x="136" y="222"/>
                    <a:pt x="129" y="219"/>
                    <a:pt x="121" y="216"/>
                  </a:cubicBezTo>
                  <a:moveTo>
                    <a:pt x="446" y="216"/>
                  </a:moveTo>
                  <a:cubicBezTo>
                    <a:pt x="316" y="270"/>
                    <a:pt x="316" y="270"/>
                    <a:pt x="316" y="270"/>
                  </a:cubicBezTo>
                  <a:cubicBezTo>
                    <a:pt x="303" y="275"/>
                    <a:pt x="303" y="275"/>
                    <a:pt x="303" y="275"/>
                  </a:cubicBezTo>
                  <a:cubicBezTo>
                    <a:pt x="303" y="275"/>
                    <a:pt x="303" y="275"/>
                    <a:pt x="303" y="275"/>
                  </a:cubicBezTo>
                  <a:cubicBezTo>
                    <a:pt x="328" y="265"/>
                    <a:pt x="373" y="246"/>
                    <a:pt x="419" y="227"/>
                  </a:cubicBezTo>
                  <a:cubicBezTo>
                    <a:pt x="384" y="242"/>
                    <a:pt x="350" y="256"/>
                    <a:pt x="325" y="266"/>
                  </a:cubicBezTo>
                  <a:cubicBezTo>
                    <a:pt x="350" y="256"/>
                    <a:pt x="384" y="242"/>
                    <a:pt x="419" y="227"/>
                  </a:cubicBezTo>
                  <a:cubicBezTo>
                    <a:pt x="428" y="223"/>
                    <a:pt x="437" y="219"/>
                    <a:pt x="446" y="216"/>
                  </a:cubicBezTo>
                  <a:moveTo>
                    <a:pt x="447" y="215"/>
                  </a:moveTo>
                  <a:cubicBezTo>
                    <a:pt x="447" y="215"/>
                    <a:pt x="447" y="215"/>
                    <a:pt x="447" y="215"/>
                  </a:cubicBezTo>
                  <a:cubicBezTo>
                    <a:pt x="447" y="215"/>
                    <a:pt x="447" y="215"/>
                    <a:pt x="447" y="215"/>
                  </a:cubicBezTo>
                  <a:cubicBezTo>
                    <a:pt x="447" y="215"/>
                    <a:pt x="447" y="215"/>
                    <a:pt x="447" y="215"/>
                  </a:cubicBezTo>
                  <a:moveTo>
                    <a:pt x="0" y="171"/>
                  </a:moveTo>
                  <a:cubicBezTo>
                    <a:pt x="0" y="176"/>
                    <a:pt x="2" y="180"/>
                    <a:pt x="7" y="182"/>
                  </a:cubicBezTo>
                  <a:cubicBezTo>
                    <a:pt x="16" y="186"/>
                    <a:pt x="16" y="186"/>
                    <a:pt x="16" y="186"/>
                  </a:cubicBezTo>
                  <a:cubicBezTo>
                    <a:pt x="18" y="200"/>
                    <a:pt x="19" y="216"/>
                    <a:pt x="19" y="232"/>
                  </a:cubicBezTo>
                  <a:cubicBezTo>
                    <a:pt x="19" y="233"/>
                    <a:pt x="19" y="233"/>
                    <a:pt x="19" y="233"/>
                  </a:cubicBezTo>
                  <a:cubicBezTo>
                    <a:pt x="20" y="241"/>
                    <a:pt x="20" y="249"/>
                    <a:pt x="20" y="258"/>
                  </a:cubicBezTo>
                  <a:cubicBezTo>
                    <a:pt x="20" y="258"/>
                    <a:pt x="20" y="259"/>
                    <a:pt x="20" y="259"/>
                  </a:cubicBezTo>
                  <a:cubicBezTo>
                    <a:pt x="20" y="276"/>
                    <a:pt x="20" y="294"/>
                    <a:pt x="20" y="311"/>
                  </a:cubicBezTo>
                  <a:cubicBezTo>
                    <a:pt x="20" y="311"/>
                    <a:pt x="20" y="312"/>
                    <a:pt x="20" y="312"/>
                  </a:cubicBezTo>
                  <a:cubicBezTo>
                    <a:pt x="19" y="320"/>
                    <a:pt x="19" y="328"/>
                    <a:pt x="19" y="336"/>
                  </a:cubicBezTo>
                  <a:cubicBezTo>
                    <a:pt x="19" y="337"/>
                    <a:pt x="19" y="338"/>
                    <a:pt x="19" y="339"/>
                  </a:cubicBezTo>
                  <a:cubicBezTo>
                    <a:pt x="18" y="347"/>
                    <a:pt x="18" y="354"/>
                    <a:pt x="17" y="361"/>
                  </a:cubicBezTo>
                  <a:cubicBezTo>
                    <a:pt x="17" y="361"/>
                    <a:pt x="17" y="362"/>
                    <a:pt x="17" y="363"/>
                  </a:cubicBezTo>
                  <a:cubicBezTo>
                    <a:pt x="17" y="370"/>
                    <a:pt x="16" y="376"/>
                    <a:pt x="16" y="382"/>
                  </a:cubicBezTo>
                  <a:cubicBezTo>
                    <a:pt x="21" y="328"/>
                    <a:pt x="22" y="240"/>
                    <a:pt x="16" y="186"/>
                  </a:cubicBezTo>
                  <a:cubicBezTo>
                    <a:pt x="7" y="182"/>
                    <a:pt x="7" y="182"/>
                    <a:pt x="7" y="182"/>
                  </a:cubicBezTo>
                  <a:cubicBezTo>
                    <a:pt x="2" y="180"/>
                    <a:pt x="0" y="176"/>
                    <a:pt x="0" y="171"/>
                  </a:cubicBezTo>
                  <a:moveTo>
                    <a:pt x="69" y="126"/>
                  </a:moveTo>
                  <a:cubicBezTo>
                    <a:pt x="66" y="129"/>
                    <a:pt x="63" y="131"/>
                    <a:pt x="60" y="134"/>
                  </a:cubicBezTo>
                  <a:cubicBezTo>
                    <a:pt x="60" y="134"/>
                    <a:pt x="60" y="134"/>
                    <a:pt x="60" y="134"/>
                  </a:cubicBezTo>
                  <a:cubicBezTo>
                    <a:pt x="50" y="143"/>
                    <a:pt x="40" y="152"/>
                    <a:pt x="31" y="159"/>
                  </a:cubicBezTo>
                  <a:cubicBezTo>
                    <a:pt x="43" y="150"/>
                    <a:pt x="55" y="138"/>
                    <a:pt x="69" y="126"/>
                  </a:cubicBezTo>
                  <a:moveTo>
                    <a:pt x="217" y="123"/>
                  </a:moveTo>
                  <a:cubicBezTo>
                    <a:pt x="276" y="264"/>
                    <a:pt x="276" y="264"/>
                    <a:pt x="276" y="264"/>
                  </a:cubicBezTo>
                  <a:cubicBezTo>
                    <a:pt x="276" y="264"/>
                    <a:pt x="276" y="264"/>
                    <a:pt x="276" y="264"/>
                  </a:cubicBezTo>
                  <a:cubicBezTo>
                    <a:pt x="264" y="235"/>
                    <a:pt x="240" y="177"/>
                    <a:pt x="217" y="123"/>
                  </a:cubicBezTo>
                  <a:moveTo>
                    <a:pt x="352" y="117"/>
                  </a:moveTo>
                  <a:cubicBezTo>
                    <a:pt x="292" y="264"/>
                    <a:pt x="292" y="264"/>
                    <a:pt x="292" y="264"/>
                  </a:cubicBezTo>
                  <a:cubicBezTo>
                    <a:pt x="292" y="264"/>
                    <a:pt x="292" y="264"/>
                    <a:pt x="292" y="264"/>
                  </a:cubicBezTo>
                  <a:cubicBezTo>
                    <a:pt x="300" y="244"/>
                    <a:pt x="314" y="211"/>
                    <a:pt x="329" y="175"/>
                  </a:cubicBezTo>
                  <a:cubicBezTo>
                    <a:pt x="330" y="171"/>
                    <a:pt x="332" y="166"/>
                    <a:pt x="334" y="162"/>
                  </a:cubicBezTo>
                  <a:cubicBezTo>
                    <a:pt x="332" y="166"/>
                    <a:pt x="330" y="171"/>
                    <a:pt x="329" y="175"/>
                  </a:cubicBezTo>
                  <a:cubicBezTo>
                    <a:pt x="336" y="156"/>
                    <a:pt x="344" y="136"/>
                    <a:pt x="352" y="117"/>
                  </a:cubicBezTo>
                  <a:moveTo>
                    <a:pt x="128" y="66"/>
                  </a:moveTo>
                  <a:cubicBezTo>
                    <a:pt x="128" y="66"/>
                    <a:pt x="127" y="67"/>
                    <a:pt x="127" y="67"/>
                  </a:cubicBezTo>
                  <a:cubicBezTo>
                    <a:pt x="127" y="67"/>
                    <a:pt x="128" y="66"/>
                    <a:pt x="128" y="66"/>
                  </a:cubicBezTo>
                  <a:moveTo>
                    <a:pt x="142" y="51"/>
                  </a:moveTo>
                  <a:cubicBezTo>
                    <a:pt x="139" y="54"/>
                    <a:pt x="136" y="57"/>
                    <a:pt x="133" y="60"/>
                  </a:cubicBezTo>
                  <a:cubicBezTo>
                    <a:pt x="133" y="61"/>
                    <a:pt x="133" y="61"/>
                    <a:pt x="133" y="61"/>
                  </a:cubicBezTo>
                  <a:cubicBezTo>
                    <a:pt x="136" y="57"/>
                    <a:pt x="139" y="54"/>
                    <a:pt x="142" y="51"/>
                  </a:cubicBezTo>
                  <a:moveTo>
                    <a:pt x="185" y="16"/>
                  </a:moveTo>
                  <a:cubicBezTo>
                    <a:pt x="211" y="19"/>
                    <a:pt x="245" y="21"/>
                    <a:pt x="279" y="21"/>
                  </a:cubicBezTo>
                  <a:cubicBezTo>
                    <a:pt x="245" y="21"/>
                    <a:pt x="211" y="19"/>
                    <a:pt x="185" y="16"/>
                  </a:cubicBezTo>
                  <a:cubicBezTo>
                    <a:pt x="185" y="16"/>
                    <a:pt x="185" y="16"/>
                    <a:pt x="185" y="16"/>
                  </a:cubicBezTo>
                  <a:moveTo>
                    <a:pt x="395" y="0"/>
                  </a:moveTo>
                  <a:cubicBezTo>
                    <a:pt x="390" y="0"/>
                    <a:pt x="386" y="3"/>
                    <a:pt x="384" y="8"/>
                  </a:cubicBezTo>
                  <a:cubicBezTo>
                    <a:pt x="380" y="16"/>
                    <a:pt x="380" y="16"/>
                    <a:pt x="380" y="16"/>
                  </a:cubicBezTo>
                  <a:cubicBezTo>
                    <a:pt x="354" y="19"/>
                    <a:pt x="319" y="21"/>
                    <a:pt x="285" y="21"/>
                  </a:cubicBezTo>
                  <a:cubicBezTo>
                    <a:pt x="285" y="21"/>
                    <a:pt x="285" y="21"/>
                    <a:pt x="285" y="21"/>
                  </a:cubicBezTo>
                  <a:cubicBezTo>
                    <a:pt x="326" y="21"/>
                    <a:pt x="366" y="18"/>
                    <a:pt x="394" y="14"/>
                  </a:cubicBezTo>
                  <a:cubicBezTo>
                    <a:pt x="394" y="14"/>
                    <a:pt x="394" y="14"/>
                    <a:pt x="394" y="13"/>
                  </a:cubicBezTo>
                  <a:cubicBezTo>
                    <a:pt x="394" y="13"/>
                    <a:pt x="394" y="13"/>
                    <a:pt x="394" y="13"/>
                  </a:cubicBezTo>
                  <a:cubicBezTo>
                    <a:pt x="394" y="14"/>
                    <a:pt x="394" y="14"/>
                    <a:pt x="394" y="14"/>
                  </a:cubicBezTo>
                  <a:cubicBezTo>
                    <a:pt x="394" y="14"/>
                    <a:pt x="394" y="14"/>
                    <a:pt x="394" y="14"/>
                  </a:cubicBezTo>
                  <a:cubicBezTo>
                    <a:pt x="395" y="14"/>
                    <a:pt x="395" y="14"/>
                    <a:pt x="395" y="14"/>
                  </a:cubicBezTo>
                  <a:cubicBezTo>
                    <a:pt x="395" y="14"/>
                    <a:pt x="395" y="14"/>
                    <a:pt x="395" y="14"/>
                  </a:cubicBezTo>
                  <a:cubicBezTo>
                    <a:pt x="429" y="61"/>
                    <a:pt x="506" y="138"/>
                    <a:pt x="552" y="170"/>
                  </a:cubicBezTo>
                  <a:cubicBezTo>
                    <a:pt x="552" y="170"/>
                    <a:pt x="552" y="170"/>
                    <a:pt x="552" y="170"/>
                  </a:cubicBezTo>
                  <a:cubicBezTo>
                    <a:pt x="552" y="170"/>
                    <a:pt x="552" y="170"/>
                    <a:pt x="552" y="170"/>
                  </a:cubicBezTo>
                  <a:cubicBezTo>
                    <a:pt x="552" y="170"/>
                    <a:pt x="552" y="170"/>
                    <a:pt x="552" y="170"/>
                  </a:cubicBezTo>
                  <a:cubicBezTo>
                    <a:pt x="552" y="170"/>
                    <a:pt x="552" y="171"/>
                    <a:pt x="553" y="171"/>
                  </a:cubicBezTo>
                  <a:cubicBezTo>
                    <a:pt x="553" y="171"/>
                    <a:pt x="553" y="171"/>
                    <a:pt x="553" y="171"/>
                  </a:cubicBezTo>
                  <a:cubicBezTo>
                    <a:pt x="552" y="171"/>
                    <a:pt x="552" y="171"/>
                    <a:pt x="552" y="171"/>
                  </a:cubicBezTo>
                  <a:cubicBezTo>
                    <a:pt x="544" y="228"/>
                    <a:pt x="544" y="337"/>
                    <a:pt x="554" y="393"/>
                  </a:cubicBezTo>
                  <a:cubicBezTo>
                    <a:pt x="554" y="393"/>
                    <a:pt x="554" y="393"/>
                    <a:pt x="554" y="393"/>
                  </a:cubicBezTo>
                  <a:cubicBezTo>
                    <a:pt x="554" y="393"/>
                    <a:pt x="554" y="393"/>
                    <a:pt x="554" y="393"/>
                  </a:cubicBezTo>
                  <a:cubicBezTo>
                    <a:pt x="554" y="393"/>
                    <a:pt x="554" y="393"/>
                    <a:pt x="554" y="393"/>
                  </a:cubicBezTo>
                  <a:cubicBezTo>
                    <a:pt x="554" y="393"/>
                    <a:pt x="554" y="393"/>
                    <a:pt x="554" y="393"/>
                  </a:cubicBezTo>
                  <a:cubicBezTo>
                    <a:pt x="553" y="394"/>
                    <a:pt x="553" y="394"/>
                    <a:pt x="553" y="394"/>
                  </a:cubicBezTo>
                  <a:cubicBezTo>
                    <a:pt x="553" y="394"/>
                    <a:pt x="553" y="394"/>
                    <a:pt x="553" y="394"/>
                  </a:cubicBezTo>
                  <a:cubicBezTo>
                    <a:pt x="507" y="428"/>
                    <a:pt x="430" y="506"/>
                    <a:pt x="398" y="552"/>
                  </a:cubicBezTo>
                  <a:cubicBezTo>
                    <a:pt x="398" y="552"/>
                    <a:pt x="398" y="552"/>
                    <a:pt x="398" y="552"/>
                  </a:cubicBezTo>
                  <a:cubicBezTo>
                    <a:pt x="398" y="552"/>
                    <a:pt x="398" y="552"/>
                    <a:pt x="398" y="552"/>
                  </a:cubicBezTo>
                  <a:cubicBezTo>
                    <a:pt x="398" y="552"/>
                    <a:pt x="398" y="552"/>
                    <a:pt x="397" y="552"/>
                  </a:cubicBezTo>
                  <a:cubicBezTo>
                    <a:pt x="397" y="552"/>
                    <a:pt x="397" y="552"/>
                    <a:pt x="397" y="552"/>
                  </a:cubicBezTo>
                  <a:cubicBezTo>
                    <a:pt x="397" y="552"/>
                    <a:pt x="397" y="552"/>
                    <a:pt x="397" y="552"/>
                  </a:cubicBezTo>
                  <a:cubicBezTo>
                    <a:pt x="397" y="552"/>
                    <a:pt x="397" y="552"/>
                    <a:pt x="397" y="552"/>
                  </a:cubicBezTo>
                  <a:cubicBezTo>
                    <a:pt x="371" y="548"/>
                    <a:pt x="334" y="546"/>
                    <a:pt x="296" y="546"/>
                  </a:cubicBezTo>
                  <a:cubicBezTo>
                    <a:pt x="292" y="546"/>
                    <a:pt x="288" y="546"/>
                    <a:pt x="285" y="546"/>
                  </a:cubicBezTo>
                  <a:cubicBezTo>
                    <a:pt x="285" y="546"/>
                    <a:pt x="285" y="546"/>
                    <a:pt x="285" y="546"/>
                  </a:cubicBezTo>
                  <a:cubicBezTo>
                    <a:pt x="288" y="546"/>
                    <a:pt x="292" y="546"/>
                    <a:pt x="296" y="546"/>
                  </a:cubicBezTo>
                  <a:cubicBezTo>
                    <a:pt x="327" y="546"/>
                    <a:pt x="358" y="547"/>
                    <a:pt x="383" y="550"/>
                  </a:cubicBezTo>
                  <a:cubicBezTo>
                    <a:pt x="386" y="560"/>
                    <a:pt x="386" y="560"/>
                    <a:pt x="386" y="560"/>
                  </a:cubicBezTo>
                  <a:cubicBezTo>
                    <a:pt x="388" y="564"/>
                    <a:pt x="393" y="567"/>
                    <a:pt x="398" y="567"/>
                  </a:cubicBezTo>
                  <a:cubicBezTo>
                    <a:pt x="399" y="567"/>
                    <a:pt x="401" y="567"/>
                    <a:pt x="402" y="567"/>
                  </a:cubicBezTo>
                  <a:cubicBezTo>
                    <a:pt x="408" y="564"/>
                    <a:pt x="411" y="557"/>
                    <a:pt x="409" y="551"/>
                  </a:cubicBezTo>
                  <a:cubicBezTo>
                    <a:pt x="405" y="541"/>
                    <a:pt x="405" y="541"/>
                    <a:pt x="405" y="541"/>
                  </a:cubicBezTo>
                  <a:cubicBezTo>
                    <a:pt x="438" y="499"/>
                    <a:pt x="499" y="437"/>
                    <a:pt x="542" y="402"/>
                  </a:cubicBezTo>
                  <a:cubicBezTo>
                    <a:pt x="551" y="406"/>
                    <a:pt x="551" y="406"/>
                    <a:pt x="551" y="406"/>
                  </a:cubicBezTo>
                  <a:cubicBezTo>
                    <a:pt x="552" y="407"/>
                    <a:pt x="554" y="407"/>
                    <a:pt x="556" y="407"/>
                  </a:cubicBezTo>
                  <a:cubicBezTo>
                    <a:pt x="560" y="407"/>
                    <a:pt x="565" y="404"/>
                    <a:pt x="567" y="399"/>
                  </a:cubicBezTo>
                  <a:cubicBezTo>
                    <a:pt x="570" y="393"/>
                    <a:pt x="567" y="386"/>
                    <a:pt x="560" y="383"/>
                  </a:cubicBezTo>
                  <a:cubicBezTo>
                    <a:pt x="552" y="380"/>
                    <a:pt x="552" y="380"/>
                    <a:pt x="552" y="380"/>
                  </a:cubicBezTo>
                  <a:cubicBezTo>
                    <a:pt x="545" y="326"/>
                    <a:pt x="544" y="240"/>
                    <a:pt x="550" y="185"/>
                  </a:cubicBezTo>
                  <a:cubicBezTo>
                    <a:pt x="559" y="182"/>
                    <a:pt x="559" y="182"/>
                    <a:pt x="559" y="182"/>
                  </a:cubicBezTo>
                  <a:cubicBezTo>
                    <a:pt x="565" y="179"/>
                    <a:pt x="568" y="172"/>
                    <a:pt x="565" y="166"/>
                  </a:cubicBezTo>
                  <a:cubicBezTo>
                    <a:pt x="563" y="161"/>
                    <a:pt x="559" y="158"/>
                    <a:pt x="554" y="158"/>
                  </a:cubicBezTo>
                  <a:cubicBezTo>
                    <a:pt x="552" y="158"/>
                    <a:pt x="551" y="158"/>
                    <a:pt x="549" y="159"/>
                  </a:cubicBezTo>
                  <a:cubicBezTo>
                    <a:pt x="541" y="162"/>
                    <a:pt x="541" y="162"/>
                    <a:pt x="541" y="162"/>
                  </a:cubicBezTo>
                  <a:cubicBezTo>
                    <a:pt x="499" y="129"/>
                    <a:pt x="437" y="68"/>
                    <a:pt x="403" y="25"/>
                  </a:cubicBezTo>
                  <a:cubicBezTo>
                    <a:pt x="406" y="17"/>
                    <a:pt x="406" y="17"/>
                    <a:pt x="406" y="17"/>
                  </a:cubicBezTo>
                  <a:cubicBezTo>
                    <a:pt x="409" y="11"/>
                    <a:pt x="406" y="4"/>
                    <a:pt x="400" y="1"/>
                  </a:cubicBezTo>
                  <a:cubicBezTo>
                    <a:pt x="398" y="1"/>
                    <a:pt x="397" y="0"/>
                    <a:pt x="395" y="0"/>
                  </a:cubicBezTo>
                </a:path>
              </a:pathLst>
            </a:custGeom>
            <a:solidFill>
              <a:srgbClr val="231F2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Freeform: Shape 34"/>
            <p:cNvSpPr/>
            <p:nvPr/>
          </p:nvSpPr>
          <p:spPr bwMode="auto">
            <a:xfrm>
              <a:off x="5219050" y="1641934"/>
              <a:ext cx="331565" cy="504973"/>
            </a:xfrm>
            <a:custGeom>
              <a:gdLst>
                <a:gd name="T0" fmla="*/ 639686300 w 48"/>
                <a:gd name="T1" fmla="*/ 819922026 h 76"/>
                <a:gd name="T2" fmla="*/ 554394291 w 48"/>
                <a:gd name="T3" fmla="*/ 1046108191 h 76"/>
                <a:gd name="T4" fmla="*/ 326950189 w 48"/>
                <a:gd name="T5" fmla="*/ 947152214 h 76"/>
                <a:gd name="T6" fmla="*/ 28431927 w 48"/>
                <a:gd name="T7" fmla="*/ 254460375 h 76"/>
                <a:gd name="T8" fmla="*/ 127938014 w 48"/>
                <a:gd name="T9" fmla="*/ 28274211 h 76"/>
                <a:gd name="T10" fmla="*/ 355382116 w 48"/>
                <a:gd name="T11" fmla="*/ 127230188 h 76"/>
                <a:gd name="T12" fmla="*/ 639686300 w 48"/>
                <a:gd name="T13" fmla="*/ 819922026 h 76"/>
                <a:gd name="T14" fmla="*/ 0 60000 65536"/>
                <a:gd name="T15" fmla="*/ 0 60000 65536"/>
                <a:gd name="T16" fmla="*/ 0 60000 65536"/>
                <a:gd name="T17" fmla="*/ 0 60000 65536"/>
                <a:gd name="T18" fmla="*/ 0 60000 65536"/>
                <a:gd name="T19" fmla="*/ 0 60000 65536"/>
                <a:gd name="T20" fmla="*/ 0 60000 65536"/>
              </a:gdLst>
              <a:cxnLst>
                <a:cxn ang="T14">
                  <a:pos x="T0" y="T1"/>
                </a:cxn>
                <a:cxn ang="T15">
                  <a:pos x="T2" y="T3"/>
                </a:cxn>
                <a:cxn ang="T16">
                  <a:pos x="T4" y="T5"/>
                </a:cxn>
                <a:cxn ang="T17">
                  <a:pos x="T6" y="T7"/>
                </a:cxn>
                <a:cxn ang="T18">
                  <a:pos x="T8" y="T9"/>
                </a:cxn>
                <a:cxn ang="T19">
                  <a:pos x="T10" y="T11"/>
                </a:cxn>
                <a:cxn ang="T20">
                  <a:pos x="T12" y="T13"/>
                </a:cxn>
              </a:cxnLst>
              <a:rect l="0" t="0" r="r" b="b"/>
              <a:pathLst>
                <a:path w="48" h="76">
                  <a:moveTo>
                    <a:pt x="45" y="58"/>
                  </a:moveTo>
                  <a:cubicBezTo>
                    <a:pt x="48" y="64"/>
                    <a:pt x="45" y="71"/>
                    <a:pt x="39" y="74"/>
                  </a:cubicBezTo>
                  <a:cubicBezTo>
                    <a:pt x="33" y="76"/>
                    <a:pt x="26" y="73"/>
                    <a:pt x="23" y="67"/>
                  </a:cubicBezTo>
                  <a:cubicBezTo>
                    <a:pt x="2" y="18"/>
                    <a:pt x="2" y="18"/>
                    <a:pt x="2" y="18"/>
                  </a:cubicBezTo>
                  <a:cubicBezTo>
                    <a:pt x="0" y="12"/>
                    <a:pt x="3" y="5"/>
                    <a:pt x="9" y="2"/>
                  </a:cubicBezTo>
                  <a:cubicBezTo>
                    <a:pt x="15" y="0"/>
                    <a:pt x="22" y="2"/>
                    <a:pt x="25" y="9"/>
                  </a:cubicBezTo>
                  <a:cubicBezTo>
                    <a:pt x="45" y="58"/>
                    <a:pt x="45" y="58"/>
                    <a:pt x="45" y="58"/>
                  </a:cubicBezTo>
                </a:path>
              </a:pathLst>
            </a:custGeom>
            <a:solidFill>
              <a:srgbClr val="E85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8" name="Freeform: Shape 35"/>
            <p:cNvSpPr/>
            <p:nvPr/>
          </p:nvSpPr>
          <p:spPr bwMode="auto">
            <a:xfrm>
              <a:off x="6629657" y="1636323"/>
              <a:ext cx="331565" cy="504973"/>
            </a:xfrm>
            <a:custGeom>
              <a:gdLst>
                <a:gd name="T0" fmla="*/ 355382116 w 48"/>
                <a:gd name="T1" fmla="*/ 947152214 h 76"/>
                <a:gd name="T2" fmla="*/ 127938014 w 48"/>
                <a:gd name="T3" fmla="*/ 1046108191 h 76"/>
                <a:gd name="T4" fmla="*/ 28431927 w 48"/>
                <a:gd name="T5" fmla="*/ 819922026 h 76"/>
                <a:gd name="T6" fmla="*/ 326950189 w 48"/>
                <a:gd name="T7" fmla="*/ 127230188 h 76"/>
                <a:gd name="T8" fmla="*/ 554394291 w 48"/>
                <a:gd name="T9" fmla="*/ 28274211 h 76"/>
                <a:gd name="T10" fmla="*/ 639686300 w 48"/>
                <a:gd name="T11" fmla="*/ 254460375 h 76"/>
                <a:gd name="T12" fmla="*/ 355382116 w 48"/>
                <a:gd name="T13" fmla="*/ 947152214 h 76"/>
                <a:gd name="T14" fmla="*/ 0 60000 65536"/>
                <a:gd name="T15" fmla="*/ 0 60000 65536"/>
                <a:gd name="T16" fmla="*/ 0 60000 65536"/>
                <a:gd name="T17" fmla="*/ 0 60000 65536"/>
                <a:gd name="T18" fmla="*/ 0 60000 65536"/>
                <a:gd name="T19" fmla="*/ 0 60000 65536"/>
                <a:gd name="T20" fmla="*/ 0 60000 65536"/>
              </a:gdLst>
              <a:cxnLst>
                <a:cxn ang="T14">
                  <a:pos x="T0" y="T1"/>
                </a:cxn>
                <a:cxn ang="T15">
                  <a:pos x="T2" y="T3"/>
                </a:cxn>
                <a:cxn ang="T16">
                  <a:pos x="T4" y="T5"/>
                </a:cxn>
                <a:cxn ang="T17">
                  <a:pos x="T6" y="T7"/>
                </a:cxn>
                <a:cxn ang="T18">
                  <a:pos x="T8" y="T9"/>
                </a:cxn>
                <a:cxn ang="T19">
                  <a:pos x="T10" y="T11"/>
                </a:cxn>
                <a:cxn ang="T20">
                  <a:pos x="T12" y="T13"/>
                </a:cxn>
              </a:cxnLst>
              <a:rect l="0" t="0" r="r" b="b"/>
              <a:pathLst>
                <a:path w="48" h="76">
                  <a:moveTo>
                    <a:pt x="25" y="67"/>
                  </a:moveTo>
                  <a:cubicBezTo>
                    <a:pt x="22" y="73"/>
                    <a:pt x="15" y="76"/>
                    <a:pt x="9" y="74"/>
                  </a:cubicBezTo>
                  <a:cubicBezTo>
                    <a:pt x="3" y="71"/>
                    <a:pt x="0" y="64"/>
                    <a:pt x="2" y="58"/>
                  </a:cubicBezTo>
                  <a:cubicBezTo>
                    <a:pt x="23" y="9"/>
                    <a:pt x="23" y="9"/>
                    <a:pt x="23" y="9"/>
                  </a:cubicBezTo>
                  <a:cubicBezTo>
                    <a:pt x="25" y="3"/>
                    <a:pt x="32" y="0"/>
                    <a:pt x="39" y="2"/>
                  </a:cubicBezTo>
                  <a:cubicBezTo>
                    <a:pt x="45" y="5"/>
                    <a:pt x="48" y="12"/>
                    <a:pt x="45" y="18"/>
                  </a:cubicBezTo>
                  <a:lnTo>
                    <a:pt x="25" y="67"/>
                  </a:lnTo>
                  <a:close/>
                </a:path>
              </a:pathLst>
            </a:custGeom>
            <a:solidFill>
              <a:schemeClr val="accent4"/>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Freeform: Shape 36"/>
            <p:cNvSpPr/>
            <p:nvPr/>
          </p:nvSpPr>
          <p:spPr bwMode="auto">
            <a:xfrm>
              <a:off x="7528374" y="2688350"/>
              <a:ext cx="532251" cy="311401"/>
            </a:xfrm>
            <a:custGeom>
              <a:gdLst>
                <a:gd name="T0" fmla="*/ 256224920 w 77"/>
                <a:gd name="T1" fmla="*/ 632548432 h 47"/>
                <a:gd name="T2" fmla="*/ 42705411 w 77"/>
                <a:gd name="T3" fmla="*/ 534150343 h 47"/>
                <a:gd name="T4" fmla="*/ 128112460 w 77"/>
                <a:gd name="T5" fmla="*/ 309246317 h 47"/>
                <a:gd name="T6" fmla="*/ 825615309 w 77"/>
                <a:gd name="T7" fmla="*/ 28111597 h 47"/>
                <a:gd name="T8" fmla="*/ 1053369955 w 77"/>
                <a:gd name="T9" fmla="*/ 126509686 h 47"/>
                <a:gd name="T10" fmla="*/ 967962906 w 77"/>
                <a:gd name="T11" fmla="*/ 351413713 h 47"/>
                <a:gd name="T12" fmla="*/ 256224920 w 77"/>
                <a:gd name="T13" fmla="*/ 632548432 h 47"/>
                <a:gd name="T14" fmla="*/ 0 60000 65536"/>
                <a:gd name="T15" fmla="*/ 0 60000 65536"/>
                <a:gd name="T16" fmla="*/ 0 60000 65536"/>
                <a:gd name="T17" fmla="*/ 0 60000 65536"/>
                <a:gd name="T18" fmla="*/ 0 60000 65536"/>
                <a:gd name="T19" fmla="*/ 0 60000 65536"/>
                <a:gd name="T20" fmla="*/ 0 60000 65536"/>
              </a:gdLst>
              <a:cxnLst>
                <a:cxn ang="T14">
                  <a:pos x="T0" y="T1"/>
                </a:cxn>
                <a:cxn ang="T15">
                  <a:pos x="T2" y="T3"/>
                </a:cxn>
                <a:cxn ang="T16">
                  <a:pos x="T4" y="T5"/>
                </a:cxn>
                <a:cxn ang="T17">
                  <a:pos x="T6" y="T7"/>
                </a:cxn>
                <a:cxn ang="T18">
                  <a:pos x="T8" y="T9"/>
                </a:cxn>
                <a:cxn ang="T19">
                  <a:pos x="T10" y="T11"/>
                </a:cxn>
                <a:cxn ang="T20">
                  <a:pos x="T12" y="T13"/>
                </a:cxn>
              </a:cxnLst>
              <a:rect l="0" t="0" r="r" b="b"/>
              <a:pathLst>
                <a:path w="77" h="47">
                  <a:moveTo>
                    <a:pt x="18" y="45"/>
                  </a:moveTo>
                  <a:cubicBezTo>
                    <a:pt x="12" y="47"/>
                    <a:pt x="5" y="44"/>
                    <a:pt x="3" y="38"/>
                  </a:cubicBezTo>
                  <a:cubicBezTo>
                    <a:pt x="0" y="32"/>
                    <a:pt x="3" y="25"/>
                    <a:pt x="9" y="22"/>
                  </a:cubicBezTo>
                  <a:cubicBezTo>
                    <a:pt x="58" y="2"/>
                    <a:pt x="58" y="2"/>
                    <a:pt x="58" y="2"/>
                  </a:cubicBezTo>
                  <a:cubicBezTo>
                    <a:pt x="65" y="0"/>
                    <a:pt x="72" y="3"/>
                    <a:pt x="74" y="9"/>
                  </a:cubicBezTo>
                  <a:cubicBezTo>
                    <a:pt x="77" y="15"/>
                    <a:pt x="74" y="22"/>
                    <a:pt x="68" y="25"/>
                  </a:cubicBezTo>
                  <a:lnTo>
                    <a:pt x="18" y="45"/>
                  </a:lnTo>
                  <a:close/>
                </a:path>
              </a:pathLst>
            </a:custGeom>
            <a:solidFill>
              <a:schemeClr val="accent4"/>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Freeform: Shape 37"/>
            <p:cNvSpPr/>
            <p:nvPr/>
          </p:nvSpPr>
          <p:spPr bwMode="auto">
            <a:xfrm>
              <a:off x="7542916" y="4040555"/>
              <a:ext cx="529341" cy="319816"/>
            </a:xfrm>
            <a:custGeom>
              <a:gdLst>
                <a:gd name="T0" fmla="*/ 126714250 w 77"/>
                <a:gd name="T1" fmla="*/ 355382116 h 48"/>
                <a:gd name="T2" fmla="*/ 42239334 w 77"/>
                <a:gd name="T3" fmla="*/ 127938014 h 48"/>
                <a:gd name="T4" fmla="*/ 267510780 w 77"/>
                <a:gd name="T5" fmla="*/ 42646005 h 48"/>
                <a:gd name="T6" fmla="*/ 943328868 w 77"/>
                <a:gd name="T7" fmla="*/ 326950189 h 48"/>
                <a:gd name="T8" fmla="*/ 1041886064 w 77"/>
                <a:gd name="T9" fmla="*/ 554394291 h 48"/>
                <a:gd name="T10" fmla="*/ 816614618 w 77"/>
                <a:gd name="T11" fmla="*/ 653900378 h 48"/>
                <a:gd name="T12" fmla="*/ 126714250 w 77"/>
                <a:gd name="T13" fmla="*/ 355382116 h 48"/>
                <a:gd name="T14" fmla="*/ 0 60000 65536"/>
                <a:gd name="T15" fmla="*/ 0 60000 65536"/>
                <a:gd name="T16" fmla="*/ 0 60000 65536"/>
                <a:gd name="T17" fmla="*/ 0 60000 65536"/>
                <a:gd name="T18" fmla="*/ 0 60000 65536"/>
                <a:gd name="T19" fmla="*/ 0 60000 65536"/>
                <a:gd name="T20" fmla="*/ 0 60000 65536"/>
              </a:gdLst>
              <a:cxnLst>
                <a:cxn ang="T14">
                  <a:pos x="T0" y="T1"/>
                </a:cxn>
                <a:cxn ang="T15">
                  <a:pos x="T2" y="T3"/>
                </a:cxn>
                <a:cxn ang="T16">
                  <a:pos x="T4" y="T5"/>
                </a:cxn>
                <a:cxn ang="T17">
                  <a:pos x="T6" y="T7"/>
                </a:cxn>
                <a:cxn ang="T18">
                  <a:pos x="T8" y="T9"/>
                </a:cxn>
                <a:cxn ang="T19">
                  <a:pos x="T10" y="T11"/>
                </a:cxn>
                <a:cxn ang="T20">
                  <a:pos x="T12" y="T13"/>
                </a:cxn>
              </a:cxnLst>
              <a:rect l="0" t="0" r="r" b="b"/>
              <a:pathLst>
                <a:path w="77" h="48">
                  <a:moveTo>
                    <a:pt x="9" y="25"/>
                  </a:moveTo>
                  <a:cubicBezTo>
                    <a:pt x="3" y="22"/>
                    <a:pt x="0" y="15"/>
                    <a:pt x="3" y="9"/>
                  </a:cubicBezTo>
                  <a:cubicBezTo>
                    <a:pt x="5" y="3"/>
                    <a:pt x="13" y="0"/>
                    <a:pt x="19" y="3"/>
                  </a:cubicBezTo>
                  <a:cubicBezTo>
                    <a:pt x="67" y="23"/>
                    <a:pt x="67" y="23"/>
                    <a:pt x="67" y="23"/>
                  </a:cubicBezTo>
                  <a:cubicBezTo>
                    <a:pt x="74" y="26"/>
                    <a:pt x="77" y="33"/>
                    <a:pt x="74" y="39"/>
                  </a:cubicBezTo>
                  <a:cubicBezTo>
                    <a:pt x="71" y="46"/>
                    <a:pt x="64" y="48"/>
                    <a:pt x="58" y="46"/>
                  </a:cubicBezTo>
                  <a:lnTo>
                    <a:pt x="9" y="25"/>
                  </a:lnTo>
                  <a:close/>
                </a:path>
              </a:pathLst>
            </a:custGeom>
            <a:solidFill>
              <a:schemeClr val="accent4"/>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Freeform: Shape 38"/>
            <p:cNvSpPr/>
            <p:nvPr/>
          </p:nvSpPr>
          <p:spPr bwMode="auto">
            <a:xfrm>
              <a:off x="6650017" y="4918645"/>
              <a:ext cx="325748" cy="513390"/>
            </a:xfrm>
            <a:custGeom>
              <a:gdLst>
                <a:gd name="T0" fmla="*/ 42933026 w 47"/>
                <a:gd name="T1" fmla="*/ 256224920 h 77"/>
                <a:gd name="T2" fmla="*/ 143110085 w 47"/>
                <a:gd name="T3" fmla="*/ 42705411 h 77"/>
                <a:gd name="T4" fmla="*/ 372082438 w 47"/>
                <a:gd name="T5" fmla="*/ 128112460 h 77"/>
                <a:gd name="T6" fmla="*/ 643991600 w 47"/>
                <a:gd name="T7" fmla="*/ 839850446 h 77"/>
                <a:gd name="T8" fmla="*/ 543814540 w 47"/>
                <a:gd name="T9" fmla="*/ 1067605092 h 77"/>
                <a:gd name="T10" fmla="*/ 314842187 w 47"/>
                <a:gd name="T11" fmla="*/ 967962906 h 77"/>
                <a:gd name="T12" fmla="*/ 42933026 w 47"/>
                <a:gd name="T13" fmla="*/ 256224920 h 77"/>
                <a:gd name="T14" fmla="*/ 0 60000 65536"/>
                <a:gd name="T15" fmla="*/ 0 60000 65536"/>
                <a:gd name="T16" fmla="*/ 0 60000 65536"/>
                <a:gd name="T17" fmla="*/ 0 60000 65536"/>
                <a:gd name="T18" fmla="*/ 0 60000 65536"/>
                <a:gd name="T19" fmla="*/ 0 60000 65536"/>
                <a:gd name="T20" fmla="*/ 0 60000 65536"/>
              </a:gdLst>
              <a:cxnLst>
                <a:cxn ang="T14">
                  <a:pos x="T0" y="T1"/>
                </a:cxn>
                <a:cxn ang="T15">
                  <a:pos x="T2" y="T3"/>
                </a:cxn>
                <a:cxn ang="T16">
                  <a:pos x="T4" y="T5"/>
                </a:cxn>
                <a:cxn ang="T17">
                  <a:pos x="T6" y="T7"/>
                </a:cxn>
                <a:cxn ang="T18">
                  <a:pos x="T8" y="T9"/>
                </a:cxn>
                <a:cxn ang="T19">
                  <a:pos x="T10" y="T11"/>
                </a:cxn>
                <a:cxn ang="T20">
                  <a:pos x="T12" y="T13"/>
                </a:cxn>
              </a:cxnLst>
              <a:rect l="0" t="0" r="r" b="b"/>
              <a:pathLst>
                <a:path w="47" h="77">
                  <a:moveTo>
                    <a:pt x="3" y="18"/>
                  </a:moveTo>
                  <a:cubicBezTo>
                    <a:pt x="0" y="12"/>
                    <a:pt x="4" y="5"/>
                    <a:pt x="10" y="3"/>
                  </a:cubicBezTo>
                  <a:cubicBezTo>
                    <a:pt x="16" y="0"/>
                    <a:pt x="23" y="3"/>
                    <a:pt x="26" y="9"/>
                  </a:cubicBezTo>
                  <a:cubicBezTo>
                    <a:pt x="45" y="59"/>
                    <a:pt x="45" y="59"/>
                    <a:pt x="45" y="59"/>
                  </a:cubicBezTo>
                  <a:cubicBezTo>
                    <a:pt x="47" y="65"/>
                    <a:pt x="44" y="72"/>
                    <a:pt x="38" y="75"/>
                  </a:cubicBezTo>
                  <a:cubicBezTo>
                    <a:pt x="32" y="77"/>
                    <a:pt x="25" y="74"/>
                    <a:pt x="22" y="68"/>
                  </a:cubicBezTo>
                  <a:lnTo>
                    <a:pt x="3" y="18"/>
                  </a:lnTo>
                  <a:close/>
                </a:path>
              </a:pathLst>
            </a:custGeom>
            <a:solidFill>
              <a:schemeClr val="accent4"/>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Freeform: Shape 39"/>
            <p:cNvSpPr/>
            <p:nvPr/>
          </p:nvSpPr>
          <p:spPr bwMode="auto">
            <a:xfrm>
              <a:off x="5248135" y="4918645"/>
              <a:ext cx="337382" cy="504973"/>
            </a:xfrm>
            <a:custGeom>
              <a:gdLst>
                <a:gd name="T0" fmla="*/ 338971294 w 49"/>
                <a:gd name="T1" fmla="*/ 127230188 h 76"/>
                <a:gd name="T2" fmla="*/ 564953409 w 49"/>
                <a:gd name="T3" fmla="*/ 42411316 h 76"/>
                <a:gd name="T4" fmla="*/ 663819410 w 49"/>
                <a:gd name="T5" fmla="*/ 268597480 h 76"/>
                <a:gd name="T6" fmla="*/ 353094471 w 49"/>
                <a:gd name="T7" fmla="*/ 947152214 h 76"/>
                <a:gd name="T8" fmla="*/ 127112356 w 49"/>
                <a:gd name="T9" fmla="*/ 1031971086 h 76"/>
                <a:gd name="T10" fmla="*/ 42369533 w 49"/>
                <a:gd name="T11" fmla="*/ 805788681 h 76"/>
                <a:gd name="T12" fmla="*/ 338971294 w 49"/>
                <a:gd name="T13" fmla="*/ 127230188 h 76"/>
                <a:gd name="T14" fmla="*/ 0 60000 65536"/>
                <a:gd name="T15" fmla="*/ 0 60000 65536"/>
                <a:gd name="T16" fmla="*/ 0 60000 65536"/>
                <a:gd name="T17" fmla="*/ 0 60000 65536"/>
                <a:gd name="T18" fmla="*/ 0 60000 65536"/>
                <a:gd name="T19" fmla="*/ 0 60000 65536"/>
                <a:gd name="T20" fmla="*/ 0 60000 65536"/>
              </a:gdLst>
              <a:cxnLst>
                <a:cxn ang="T14">
                  <a:pos x="T0" y="T1"/>
                </a:cxn>
                <a:cxn ang="T15">
                  <a:pos x="T2" y="T3"/>
                </a:cxn>
                <a:cxn ang="T16">
                  <a:pos x="T4" y="T5"/>
                </a:cxn>
                <a:cxn ang="T17">
                  <a:pos x="T6" y="T7"/>
                </a:cxn>
                <a:cxn ang="T18">
                  <a:pos x="T8" y="T9"/>
                </a:cxn>
                <a:cxn ang="T19">
                  <a:pos x="T10" y="T11"/>
                </a:cxn>
                <a:cxn ang="T20">
                  <a:pos x="T12" y="T13"/>
                </a:cxn>
              </a:cxnLst>
              <a:rect l="0" t="0" r="r" b="b"/>
              <a:pathLst>
                <a:path w="49" h="76">
                  <a:moveTo>
                    <a:pt x="24" y="9"/>
                  </a:moveTo>
                  <a:cubicBezTo>
                    <a:pt x="27" y="3"/>
                    <a:pt x="34" y="0"/>
                    <a:pt x="40" y="3"/>
                  </a:cubicBezTo>
                  <a:cubicBezTo>
                    <a:pt x="46" y="5"/>
                    <a:pt x="49" y="13"/>
                    <a:pt x="47" y="19"/>
                  </a:cubicBezTo>
                  <a:cubicBezTo>
                    <a:pt x="25" y="67"/>
                    <a:pt x="25" y="67"/>
                    <a:pt x="25" y="67"/>
                  </a:cubicBezTo>
                  <a:cubicBezTo>
                    <a:pt x="22" y="73"/>
                    <a:pt x="15" y="76"/>
                    <a:pt x="9" y="73"/>
                  </a:cubicBezTo>
                  <a:cubicBezTo>
                    <a:pt x="3" y="71"/>
                    <a:pt x="0" y="64"/>
                    <a:pt x="3" y="57"/>
                  </a:cubicBezTo>
                  <a:cubicBezTo>
                    <a:pt x="24" y="9"/>
                    <a:pt x="24" y="9"/>
                    <a:pt x="24" y="9"/>
                  </a:cubicBezTo>
                </a:path>
              </a:pathLst>
            </a:custGeom>
            <a:solidFill>
              <a:srgbClr val="E85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3" name="Freeform: Shape 40"/>
            <p:cNvSpPr/>
            <p:nvPr/>
          </p:nvSpPr>
          <p:spPr bwMode="auto">
            <a:xfrm>
              <a:off x="4122557" y="4071413"/>
              <a:ext cx="529341" cy="308594"/>
            </a:xfrm>
            <a:custGeom>
              <a:gdLst>
                <a:gd name="T0" fmla="*/ 830693145 w 77"/>
                <a:gd name="T1" fmla="*/ 28820717 h 46"/>
                <a:gd name="T2" fmla="*/ 1041886064 w 77"/>
                <a:gd name="T3" fmla="*/ 129700821 h 46"/>
                <a:gd name="T4" fmla="*/ 943328868 w 77"/>
                <a:gd name="T5" fmla="*/ 360277948 h 46"/>
                <a:gd name="T6" fmla="*/ 253432252 w 77"/>
                <a:gd name="T7" fmla="*/ 634089948 h 46"/>
                <a:gd name="T8" fmla="*/ 28160807 w 77"/>
                <a:gd name="T9" fmla="*/ 533209845 h 46"/>
                <a:gd name="T10" fmla="*/ 126714250 w 77"/>
                <a:gd name="T11" fmla="*/ 302632717 h 46"/>
                <a:gd name="T12" fmla="*/ 830693145 w 77"/>
                <a:gd name="T13" fmla="*/ 28820717 h 46"/>
                <a:gd name="T14" fmla="*/ 0 60000 65536"/>
                <a:gd name="T15" fmla="*/ 0 60000 65536"/>
                <a:gd name="T16" fmla="*/ 0 60000 65536"/>
                <a:gd name="T17" fmla="*/ 0 60000 65536"/>
                <a:gd name="T18" fmla="*/ 0 60000 65536"/>
                <a:gd name="T19" fmla="*/ 0 60000 65536"/>
                <a:gd name="T20" fmla="*/ 0 60000 65536"/>
              </a:gdLst>
              <a:cxnLst>
                <a:cxn ang="T14">
                  <a:pos x="T0" y="T1"/>
                </a:cxn>
                <a:cxn ang="T15">
                  <a:pos x="T2" y="T3"/>
                </a:cxn>
                <a:cxn ang="T16">
                  <a:pos x="T4" y="T5"/>
                </a:cxn>
                <a:cxn ang="T17">
                  <a:pos x="T6" y="T7"/>
                </a:cxn>
                <a:cxn ang="T18">
                  <a:pos x="T8" y="T9"/>
                </a:cxn>
                <a:cxn ang="T19">
                  <a:pos x="T10" y="T11"/>
                </a:cxn>
                <a:cxn ang="T20">
                  <a:pos x="T12" y="T13"/>
                </a:cxn>
              </a:cxnLst>
              <a:rect l="0" t="0" r="r" b="b"/>
              <a:pathLst>
                <a:path w="77" h="46">
                  <a:moveTo>
                    <a:pt x="59" y="2"/>
                  </a:moveTo>
                  <a:cubicBezTo>
                    <a:pt x="65" y="0"/>
                    <a:pt x="72" y="3"/>
                    <a:pt x="74" y="9"/>
                  </a:cubicBezTo>
                  <a:cubicBezTo>
                    <a:pt x="77" y="16"/>
                    <a:pt x="74" y="23"/>
                    <a:pt x="67" y="25"/>
                  </a:cubicBezTo>
                  <a:cubicBezTo>
                    <a:pt x="18" y="44"/>
                    <a:pt x="18" y="44"/>
                    <a:pt x="18" y="44"/>
                  </a:cubicBezTo>
                  <a:cubicBezTo>
                    <a:pt x="11" y="46"/>
                    <a:pt x="4" y="43"/>
                    <a:pt x="2" y="37"/>
                  </a:cubicBezTo>
                  <a:cubicBezTo>
                    <a:pt x="0" y="31"/>
                    <a:pt x="3" y="24"/>
                    <a:pt x="9" y="21"/>
                  </a:cubicBezTo>
                  <a:cubicBezTo>
                    <a:pt x="59" y="2"/>
                    <a:pt x="59" y="2"/>
                    <a:pt x="59" y="2"/>
                  </a:cubicBezTo>
                </a:path>
              </a:pathLst>
            </a:custGeom>
            <a:solidFill>
              <a:srgbClr val="E85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4" name="Freeform: Shape 41"/>
            <p:cNvSpPr/>
            <p:nvPr/>
          </p:nvSpPr>
          <p:spPr bwMode="auto">
            <a:xfrm>
              <a:off x="4122557" y="2688350"/>
              <a:ext cx="523524" cy="331038"/>
            </a:xfrm>
            <a:custGeom>
              <a:gdLst>
                <a:gd name="T0" fmla="*/ 947152214 w 76"/>
                <a:gd name="T1" fmla="*/ 350908430 h 50"/>
                <a:gd name="T2" fmla="*/ 1031971086 w 76"/>
                <a:gd name="T3" fmla="*/ 575488626 h 50"/>
                <a:gd name="T4" fmla="*/ 805788681 w 76"/>
                <a:gd name="T5" fmla="*/ 659706199 h 50"/>
                <a:gd name="T6" fmla="*/ 127230188 w 76"/>
                <a:gd name="T7" fmla="*/ 350908430 h 50"/>
                <a:gd name="T8" fmla="*/ 42411316 w 76"/>
                <a:gd name="T9" fmla="*/ 126328234 h 50"/>
                <a:gd name="T10" fmla="*/ 268597480 w 76"/>
                <a:gd name="T11" fmla="*/ 42110660 h 50"/>
                <a:gd name="T12" fmla="*/ 947152214 w 76"/>
                <a:gd name="T13" fmla="*/ 350908430 h 50"/>
                <a:gd name="T14" fmla="*/ 0 60000 65536"/>
                <a:gd name="T15" fmla="*/ 0 60000 65536"/>
                <a:gd name="T16" fmla="*/ 0 60000 65536"/>
                <a:gd name="T17" fmla="*/ 0 60000 65536"/>
                <a:gd name="T18" fmla="*/ 0 60000 65536"/>
                <a:gd name="T19" fmla="*/ 0 60000 65536"/>
                <a:gd name="T20" fmla="*/ 0 60000 65536"/>
              </a:gdLst>
              <a:cxnLst>
                <a:cxn ang="T14">
                  <a:pos x="T0" y="T1"/>
                </a:cxn>
                <a:cxn ang="T15">
                  <a:pos x="T2" y="T3"/>
                </a:cxn>
                <a:cxn ang="T16">
                  <a:pos x="T4" y="T5"/>
                </a:cxn>
                <a:cxn ang="T17">
                  <a:pos x="T6" y="T7"/>
                </a:cxn>
                <a:cxn ang="T18">
                  <a:pos x="T8" y="T9"/>
                </a:cxn>
                <a:cxn ang="T19">
                  <a:pos x="T10" y="T11"/>
                </a:cxn>
                <a:cxn ang="T20">
                  <a:pos x="T12" y="T13"/>
                </a:cxn>
              </a:cxnLst>
              <a:rect l="0" t="0" r="r" b="b"/>
              <a:pathLst>
                <a:path w="76" h="50">
                  <a:moveTo>
                    <a:pt x="67" y="25"/>
                  </a:moveTo>
                  <a:cubicBezTo>
                    <a:pt x="73" y="28"/>
                    <a:pt x="76" y="35"/>
                    <a:pt x="73" y="41"/>
                  </a:cubicBezTo>
                  <a:cubicBezTo>
                    <a:pt x="71" y="47"/>
                    <a:pt x="63" y="50"/>
                    <a:pt x="57" y="47"/>
                  </a:cubicBezTo>
                  <a:cubicBezTo>
                    <a:pt x="9" y="25"/>
                    <a:pt x="9" y="25"/>
                    <a:pt x="9" y="25"/>
                  </a:cubicBezTo>
                  <a:cubicBezTo>
                    <a:pt x="3" y="22"/>
                    <a:pt x="0" y="15"/>
                    <a:pt x="3" y="9"/>
                  </a:cubicBezTo>
                  <a:cubicBezTo>
                    <a:pt x="6" y="3"/>
                    <a:pt x="13" y="0"/>
                    <a:pt x="19" y="3"/>
                  </a:cubicBezTo>
                  <a:cubicBezTo>
                    <a:pt x="67" y="25"/>
                    <a:pt x="67" y="25"/>
                    <a:pt x="67" y="25"/>
                  </a:cubicBezTo>
                </a:path>
              </a:pathLst>
            </a:custGeom>
            <a:solidFill>
              <a:srgbClr val="E85400"/>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Freeform: Shape 42"/>
            <p:cNvSpPr/>
            <p:nvPr/>
          </p:nvSpPr>
          <p:spPr bwMode="auto">
            <a:xfrm>
              <a:off x="4233079" y="2780928"/>
              <a:ext cx="1864329" cy="1512113"/>
            </a:xfrm>
            <a:custGeom>
              <a:gdLst>
                <a:gd name="T0" fmla="*/ 0 w 270"/>
                <a:gd name="T1" fmla="*/ 0 h 227"/>
                <a:gd name="T2" fmla="*/ 0 w 270"/>
                <a:gd name="T3" fmla="*/ 14207021 h 227"/>
                <a:gd name="T4" fmla="*/ 0 w 270"/>
                <a:gd name="T5" fmla="*/ 2147483646 h 227"/>
                <a:gd name="T6" fmla="*/ 14204775 w 270"/>
                <a:gd name="T7" fmla="*/ 2147483646 h 227"/>
                <a:gd name="T8" fmla="*/ 2147483646 w 270"/>
                <a:gd name="T9" fmla="*/ 1605581885 h 227"/>
                <a:gd name="T10" fmla="*/ 0 w 270"/>
                <a:gd name="T11" fmla="*/ 0 h 227"/>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70" h="226">
                  <a:moveTo>
                    <a:pt x="0" y="0"/>
                  </a:moveTo>
                  <a:cubicBezTo>
                    <a:pt x="0" y="1"/>
                    <a:pt x="0" y="1"/>
                    <a:pt x="0" y="1"/>
                  </a:cubicBezTo>
                  <a:cubicBezTo>
                    <a:pt x="9" y="56"/>
                    <a:pt x="7" y="168"/>
                    <a:pt x="0" y="224"/>
                  </a:cubicBezTo>
                  <a:cubicBezTo>
                    <a:pt x="0" y="227"/>
                    <a:pt x="1" y="227"/>
                    <a:pt x="1" y="227"/>
                  </a:cubicBezTo>
                  <a:cubicBezTo>
                    <a:pt x="62" y="200"/>
                    <a:pt x="270" y="113"/>
                    <a:pt x="270" y="113"/>
                  </a:cubicBezTo>
                  <a:cubicBezTo>
                    <a:pt x="0" y="0"/>
                    <a:pt x="0" y="0"/>
                    <a:pt x="0" y="0"/>
                  </a:cubicBezTo>
                </a:path>
              </a:pathLst>
            </a:custGeom>
            <a:solidFill>
              <a:srgbClr val="6FE4D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Freeform: Shape 43"/>
            <p:cNvSpPr/>
            <p:nvPr/>
          </p:nvSpPr>
          <p:spPr bwMode="auto">
            <a:xfrm>
              <a:off x="4233079" y="1734513"/>
              <a:ext cx="1864329" cy="1798265"/>
            </a:xfrm>
            <a:custGeom>
              <a:gdLst>
                <a:gd name="T0" fmla="*/ 2147483646 w 270"/>
                <a:gd name="T1" fmla="*/ 0 h 270"/>
                <a:gd name="T2" fmla="*/ 2147483646 w 270"/>
                <a:gd name="T3" fmla="*/ 0 h 270"/>
                <a:gd name="T4" fmla="*/ 0 w 270"/>
                <a:gd name="T5" fmla="*/ 2147483646 h 270"/>
                <a:gd name="T6" fmla="*/ 0 w 270"/>
                <a:gd name="T7" fmla="*/ 2147483646 h 270"/>
                <a:gd name="T8" fmla="*/ 2147483646 w 270"/>
                <a:gd name="T9" fmla="*/ 2147483646 h 270"/>
                <a:gd name="T10" fmla="*/ 2147483646 w 270"/>
                <a:gd name="T11" fmla="*/ 0 h 27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70" h="270">
                  <a:moveTo>
                    <a:pt x="158" y="0"/>
                  </a:moveTo>
                  <a:cubicBezTo>
                    <a:pt x="158" y="0"/>
                    <a:pt x="158" y="0"/>
                    <a:pt x="158" y="0"/>
                  </a:cubicBezTo>
                  <a:cubicBezTo>
                    <a:pt x="125" y="46"/>
                    <a:pt x="47" y="125"/>
                    <a:pt x="0" y="158"/>
                  </a:cubicBezTo>
                  <a:cubicBezTo>
                    <a:pt x="0" y="158"/>
                    <a:pt x="0" y="158"/>
                    <a:pt x="0" y="158"/>
                  </a:cubicBezTo>
                  <a:cubicBezTo>
                    <a:pt x="62" y="182"/>
                    <a:pt x="270" y="270"/>
                    <a:pt x="270" y="270"/>
                  </a:cubicBezTo>
                  <a:cubicBezTo>
                    <a:pt x="158" y="0"/>
                    <a:pt x="158" y="0"/>
                    <a:pt x="158" y="0"/>
                  </a:cubicBezTo>
                </a:path>
              </a:pathLst>
            </a:custGeom>
            <a:solidFill>
              <a:srgbClr val="FFFDF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7" name="Freeform: Shape 44"/>
            <p:cNvSpPr/>
            <p:nvPr/>
          </p:nvSpPr>
          <p:spPr bwMode="auto">
            <a:xfrm>
              <a:off x="5317938" y="1734513"/>
              <a:ext cx="1547305" cy="1798265"/>
            </a:xfrm>
            <a:custGeom>
              <a:gdLst>
                <a:gd name="T0" fmla="*/ 2147483646 w 224"/>
                <a:gd name="T1" fmla="*/ 0 h 270"/>
                <a:gd name="T2" fmla="*/ 2147483646 w 224"/>
                <a:gd name="T3" fmla="*/ 0 h 270"/>
                <a:gd name="T4" fmla="*/ 0 w 224"/>
                <a:gd name="T5" fmla="*/ 0 h 270"/>
                <a:gd name="T6" fmla="*/ 0 w 224"/>
                <a:gd name="T7" fmla="*/ 0 h 270"/>
                <a:gd name="T8" fmla="*/ 1606322789 w 224"/>
                <a:gd name="T9" fmla="*/ 2147483646 h 270"/>
                <a:gd name="T10" fmla="*/ 2147483646 w 224"/>
                <a:gd name="T11" fmla="*/ 0 h 27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24" h="270">
                  <a:moveTo>
                    <a:pt x="224" y="0"/>
                  </a:moveTo>
                  <a:cubicBezTo>
                    <a:pt x="223" y="0"/>
                    <a:pt x="223" y="0"/>
                    <a:pt x="223" y="0"/>
                  </a:cubicBezTo>
                  <a:cubicBezTo>
                    <a:pt x="168" y="9"/>
                    <a:pt x="57" y="9"/>
                    <a:pt x="0" y="0"/>
                  </a:cubicBezTo>
                  <a:cubicBezTo>
                    <a:pt x="0" y="0"/>
                    <a:pt x="0" y="0"/>
                    <a:pt x="0" y="0"/>
                  </a:cubicBezTo>
                  <a:cubicBezTo>
                    <a:pt x="27" y="61"/>
                    <a:pt x="113" y="270"/>
                    <a:pt x="113" y="270"/>
                  </a:cubicBezTo>
                  <a:cubicBezTo>
                    <a:pt x="224" y="0"/>
                    <a:pt x="224" y="0"/>
                    <a:pt x="224" y="0"/>
                  </a:cubicBezTo>
                </a:path>
              </a:pathLst>
            </a:custGeom>
            <a:solidFill>
              <a:schemeClr val="accent2"/>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Freeform: Shape 45"/>
            <p:cNvSpPr/>
            <p:nvPr/>
          </p:nvSpPr>
          <p:spPr bwMode="auto">
            <a:xfrm>
              <a:off x="6097408" y="1728902"/>
              <a:ext cx="1858512" cy="1803875"/>
            </a:xfrm>
            <a:custGeom>
              <a:gdLst>
                <a:gd name="T0" fmla="*/ 2147483646 w 269"/>
                <a:gd name="T1" fmla="*/ 2147483646 h 271"/>
                <a:gd name="T2" fmla="*/ 2147483646 w 269"/>
                <a:gd name="T3" fmla="*/ 2147483646 h 271"/>
                <a:gd name="T4" fmla="*/ 1564292725 w 269"/>
                <a:gd name="T5" fmla="*/ 0 h 271"/>
                <a:gd name="T6" fmla="*/ 1564292725 w 269"/>
                <a:gd name="T7" fmla="*/ 0 h 271"/>
                <a:gd name="T8" fmla="*/ 0 w 269"/>
                <a:gd name="T9" fmla="*/ 2147483646 h 271"/>
                <a:gd name="T10" fmla="*/ 2147483646 w 269"/>
                <a:gd name="T11" fmla="*/ 2147483646 h 271"/>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69" h="271">
                  <a:moveTo>
                    <a:pt x="269" y="158"/>
                  </a:moveTo>
                  <a:cubicBezTo>
                    <a:pt x="269" y="158"/>
                    <a:pt x="269" y="158"/>
                    <a:pt x="269" y="158"/>
                  </a:cubicBezTo>
                  <a:cubicBezTo>
                    <a:pt x="223" y="125"/>
                    <a:pt x="144" y="47"/>
                    <a:pt x="110" y="0"/>
                  </a:cubicBezTo>
                  <a:cubicBezTo>
                    <a:pt x="110" y="0"/>
                    <a:pt x="110" y="0"/>
                    <a:pt x="110" y="0"/>
                  </a:cubicBezTo>
                  <a:cubicBezTo>
                    <a:pt x="86" y="62"/>
                    <a:pt x="0" y="271"/>
                    <a:pt x="0" y="271"/>
                  </a:cubicBezTo>
                  <a:cubicBezTo>
                    <a:pt x="269" y="158"/>
                    <a:pt x="269" y="158"/>
                    <a:pt x="269" y="158"/>
                  </a:cubicBezTo>
                </a:path>
              </a:pathLst>
            </a:custGeom>
            <a:solidFill>
              <a:schemeClr val="accent3"/>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39" name="Freeform: Shape 46"/>
            <p:cNvSpPr/>
            <p:nvPr/>
          </p:nvSpPr>
          <p:spPr bwMode="auto">
            <a:xfrm>
              <a:off x="6097408" y="2775317"/>
              <a:ext cx="1864329" cy="1489670"/>
            </a:xfrm>
            <a:custGeom>
              <a:gdLst>
                <a:gd name="T0" fmla="*/ 2147483646 w 270"/>
                <a:gd name="T1" fmla="*/ 2147483646 h 224"/>
                <a:gd name="T2" fmla="*/ 2147483646 w 270"/>
                <a:gd name="T3" fmla="*/ 2147483646 h 224"/>
                <a:gd name="T4" fmla="*/ 2147483646 w 270"/>
                <a:gd name="T5" fmla="*/ 0 h 224"/>
                <a:gd name="T6" fmla="*/ 2147483646 w 270"/>
                <a:gd name="T7" fmla="*/ 0 h 224"/>
                <a:gd name="T8" fmla="*/ 0 w 270"/>
                <a:gd name="T9" fmla="*/ 1614454780 h 224"/>
                <a:gd name="T10" fmla="*/ 2147483646 w 270"/>
                <a:gd name="T11" fmla="*/ 2147483646 h 224"/>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70" h="224">
                  <a:moveTo>
                    <a:pt x="269" y="224"/>
                  </a:moveTo>
                  <a:cubicBezTo>
                    <a:pt x="270" y="223"/>
                    <a:pt x="270" y="223"/>
                    <a:pt x="270" y="223"/>
                  </a:cubicBezTo>
                  <a:cubicBezTo>
                    <a:pt x="260" y="168"/>
                    <a:pt x="259" y="57"/>
                    <a:pt x="268" y="0"/>
                  </a:cubicBezTo>
                  <a:cubicBezTo>
                    <a:pt x="268" y="0"/>
                    <a:pt x="268" y="0"/>
                    <a:pt x="268" y="0"/>
                  </a:cubicBezTo>
                  <a:cubicBezTo>
                    <a:pt x="208" y="27"/>
                    <a:pt x="0" y="114"/>
                    <a:pt x="0" y="114"/>
                  </a:cubicBezTo>
                  <a:cubicBezTo>
                    <a:pt x="269" y="224"/>
                    <a:pt x="269" y="224"/>
                    <a:pt x="269" y="224"/>
                  </a:cubicBezTo>
                </a:path>
              </a:pathLst>
            </a:custGeom>
            <a:solidFill>
              <a:schemeClr val="accent2"/>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0" name="Freeform: Shape 47"/>
            <p:cNvSpPr/>
            <p:nvPr/>
          </p:nvSpPr>
          <p:spPr bwMode="auto">
            <a:xfrm>
              <a:off x="6097408" y="3532776"/>
              <a:ext cx="1864329" cy="1784237"/>
            </a:xfrm>
            <a:custGeom>
              <a:gdLst>
                <a:gd name="T0" fmla="*/ 1605071703 w 270"/>
                <a:gd name="T1" fmla="*/ 2147483646 h 268"/>
                <a:gd name="T2" fmla="*/ 1605071703 w 270"/>
                <a:gd name="T3" fmla="*/ 2147483646 h 268"/>
                <a:gd name="T4" fmla="*/ 2147483646 w 270"/>
                <a:gd name="T5" fmla="*/ 1547028678 h 268"/>
                <a:gd name="T6" fmla="*/ 2147483646 w 270"/>
                <a:gd name="T7" fmla="*/ 1547028678 h 268"/>
                <a:gd name="T8" fmla="*/ 0 w 270"/>
                <a:gd name="T9" fmla="*/ 0 h 268"/>
                <a:gd name="T10" fmla="*/ 1605071703 w 270"/>
                <a:gd name="T11" fmla="*/ 2147483646 h 268"/>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70" h="268">
                  <a:moveTo>
                    <a:pt x="113" y="268"/>
                  </a:moveTo>
                  <a:cubicBezTo>
                    <a:pt x="113" y="268"/>
                    <a:pt x="113" y="268"/>
                    <a:pt x="113" y="268"/>
                  </a:cubicBezTo>
                  <a:cubicBezTo>
                    <a:pt x="146" y="222"/>
                    <a:pt x="223" y="143"/>
                    <a:pt x="270" y="109"/>
                  </a:cubicBezTo>
                  <a:cubicBezTo>
                    <a:pt x="270" y="109"/>
                    <a:pt x="270" y="109"/>
                    <a:pt x="270" y="109"/>
                  </a:cubicBezTo>
                  <a:cubicBezTo>
                    <a:pt x="208" y="85"/>
                    <a:pt x="0" y="0"/>
                    <a:pt x="0" y="0"/>
                  </a:cubicBezTo>
                  <a:cubicBezTo>
                    <a:pt x="113" y="268"/>
                    <a:pt x="113" y="268"/>
                    <a:pt x="113" y="268"/>
                  </a:cubicBezTo>
                </a:path>
              </a:pathLst>
            </a:custGeom>
            <a:solidFill>
              <a:schemeClr val="accent3"/>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1" name="Freeform: Shape 48"/>
            <p:cNvSpPr/>
            <p:nvPr/>
          </p:nvSpPr>
          <p:spPr bwMode="auto">
            <a:xfrm>
              <a:off x="5338297" y="3532776"/>
              <a:ext cx="1547305" cy="1798265"/>
            </a:xfrm>
            <a:custGeom>
              <a:gdLst>
                <a:gd name="T0" fmla="*/ 0 w 224"/>
                <a:gd name="T1" fmla="*/ 2147483646 h 270"/>
                <a:gd name="T2" fmla="*/ 0 w 224"/>
                <a:gd name="T3" fmla="*/ 2147483646 h 270"/>
                <a:gd name="T4" fmla="*/ 2147483646 w 224"/>
                <a:gd name="T5" fmla="*/ 2147483646 h 270"/>
                <a:gd name="T6" fmla="*/ 2147483646 w 224"/>
                <a:gd name="T7" fmla="*/ 2147483646 h 270"/>
                <a:gd name="T8" fmla="*/ 1563676784 w 224"/>
                <a:gd name="T9" fmla="*/ 0 h 270"/>
                <a:gd name="T10" fmla="*/ 0 w 224"/>
                <a:gd name="T11" fmla="*/ 2147483646 h 27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24" h="270">
                  <a:moveTo>
                    <a:pt x="0" y="270"/>
                  </a:moveTo>
                  <a:cubicBezTo>
                    <a:pt x="0" y="270"/>
                    <a:pt x="0" y="270"/>
                    <a:pt x="0" y="270"/>
                  </a:cubicBezTo>
                  <a:cubicBezTo>
                    <a:pt x="56" y="260"/>
                    <a:pt x="167" y="259"/>
                    <a:pt x="224" y="268"/>
                  </a:cubicBezTo>
                  <a:cubicBezTo>
                    <a:pt x="224" y="268"/>
                    <a:pt x="224" y="268"/>
                    <a:pt x="224" y="268"/>
                  </a:cubicBezTo>
                  <a:cubicBezTo>
                    <a:pt x="196" y="207"/>
                    <a:pt x="110" y="0"/>
                    <a:pt x="110" y="0"/>
                  </a:cubicBezTo>
                  <a:cubicBezTo>
                    <a:pt x="0" y="270"/>
                    <a:pt x="0" y="270"/>
                    <a:pt x="0" y="270"/>
                  </a:cubicBezTo>
                </a:path>
              </a:pathLst>
            </a:custGeom>
            <a:solidFill>
              <a:schemeClr val="accent2"/>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2" name="Freeform: Shape 49"/>
            <p:cNvSpPr/>
            <p:nvPr/>
          </p:nvSpPr>
          <p:spPr bwMode="auto">
            <a:xfrm>
              <a:off x="4238896" y="3532776"/>
              <a:ext cx="1858512" cy="1798265"/>
            </a:xfrm>
            <a:custGeom>
              <a:gdLst>
                <a:gd name="T0" fmla="*/ 0 w 269"/>
                <a:gd name="T1" fmla="*/ 1619276478 h 270"/>
                <a:gd name="T2" fmla="*/ 0 w 269"/>
                <a:gd name="T3" fmla="*/ 1619276478 h 270"/>
                <a:gd name="T4" fmla="*/ 2147483646 w 269"/>
                <a:gd name="T5" fmla="*/ 2147483646 h 270"/>
                <a:gd name="T6" fmla="*/ 2147483646 w 269"/>
                <a:gd name="T7" fmla="*/ 2147483646 h 270"/>
                <a:gd name="T8" fmla="*/ 2147483646 w 269"/>
                <a:gd name="T9" fmla="*/ 0 h 270"/>
                <a:gd name="T10" fmla="*/ 0 w 269"/>
                <a:gd name="T11" fmla="*/ 1619276478 h 270"/>
                <a:gd name="T12" fmla="*/ 0 60000 65536"/>
                <a:gd name="T13" fmla="*/ 0 60000 65536"/>
                <a:gd name="T14" fmla="*/ 0 60000 65536"/>
                <a:gd name="T15" fmla="*/ 0 60000 65536"/>
                <a:gd name="T16" fmla="*/ 0 60000 65536"/>
                <a:gd name="T17" fmla="*/ 0 60000 65536"/>
              </a:gdLst>
              <a:cxnLst>
                <a:cxn ang="T12">
                  <a:pos x="T0" y="T1"/>
                </a:cxn>
                <a:cxn ang="T13">
                  <a:pos x="T2" y="T3"/>
                </a:cxn>
                <a:cxn ang="T14">
                  <a:pos x="T4" y="T5"/>
                </a:cxn>
                <a:cxn ang="T15">
                  <a:pos x="T6" y="T7"/>
                </a:cxn>
                <a:cxn ang="T16">
                  <a:pos x="T8" y="T9"/>
                </a:cxn>
                <a:cxn ang="T17">
                  <a:pos x="T10" y="T11"/>
                </a:cxn>
              </a:cxnLst>
              <a:rect l="0" t="0" r="r" b="b"/>
              <a:pathLst>
                <a:path w="269" h="270">
                  <a:moveTo>
                    <a:pt x="0" y="114"/>
                  </a:moveTo>
                  <a:cubicBezTo>
                    <a:pt x="0" y="114"/>
                    <a:pt x="0" y="114"/>
                    <a:pt x="0" y="114"/>
                  </a:cubicBezTo>
                  <a:cubicBezTo>
                    <a:pt x="47" y="146"/>
                    <a:pt x="126" y="224"/>
                    <a:pt x="160" y="270"/>
                  </a:cubicBezTo>
                  <a:cubicBezTo>
                    <a:pt x="160" y="270"/>
                    <a:pt x="160" y="270"/>
                    <a:pt x="160" y="270"/>
                  </a:cubicBezTo>
                  <a:cubicBezTo>
                    <a:pt x="183" y="208"/>
                    <a:pt x="269" y="0"/>
                    <a:pt x="269" y="0"/>
                  </a:cubicBezTo>
                  <a:cubicBezTo>
                    <a:pt x="0" y="114"/>
                    <a:pt x="0" y="114"/>
                    <a:pt x="0" y="114"/>
                  </a:cubicBezTo>
                </a:path>
              </a:pathLst>
            </a:custGeom>
            <a:solidFill>
              <a:srgbClr val="FFFDF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3" name="Oval 50"/>
            <p:cNvSpPr/>
            <p:nvPr/>
          </p:nvSpPr>
          <p:spPr bwMode="auto">
            <a:xfrm>
              <a:off x="5951984" y="3392506"/>
              <a:ext cx="290847" cy="280540"/>
            </a:xfrm>
            <a:prstGeom prst="ellipse">
              <a:avLst/>
            </a:prstGeom>
            <a:solidFill>
              <a:schemeClr val="accent4"/>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4" name="Freeform: Shape 51"/>
            <p:cNvSpPr/>
            <p:nvPr/>
          </p:nvSpPr>
          <p:spPr bwMode="auto">
            <a:xfrm>
              <a:off x="4238896" y="1782204"/>
              <a:ext cx="1864329" cy="3475896"/>
            </a:xfrm>
            <a:custGeom>
              <a:gdLst>
                <a:gd name="T0" fmla="*/ 1988585545 w 270"/>
                <a:gd name="T1" fmla="*/ 2147483646 h 522"/>
                <a:gd name="T2" fmla="*/ 2144834298 w 270"/>
                <a:gd name="T3" fmla="*/ 2147483646 h 522"/>
                <a:gd name="T4" fmla="*/ 2144834298 w 270"/>
                <a:gd name="T5" fmla="*/ 2147483646 h 522"/>
                <a:gd name="T6" fmla="*/ 2144834298 w 270"/>
                <a:gd name="T7" fmla="*/ 2147483646 h 522"/>
                <a:gd name="T8" fmla="*/ 1988585545 w 270"/>
                <a:gd name="T9" fmla="*/ 2147483646 h 522"/>
                <a:gd name="T10" fmla="*/ 369309067 w 270"/>
                <a:gd name="T11" fmla="*/ 2147483646 h 522"/>
                <a:gd name="T12" fmla="*/ 497148271 w 270"/>
                <a:gd name="T13" fmla="*/ 2147483646 h 522"/>
                <a:gd name="T14" fmla="*/ 454533947 w 270"/>
                <a:gd name="T15" fmla="*/ 2147483646 h 522"/>
                <a:gd name="T16" fmla="*/ 383513842 w 270"/>
                <a:gd name="T17" fmla="*/ 2147483646 h 522"/>
                <a:gd name="T18" fmla="*/ 383513842 w 270"/>
                <a:gd name="T19" fmla="*/ 2147483646 h 522"/>
                <a:gd name="T20" fmla="*/ 369309067 w 270"/>
                <a:gd name="T21" fmla="*/ 2147483646 h 522"/>
                <a:gd name="T22" fmla="*/ 14204775 w 270"/>
                <a:gd name="T23" fmla="*/ 2147483646 h 522"/>
                <a:gd name="T24" fmla="*/ 0 w 270"/>
                <a:gd name="T25" fmla="*/ 2147483646 h 522"/>
                <a:gd name="T26" fmla="*/ 0 w 270"/>
                <a:gd name="T27" fmla="*/ 2147483646 h 522"/>
                <a:gd name="T28" fmla="*/ 0 w 270"/>
                <a:gd name="T29" fmla="*/ 2147483646 h 522"/>
                <a:gd name="T30" fmla="*/ 14204775 w 270"/>
                <a:gd name="T31" fmla="*/ 2147483646 h 522"/>
                <a:gd name="T32" fmla="*/ 227268858 w 270"/>
                <a:gd name="T33" fmla="*/ 1959331718 h 522"/>
                <a:gd name="T34" fmla="*/ 142040209 w 270"/>
                <a:gd name="T35" fmla="*/ 2030325220 h 522"/>
                <a:gd name="T36" fmla="*/ 142040209 w 270"/>
                <a:gd name="T37" fmla="*/ 2030325220 h 522"/>
                <a:gd name="T38" fmla="*/ 227268858 w 270"/>
                <a:gd name="T39" fmla="*/ 1959331718 h 522"/>
                <a:gd name="T40" fmla="*/ 1590870697 w 270"/>
                <a:gd name="T41" fmla="*/ 653109317 h 522"/>
                <a:gd name="T42" fmla="*/ 767027684 w 270"/>
                <a:gd name="T43" fmla="*/ 1490795709 h 522"/>
                <a:gd name="T44" fmla="*/ 909067893 w 270"/>
                <a:gd name="T45" fmla="*/ 1363014189 h 522"/>
                <a:gd name="T46" fmla="*/ 909067893 w 270"/>
                <a:gd name="T47" fmla="*/ 1348816242 h 522"/>
                <a:gd name="T48" fmla="*/ 1434621944 w 270"/>
                <a:gd name="T49" fmla="*/ 837686392 h 522"/>
                <a:gd name="T50" fmla="*/ 1434621944 w 270"/>
                <a:gd name="T51" fmla="*/ 823488445 h 522"/>
                <a:gd name="T52" fmla="*/ 1590870697 w 270"/>
                <a:gd name="T53" fmla="*/ 653109317 h 522"/>
                <a:gd name="T54" fmla="*/ 1676095577 w 270"/>
                <a:gd name="T55" fmla="*/ 567921637 h 522"/>
                <a:gd name="T56" fmla="*/ 1605071703 w 270"/>
                <a:gd name="T57" fmla="*/ 638911370 h 522"/>
                <a:gd name="T58" fmla="*/ 1676095577 w 270"/>
                <a:gd name="T59" fmla="*/ 567921637 h 522"/>
                <a:gd name="T60" fmla="*/ 1676095577 w 270"/>
                <a:gd name="T61" fmla="*/ 567921637 h 522"/>
                <a:gd name="T62" fmla="*/ 2102219974 w 270"/>
                <a:gd name="T63" fmla="*/ 70989734 h 522"/>
                <a:gd name="T64" fmla="*/ 1803931011 w 270"/>
                <a:gd name="T65" fmla="*/ 425942169 h 522"/>
                <a:gd name="T66" fmla="*/ 2102219974 w 270"/>
                <a:gd name="T67" fmla="*/ 70989734 h 522"/>
                <a:gd name="T68" fmla="*/ 2102219974 w 270"/>
                <a:gd name="T69" fmla="*/ 70989734 h 522"/>
                <a:gd name="T70" fmla="*/ 2102219974 w 270"/>
                <a:gd name="T71" fmla="*/ 70989734 h 522"/>
                <a:gd name="T72" fmla="*/ 2147483646 w 270"/>
                <a:gd name="T73" fmla="*/ 0 h 522"/>
                <a:gd name="T74" fmla="*/ 2147483646 w 270"/>
                <a:gd name="T75" fmla="*/ 0 h 522"/>
                <a:gd name="T76" fmla="*/ 2147483646 w 270"/>
                <a:gd name="T77" fmla="*/ 0 h 522"/>
                <a:gd name="T78" fmla="*/ 2147483646 w 270"/>
                <a:gd name="T79" fmla="*/ 0 h 522"/>
                <a:gd name="T80" fmla="*/ 2147483646 w 270"/>
                <a:gd name="T81" fmla="*/ 0 h 522"/>
                <a:gd name="T82" fmla="*/ 2147483646 w 270"/>
                <a:gd name="T83" fmla="*/ 0 h 522"/>
                <a:gd name="T84" fmla="*/ 2147483646 w 270"/>
                <a:gd name="T85" fmla="*/ 0 h 522"/>
                <a:gd name="T86" fmla="*/ 2147483646 w 270"/>
                <a:gd name="T87" fmla="*/ 0 h 52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270" h="522">
                  <a:moveTo>
                    <a:pt x="140" y="508"/>
                  </a:moveTo>
                  <a:cubicBezTo>
                    <a:pt x="144" y="513"/>
                    <a:pt x="148" y="518"/>
                    <a:pt x="151" y="522"/>
                  </a:cubicBezTo>
                  <a:cubicBezTo>
                    <a:pt x="151" y="522"/>
                    <a:pt x="151" y="522"/>
                    <a:pt x="151" y="522"/>
                  </a:cubicBezTo>
                  <a:cubicBezTo>
                    <a:pt x="151" y="522"/>
                    <a:pt x="151" y="522"/>
                    <a:pt x="151" y="522"/>
                  </a:cubicBezTo>
                  <a:cubicBezTo>
                    <a:pt x="148" y="518"/>
                    <a:pt x="144" y="513"/>
                    <a:pt x="140" y="508"/>
                  </a:cubicBezTo>
                  <a:moveTo>
                    <a:pt x="26" y="397"/>
                  </a:moveTo>
                  <a:cubicBezTo>
                    <a:pt x="29" y="399"/>
                    <a:pt x="32" y="402"/>
                    <a:pt x="35" y="405"/>
                  </a:cubicBezTo>
                  <a:cubicBezTo>
                    <a:pt x="34" y="404"/>
                    <a:pt x="33" y="403"/>
                    <a:pt x="32" y="402"/>
                  </a:cubicBezTo>
                  <a:cubicBezTo>
                    <a:pt x="31" y="401"/>
                    <a:pt x="29" y="399"/>
                    <a:pt x="27" y="398"/>
                  </a:cubicBezTo>
                  <a:cubicBezTo>
                    <a:pt x="27" y="398"/>
                    <a:pt x="27" y="398"/>
                    <a:pt x="27" y="398"/>
                  </a:cubicBezTo>
                  <a:cubicBezTo>
                    <a:pt x="27" y="397"/>
                    <a:pt x="26" y="397"/>
                    <a:pt x="26" y="397"/>
                  </a:cubicBezTo>
                  <a:moveTo>
                    <a:pt x="1" y="361"/>
                  </a:moveTo>
                  <a:cubicBezTo>
                    <a:pt x="0" y="361"/>
                    <a:pt x="0" y="362"/>
                    <a:pt x="0" y="362"/>
                  </a:cubicBezTo>
                  <a:cubicBezTo>
                    <a:pt x="0" y="362"/>
                    <a:pt x="0" y="362"/>
                    <a:pt x="0" y="362"/>
                  </a:cubicBezTo>
                  <a:cubicBezTo>
                    <a:pt x="0" y="362"/>
                    <a:pt x="0" y="362"/>
                    <a:pt x="0" y="362"/>
                  </a:cubicBezTo>
                  <a:cubicBezTo>
                    <a:pt x="0" y="362"/>
                    <a:pt x="0" y="361"/>
                    <a:pt x="1" y="361"/>
                  </a:cubicBezTo>
                  <a:moveTo>
                    <a:pt x="16" y="138"/>
                  </a:moveTo>
                  <a:cubicBezTo>
                    <a:pt x="14" y="140"/>
                    <a:pt x="12" y="141"/>
                    <a:pt x="10" y="143"/>
                  </a:cubicBezTo>
                  <a:cubicBezTo>
                    <a:pt x="10" y="143"/>
                    <a:pt x="10" y="143"/>
                    <a:pt x="10" y="143"/>
                  </a:cubicBezTo>
                  <a:cubicBezTo>
                    <a:pt x="12" y="141"/>
                    <a:pt x="14" y="140"/>
                    <a:pt x="16" y="138"/>
                  </a:cubicBezTo>
                  <a:moveTo>
                    <a:pt x="112" y="46"/>
                  </a:moveTo>
                  <a:cubicBezTo>
                    <a:pt x="94" y="66"/>
                    <a:pt x="73" y="87"/>
                    <a:pt x="54" y="105"/>
                  </a:cubicBezTo>
                  <a:cubicBezTo>
                    <a:pt x="57" y="102"/>
                    <a:pt x="60" y="99"/>
                    <a:pt x="64" y="96"/>
                  </a:cubicBezTo>
                  <a:cubicBezTo>
                    <a:pt x="64" y="95"/>
                    <a:pt x="64" y="95"/>
                    <a:pt x="64" y="95"/>
                  </a:cubicBezTo>
                  <a:cubicBezTo>
                    <a:pt x="76" y="84"/>
                    <a:pt x="89" y="71"/>
                    <a:pt x="101" y="59"/>
                  </a:cubicBezTo>
                  <a:cubicBezTo>
                    <a:pt x="101" y="58"/>
                    <a:pt x="101" y="58"/>
                    <a:pt x="101" y="58"/>
                  </a:cubicBezTo>
                  <a:cubicBezTo>
                    <a:pt x="105" y="54"/>
                    <a:pt x="108" y="50"/>
                    <a:pt x="112" y="46"/>
                  </a:cubicBezTo>
                  <a:moveTo>
                    <a:pt x="118" y="40"/>
                  </a:moveTo>
                  <a:cubicBezTo>
                    <a:pt x="117" y="41"/>
                    <a:pt x="115" y="43"/>
                    <a:pt x="113" y="45"/>
                  </a:cubicBezTo>
                  <a:cubicBezTo>
                    <a:pt x="115" y="43"/>
                    <a:pt x="116" y="42"/>
                    <a:pt x="118" y="40"/>
                  </a:cubicBezTo>
                  <a:cubicBezTo>
                    <a:pt x="118" y="40"/>
                    <a:pt x="118" y="40"/>
                    <a:pt x="118" y="40"/>
                  </a:cubicBezTo>
                  <a:moveTo>
                    <a:pt x="148" y="5"/>
                  </a:moveTo>
                  <a:cubicBezTo>
                    <a:pt x="142" y="13"/>
                    <a:pt x="135" y="21"/>
                    <a:pt x="127" y="30"/>
                  </a:cubicBezTo>
                  <a:cubicBezTo>
                    <a:pt x="135" y="21"/>
                    <a:pt x="142" y="13"/>
                    <a:pt x="148" y="5"/>
                  </a:cubicBezTo>
                  <a:cubicBezTo>
                    <a:pt x="148" y="5"/>
                    <a:pt x="148" y="5"/>
                    <a:pt x="148" y="5"/>
                  </a:cubicBezTo>
                  <a:cubicBezTo>
                    <a:pt x="148" y="5"/>
                    <a:pt x="148" y="5"/>
                    <a:pt x="148" y="5"/>
                  </a:cubicBezTo>
                  <a:moveTo>
                    <a:pt x="270" y="0"/>
                  </a:moveTo>
                  <a:cubicBezTo>
                    <a:pt x="268" y="0"/>
                    <a:pt x="266" y="0"/>
                    <a:pt x="264" y="0"/>
                  </a:cubicBezTo>
                  <a:cubicBezTo>
                    <a:pt x="264" y="0"/>
                    <a:pt x="264" y="0"/>
                    <a:pt x="264" y="0"/>
                  </a:cubicBezTo>
                  <a:cubicBezTo>
                    <a:pt x="264" y="0"/>
                    <a:pt x="264" y="0"/>
                    <a:pt x="264" y="0"/>
                  </a:cubicBezTo>
                  <a:cubicBezTo>
                    <a:pt x="266" y="0"/>
                    <a:pt x="268" y="0"/>
                    <a:pt x="270" y="0"/>
                  </a:cubicBezTo>
                  <a:cubicBezTo>
                    <a:pt x="270" y="0"/>
                    <a:pt x="270" y="0"/>
                    <a:pt x="270" y="0"/>
                  </a:cubicBezTo>
                  <a:cubicBezTo>
                    <a:pt x="270" y="0"/>
                    <a:pt x="270" y="0"/>
                    <a:pt x="270" y="0"/>
                  </a:cubicBezTo>
                  <a:cubicBezTo>
                    <a:pt x="270" y="0"/>
                    <a:pt x="270" y="0"/>
                    <a:pt x="270" y="0"/>
                  </a:cubicBezTo>
                </a:path>
              </a:pathLst>
            </a:custGeom>
            <a:solidFill>
              <a:srgbClr val="D1D3D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5" name="Freeform: Shape 52"/>
            <p:cNvSpPr/>
            <p:nvPr/>
          </p:nvSpPr>
          <p:spPr bwMode="auto">
            <a:xfrm>
              <a:off x="4134191" y="1647545"/>
              <a:ext cx="1969034" cy="3764852"/>
            </a:xfrm>
            <a:custGeom>
              <a:gdLst>
                <a:gd name="T0" fmla="*/ 2147483646 w 285"/>
                <a:gd name="T1" fmla="*/ 2147483646 h 565"/>
                <a:gd name="T2" fmla="*/ 2147483646 w 285"/>
                <a:gd name="T3" fmla="*/ 2147483646 h 565"/>
                <a:gd name="T4" fmla="*/ 2147483646 w 285"/>
                <a:gd name="T5" fmla="*/ 2147483646 h 565"/>
                <a:gd name="T6" fmla="*/ 2147483646 w 285"/>
                <a:gd name="T7" fmla="*/ 2147483646 h 565"/>
                <a:gd name="T8" fmla="*/ 2147483646 w 285"/>
                <a:gd name="T9" fmla="*/ 2147483646 h 565"/>
                <a:gd name="T10" fmla="*/ 2147483646 w 285"/>
                <a:gd name="T11" fmla="*/ 2147483646 h 565"/>
                <a:gd name="T12" fmla="*/ 2147483646 w 285"/>
                <a:gd name="T13" fmla="*/ 2147483646 h 565"/>
                <a:gd name="T14" fmla="*/ 2147483646 w 285"/>
                <a:gd name="T15" fmla="*/ 2147483646 h 565"/>
                <a:gd name="T16" fmla="*/ 668362593 w 285"/>
                <a:gd name="T17" fmla="*/ 2147483646 h 565"/>
                <a:gd name="T18" fmla="*/ 2147483646 w 285"/>
                <a:gd name="T19" fmla="*/ 2147483646 h 565"/>
                <a:gd name="T20" fmla="*/ 2147483646 w 285"/>
                <a:gd name="T21" fmla="*/ 2147483646 h 565"/>
                <a:gd name="T22" fmla="*/ 668362593 w 285"/>
                <a:gd name="T23" fmla="*/ 2147483646 h 565"/>
                <a:gd name="T24" fmla="*/ 156425288 w 285"/>
                <a:gd name="T25" fmla="*/ 2147483646 h 565"/>
                <a:gd name="T26" fmla="*/ 156425288 w 285"/>
                <a:gd name="T27" fmla="*/ 2147483646 h 565"/>
                <a:gd name="T28" fmla="*/ 156425288 w 285"/>
                <a:gd name="T29" fmla="*/ 2147483646 h 565"/>
                <a:gd name="T30" fmla="*/ 355512017 w 285"/>
                <a:gd name="T31" fmla="*/ 2147483646 h 565"/>
                <a:gd name="T32" fmla="*/ 355512017 w 285"/>
                <a:gd name="T33" fmla="*/ 2147483646 h 565"/>
                <a:gd name="T34" fmla="*/ 597260189 w 285"/>
                <a:gd name="T35" fmla="*/ 2147483646 h 565"/>
                <a:gd name="T36" fmla="*/ 355512017 w 285"/>
                <a:gd name="T37" fmla="*/ 2147483646 h 565"/>
                <a:gd name="T38" fmla="*/ 0 w 285"/>
                <a:gd name="T39" fmla="*/ 2147483646 h 565"/>
                <a:gd name="T40" fmla="*/ 0 w 285"/>
                <a:gd name="T41" fmla="*/ 2147483646 h 565"/>
                <a:gd name="T42" fmla="*/ 0 w 285"/>
                <a:gd name="T43" fmla="*/ 2147483646 h 565"/>
                <a:gd name="T44" fmla="*/ 1720681935 w 285"/>
                <a:gd name="T45" fmla="*/ 2147483646 h 565"/>
                <a:gd name="T46" fmla="*/ 1692240974 w 285"/>
                <a:gd name="T47" fmla="*/ 2147483646 h 565"/>
                <a:gd name="T48" fmla="*/ 227527691 w 285"/>
                <a:gd name="T49" fmla="*/ 2147483646 h 565"/>
                <a:gd name="T50" fmla="*/ 213307210 w 285"/>
                <a:gd name="T51" fmla="*/ 2147483646 h 565"/>
                <a:gd name="T52" fmla="*/ 213307210 w 285"/>
                <a:gd name="T53" fmla="*/ 2147483646 h 565"/>
                <a:gd name="T54" fmla="*/ 99543365 w 285"/>
                <a:gd name="T55" fmla="*/ 2147483646 h 565"/>
                <a:gd name="T56" fmla="*/ 14220481 w 285"/>
                <a:gd name="T57" fmla="*/ 2147483646 h 565"/>
                <a:gd name="T58" fmla="*/ 170645768 w 285"/>
                <a:gd name="T59" fmla="*/ 2147483646 h 565"/>
                <a:gd name="T60" fmla="*/ 170645768 w 285"/>
                <a:gd name="T61" fmla="*/ 2147483646 h 565"/>
                <a:gd name="T62" fmla="*/ 170645768 w 285"/>
                <a:gd name="T63" fmla="*/ 2147483646 h 565"/>
                <a:gd name="T64" fmla="*/ 170645768 w 285"/>
                <a:gd name="T65" fmla="*/ 2147483646 h 565"/>
                <a:gd name="T66" fmla="*/ 2147483646 w 285"/>
                <a:gd name="T67" fmla="*/ 2147483646 h 565"/>
                <a:gd name="T68" fmla="*/ 2147483646 w 285"/>
                <a:gd name="T69" fmla="*/ 2147483646 h 565"/>
                <a:gd name="T70" fmla="*/ 2147483646 w 285"/>
                <a:gd name="T71" fmla="*/ 1734584494 h 565"/>
                <a:gd name="T72" fmla="*/ 2147483646 w 285"/>
                <a:gd name="T73" fmla="*/ 355449157 h 565"/>
                <a:gd name="T74" fmla="*/ 2019312030 w 285"/>
                <a:gd name="T75" fmla="*/ 710894543 h 565"/>
                <a:gd name="T76" fmla="*/ 1891327703 w 285"/>
                <a:gd name="T77" fmla="*/ 853074959 h 565"/>
                <a:gd name="T78" fmla="*/ 1806004819 w 285"/>
                <a:gd name="T79" fmla="*/ 938382455 h 565"/>
                <a:gd name="T80" fmla="*/ 1649579532 w 285"/>
                <a:gd name="T81" fmla="*/ 1123212849 h 565"/>
                <a:gd name="T82" fmla="*/ 1123421746 w 285"/>
                <a:gd name="T83" fmla="*/ 1649276998 h 565"/>
                <a:gd name="T84" fmla="*/ 440834902 w 285"/>
                <a:gd name="T85" fmla="*/ 2147483646 h 565"/>
                <a:gd name="T86" fmla="*/ 355512017 w 285"/>
                <a:gd name="T87" fmla="*/ 2147483646 h 565"/>
                <a:gd name="T88" fmla="*/ 2147483646 w 285"/>
                <a:gd name="T89" fmla="*/ 355449157 h 565"/>
                <a:gd name="T90" fmla="*/ 2147483646 w 285"/>
                <a:gd name="T91" fmla="*/ 213268740 h 565"/>
                <a:gd name="T92" fmla="*/ 2147483646 w 285"/>
                <a:gd name="T93" fmla="*/ 284357063 h 565"/>
                <a:gd name="T94" fmla="*/ 2147483646 w 285"/>
                <a:gd name="T95" fmla="*/ 284357063 h 565"/>
                <a:gd name="T96" fmla="*/ 2147483646 w 285"/>
                <a:gd name="T97" fmla="*/ 284357063 h 565"/>
                <a:gd name="T98" fmla="*/ 2147483646 w 285"/>
                <a:gd name="T99" fmla="*/ 213268740 h 565"/>
                <a:gd name="T100" fmla="*/ 2147483646 w 285"/>
                <a:gd name="T101" fmla="*/ 113742071 h 565"/>
                <a:gd name="T102" fmla="*/ 2147483646 w 285"/>
                <a:gd name="T103" fmla="*/ 113742071 h 565"/>
                <a:gd name="T104" fmla="*/ 2147483646 w 285"/>
                <a:gd name="T105" fmla="*/ 99526669 h 565"/>
                <a:gd name="T106" fmla="*/ 2147483646 w 285"/>
                <a:gd name="T107" fmla="*/ 99526669 h 565"/>
                <a:gd name="T108" fmla="*/ 2147483646 w 285"/>
                <a:gd name="T109" fmla="*/ 14219173 h 565"/>
                <a:gd name="T110" fmla="*/ 2147483646 w 285"/>
                <a:gd name="T111" fmla="*/ 0 h 565"/>
                <a:gd name="T112" fmla="*/ 2147483646 w 285"/>
                <a:gd name="T113" fmla="*/ 0 h 56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85" h="565">
                  <a:moveTo>
                    <a:pt x="175" y="565"/>
                  </a:moveTo>
                  <a:cubicBezTo>
                    <a:pt x="175" y="565"/>
                    <a:pt x="175" y="565"/>
                    <a:pt x="175" y="565"/>
                  </a:cubicBezTo>
                  <a:cubicBezTo>
                    <a:pt x="175" y="565"/>
                    <a:pt x="175" y="565"/>
                    <a:pt x="175" y="565"/>
                  </a:cubicBezTo>
                  <a:cubicBezTo>
                    <a:pt x="175" y="565"/>
                    <a:pt x="175" y="565"/>
                    <a:pt x="175" y="565"/>
                  </a:cubicBezTo>
                  <a:moveTo>
                    <a:pt x="186" y="558"/>
                  </a:moveTo>
                  <a:cubicBezTo>
                    <a:pt x="184" y="563"/>
                    <a:pt x="180" y="565"/>
                    <a:pt x="175" y="565"/>
                  </a:cubicBezTo>
                  <a:cubicBezTo>
                    <a:pt x="180" y="565"/>
                    <a:pt x="184" y="563"/>
                    <a:pt x="186" y="558"/>
                  </a:cubicBezTo>
                  <a:moveTo>
                    <a:pt x="186" y="558"/>
                  </a:moveTo>
                  <a:cubicBezTo>
                    <a:pt x="186" y="558"/>
                    <a:pt x="186" y="558"/>
                    <a:pt x="186" y="558"/>
                  </a:cubicBezTo>
                  <a:cubicBezTo>
                    <a:pt x="186" y="558"/>
                    <a:pt x="186" y="558"/>
                    <a:pt x="186" y="558"/>
                  </a:cubicBezTo>
                  <a:moveTo>
                    <a:pt x="285" y="545"/>
                  </a:moveTo>
                  <a:cubicBezTo>
                    <a:pt x="250" y="545"/>
                    <a:pt x="216" y="547"/>
                    <a:pt x="189" y="551"/>
                  </a:cubicBezTo>
                  <a:cubicBezTo>
                    <a:pt x="189" y="551"/>
                    <a:pt x="189" y="551"/>
                    <a:pt x="189" y="551"/>
                  </a:cubicBezTo>
                  <a:cubicBezTo>
                    <a:pt x="216" y="547"/>
                    <a:pt x="250" y="545"/>
                    <a:pt x="285" y="545"/>
                  </a:cubicBezTo>
                  <a:cubicBezTo>
                    <a:pt x="285" y="545"/>
                    <a:pt x="285" y="545"/>
                    <a:pt x="285" y="545"/>
                  </a:cubicBezTo>
                  <a:cubicBezTo>
                    <a:pt x="285" y="545"/>
                    <a:pt x="285" y="545"/>
                    <a:pt x="285" y="545"/>
                  </a:cubicBezTo>
                  <a:cubicBezTo>
                    <a:pt x="285" y="545"/>
                    <a:pt x="285" y="545"/>
                    <a:pt x="285" y="545"/>
                  </a:cubicBezTo>
                  <a:moveTo>
                    <a:pt x="47" y="422"/>
                  </a:moveTo>
                  <a:cubicBezTo>
                    <a:pt x="48" y="423"/>
                    <a:pt x="49" y="424"/>
                    <a:pt x="50" y="425"/>
                  </a:cubicBezTo>
                  <a:cubicBezTo>
                    <a:pt x="85" y="455"/>
                    <a:pt x="126" y="495"/>
                    <a:pt x="155" y="528"/>
                  </a:cubicBezTo>
                  <a:cubicBezTo>
                    <a:pt x="159" y="533"/>
                    <a:pt x="163" y="538"/>
                    <a:pt x="166" y="542"/>
                  </a:cubicBezTo>
                  <a:cubicBezTo>
                    <a:pt x="166" y="542"/>
                    <a:pt x="166" y="542"/>
                    <a:pt x="166" y="542"/>
                  </a:cubicBezTo>
                  <a:cubicBezTo>
                    <a:pt x="166" y="542"/>
                    <a:pt x="166" y="542"/>
                    <a:pt x="166" y="542"/>
                  </a:cubicBezTo>
                  <a:cubicBezTo>
                    <a:pt x="137" y="506"/>
                    <a:pt x="88" y="456"/>
                    <a:pt x="47" y="422"/>
                  </a:cubicBezTo>
                  <a:moveTo>
                    <a:pt x="11" y="409"/>
                  </a:moveTo>
                  <a:cubicBezTo>
                    <a:pt x="11" y="409"/>
                    <a:pt x="11" y="409"/>
                    <a:pt x="11" y="409"/>
                  </a:cubicBezTo>
                  <a:cubicBezTo>
                    <a:pt x="11" y="409"/>
                    <a:pt x="11" y="409"/>
                    <a:pt x="11" y="409"/>
                  </a:cubicBezTo>
                  <a:cubicBezTo>
                    <a:pt x="11" y="409"/>
                    <a:pt x="11" y="409"/>
                    <a:pt x="11" y="409"/>
                  </a:cubicBezTo>
                  <a:moveTo>
                    <a:pt x="16" y="408"/>
                  </a:moveTo>
                  <a:cubicBezTo>
                    <a:pt x="14" y="409"/>
                    <a:pt x="13" y="409"/>
                    <a:pt x="11" y="409"/>
                  </a:cubicBezTo>
                  <a:cubicBezTo>
                    <a:pt x="13" y="409"/>
                    <a:pt x="14" y="409"/>
                    <a:pt x="16" y="408"/>
                  </a:cubicBezTo>
                  <a:moveTo>
                    <a:pt x="25" y="404"/>
                  </a:moveTo>
                  <a:cubicBezTo>
                    <a:pt x="16" y="408"/>
                    <a:pt x="16" y="408"/>
                    <a:pt x="16" y="408"/>
                  </a:cubicBezTo>
                  <a:cubicBezTo>
                    <a:pt x="25" y="404"/>
                    <a:pt x="25" y="404"/>
                    <a:pt x="25" y="404"/>
                  </a:cubicBezTo>
                  <a:cubicBezTo>
                    <a:pt x="30" y="408"/>
                    <a:pt x="36" y="412"/>
                    <a:pt x="41" y="417"/>
                  </a:cubicBezTo>
                  <a:cubicBezTo>
                    <a:pt x="41" y="417"/>
                    <a:pt x="42" y="417"/>
                    <a:pt x="42" y="418"/>
                  </a:cubicBezTo>
                  <a:cubicBezTo>
                    <a:pt x="42" y="418"/>
                    <a:pt x="42" y="418"/>
                    <a:pt x="42" y="418"/>
                  </a:cubicBezTo>
                  <a:cubicBezTo>
                    <a:pt x="36" y="413"/>
                    <a:pt x="31" y="408"/>
                    <a:pt x="25" y="404"/>
                  </a:cubicBezTo>
                  <a:moveTo>
                    <a:pt x="0" y="401"/>
                  </a:moveTo>
                  <a:cubicBezTo>
                    <a:pt x="0" y="401"/>
                    <a:pt x="0" y="401"/>
                    <a:pt x="0" y="401"/>
                  </a:cubicBezTo>
                  <a:cubicBezTo>
                    <a:pt x="0" y="401"/>
                    <a:pt x="0" y="401"/>
                    <a:pt x="0" y="401"/>
                  </a:cubicBezTo>
                  <a:moveTo>
                    <a:pt x="0" y="401"/>
                  </a:moveTo>
                  <a:cubicBezTo>
                    <a:pt x="0" y="401"/>
                    <a:pt x="0" y="401"/>
                    <a:pt x="0" y="401"/>
                  </a:cubicBezTo>
                  <a:cubicBezTo>
                    <a:pt x="0" y="401"/>
                    <a:pt x="0" y="401"/>
                    <a:pt x="0" y="401"/>
                  </a:cubicBezTo>
                  <a:moveTo>
                    <a:pt x="119" y="214"/>
                  </a:moveTo>
                  <a:cubicBezTo>
                    <a:pt x="121" y="215"/>
                    <a:pt x="121" y="215"/>
                    <a:pt x="121" y="215"/>
                  </a:cubicBezTo>
                  <a:cubicBezTo>
                    <a:pt x="129" y="218"/>
                    <a:pt x="136" y="221"/>
                    <a:pt x="144" y="224"/>
                  </a:cubicBezTo>
                  <a:cubicBezTo>
                    <a:pt x="135" y="221"/>
                    <a:pt x="127" y="217"/>
                    <a:pt x="119" y="214"/>
                  </a:cubicBezTo>
                  <a:moveTo>
                    <a:pt x="7" y="181"/>
                  </a:moveTo>
                  <a:cubicBezTo>
                    <a:pt x="16" y="185"/>
                    <a:pt x="16" y="185"/>
                    <a:pt x="16" y="185"/>
                  </a:cubicBezTo>
                  <a:cubicBezTo>
                    <a:pt x="22" y="239"/>
                    <a:pt x="21" y="327"/>
                    <a:pt x="16" y="381"/>
                  </a:cubicBezTo>
                  <a:cubicBezTo>
                    <a:pt x="15" y="381"/>
                    <a:pt x="15" y="382"/>
                    <a:pt x="15" y="382"/>
                  </a:cubicBezTo>
                  <a:cubicBezTo>
                    <a:pt x="15" y="382"/>
                    <a:pt x="15" y="382"/>
                    <a:pt x="15" y="382"/>
                  </a:cubicBezTo>
                  <a:cubicBezTo>
                    <a:pt x="15" y="382"/>
                    <a:pt x="15" y="382"/>
                    <a:pt x="15" y="382"/>
                  </a:cubicBezTo>
                  <a:cubicBezTo>
                    <a:pt x="21" y="329"/>
                    <a:pt x="22" y="240"/>
                    <a:pt x="16" y="185"/>
                  </a:cubicBezTo>
                  <a:cubicBezTo>
                    <a:pt x="7" y="181"/>
                    <a:pt x="7" y="181"/>
                    <a:pt x="7" y="181"/>
                  </a:cubicBezTo>
                  <a:moveTo>
                    <a:pt x="1" y="165"/>
                  </a:moveTo>
                  <a:cubicBezTo>
                    <a:pt x="1" y="165"/>
                    <a:pt x="1" y="165"/>
                    <a:pt x="1" y="165"/>
                  </a:cubicBezTo>
                  <a:cubicBezTo>
                    <a:pt x="1" y="165"/>
                    <a:pt x="1" y="165"/>
                    <a:pt x="1" y="165"/>
                  </a:cubicBezTo>
                  <a:moveTo>
                    <a:pt x="12" y="158"/>
                  </a:moveTo>
                  <a:cubicBezTo>
                    <a:pt x="7" y="158"/>
                    <a:pt x="3" y="160"/>
                    <a:pt x="1" y="165"/>
                  </a:cubicBezTo>
                  <a:cubicBezTo>
                    <a:pt x="3" y="160"/>
                    <a:pt x="7" y="158"/>
                    <a:pt x="12" y="158"/>
                  </a:cubicBezTo>
                  <a:moveTo>
                    <a:pt x="12" y="158"/>
                  </a:moveTo>
                  <a:cubicBezTo>
                    <a:pt x="12" y="158"/>
                    <a:pt x="12" y="158"/>
                    <a:pt x="12" y="158"/>
                  </a:cubicBezTo>
                  <a:cubicBezTo>
                    <a:pt x="12" y="158"/>
                    <a:pt x="12" y="158"/>
                    <a:pt x="12" y="158"/>
                  </a:cubicBezTo>
                  <a:cubicBezTo>
                    <a:pt x="12" y="158"/>
                    <a:pt x="12" y="158"/>
                    <a:pt x="12" y="158"/>
                  </a:cubicBezTo>
                  <a:moveTo>
                    <a:pt x="216" y="120"/>
                  </a:moveTo>
                  <a:cubicBezTo>
                    <a:pt x="276" y="263"/>
                    <a:pt x="276" y="263"/>
                    <a:pt x="276" y="263"/>
                  </a:cubicBezTo>
                  <a:cubicBezTo>
                    <a:pt x="276" y="263"/>
                    <a:pt x="276" y="263"/>
                    <a:pt x="276" y="263"/>
                  </a:cubicBezTo>
                  <a:cubicBezTo>
                    <a:pt x="276" y="263"/>
                    <a:pt x="276" y="263"/>
                    <a:pt x="276" y="263"/>
                  </a:cubicBezTo>
                  <a:cubicBezTo>
                    <a:pt x="276" y="263"/>
                    <a:pt x="276" y="263"/>
                    <a:pt x="276" y="263"/>
                  </a:cubicBezTo>
                  <a:cubicBezTo>
                    <a:pt x="217" y="122"/>
                    <a:pt x="217" y="122"/>
                    <a:pt x="217" y="122"/>
                  </a:cubicBezTo>
                  <a:cubicBezTo>
                    <a:pt x="217" y="121"/>
                    <a:pt x="217" y="121"/>
                    <a:pt x="216" y="120"/>
                  </a:cubicBezTo>
                  <a:moveTo>
                    <a:pt x="163" y="25"/>
                  </a:moveTo>
                  <a:cubicBezTo>
                    <a:pt x="163" y="25"/>
                    <a:pt x="163" y="25"/>
                    <a:pt x="163" y="25"/>
                  </a:cubicBezTo>
                  <a:cubicBezTo>
                    <a:pt x="157" y="33"/>
                    <a:pt x="150" y="41"/>
                    <a:pt x="142" y="50"/>
                  </a:cubicBezTo>
                  <a:cubicBezTo>
                    <a:pt x="139" y="53"/>
                    <a:pt x="136" y="56"/>
                    <a:pt x="133" y="60"/>
                  </a:cubicBezTo>
                  <a:cubicBezTo>
                    <a:pt x="133" y="60"/>
                    <a:pt x="133" y="60"/>
                    <a:pt x="133" y="60"/>
                  </a:cubicBezTo>
                  <a:cubicBezTo>
                    <a:pt x="131" y="62"/>
                    <a:pt x="130" y="63"/>
                    <a:pt x="128" y="65"/>
                  </a:cubicBezTo>
                  <a:cubicBezTo>
                    <a:pt x="128" y="65"/>
                    <a:pt x="127" y="66"/>
                    <a:pt x="127" y="66"/>
                  </a:cubicBezTo>
                  <a:cubicBezTo>
                    <a:pt x="123" y="70"/>
                    <a:pt x="120" y="74"/>
                    <a:pt x="116" y="78"/>
                  </a:cubicBezTo>
                  <a:cubicBezTo>
                    <a:pt x="116" y="79"/>
                    <a:pt x="116" y="79"/>
                    <a:pt x="116" y="79"/>
                  </a:cubicBezTo>
                  <a:cubicBezTo>
                    <a:pt x="104" y="91"/>
                    <a:pt x="91" y="104"/>
                    <a:pt x="79" y="115"/>
                  </a:cubicBezTo>
                  <a:cubicBezTo>
                    <a:pt x="79" y="116"/>
                    <a:pt x="79" y="116"/>
                    <a:pt x="79" y="116"/>
                  </a:cubicBezTo>
                  <a:cubicBezTo>
                    <a:pt x="75" y="119"/>
                    <a:pt x="72" y="122"/>
                    <a:pt x="69" y="125"/>
                  </a:cubicBezTo>
                  <a:cubicBezTo>
                    <a:pt x="55" y="137"/>
                    <a:pt x="43" y="149"/>
                    <a:pt x="31" y="158"/>
                  </a:cubicBezTo>
                  <a:cubicBezTo>
                    <a:pt x="29" y="160"/>
                    <a:pt x="27" y="161"/>
                    <a:pt x="25" y="163"/>
                  </a:cubicBezTo>
                  <a:cubicBezTo>
                    <a:pt x="25" y="163"/>
                    <a:pt x="25" y="163"/>
                    <a:pt x="25" y="163"/>
                  </a:cubicBezTo>
                  <a:cubicBezTo>
                    <a:pt x="68" y="129"/>
                    <a:pt x="129" y="68"/>
                    <a:pt x="163" y="25"/>
                  </a:cubicBezTo>
                  <a:cubicBezTo>
                    <a:pt x="163" y="25"/>
                    <a:pt x="163" y="25"/>
                    <a:pt x="163" y="25"/>
                  </a:cubicBezTo>
                  <a:moveTo>
                    <a:pt x="182" y="8"/>
                  </a:moveTo>
                  <a:cubicBezTo>
                    <a:pt x="185" y="15"/>
                    <a:pt x="185" y="15"/>
                    <a:pt x="185" y="15"/>
                  </a:cubicBezTo>
                  <a:cubicBezTo>
                    <a:pt x="211" y="18"/>
                    <a:pt x="246" y="20"/>
                    <a:pt x="280" y="20"/>
                  </a:cubicBezTo>
                  <a:cubicBezTo>
                    <a:pt x="281" y="20"/>
                    <a:pt x="283" y="20"/>
                    <a:pt x="285" y="20"/>
                  </a:cubicBezTo>
                  <a:cubicBezTo>
                    <a:pt x="285" y="20"/>
                    <a:pt x="285" y="20"/>
                    <a:pt x="285" y="20"/>
                  </a:cubicBezTo>
                  <a:cubicBezTo>
                    <a:pt x="285" y="20"/>
                    <a:pt x="285" y="20"/>
                    <a:pt x="285" y="20"/>
                  </a:cubicBezTo>
                  <a:cubicBezTo>
                    <a:pt x="285" y="20"/>
                    <a:pt x="285" y="20"/>
                    <a:pt x="285" y="20"/>
                  </a:cubicBezTo>
                  <a:cubicBezTo>
                    <a:pt x="283" y="20"/>
                    <a:pt x="281" y="20"/>
                    <a:pt x="279" y="20"/>
                  </a:cubicBezTo>
                  <a:cubicBezTo>
                    <a:pt x="279" y="20"/>
                    <a:pt x="279" y="20"/>
                    <a:pt x="279" y="20"/>
                  </a:cubicBezTo>
                  <a:cubicBezTo>
                    <a:pt x="245" y="20"/>
                    <a:pt x="211" y="18"/>
                    <a:pt x="185" y="15"/>
                  </a:cubicBezTo>
                  <a:cubicBezTo>
                    <a:pt x="185" y="15"/>
                    <a:pt x="185" y="15"/>
                    <a:pt x="185" y="15"/>
                  </a:cubicBezTo>
                  <a:cubicBezTo>
                    <a:pt x="182" y="8"/>
                    <a:pt x="182" y="8"/>
                    <a:pt x="182" y="8"/>
                  </a:cubicBezTo>
                  <a:moveTo>
                    <a:pt x="182" y="8"/>
                  </a:moveTo>
                  <a:cubicBezTo>
                    <a:pt x="182" y="8"/>
                    <a:pt x="182" y="8"/>
                    <a:pt x="182" y="8"/>
                  </a:cubicBezTo>
                  <a:cubicBezTo>
                    <a:pt x="182" y="8"/>
                    <a:pt x="182" y="8"/>
                    <a:pt x="182" y="8"/>
                  </a:cubicBezTo>
                  <a:moveTo>
                    <a:pt x="182" y="7"/>
                  </a:moveTo>
                  <a:cubicBezTo>
                    <a:pt x="182" y="7"/>
                    <a:pt x="182" y="7"/>
                    <a:pt x="182" y="7"/>
                  </a:cubicBezTo>
                  <a:cubicBezTo>
                    <a:pt x="182" y="7"/>
                    <a:pt x="182" y="7"/>
                    <a:pt x="182" y="7"/>
                  </a:cubicBezTo>
                  <a:moveTo>
                    <a:pt x="171" y="0"/>
                  </a:moveTo>
                  <a:cubicBezTo>
                    <a:pt x="169" y="0"/>
                    <a:pt x="167" y="0"/>
                    <a:pt x="166" y="1"/>
                  </a:cubicBezTo>
                  <a:cubicBezTo>
                    <a:pt x="167" y="0"/>
                    <a:pt x="169" y="0"/>
                    <a:pt x="171" y="0"/>
                  </a:cubicBezTo>
                  <a:moveTo>
                    <a:pt x="171" y="0"/>
                  </a:moveTo>
                  <a:cubicBezTo>
                    <a:pt x="171" y="0"/>
                    <a:pt x="171" y="0"/>
                    <a:pt x="171" y="0"/>
                  </a:cubicBezTo>
                  <a:cubicBezTo>
                    <a:pt x="171" y="0"/>
                    <a:pt x="171" y="0"/>
                    <a:pt x="171" y="0"/>
                  </a:cubicBezTo>
                  <a:cubicBezTo>
                    <a:pt x="171" y="0"/>
                    <a:pt x="171" y="0"/>
                    <a:pt x="171" y="0"/>
                  </a:cubicBezTo>
                </a:path>
              </a:pathLst>
            </a:custGeom>
            <a:solidFill>
              <a:srgbClr val="1D1A1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6" name="Freeform: Shape 53"/>
            <p:cNvSpPr/>
            <p:nvPr/>
          </p:nvSpPr>
          <p:spPr bwMode="auto">
            <a:xfrm>
              <a:off x="5227775" y="1647545"/>
              <a:ext cx="186142" cy="168324"/>
            </a:xfrm>
            <a:custGeom>
              <a:gdLst>
                <a:gd name="T0" fmla="*/ 184080385 w 27"/>
                <a:gd name="T1" fmla="*/ 0 h 25"/>
                <a:gd name="T2" fmla="*/ 184080385 w 27"/>
                <a:gd name="T3" fmla="*/ 0 h 25"/>
                <a:gd name="T4" fmla="*/ 184080385 w 27"/>
                <a:gd name="T5" fmla="*/ 0 h 25"/>
                <a:gd name="T6" fmla="*/ 113280237 w 27"/>
                <a:gd name="T7" fmla="*/ 14516100 h 25"/>
                <a:gd name="T8" fmla="*/ 113280237 w 27"/>
                <a:gd name="T9" fmla="*/ 14516100 h 25"/>
                <a:gd name="T10" fmla="*/ 113280237 w 27"/>
                <a:gd name="T11" fmla="*/ 14516100 h 25"/>
                <a:gd name="T12" fmla="*/ 113280237 w 27"/>
                <a:gd name="T13" fmla="*/ 14516100 h 25"/>
                <a:gd name="T14" fmla="*/ 0 w 27"/>
                <a:gd name="T15" fmla="*/ 174193200 h 25"/>
                <a:gd name="T16" fmla="*/ 14160030 w 27"/>
                <a:gd name="T17" fmla="*/ 246773700 h 25"/>
                <a:gd name="T18" fmla="*/ 70800148 w 27"/>
                <a:gd name="T19" fmla="*/ 362902500 h 25"/>
                <a:gd name="T20" fmla="*/ 70800148 w 27"/>
                <a:gd name="T21" fmla="*/ 362902500 h 25"/>
                <a:gd name="T22" fmla="*/ 70800148 w 27"/>
                <a:gd name="T23" fmla="*/ 362902500 h 25"/>
                <a:gd name="T24" fmla="*/ 70800148 w 27"/>
                <a:gd name="T25" fmla="*/ 362902500 h 25"/>
                <a:gd name="T26" fmla="*/ 184080385 w 27"/>
                <a:gd name="T27" fmla="*/ 203225400 h 25"/>
                <a:gd name="T28" fmla="*/ 184080385 w 27"/>
                <a:gd name="T29" fmla="*/ 188709300 h 25"/>
                <a:gd name="T30" fmla="*/ 184080385 w 27"/>
                <a:gd name="T31" fmla="*/ 188709300 h 25"/>
                <a:gd name="T32" fmla="*/ 184080385 w 27"/>
                <a:gd name="T33" fmla="*/ 188709300 h 25"/>
                <a:gd name="T34" fmla="*/ 198236652 w 27"/>
                <a:gd name="T35" fmla="*/ 188709300 h 25"/>
                <a:gd name="T36" fmla="*/ 198236652 w 27"/>
                <a:gd name="T37" fmla="*/ 188709300 h 25"/>
                <a:gd name="T38" fmla="*/ 198236652 w 27"/>
                <a:gd name="T39" fmla="*/ 203225400 h 25"/>
                <a:gd name="T40" fmla="*/ 382317037 w 27"/>
                <a:gd name="T41" fmla="*/ 217741500 h 25"/>
                <a:gd name="T42" fmla="*/ 339836948 w 27"/>
                <a:gd name="T43" fmla="*/ 116128800 h 25"/>
                <a:gd name="T44" fmla="*/ 339836948 w 27"/>
                <a:gd name="T45" fmla="*/ 116128800 h 25"/>
                <a:gd name="T46" fmla="*/ 339836948 w 27"/>
                <a:gd name="T47" fmla="*/ 116128800 h 25"/>
                <a:gd name="T48" fmla="*/ 339836948 w 27"/>
                <a:gd name="T49" fmla="*/ 116128800 h 25"/>
                <a:gd name="T50" fmla="*/ 339836948 w 27"/>
                <a:gd name="T51" fmla="*/ 101612700 h 25"/>
                <a:gd name="T52" fmla="*/ 339836948 w 27"/>
                <a:gd name="T53" fmla="*/ 101612700 h 25"/>
                <a:gd name="T54" fmla="*/ 339836948 w 27"/>
                <a:gd name="T55" fmla="*/ 101612700 h 25"/>
                <a:gd name="T56" fmla="*/ 339836948 w 27"/>
                <a:gd name="T57" fmla="*/ 101612700 h 25"/>
                <a:gd name="T58" fmla="*/ 184080385 w 27"/>
                <a:gd name="T59" fmla="*/ 0 h 25"/>
                <a:gd name="T60" fmla="*/ 184080385 w 27"/>
                <a:gd name="T61" fmla="*/ 0 h 25"/>
                <a:gd name="T62" fmla="*/ 184080385 w 27"/>
                <a:gd name="T63" fmla="*/ 0 h 25"/>
                <a:gd name="T64" fmla="*/ 184080385 w 27"/>
                <a:gd name="T65" fmla="*/ 0 h 2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27" h="25">
                  <a:moveTo>
                    <a:pt x="13" y="0"/>
                  </a:moveTo>
                  <a:cubicBezTo>
                    <a:pt x="13" y="0"/>
                    <a:pt x="13" y="0"/>
                    <a:pt x="13" y="0"/>
                  </a:cubicBezTo>
                  <a:cubicBezTo>
                    <a:pt x="13" y="0"/>
                    <a:pt x="13" y="0"/>
                    <a:pt x="13" y="0"/>
                  </a:cubicBezTo>
                  <a:cubicBezTo>
                    <a:pt x="11" y="0"/>
                    <a:pt x="9" y="0"/>
                    <a:pt x="8" y="1"/>
                  </a:cubicBezTo>
                  <a:cubicBezTo>
                    <a:pt x="8" y="1"/>
                    <a:pt x="8" y="1"/>
                    <a:pt x="8" y="1"/>
                  </a:cubicBezTo>
                  <a:cubicBezTo>
                    <a:pt x="8" y="1"/>
                    <a:pt x="8" y="1"/>
                    <a:pt x="8" y="1"/>
                  </a:cubicBezTo>
                  <a:cubicBezTo>
                    <a:pt x="8" y="1"/>
                    <a:pt x="8" y="1"/>
                    <a:pt x="8" y="1"/>
                  </a:cubicBezTo>
                  <a:cubicBezTo>
                    <a:pt x="3" y="3"/>
                    <a:pt x="0" y="8"/>
                    <a:pt x="0" y="12"/>
                  </a:cubicBezTo>
                  <a:cubicBezTo>
                    <a:pt x="0" y="14"/>
                    <a:pt x="1" y="16"/>
                    <a:pt x="1" y="17"/>
                  </a:cubicBezTo>
                  <a:cubicBezTo>
                    <a:pt x="5" y="25"/>
                    <a:pt x="5" y="25"/>
                    <a:pt x="5" y="25"/>
                  </a:cubicBezTo>
                  <a:cubicBezTo>
                    <a:pt x="5" y="25"/>
                    <a:pt x="5" y="25"/>
                    <a:pt x="5" y="25"/>
                  </a:cubicBezTo>
                  <a:cubicBezTo>
                    <a:pt x="5" y="25"/>
                    <a:pt x="5" y="25"/>
                    <a:pt x="5" y="25"/>
                  </a:cubicBezTo>
                  <a:cubicBezTo>
                    <a:pt x="5" y="25"/>
                    <a:pt x="5" y="25"/>
                    <a:pt x="5" y="25"/>
                  </a:cubicBezTo>
                  <a:cubicBezTo>
                    <a:pt x="8" y="21"/>
                    <a:pt x="11" y="17"/>
                    <a:pt x="13" y="14"/>
                  </a:cubicBezTo>
                  <a:cubicBezTo>
                    <a:pt x="13" y="14"/>
                    <a:pt x="13" y="13"/>
                    <a:pt x="13" y="13"/>
                  </a:cubicBezTo>
                  <a:cubicBezTo>
                    <a:pt x="13" y="13"/>
                    <a:pt x="13" y="13"/>
                    <a:pt x="13" y="13"/>
                  </a:cubicBezTo>
                  <a:cubicBezTo>
                    <a:pt x="13" y="13"/>
                    <a:pt x="13" y="13"/>
                    <a:pt x="13" y="13"/>
                  </a:cubicBezTo>
                  <a:cubicBezTo>
                    <a:pt x="13" y="13"/>
                    <a:pt x="13" y="13"/>
                    <a:pt x="14" y="13"/>
                  </a:cubicBezTo>
                  <a:cubicBezTo>
                    <a:pt x="14" y="13"/>
                    <a:pt x="14" y="13"/>
                    <a:pt x="14" y="13"/>
                  </a:cubicBezTo>
                  <a:cubicBezTo>
                    <a:pt x="14" y="14"/>
                    <a:pt x="14" y="14"/>
                    <a:pt x="14" y="14"/>
                  </a:cubicBezTo>
                  <a:cubicBezTo>
                    <a:pt x="18" y="14"/>
                    <a:pt x="23" y="15"/>
                    <a:pt x="27" y="15"/>
                  </a:cubicBezTo>
                  <a:cubicBezTo>
                    <a:pt x="24" y="8"/>
                    <a:pt x="24" y="8"/>
                    <a:pt x="24" y="8"/>
                  </a:cubicBezTo>
                  <a:cubicBezTo>
                    <a:pt x="24" y="8"/>
                    <a:pt x="24" y="8"/>
                    <a:pt x="24" y="8"/>
                  </a:cubicBezTo>
                  <a:cubicBezTo>
                    <a:pt x="24" y="8"/>
                    <a:pt x="24" y="8"/>
                    <a:pt x="24" y="8"/>
                  </a:cubicBezTo>
                  <a:cubicBezTo>
                    <a:pt x="24" y="8"/>
                    <a:pt x="24" y="8"/>
                    <a:pt x="24" y="8"/>
                  </a:cubicBezTo>
                  <a:cubicBezTo>
                    <a:pt x="24" y="8"/>
                    <a:pt x="24" y="7"/>
                    <a:pt x="24" y="7"/>
                  </a:cubicBezTo>
                  <a:cubicBezTo>
                    <a:pt x="24" y="7"/>
                    <a:pt x="24" y="7"/>
                    <a:pt x="24" y="7"/>
                  </a:cubicBezTo>
                  <a:cubicBezTo>
                    <a:pt x="24" y="7"/>
                    <a:pt x="24" y="7"/>
                    <a:pt x="24" y="7"/>
                  </a:cubicBezTo>
                  <a:cubicBezTo>
                    <a:pt x="24" y="7"/>
                    <a:pt x="24" y="7"/>
                    <a:pt x="24" y="7"/>
                  </a:cubicBezTo>
                  <a:cubicBezTo>
                    <a:pt x="22" y="3"/>
                    <a:pt x="17" y="0"/>
                    <a:pt x="13" y="0"/>
                  </a:cubicBezTo>
                  <a:cubicBezTo>
                    <a:pt x="13" y="0"/>
                    <a:pt x="13" y="0"/>
                    <a:pt x="13" y="0"/>
                  </a:cubicBezTo>
                  <a:cubicBezTo>
                    <a:pt x="13" y="0"/>
                    <a:pt x="13" y="0"/>
                    <a:pt x="13" y="0"/>
                  </a:cubicBezTo>
                  <a:cubicBezTo>
                    <a:pt x="13" y="0"/>
                    <a:pt x="13" y="0"/>
                    <a:pt x="13" y="0"/>
                  </a:cubicBezTo>
                </a:path>
              </a:pathLst>
            </a:custGeom>
            <a:solidFill>
              <a:schemeClr val="accent4">
                <a:lumMod val="7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7" name="Freeform: Shape 54"/>
            <p:cNvSpPr/>
            <p:nvPr/>
          </p:nvSpPr>
          <p:spPr bwMode="auto">
            <a:xfrm>
              <a:off x="5262677" y="5258100"/>
              <a:ext cx="177417" cy="154298"/>
            </a:xfrm>
            <a:custGeom>
              <a:gdLst>
                <a:gd name="T0" fmla="*/ 41617993 w 26"/>
                <a:gd name="T1" fmla="*/ 0 h 23"/>
                <a:gd name="T2" fmla="*/ 41617993 w 26"/>
                <a:gd name="T3" fmla="*/ 0 h 23"/>
                <a:gd name="T4" fmla="*/ 41617993 w 26"/>
                <a:gd name="T5" fmla="*/ 0 h 23"/>
                <a:gd name="T6" fmla="*/ 41617993 w 26"/>
                <a:gd name="T7" fmla="*/ 0 h 23"/>
                <a:gd name="T8" fmla="*/ 13873906 w 26"/>
                <a:gd name="T9" fmla="*/ 86466444 h 23"/>
                <a:gd name="T10" fmla="*/ 0 w 26"/>
                <a:gd name="T11" fmla="*/ 158522446 h 23"/>
                <a:gd name="T12" fmla="*/ 97106167 w 26"/>
                <a:gd name="T13" fmla="*/ 317048688 h 23"/>
                <a:gd name="T14" fmla="*/ 166464522 w 26"/>
                <a:gd name="T15" fmla="*/ 331459129 h 23"/>
                <a:gd name="T16" fmla="*/ 166464522 w 26"/>
                <a:gd name="T17" fmla="*/ 331459129 h 23"/>
                <a:gd name="T18" fmla="*/ 166464522 w 26"/>
                <a:gd name="T19" fmla="*/ 331459129 h 23"/>
                <a:gd name="T20" fmla="*/ 319058863 w 26"/>
                <a:gd name="T21" fmla="*/ 230578448 h 23"/>
                <a:gd name="T22" fmla="*/ 319058863 w 26"/>
                <a:gd name="T23" fmla="*/ 230578448 h 23"/>
                <a:gd name="T24" fmla="*/ 319058863 w 26"/>
                <a:gd name="T25" fmla="*/ 230578448 h 23"/>
                <a:gd name="T26" fmla="*/ 319058863 w 26"/>
                <a:gd name="T27" fmla="*/ 230578448 h 23"/>
                <a:gd name="T28" fmla="*/ 360676856 w 26"/>
                <a:gd name="T29" fmla="*/ 129701563 h 23"/>
                <a:gd name="T30" fmla="*/ 360676856 w 26"/>
                <a:gd name="T31" fmla="*/ 129701563 h 23"/>
                <a:gd name="T32" fmla="*/ 360676856 w 26"/>
                <a:gd name="T33" fmla="*/ 129701563 h 23"/>
                <a:gd name="T34" fmla="*/ 166464522 w 26"/>
                <a:gd name="T35" fmla="*/ 158522446 h 23"/>
                <a:gd name="T36" fmla="*/ 166464522 w 26"/>
                <a:gd name="T37" fmla="*/ 158522446 h 23"/>
                <a:gd name="T38" fmla="*/ 166464522 w 26"/>
                <a:gd name="T39" fmla="*/ 158522446 h 23"/>
                <a:gd name="T40" fmla="*/ 166464522 w 26"/>
                <a:gd name="T41" fmla="*/ 158522446 h 23"/>
                <a:gd name="T42" fmla="*/ 152594341 w 26"/>
                <a:gd name="T43" fmla="*/ 158522446 h 23"/>
                <a:gd name="T44" fmla="*/ 152594341 w 26"/>
                <a:gd name="T45" fmla="*/ 158522446 h 23"/>
                <a:gd name="T46" fmla="*/ 152594341 w 26"/>
                <a:gd name="T47" fmla="*/ 144112005 h 23"/>
                <a:gd name="T48" fmla="*/ 41617993 w 26"/>
                <a:gd name="T49" fmla="*/ 0 h 2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26" h="23">
                  <a:moveTo>
                    <a:pt x="3" y="0"/>
                  </a:moveTo>
                  <a:cubicBezTo>
                    <a:pt x="3" y="0"/>
                    <a:pt x="3" y="0"/>
                    <a:pt x="3" y="0"/>
                  </a:cubicBezTo>
                  <a:cubicBezTo>
                    <a:pt x="3" y="0"/>
                    <a:pt x="3" y="0"/>
                    <a:pt x="3" y="0"/>
                  </a:cubicBezTo>
                  <a:cubicBezTo>
                    <a:pt x="3" y="0"/>
                    <a:pt x="3" y="0"/>
                    <a:pt x="3" y="0"/>
                  </a:cubicBezTo>
                  <a:cubicBezTo>
                    <a:pt x="1" y="6"/>
                    <a:pt x="1" y="6"/>
                    <a:pt x="1" y="6"/>
                  </a:cubicBezTo>
                  <a:cubicBezTo>
                    <a:pt x="0" y="8"/>
                    <a:pt x="0" y="10"/>
                    <a:pt x="0" y="11"/>
                  </a:cubicBezTo>
                  <a:cubicBezTo>
                    <a:pt x="0" y="16"/>
                    <a:pt x="2" y="20"/>
                    <a:pt x="7" y="22"/>
                  </a:cubicBezTo>
                  <a:cubicBezTo>
                    <a:pt x="9" y="23"/>
                    <a:pt x="10" y="23"/>
                    <a:pt x="12" y="23"/>
                  </a:cubicBezTo>
                  <a:cubicBezTo>
                    <a:pt x="12" y="23"/>
                    <a:pt x="12" y="23"/>
                    <a:pt x="12" y="23"/>
                  </a:cubicBezTo>
                  <a:cubicBezTo>
                    <a:pt x="12" y="23"/>
                    <a:pt x="12" y="23"/>
                    <a:pt x="12" y="23"/>
                  </a:cubicBezTo>
                  <a:cubicBezTo>
                    <a:pt x="17" y="23"/>
                    <a:pt x="21" y="21"/>
                    <a:pt x="23" y="16"/>
                  </a:cubicBezTo>
                  <a:cubicBezTo>
                    <a:pt x="23" y="16"/>
                    <a:pt x="23" y="16"/>
                    <a:pt x="23" y="16"/>
                  </a:cubicBezTo>
                  <a:cubicBezTo>
                    <a:pt x="23" y="16"/>
                    <a:pt x="23" y="16"/>
                    <a:pt x="23" y="16"/>
                  </a:cubicBezTo>
                  <a:cubicBezTo>
                    <a:pt x="23" y="16"/>
                    <a:pt x="23" y="16"/>
                    <a:pt x="23" y="16"/>
                  </a:cubicBezTo>
                  <a:cubicBezTo>
                    <a:pt x="26" y="9"/>
                    <a:pt x="26" y="9"/>
                    <a:pt x="26" y="9"/>
                  </a:cubicBezTo>
                  <a:cubicBezTo>
                    <a:pt x="26" y="9"/>
                    <a:pt x="26" y="9"/>
                    <a:pt x="26" y="9"/>
                  </a:cubicBezTo>
                  <a:cubicBezTo>
                    <a:pt x="26" y="9"/>
                    <a:pt x="26" y="9"/>
                    <a:pt x="26" y="9"/>
                  </a:cubicBezTo>
                  <a:cubicBezTo>
                    <a:pt x="21" y="9"/>
                    <a:pt x="16" y="10"/>
                    <a:pt x="12" y="11"/>
                  </a:cubicBezTo>
                  <a:cubicBezTo>
                    <a:pt x="12" y="11"/>
                    <a:pt x="12" y="11"/>
                    <a:pt x="12" y="11"/>
                  </a:cubicBezTo>
                  <a:cubicBezTo>
                    <a:pt x="12" y="11"/>
                    <a:pt x="12" y="11"/>
                    <a:pt x="12" y="11"/>
                  </a:cubicBezTo>
                  <a:cubicBezTo>
                    <a:pt x="12" y="11"/>
                    <a:pt x="12" y="11"/>
                    <a:pt x="12" y="11"/>
                  </a:cubicBezTo>
                  <a:cubicBezTo>
                    <a:pt x="12" y="11"/>
                    <a:pt x="12" y="11"/>
                    <a:pt x="11" y="11"/>
                  </a:cubicBezTo>
                  <a:cubicBezTo>
                    <a:pt x="11" y="11"/>
                    <a:pt x="11" y="11"/>
                    <a:pt x="11" y="11"/>
                  </a:cubicBezTo>
                  <a:cubicBezTo>
                    <a:pt x="11" y="10"/>
                    <a:pt x="11" y="10"/>
                    <a:pt x="11" y="10"/>
                  </a:cubicBezTo>
                  <a:cubicBezTo>
                    <a:pt x="9" y="7"/>
                    <a:pt x="6" y="4"/>
                    <a:pt x="3" y="0"/>
                  </a:cubicBezTo>
                </a:path>
              </a:pathLst>
            </a:custGeom>
            <a:solidFill>
              <a:schemeClr val="accent4">
                <a:lumMod val="7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8" name="Freeform: Shape 55"/>
            <p:cNvSpPr/>
            <p:nvPr/>
          </p:nvSpPr>
          <p:spPr bwMode="auto">
            <a:xfrm>
              <a:off x="4128374" y="4124717"/>
              <a:ext cx="503166" cy="246876"/>
            </a:xfrm>
            <a:custGeom>
              <a:gdLst>
                <a:gd name="T0" fmla="*/ 1033233302 w 73"/>
                <a:gd name="T1" fmla="*/ 0 h 37"/>
                <a:gd name="T2" fmla="*/ 226463485 w 73"/>
                <a:gd name="T3" fmla="*/ 356393578 h 37"/>
                <a:gd name="T4" fmla="*/ 226463485 w 73"/>
                <a:gd name="T5" fmla="*/ 356393578 h 37"/>
                <a:gd name="T6" fmla="*/ 212306460 w 73"/>
                <a:gd name="T7" fmla="*/ 313626500 h 37"/>
                <a:gd name="T8" fmla="*/ 226463485 w 73"/>
                <a:gd name="T9" fmla="*/ 142558186 h 37"/>
                <a:gd name="T10" fmla="*/ 226463485 w 73"/>
                <a:gd name="T11" fmla="*/ 142558186 h 37"/>
                <a:gd name="T12" fmla="*/ 226463485 w 73"/>
                <a:gd name="T13" fmla="*/ 142558186 h 37"/>
                <a:gd name="T14" fmla="*/ 226463485 w 73"/>
                <a:gd name="T15" fmla="*/ 142558186 h 37"/>
                <a:gd name="T16" fmla="*/ 113229861 w 73"/>
                <a:gd name="T17" fmla="*/ 185325265 h 37"/>
                <a:gd name="T18" fmla="*/ 0 w 73"/>
                <a:gd name="T19" fmla="*/ 356393578 h 37"/>
                <a:gd name="T20" fmla="*/ 14153262 w 73"/>
                <a:gd name="T21" fmla="*/ 413417608 h 37"/>
                <a:gd name="T22" fmla="*/ 14153262 w 73"/>
                <a:gd name="T23" fmla="*/ 413417608 h 37"/>
                <a:gd name="T24" fmla="*/ 14153262 w 73"/>
                <a:gd name="T25" fmla="*/ 413417608 h 37"/>
                <a:gd name="T26" fmla="*/ 14153262 w 73"/>
                <a:gd name="T27" fmla="*/ 413417608 h 37"/>
                <a:gd name="T28" fmla="*/ 14153262 w 73"/>
                <a:gd name="T29" fmla="*/ 413417608 h 37"/>
                <a:gd name="T30" fmla="*/ 169846673 w 73"/>
                <a:gd name="T31" fmla="*/ 527461892 h 37"/>
                <a:gd name="T32" fmla="*/ 169846673 w 73"/>
                <a:gd name="T33" fmla="*/ 527461892 h 37"/>
                <a:gd name="T34" fmla="*/ 169846673 w 73"/>
                <a:gd name="T35" fmla="*/ 527461892 h 37"/>
                <a:gd name="T36" fmla="*/ 240616747 w 73"/>
                <a:gd name="T37" fmla="*/ 513204941 h 37"/>
                <a:gd name="T38" fmla="*/ 240616747 w 73"/>
                <a:gd name="T39" fmla="*/ 513204941 h 37"/>
                <a:gd name="T40" fmla="*/ 240616747 w 73"/>
                <a:gd name="T41" fmla="*/ 513204941 h 37"/>
                <a:gd name="T42" fmla="*/ 367999871 w 73"/>
                <a:gd name="T43" fmla="*/ 456184686 h 37"/>
                <a:gd name="T44" fmla="*/ 226463485 w 73"/>
                <a:gd name="T45" fmla="*/ 356393578 h 37"/>
                <a:gd name="T46" fmla="*/ 226463485 w 73"/>
                <a:gd name="T47" fmla="*/ 356393578 h 37"/>
                <a:gd name="T48" fmla="*/ 1033233302 w 73"/>
                <a:gd name="T49" fmla="*/ 14256951 h 37"/>
                <a:gd name="T50" fmla="*/ 1033233302 w 73"/>
                <a:gd name="T51" fmla="*/ 0 h 37"/>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73" h="37">
                  <a:moveTo>
                    <a:pt x="73" y="0"/>
                  </a:moveTo>
                  <a:cubicBezTo>
                    <a:pt x="49" y="10"/>
                    <a:pt x="29" y="19"/>
                    <a:pt x="16" y="25"/>
                  </a:cubicBezTo>
                  <a:cubicBezTo>
                    <a:pt x="16" y="25"/>
                    <a:pt x="16" y="25"/>
                    <a:pt x="16" y="25"/>
                  </a:cubicBezTo>
                  <a:cubicBezTo>
                    <a:pt x="16" y="25"/>
                    <a:pt x="15" y="24"/>
                    <a:pt x="15" y="22"/>
                  </a:cubicBezTo>
                  <a:cubicBezTo>
                    <a:pt x="16" y="18"/>
                    <a:pt x="16" y="14"/>
                    <a:pt x="16" y="10"/>
                  </a:cubicBezTo>
                  <a:cubicBezTo>
                    <a:pt x="16" y="10"/>
                    <a:pt x="16" y="10"/>
                    <a:pt x="16" y="10"/>
                  </a:cubicBezTo>
                  <a:cubicBezTo>
                    <a:pt x="16" y="10"/>
                    <a:pt x="16" y="10"/>
                    <a:pt x="16" y="10"/>
                  </a:cubicBezTo>
                  <a:cubicBezTo>
                    <a:pt x="16" y="10"/>
                    <a:pt x="16" y="10"/>
                    <a:pt x="16" y="10"/>
                  </a:cubicBezTo>
                  <a:cubicBezTo>
                    <a:pt x="8" y="13"/>
                    <a:pt x="8" y="13"/>
                    <a:pt x="8" y="13"/>
                  </a:cubicBezTo>
                  <a:cubicBezTo>
                    <a:pt x="3" y="15"/>
                    <a:pt x="0" y="20"/>
                    <a:pt x="0" y="25"/>
                  </a:cubicBezTo>
                  <a:cubicBezTo>
                    <a:pt x="0" y="26"/>
                    <a:pt x="0" y="28"/>
                    <a:pt x="1" y="29"/>
                  </a:cubicBezTo>
                  <a:cubicBezTo>
                    <a:pt x="1" y="29"/>
                    <a:pt x="1" y="29"/>
                    <a:pt x="1" y="29"/>
                  </a:cubicBezTo>
                  <a:cubicBezTo>
                    <a:pt x="1" y="29"/>
                    <a:pt x="1" y="29"/>
                    <a:pt x="1" y="29"/>
                  </a:cubicBezTo>
                  <a:cubicBezTo>
                    <a:pt x="1" y="29"/>
                    <a:pt x="1" y="29"/>
                    <a:pt x="1" y="29"/>
                  </a:cubicBezTo>
                  <a:cubicBezTo>
                    <a:pt x="1" y="29"/>
                    <a:pt x="1" y="29"/>
                    <a:pt x="1" y="29"/>
                  </a:cubicBezTo>
                  <a:cubicBezTo>
                    <a:pt x="3" y="34"/>
                    <a:pt x="7" y="37"/>
                    <a:pt x="12" y="37"/>
                  </a:cubicBezTo>
                  <a:cubicBezTo>
                    <a:pt x="12" y="37"/>
                    <a:pt x="12" y="37"/>
                    <a:pt x="12" y="37"/>
                  </a:cubicBezTo>
                  <a:cubicBezTo>
                    <a:pt x="12" y="37"/>
                    <a:pt x="12" y="37"/>
                    <a:pt x="12" y="37"/>
                  </a:cubicBezTo>
                  <a:cubicBezTo>
                    <a:pt x="14" y="37"/>
                    <a:pt x="15" y="37"/>
                    <a:pt x="17" y="36"/>
                  </a:cubicBezTo>
                  <a:cubicBezTo>
                    <a:pt x="17" y="36"/>
                    <a:pt x="17" y="36"/>
                    <a:pt x="17" y="36"/>
                  </a:cubicBezTo>
                  <a:cubicBezTo>
                    <a:pt x="17" y="36"/>
                    <a:pt x="17" y="36"/>
                    <a:pt x="17" y="36"/>
                  </a:cubicBezTo>
                  <a:cubicBezTo>
                    <a:pt x="26" y="32"/>
                    <a:pt x="26" y="32"/>
                    <a:pt x="26" y="32"/>
                  </a:cubicBezTo>
                  <a:cubicBezTo>
                    <a:pt x="23" y="30"/>
                    <a:pt x="19" y="27"/>
                    <a:pt x="16" y="25"/>
                  </a:cubicBezTo>
                  <a:cubicBezTo>
                    <a:pt x="16" y="25"/>
                    <a:pt x="16" y="25"/>
                    <a:pt x="16" y="25"/>
                  </a:cubicBezTo>
                  <a:cubicBezTo>
                    <a:pt x="73" y="1"/>
                    <a:pt x="73" y="1"/>
                    <a:pt x="73" y="1"/>
                  </a:cubicBezTo>
                  <a:cubicBezTo>
                    <a:pt x="73" y="0"/>
                    <a:pt x="73" y="0"/>
                    <a:pt x="73" y="0"/>
                  </a:cubicBezTo>
                </a:path>
              </a:pathLst>
            </a:custGeom>
            <a:solidFill>
              <a:schemeClr val="accent4">
                <a:lumMod val="7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49" name="Freeform: Shape 56"/>
            <p:cNvSpPr/>
            <p:nvPr/>
          </p:nvSpPr>
          <p:spPr bwMode="auto">
            <a:xfrm>
              <a:off x="4134191" y="2699572"/>
              <a:ext cx="174508" cy="179546"/>
            </a:xfrm>
            <a:custGeom>
              <a:gdLst>
                <a:gd name="T0" fmla="*/ 174193200 w 25"/>
                <a:gd name="T1" fmla="*/ 0 h 27"/>
                <a:gd name="T2" fmla="*/ 174193200 w 25"/>
                <a:gd name="T3" fmla="*/ 0 h 27"/>
                <a:gd name="T4" fmla="*/ 174193200 w 25"/>
                <a:gd name="T5" fmla="*/ 0 h 27"/>
                <a:gd name="T6" fmla="*/ 14516100 w 25"/>
                <a:gd name="T7" fmla="*/ 99120207 h 27"/>
                <a:gd name="T8" fmla="*/ 14516100 w 25"/>
                <a:gd name="T9" fmla="*/ 99120207 h 27"/>
                <a:gd name="T10" fmla="*/ 14516100 w 25"/>
                <a:gd name="T11" fmla="*/ 99120207 h 27"/>
                <a:gd name="T12" fmla="*/ 14516100 w 25"/>
                <a:gd name="T13" fmla="*/ 99120207 h 27"/>
                <a:gd name="T14" fmla="*/ 14516100 w 25"/>
                <a:gd name="T15" fmla="*/ 99120207 h 27"/>
                <a:gd name="T16" fmla="*/ 14516100 w 25"/>
                <a:gd name="T17" fmla="*/ 99120207 h 27"/>
                <a:gd name="T18" fmla="*/ 14516100 w 25"/>
                <a:gd name="T19" fmla="*/ 99120207 h 27"/>
                <a:gd name="T20" fmla="*/ 14516100 w 25"/>
                <a:gd name="T21" fmla="*/ 99120207 h 27"/>
                <a:gd name="T22" fmla="*/ 0 w 25"/>
                <a:gd name="T23" fmla="*/ 169920356 h 27"/>
                <a:gd name="T24" fmla="*/ 101612700 w 25"/>
                <a:gd name="T25" fmla="*/ 325676919 h 27"/>
                <a:gd name="T26" fmla="*/ 101612700 w 25"/>
                <a:gd name="T27" fmla="*/ 325676919 h 27"/>
                <a:gd name="T28" fmla="*/ 232257600 w 25"/>
                <a:gd name="T29" fmla="*/ 382317037 h 27"/>
                <a:gd name="T30" fmla="*/ 203225400 w 25"/>
                <a:gd name="T31" fmla="*/ 184080385 h 27"/>
                <a:gd name="T32" fmla="*/ 203225400 w 25"/>
                <a:gd name="T33" fmla="*/ 184080385 h 27"/>
                <a:gd name="T34" fmla="*/ 203225400 w 25"/>
                <a:gd name="T35" fmla="*/ 184080385 h 27"/>
                <a:gd name="T36" fmla="*/ 203225400 w 25"/>
                <a:gd name="T37" fmla="*/ 184080385 h 27"/>
                <a:gd name="T38" fmla="*/ 203225400 w 25"/>
                <a:gd name="T39" fmla="*/ 184080385 h 27"/>
                <a:gd name="T40" fmla="*/ 203225400 w 25"/>
                <a:gd name="T41" fmla="*/ 169920356 h 27"/>
                <a:gd name="T42" fmla="*/ 217741500 w 25"/>
                <a:gd name="T43" fmla="*/ 184080385 h 27"/>
                <a:gd name="T44" fmla="*/ 362902500 w 25"/>
                <a:gd name="T45" fmla="*/ 70800148 h 27"/>
                <a:gd name="T46" fmla="*/ 362902500 w 25"/>
                <a:gd name="T47" fmla="*/ 70800148 h 27"/>
                <a:gd name="T48" fmla="*/ 362902500 w 25"/>
                <a:gd name="T49" fmla="*/ 70800148 h 27"/>
                <a:gd name="T50" fmla="*/ 362902500 w 25"/>
                <a:gd name="T51" fmla="*/ 70800148 h 27"/>
                <a:gd name="T52" fmla="*/ 246773700 w 25"/>
                <a:gd name="T53" fmla="*/ 14160030 h 27"/>
                <a:gd name="T54" fmla="*/ 246773700 w 25"/>
                <a:gd name="T55" fmla="*/ 14160030 h 27"/>
                <a:gd name="T56" fmla="*/ 174193200 w 25"/>
                <a:gd name="T57" fmla="*/ 0 h 27"/>
                <a:gd name="T58" fmla="*/ 174193200 w 25"/>
                <a:gd name="T59" fmla="*/ 0 h 27"/>
                <a:gd name="T60" fmla="*/ 174193200 w 25"/>
                <a:gd name="T61" fmla="*/ 0 h 27"/>
                <a:gd name="T62" fmla="*/ 174193200 w 25"/>
                <a:gd name="T63" fmla="*/ 0 h 2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5" h="27">
                  <a:moveTo>
                    <a:pt x="12" y="0"/>
                  </a:moveTo>
                  <a:cubicBezTo>
                    <a:pt x="12" y="0"/>
                    <a:pt x="12" y="0"/>
                    <a:pt x="12" y="0"/>
                  </a:cubicBezTo>
                  <a:cubicBezTo>
                    <a:pt x="12" y="0"/>
                    <a:pt x="12" y="0"/>
                    <a:pt x="12" y="0"/>
                  </a:cubicBezTo>
                  <a:cubicBezTo>
                    <a:pt x="7" y="0"/>
                    <a:pt x="3" y="2"/>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1" y="7"/>
                    <a:pt x="1" y="7"/>
                    <a:pt x="1" y="7"/>
                  </a:cubicBezTo>
                  <a:cubicBezTo>
                    <a:pt x="0" y="9"/>
                    <a:pt x="0" y="10"/>
                    <a:pt x="0" y="12"/>
                  </a:cubicBezTo>
                  <a:cubicBezTo>
                    <a:pt x="0" y="17"/>
                    <a:pt x="2" y="21"/>
                    <a:pt x="7" y="23"/>
                  </a:cubicBezTo>
                  <a:cubicBezTo>
                    <a:pt x="7" y="23"/>
                    <a:pt x="7" y="23"/>
                    <a:pt x="7" y="23"/>
                  </a:cubicBezTo>
                  <a:cubicBezTo>
                    <a:pt x="16" y="27"/>
                    <a:pt x="16" y="27"/>
                    <a:pt x="16" y="27"/>
                  </a:cubicBezTo>
                  <a:cubicBezTo>
                    <a:pt x="15" y="22"/>
                    <a:pt x="15" y="18"/>
                    <a:pt x="14" y="13"/>
                  </a:cubicBezTo>
                  <a:cubicBezTo>
                    <a:pt x="14" y="13"/>
                    <a:pt x="14" y="13"/>
                    <a:pt x="14" y="13"/>
                  </a:cubicBezTo>
                  <a:cubicBezTo>
                    <a:pt x="14" y="13"/>
                    <a:pt x="14" y="13"/>
                    <a:pt x="14" y="13"/>
                  </a:cubicBezTo>
                  <a:cubicBezTo>
                    <a:pt x="14" y="13"/>
                    <a:pt x="14" y="13"/>
                    <a:pt x="14" y="13"/>
                  </a:cubicBezTo>
                  <a:cubicBezTo>
                    <a:pt x="14" y="13"/>
                    <a:pt x="14" y="13"/>
                    <a:pt x="14" y="13"/>
                  </a:cubicBezTo>
                  <a:cubicBezTo>
                    <a:pt x="14" y="12"/>
                    <a:pt x="14" y="12"/>
                    <a:pt x="14" y="12"/>
                  </a:cubicBezTo>
                  <a:cubicBezTo>
                    <a:pt x="15" y="13"/>
                    <a:pt x="15" y="13"/>
                    <a:pt x="15" y="13"/>
                  </a:cubicBezTo>
                  <a:cubicBezTo>
                    <a:pt x="18" y="10"/>
                    <a:pt x="22" y="8"/>
                    <a:pt x="25" y="5"/>
                  </a:cubicBezTo>
                  <a:cubicBezTo>
                    <a:pt x="25" y="5"/>
                    <a:pt x="25" y="5"/>
                    <a:pt x="25" y="5"/>
                  </a:cubicBezTo>
                  <a:cubicBezTo>
                    <a:pt x="25" y="5"/>
                    <a:pt x="25" y="5"/>
                    <a:pt x="25" y="5"/>
                  </a:cubicBezTo>
                  <a:cubicBezTo>
                    <a:pt x="25" y="5"/>
                    <a:pt x="25" y="5"/>
                    <a:pt x="25" y="5"/>
                  </a:cubicBezTo>
                  <a:cubicBezTo>
                    <a:pt x="17" y="1"/>
                    <a:pt x="17" y="1"/>
                    <a:pt x="17" y="1"/>
                  </a:cubicBezTo>
                  <a:cubicBezTo>
                    <a:pt x="17" y="1"/>
                    <a:pt x="17" y="1"/>
                    <a:pt x="17" y="1"/>
                  </a:cubicBezTo>
                  <a:cubicBezTo>
                    <a:pt x="15" y="0"/>
                    <a:pt x="14" y="0"/>
                    <a:pt x="12" y="0"/>
                  </a:cubicBezTo>
                  <a:cubicBezTo>
                    <a:pt x="12" y="0"/>
                    <a:pt x="12" y="0"/>
                    <a:pt x="12" y="0"/>
                  </a:cubicBezTo>
                  <a:cubicBezTo>
                    <a:pt x="12" y="0"/>
                    <a:pt x="12" y="0"/>
                    <a:pt x="12" y="0"/>
                  </a:cubicBezTo>
                  <a:cubicBezTo>
                    <a:pt x="12" y="0"/>
                    <a:pt x="12" y="0"/>
                    <a:pt x="12" y="0"/>
                  </a:cubicBezTo>
                </a:path>
              </a:pathLst>
            </a:custGeom>
            <a:solidFill>
              <a:schemeClr val="accent4">
                <a:lumMod val="7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0" name="Freeform: Shape 57"/>
            <p:cNvSpPr/>
            <p:nvPr/>
          </p:nvSpPr>
          <p:spPr bwMode="auto">
            <a:xfrm>
              <a:off x="4233079" y="2780928"/>
              <a:ext cx="1724723" cy="1512113"/>
            </a:xfrm>
            <a:custGeom>
              <a:gdLst>
                <a:gd name="T0" fmla="*/ 0 w 250"/>
                <a:gd name="T1" fmla="*/ 14207021 h 227"/>
                <a:gd name="T2" fmla="*/ 28358372 w 250"/>
                <a:gd name="T3" fmla="*/ 213131706 h 227"/>
                <a:gd name="T4" fmla="*/ 14181069 w 250"/>
                <a:gd name="T5" fmla="*/ 2147483646 h 227"/>
                <a:gd name="T6" fmla="*/ 0 w 250"/>
                <a:gd name="T7" fmla="*/ 2147483646 h 227"/>
                <a:gd name="T8" fmla="*/ 14181069 w 250"/>
                <a:gd name="T9" fmla="*/ 2147483646 h 227"/>
                <a:gd name="T10" fmla="*/ 14181069 w 250"/>
                <a:gd name="T11" fmla="*/ 2147483646 h 227"/>
                <a:gd name="T12" fmla="*/ 822404088 w 250"/>
                <a:gd name="T13" fmla="*/ 2147483646 h 227"/>
                <a:gd name="T14" fmla="*/ 822404088 w 250"/>
                <a:gd name="T15" fmla="*/ 2147483646 h 227"/>
                <a:gd name="T16" fmla="*/ 2147483646 w 250"/>
                <a:gd name="T17" fmla="*/ 1719249364 h 227"/>
                <a:gd name="T18" fmla="*/ 2147483646 w 250"/>
                <a:gd name="T19" fmla="*/ 1605581885 h 227"/>
                <a:gd name="T20" fmla="*/ 2147483646 w 250"/>
                <a:gd name="T21" fmla="*/ 1477703615 h 227"/>
                <a:gd name="T22" fmla="*/ 1488835246 w 250"/>
                <a:gd name="T23" fmla="*/ 625180559 h 227"/>
                <a:gd name="T24" fmla="*/ 1517193619 w 250"/>
                <a:gd name="T25" fmla="*/ 639391350 h 227"/>
                <a:gd name="T26" fmla="*/ 1488835246 w 250"/>
                <a:gd name="T27" fmla="*/ 625180559 h 227"/>
                <a:gd name="T28" fmla="*/ 0 w 250"/>
                <a:gd name="T29" fmla="*/ 14207021 h 227"/>
                <a:gd name="T30" fmla="*/ 0 w 250"/>
                <a:gd name="T31" fmla="*/ 0 h 227"/>
                <a:gd name="T32" fmla="*/ 0 w 250"/>
                <a:gd name="T33" fmla="*/ 14207021 h 227"/>
                <a:gd name="T34" fmla="*/ 0 w 250"/>
                <a:gd name="T35" fmla="*/ 14207021 h 227"/>
                <a:gd name="T36" fmla="*/ 14181069 w 250"/>
                <a:gd name="T37" fmla="*/ 14207021 h 227"/>
                <a:gd name="T38" fmla="*/ 0 w 250"/>
                <a:gd name="T39" fmla="*/ 0 h 22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50" h="226">
                  <a:moveTo>
                    <a:pt x="0" y="1"/>
                  </a:moveTo>
                  <a:cubicBezTo>
                    <a:pt x="1" y="6"/>
                    <a:pt x="1" y="10"/>
                    <a:pt x="2" y="15"/>
                  </a:cubicBezTo>
                  <a:cubicBezTo>
                    <a:pt x="8" y="70"/>
                    <a:pt x="7" y="159"/>
                    <a:pt x="1" y="212"/>
                  </a:cubicBezTo>
                  <a:cubicBezTo>
                    <a:pt x="1" y="216"/>
                    <a:pt x="1" y="220"/>
                    <a:pt x="0" y="224"/>
                  </a:cubicBezTo>
                  <a:cubicBezTo>
                    <a:pt x="0" y="226"/>
                    <a:pt x="1" y="227"/>
                    <a:pt x="1" y="227"/>
                  </a:cubicBezTo>
                  <a:cubicBezTo>
                    <a:pt x="1" y="227"/>
                    <a:pt x="1" y="227"/>
                    <a:pt x="1" y="227"/>
                  </a:cubicBezTo>
                  <a:cubicBezTo>
                    <a:pt x="14" y="221"/>
                    <a:pt x="34" y="212"/>
                    <a:pt x="58" y="202"/>
                  </a:cubicBezTo>
                  <a:cubicBezTo>
                    <a:pt x="58" y="202"/>
                    <a:pt x="58" y="202"/>
                    <a:pt x="58" y="202"/>
                  </a:cubicBezTo>
                  <a:cubicBezTo>
                    <a:pt x="122" y="175"/>
                    <a:pt x="211" y="137"/>
                    <a:pt x="250" y="121"/>
                  </a:cubicBezTo>
                  <a:cubicBezTo>
                    <a:pt x="249" y="118"/>
                    <a:pt x="249" y="116"/>
                    <a:pt x="249" y="113"/>
                  </a:cubicBezTo>
                  <a:cubicBezTo>
                    <a:pt x="249" y="110"/>
                    <a:pt x="249" y="107"/>
                    <a:pt x="250" y="104"/>
                  </a:cubicBezTo>
                  <a:cubicBezTo>
                    <a:pt x="105" y="44"/>
                    <a:pt x="105" y="44"/>
                    <a:pt x="105" y="44"/>
                  </a:cubicBezTo>
                  <a:cubicBezTo>
                    <a:pt x="106" y="44"/>
                    <a:pt x="107" y="45"/>
                    <a:pt x="107" y="45"/>
                  </a:cubicBezTo>
                  <a:cubicBezTo>
                    <a:pt x="105" y="44"/>
                    <a:pt x="105" y="44"/>
                    <a:pt x="105" y="44"/>
                  </a:cubicBezTo>
                  <a:cubicBezTo>
                    <a:pt x="62" y="26"/>
                    <a:pt x="22" y="10"/>
                    <a:pt x="0" y="1"/>
                  </a:cubicBezTo>
                  <a:moveTo>
                    <a:pt x="0" y="0"/>
                  </a:moveTo>
                  <a:cubicBezTo>
                    <a:pt x="0" y="1"/>
                    <a:pt x="0" y="1"/>
                    <a:pt x="0" y="1"/>
                  </a:cubicBezTo>
                  <a:cubicBezTo>
                    <a:pt x="0" y="1"/>
                    <a:pt x="0" y="1"/>
                    <a:pt x="0" y="1"/>
                  </a:cubicBezTo>
                  <a:cubicBezTo>
                    <a:pt x="0" y="1"/>
                    <a:pt x="1" y="1"/>
                    <a:pt x="1" y="1"/>
                  </a:cubicBezTo>
                  <a:cubicBezTo>
                    <a:pt x="0" y="0"/>
                    <a:pt x="0" y="0"/>
                    <a:pt x="0" y="0"/>
                  </a:cubicBezTo>
                </a:path>
              </a:pathLst>
            </a:custGeom>
            <a:solidFill>
              <a:schemeClr val="accent2">
                <a:lumMod val="7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1" name="Freeform: Shape 58"/>
            <p:cNvSpPr/>
            <p:nvPr/>
          </p:nvSpPr>
          <p:spPr bwMode="auto">
            <a:xfrm>
              <a:off x="4233079" y="1734513"/>
              <a:ext cx="1809067" cy="1739350"/>
            </a:xfrm>
            <a:custGeom>
              <a:gdLst>
                <a:gd name="T0" fmla="*/ 2147483646 w 262"/>
                <a:gd name="T1" fmla="*/ 14220716 h 261"/>
                <a:gd name="T2" fmla="*/ 2116372123 w 262"/>
                <a:gd name="T3" fmla="*/ 170652357 h 261"/>
                <a:gd name="T4" fmla="*/ 156243047 w 262"/>
                <a:gd name="T5" fmla="*/ 2133148809 h 261"/>
                <a:gd name="T6" fmla="*/ 14204599 w 262"/>
                <a:gd name="T7" fmla="*/ 2147483646 h 261"/>
                <a:gd name="T8" fmla="*/ 0 w 262"/>
                <a:gd name="T9" fmla="*/ 2147483646 h 261"/>
                <a:gd name="T10" fmla="*/ 0 w 262"/>
                <a:gd name="T11" fmla="*/ 2147483646 h 261"/>
                <a:gd name="T12" fmla="*/ 0 w 262"/>
                <a:gd name="T13" fmla="*/ 2147483646 h 261"/>
                <a:gd name="T14" fmla="*/ 0 w 262"/>
                <a:gd name="T15" fmla="*/ 2147483646 h 261"/>
                <a:gd name="T16" fmla="*/ 1491403705 w 262"/>
                <a:gd name="T17" fmla="*/ 2147483646 h 261"/>
                <a:gd name="T18" fmla="*/ 1846499825 w 262"/>
                <a:gd name="T19" fmla="*/ 2147483646 h 261"/>
                <a:gd name="T20" fmla="*/ 2147483646 w 262"/>
                <a:gd name="T21" fmla="*/ 2147483646 h 261"/>
                <a:gd name="T22" fmla="*/ 2147483646 w 262"/>
                <a:gd name="T23" fmla="*/ 2147483646 h 261"/>
                <a:gd name="T24" fmla="*/ 2147483646 w 262"/>
                <a:gd name="T25" fmla="*/ 1521646729 h 261"/>
                <a:gd name="T26" fmla="*/ 2147483646 w 262"/>
                <a:gd name="T27" fmla="*/ 14220716 h 261"/>
                <a:gd name="T28" fmla="*/ 2147483646 w 262"/>
                <a:gd name="T29" fmla="*/ 0 h 261"/>
                <a:gd name="T30" fmla="*/ 2147483646 w 262"/>
                <a:gd name="T31" fmla="*/ 0 h 261"/>
                <a:gd name="T32" fmla="*/ 2147483646 w 262"/>
                <a:gd name="T33" fmla="*/ 0 h 261"/>
                <a:gd name="T34" fmla="*/ 2147483646 w 262"/>
                <a:gd name="T35" fmla="*/ 14220716 h 261"/>
                <a:gd name="T36" fmla="*/ 2147483646 w 262"/>
                <a:gd name="T37" fmla="*/ 0 h 2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62" h="261">
                  <a:moveTo>
                    <a:pt x="157" y="1"/>
                  </a:moveTo>
                  <a:cubicBezTo>
                    <a:pt x="155" y="4"/>
                    <a:pt x="152" y="8"/>
                    <a:pt x="149" y="12"/>
                  </a:cubicBezTo>
                  <a:cubicBezTo>
                    <a:pt x="115" y="55"/>
                    <a:pt x="54" y="116"/>
                    <a:pt x="11" y="150"/>
                  </a:cubicBezTo>
                  <a:cubicBezTo>
                    <a:pt x="8" y="153"/>
                    <a:pt x="4" y="155"/>
                    <a:pt x="1" y="158"/>
                  </a:cubicBezTo>
                  <a:cubicBezTo>
                    <a:pt x="1" y="158"/>
                    <a:pt x="0" y="158"/>
                    <a:pt x="0" y="158"/>
                  </a:cubicBezTo>
                  <a:cubicBezTo>
                    <a:pt x="0" y="158"/>
                    <a:pt x="0" y="158"/>
                    <a:pt x="0" y="158"/>
                  </a:cubicBezTo>
                  <a:cubicBezTo>
                    <a:pt x="0" y="158"/>
                    <a:pt x="0" y="158"/>
                    <a:pt x="0" y="158"/>
                  </a:cubicBezTo>
                  <a:cubicBezTo>
                    <a:pt x="0" y="158"/>
                    <a:pt x="0" y="158"/>
                    <a:pt x="0" y="158"/>
                  </a:cubicBezTo>
                  <a:cubicBezTo>
                    <a:pt x="22" y="167"/>
                    <a:pt x="62" y="183"/>
                    <a:pt x="105" y="201"/>
                  </a:cubicBezTo>
                  <a:cubicBezTo>
                    <a:pt x="113" y="204"/>
                    <a:pt x="121" y="208"/>
                    <a:pt x="130" y="211"/>
                  </a:cubicBezTo>
                  <a:cubicBezTo>
                    <a:pt x="177" y="231"/>
                    <a:pt x="225" y="251"/>
                    <a:pt x="250" y="261"/>
                  </a:cubicBezTo>
                  <a:cubicBezTo>
                    <a:pt x="252" y="256"/>
                    <a:pt x="256" y="252"/>
                    <a:pt x="262" y="250"/>
                  </a:cubicBezTo>
                  <a:cubicBezTo>
                    <a:pt x="202" y="107"/>
                    <a:pt x="202" y="107"/>
                    <a:pt x="202" y="107"/>
                  </a:cubicBezTo>
                  <a:cubicBezTo>
                    <a:pt x="184" y="63"/>
                    <a:pt x="167" y="23"/>
                    <a:pt x="157" y="1"/>
                  </a:cubicBezTo>
                  <a:moveTo>
                    <a:pt x="158" y="0"/>
                  </a:moveTo>
                  <a:cubicBezTo>
                    <a:pt x="158" y="0"/>
                    <a:pt x="158" y="0"/>
                    <a:pt x="158" y="0"/>
                  </a:cubicBezTo>
                  <a:cubicBezTo>
                    <a:pt x="157" y="0"/>
                    <a:pt x="157" y="0"/>
                    <a:pt x="157" y="0"/>
                  </a:cubicBezTo>
                  <a:cubicBezTo>
                    <a:pt x="158" y="0"/>
                    <a:pt x="158" y="0"/>
                    <a:pt x="158" y="1"/>
                  </a:cubicBezTo>
                  <a:cubicBezTo>
                    <a:pt x="158" y="0"/>
                    <a:pt x="158" y="0"/>
                    <a:pt x="158" y="0"/>
                  </a:cubicBezTo>
                </a:path>
              </a:pathLst>
            </a:custGeom>
            <a:solidFill>
              <a:schemeClr val="accent3">
                <a:lumMod val="60000"/>
                <a:lumOff val="40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2" name="Freeform: Shape 59"/>
            <p:cNvSpPr/>
            <p:nvPr/>
          </p:nvSpPr>
          <p:spPr bwMode="auto">
            <a:xfrm>
              <a:off x="5317938" y="1734513"/>
              <a:ext cx="785286" cy="1666410"/>
            </a:xfrm>
            <a:custGeom>
              <a:gdLst>
                <a:gd name="T0" fmla="*/ 0 w 114"/>
                <a:gd name="T1" fmla="*/ 0 h 250"/>
                <a:gd name="T2" fmla="*/ 0 w 114"/>
                <a:gd name="T3" fmla="*/ 0 h 250"/>
                <a:gd name="T4" fmla="*/ 0 w 114"/>
                <a:gd name="T5" fmla="*/ 14227607 h 250"/>
                <a:gd name="T6" fmla="*/ 636147178 w 114"/>
                <a:gd name="T7" fmla="*/ 1522312437 h 250"/>
                <a:gd name="T8" fmla="*/ 650284283 w 114"/>
                <a:gd name="T9" fmla="*/ 1550767650 h 250"/>
                <a:gd name="T10" fmla="*/ 636147178 w 114"/>
                <a:gd name="T11" fmla="*/ 1493860995 h 250"/>
                <a:gd name="T12" fmla="*/ 1484343414 w 114"/>
                <a:gd name="T13" fmla="*/ 2147483646 h 250"/>
                <a:gd name="T14" fmla="*/ 1484343414 w 114"/>
                <a:gd name="T15" fmla="*/ 2147483646 h 250"/>
                <a:gd name="T16" fmla="*/ 1484343414 w 114"/>
                <a:gd name="T17" fmla="*/ 2147483646 h 250"/>
                <a:gd name="T18" fmla="*/ 1597436497 w 114"/>
                <a:gd name="T19" fmla="*/ 2147483646 h 250"/>
                <a:gd name="T20" fmla="*/ 1611573602 w 114"/>
                <a:gd name="T21" fmla="*/ 2147483646 h 250"/>
                <a:gd name="T22" fmla="*/ 1611573602 w 114"/>
                <a:gd name="T23" fmla="*/ 99589476 h 250"/>
                <a:gd name="T24" fmla="*/ 1540891836 w 114"/>
                <a:gd name="T25" fmla="*/ 99589476 h 250"/>
                <a:gd name="T26" fmla="*/ 197911954 w 114"/>
                <a:gd name="T27" fmla="*/ 28455214 h 250"/>
                <a:gd name="T28" fmla="*/ 14137105 w 114"/>
                <a:gd name="T29" fmla="*/ 14227607 h 250"/>
                <a:gd name="T30" fmla="*/ 0 w 114"/>
                <a:gd name="T31" fmla="*/ 0 h 250"/>
                <a:gd name="T32" fmla="*/ 0 w 114"/>
                <a:gd name="T33" fmla="*/ 0 h 25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14" h="250">
                  <a:moveTo>
                    <a:pt x="0" y="0"/>
                  </a:moveTo>
                  <a:cubicBezTo>
                    <a:pt x="0" y="0"/>
                    <a:pt x="0" y="0"/>
                    <a:pt x="0" y="0"/>
                  </a:cubicBezTo>
                  <a:cubicBezTo>
                    <a:pt x="0" y="0"/>
                    <a:pt x="0" y="1"/>
                    <a:pt x="0" y="1"/>
                  </a:cubicBezTo>
                  <a:cubicBezTo>
                    <a:pt x="10" y="23"/>
                    <a:pt x="27" y="63"/>
                    <a:pt x="45" y="107"/>
                  </a:cubicBezTo>
                  <a:cubicBezTo>
                    <a:pt x="46" y="108"/>
                    <a:pt x="46" y="108"/>
                    <a:pt x="46" y="109"/>
                  </a:cubicBezTo>
                  <a:cubicBezTo>
                    <a:pt x="45" y="105"/>
                    <a:pt x="45" y="105"/>
                    <a:pt x="45" y="105"/>
                  </a:cubicBezTo>
                  <a:cubicBezTo>
                    <a:pt x="68" y="161"/>
                    <a:pt x="92" y="220"/>
                    <a:pt x="105" y="250"/>
                  </a:cubicBezTo>
                  <a:cubicBezTo>
                    <a:pt x="105" y="250"/>
                    <a:pt x="105" y="250"/>
                    <a:pt x="105" y="250"/>
                  </a:cubicBezTo>
                  <a:cubicBezTo>
                    <a:pt x="105" y="250"/>
                    <a:pt x="105" y="250"/>
                    <a:pt x="105" y="250"/>
                  </a:cubicBezTo>
                  <a:cubicBezTo>
                    <a:pt x="107" y="249"/>
                    <a:pt x="110" y="249"/>
                    <a:pt x="113" y="249"/>
                  </a:cubicBezTo>
                  <a:cubicBezTo>
                    <a:pt x="113" y="249"/>
                    <a:pt x="113" y="249"/>
                    <a:pt x="114" y="249"/>
                  </a:cubicBezTo>
                  <a:cubicBezTo>
                    <a:pt x="114" y="7"/>
                    <a:pt x="114" y="7"/>
                    <a:pt x="114" y="7"/>
                  </a:cubicBezTo>
                  <a:cubicBezTo>
                    <a:pt x="112" y="7"/>
                    <a:pt x="110" y="7"/>
                    <a:pt x="109" y="7"/>
                  </a:cubicBezTo>
                  <a:cubicBezTo>
                    <a:pt x="75" y="7"/>
                    <a:pt x="40" y="5"/>
                    <a:pt x="14" y="2"/>
                  </a:cubicBezTo>
                  <a:cubicBezTo>
                    <a:pt x="10" y="2"/>
                    <a:pt x="5" y="1"/>
                    <a:pt x="1" y="1"/>
                  </a:cubicBezTo>
                  <a:cubicBezTo>
                    <a:pt x="1" y="0"/>
                    <a:pt x="1" y="0"/>
                    <a:pt x="0" y="0"/>
                  </a:cubicBezTo>
                  <a:cubicBezTo>
                    <a:pt x="0" y="0"/>
                    <a:pt x="0" y="0"/>
                    <a:pt x="0" y="0"/>
                  </a:cubicBezTo>
                </a:path>
              </a:pathLst>
            </a:custGeom>
            <a:solidFill>
              <a:schemeClr val="accent2">
                <a:lumMod val="7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3" name="Freeform: Shape 60"/>
            <p:cNvSpPr/>
            <p:nvPr/>
          </p:nvSpPr>
          <p:spPr bwMode="auto">
            <a:xfrm>
              <a:off x="5640777" y="3659020"/>
              <a:ext cx="395552" cy="945422"/>
            </a:xfrm>
            <a:custGeom>
              <a:gdLst>
                <a:gd name="T0" fmla="*/ 659953272 w 57"/>
                <a:gd name="T1" fmla="*/ 411631823 h 142"/>
                <a:gd name="T2" fmla="*/ 0 w 57"/>
                <a:gd name="T3" fmla="*/ 2015578593 h 142"/>
                <a:gd name="T4" fmla="*/ 14347881 w 57"/>
                <a:gd name="T5" fmla="*/ 2001382573 h 142"/>
                <a:gd name="T6" fmla="*/ 659953272 w 57"/>
                <a:gd name="T7" fmla="*/ 411631823 h 142"/>
                <a:gd name="T8" fmla="*/ 817768596 w 57"/>
                <a:gd name="T9" fmla="*/ 0 h 142"/>
                <a:gd name="T10" fmla="*/ 659953272 w 57"/>
                <a:gd name="T11" fmla="*/ 397439571 h 142"/>
                <a:gd name="T12" fmla="*/ 817768596 w 57"/>
                <a:gd name="T13" fmla="*/ 0 h 142"/>
                <a:gd name="T14" fmla="*/ 817768596 w 57"/>
                <a:gd name="T15" fmla="*/ 0 h 142"/>
                <a:gd name="T16" fmla="*/ 0 60000 65536"/>
                <a:gd name="T17" fmla="*/ 0 60000 65536"/>
                <a:gd name="T18" fmla="*/ 0 60000 65536"/>
                <a:gd name="T19" fmla="*/ 0 60000 65536"/>
                <a:gd name="T20" fmla="*/ 0 60000 65536"/>
                <a:gd name="T21" fmla="*/ 0 60000 65536"/>
                <a:gd name="T22" fmla="*/ 0 60000 65536"/>
                <a:gd name="T23" fmla="*/ 0 60000 65536"/>
              </a:gd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7" h="142">
                  <a:moveTo>
                    <a:pt x="46" y="29"/>
                  </a:moveTo>
                  <a:cubicBezTo>
                    <a:pt x="33" y="60"/>
                    <a:pt x="16" y="102"/>
                    <a:pt x="0" y="142"/>
                  </a:cubicBezTo>
                  <a:cubicBezTo>
                    <a:pt x="1" y="141"/>
                    <a:pt x="1" y="141"/>
                    <a:pt x="1" y="141"/>
                  </a:cubicBezTo>
                  <a:cubicBezTo>
                    <a:pt x="16" y="101"/>
                    <a:pt x="33" y="60"/>
                    <a:pt x="46" y="29"/>
                  </a:cubicBezTo>
                  <a:moveTo>
                    <a:pt x="57" y="0"/>
                  </a:moveTo>
                  <a:cubicBezTo>
                    <a:pt x="46" y="28"/>
                    <a:pt x="46" y="28"/>
                    <a:pt x="46" y="28"/>
                  </a:cubicBezTo>
                  <a:cubicBezTo>
                    <a:pt x="57" y="0"/>
                    <a:pt x="57" y="0"/>
                    <a:pt x="57" y="0"/>
                  </a:cubicBezTo>
                  <a:cubicBezTo>
                    <a:pt x="57" y="0"/>
                    <a:pt x="57" y="0"/>
                    <a:pt x="57" y="0"/>
                  </a:cubicBezTo>
                </a:path>
              </a:pathLst>
            </a:custGeom>
            <a:solidFill>
              <a:srgbClr val="1D1A1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4" name="Freeform: Shape 61"/>
            <p:cNvSpPr/>
            <p:nvPr/>
          </p:nvSpPr>
          <p:spPr bwMode="auto">
            <a:xfrm>
              <a:off x="5338297" y="3659020"/>
              <a:ext cx="764928" cy="1672021"/>
            </a:xfrm>
            <a:custGeom>
              <a:gdLst>
                <a:gd name="T0" fmla="*/ 0 w 111"/>
                <a:gd name="T1" fmla="*/ 2147483646 h 251"/>
                <a:gd name="T2" fmla="*/ 0 w 111"/>
                <a:gd name="T3" fmla="*/ 2147483646 h 251"/>
                <a:gd name="T4" fmla="*/ 0 w 111"/>
                <a:gd name="T5" fmla="*/ 2147483646 h 251"/>
                <a:gd name="T6" fmla="*/ 14146544 w 111"/>
                <a:gd name="T7" fmla="*/ 2147483646 h 251"/>
                <a:gd name="T8" fmla="*/ 0 w 111"/>
                <a:gd name="T9" fmla="*/ 2147483646 h 251"/>
                <a:gd name="T10" fmla="*/ 1428943885 w 111"/>
                <a:gd name="T11" fmla="*/ 0 h 251"/>
                <a:gd name="T12" fmla="*/ 1273316854 w 111"/>
                <a:gd name="T13" fmla="*/ 397861729 h 251"/>
                <a:gd name="T14" fmla="*/ 608361578 w 111"/>
                <a:gd name="T15" fmla="*/ 2046137959 h 251"/>
                <a:gd name="T16" fmla="*/ 636658427 w 111"/>
                <a:gd name="T17" fmla="*/ 2003512205 h 251"/>
                <a:gd name="T18" fmla="*/ 622511883 w 111"/>
                <a:gd name="T19" fmla="*/ 2017719533 h 251"/>
                <a:gd name="T20" fmla="*/ 14146544 w 111"/>
                <a:gd name="T21" fmla="*/ 2147483646 h 251"/>
                <a:gd name="T22" fmla="*/ 212220729 w 111"/>
                <a:gd name="T23" fmla="*/ 2147483646 h 251"/>
                <a:gd name="T24" fmla="*/ 1570424371 w 111"/>
                <a:gd name="T25" fmla="*/ 2147483646 h 251"/>
                <a:gd name="T26" fmla="*/ 1570424371 w 111"/>
                <a:gd name="T27" fmla="*/ 28418426 h 251"/>
                <a:gd name="T28" fmla="*/ 1556277827 w 111"/>
                <a:gd name="T29" fmla="*/ 28418426 h 251"/>
                <a:gd name="T30" fmla="*/ 1428943885 w 111"/>
                <a:gd name="T31" fmla="*/ 0 h 25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10" h="251">
                  <a:moveTo>
                    <a:pt x="0" y="250"/>
                  </a:moveTo>
                  <a:cubicBezTo>
                    <a:pt x="0" y="251"/>
                    <a:pt x="0" y="251"/>
                    <a:pt x="0" y="251"/>
                  </a:cubicBezTo>
                  <a:cubicBezTo>
                    <a:pt x="0" y="251"/>
                    <a:pt x="0" y="251"/>
                    <a:pt x="0" y="251"/>
                  </a:cubicBezTo>
                  <a:cubicBezTo>
                    <a:pt x="1" y="251"/>
                    <a:pt x="1" y="251"/>
                    <a:pt x="1" y="251"/>
                  </a:cubicBezTo>
                  <a:cubicBezTo>
                    <a:pt x="1" y="251"/>
                    <a:pt x="0" y="251"/>
                    <a:pt x="0" y="250"/>
                  </a:cubicBezTo>
                  <a:moveTo>
                    <a:pt x="101" y="0"/>
                  </a:moveTo>
                  <a:cubicBezTo>
                    <a:pt x="90" y="28"/>
                    <a:pt x="90" y="28"/>
                    <a:pt x="90" y="28"/>
                  </a:cubicBezTo>
                  <a:cubicBezTo>
                    <a:pt x="43" y="144"/>
                    <a:pt x="43" y="144"/>
                    <a:pt x="43" y="144"/>
                  </a:cubicBezTo>
                  <a:cubicBezTo>
                    <a:pt x="44" y="143"/>
                    <a:pt x="44" y="142"/>
                    <a:pt x="45" y="141"/>
                  </a:cubicBezTo>
                  <a:cubicBezTo>
                    <a:pt x="44" y="142"/>
                    <a:pt x="44" y="142"/>
                    <a:pt x="44" y="142"/>
                  </a:cubicBezTo>
                  <a:cubicBezTo>
                    <a:pt x="26" y="186"/>
                    <a:pt x="10" y="228"/>
                    <a:pt x="1" y="251"/>
                  </a:cubicBezTo>
                  <a:cubicBezTo>
                    <a:pt x="5" y="250"/>
                    <a:pt x="10" y="249"/>
                    <a:pt x="15" y="249"/>
                  </a:cubicBezTo>
                  <a:cubicBezTo>
                    <a:pt x="42" y="245"/>
                    <a:pt x="76" y="243"/>
                    <a:pt x="111" y="243"/>
                  </a:cubicBezTo>
                  <a:cubicBezTo>
                    <a:pt x="111" y="2"/>
                    <a:pt x="111" y="2"/>
                    <a:pt x="111" y="2"/>
                  </a:cubicBezTo>
                  <a:cubicBezTo>
                    <a:pt x="110" y="2"/>
                    <a:pt x="110" y="2"/>
                    <a:pt x="110" y="2"/>
                  </a:cubicBezTo>
                  <a:cubicBezTo>
                    <a:pt x="107" y="2"/>
                    <a:pt x="104" y="2"/>
                    <a:pt x="101" y="0"/>
                  </a:cubicBezTo>
                </a:path>
              </a:pathLst>
            </a:custGeom>
            <a:solidFill>
              <a:schemeClr val="accent2">
                <a:lumMod val="7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5" name="Freeform: Shape 62"/>
            <p:cNvSpPr/>
            <p:nvPr/>
          </p:nvSpPr>
          <p:spPr bwMode="auto">
            <a:xfrm>
              <a:off x="4238896" y="3586079"/>
              <a:ext cx="1797433" cy="1744961"/>
            </a:xfrm>
            <a:custGeom>
              <a:gdLst>
                <a:gd name="T0" fmla="*/ 2147483646 w 260"/>
                <a:gd name="T1" fmla="*/ 0 h 262"/>
                <a:gd name="T2" fmla="*/ 811582974 w 260"/>
                <a:gd name="T3" fmla="*/ 1164713013 h 262"/>
                <a:gd name="T4" fmla="*/ 811582974 w 260"/>
                <a:gd name="T5" fmla="*/ 1164713013 h 262"/>
                <a:gd name="T6" fmla="*/ 0 w 260"/>
                <a:gd name="T7" fmla="*/ 1505608304 h 262"/>
                <a:gd name="T8" fmla="*/ 0 w 260"/>
                <a:gd name="T9" fmla="*/ 1505608304 h 262"/>
                <a:gd name="T10" fmla="*/ 142384169 w 260"/>
                <a:gd name="T11" fmla="*/ 1605032956 h 262"/>
                <a:gd name="T12" fmla="*/ 384434239 w 260"/>
                <a:gd name="T13" fmla="*/ 1803886029 h 262"/>
                <a:gd name="T14" fmla="*/ 455626323 w 260"/>
                <a:gd name="T15" fmla="*/ 1860704424 h 262"/>
                <a:gd name="T16" fmla="*/ 2147483646 w 260"/>
                <a:gd name="T17" fmla="*/ 2147483646 h 262"/>
                <a:gd name="T18" fmla="*/ 2147483646 w 260"/>
                <a:gd name="T19" fmla="*/ 2147483646 h 262"/>
                <a:gd name="T20" fmla="*/ 2147483646 w 260"/>
                <a:gd name="T21" fmla="*/ 2147483646 h 262"/>
                <a:gd name="T22" fmla="*/ 2147483646 w 260"/>
                <a:gd name="T23" fmla="*/ 2147483646 h 262"/>
                <a:gd name="T24" fmla="*/ 2147483646 w 260"/>
                <a:gd name="T25" fmla="*/ 2147483646 h 262"/>
                <a:gd name="T26" fmla="*/ 2147483646 w 260"/>
                <a:gd name="T27" fmla="*/ 2147483646 h 262"/>
                <a:gd name="T28" fmla="*/ 2147483646 w 260"/>
                <a:gd name="T29" fmla="*/ 2147483646 h 262"/>
                <a:gd name="T30" fmla="*/ 2147483646 w 260"/>
                <a:gd name="T31" fmla="*/ 568153792 h 262"/>
                <a:gd name="T32" fmla="*/ 2147483646 w 260"/>
                <a:gd name="T33" fmla="*/ 156243047 h 262"/>
                <a:gd name="T34" fmla="*/ 2147483646 w 260"/>
                <a:gd name="T35" fmla="*/ 0 h 26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60" h="262">
                  <a:moveTo>
                    <a:pt x="249" y="0"/>
                  </a:moveTo>
                  <a:cubicBezTo>
                    <a:pt x="57" y="82"/>
                    <a:pt x="57" y="82"/>
                    <a:pt x="57" y="82"/>
                  </a:cubicBezTo>
                  <a:cubicBezTo>
                    <a:pt x="57" y="82"/>
                    <a:pt x="57" y="82"/>
                    <a:pt x="57" y="82"/>
                  </a:cubicBezTo>
                  <a:cubicBezTo>
                    <a:pt x="0" y="106"/>
                    <a:pt x="0" y="106"/>
                    <a:pt x="0" y="106"/>
                  </a:cubicBezTo>
                  <a:cubicBezTo>
                    <a:pt x="0" y="106"/>
                    <a:pt x="0" y="106"/>
                    <a:pt x="0" y="106"/>
                  </a:cubicBezTo>
                  <a:cubicBezTo>
                    <a:pt x="3" y="108"/>
                    <a:pt x="7" y="111"/>
                    <a:pt x="10" y="113"/>
                  </a:cubicBezTo>
                  <a:cubicBezTo>
                    <a:pt x="16" y="117"/>
                    <a:pt x="21" y="122"/>
                    <a:pt x="27" y="127"/>
                  </a:cubicBezTo>
                  <a:cubicBezTo>
                    <a:pt x="29" y="128"/>
                    <a:pt x="31" y="130"/>
                    <a:pt x="32" y="131"/>
                  </a:cubicBezTo>
                  <a:cubicBezTo>
                    <a:pt x="73" y="165"/>
                    <a:pt x="122" y="215"/>
                    <a:pt x="151" y="251"/>
                  </a:cubicBezTo>
                  <a:cubicBezTo>
                    <a:pt x="154" y="255"/>
                    <a:pt x="157" y="258"/>
                    <a:pt x="159" y="261"/>
                  </a:cubicBezTo>
                  <a:cubicBezTo>
                    <a:pt x="159" y="262"/>
                    <a:pt x="160" y="262"/>
                    <a:pt x="160" y="262"/>
                  </a:cubicBezTo>
                  <a:cubicBezTo>
                    <a:pt x="160" y="262"/>
                    <a:pt x="160" y="262"/>
                    <a:pt x="160" y="262"/>
                  </a:cubicBezTo>
                  <a:cubicBezTo>
                    <a:pt x="160" y="262"/>
                    <a:pt x="160" y="262"/>
                    <a:pt x="160" y="262"/>
                  </a:cubicBezTo>
                  <a:cubicBezTo>
                    <a:pt x="160" y="262"/>
                    <a:pt x="160" y="262"/>
                    <a:pt x="160" y="262"/>
                  </a:cubicBezTo>
                  <a:cubicBezTo>
                    <a:pt x="169" y="239"/>
                    <a:pt x="185" y="197"/>
                    <a:pt x="203" y="153"/>
                  </a:cubicBezTo>
                  <a:cubicBezTo>
                    <a:pt x="219" y="113"/>
                    <a:pt x="236" y="71"/>
                    <a:pt x="249" y="40"/>
                  </a:cubicBezTo>
                  <a:cubicBezTo>
                    <a:pt x="253" y="29"/>
                    <a:pt x="257" y="19"/>
                    <a:pt x="260" y="11"/>
                  </a:cubicBezTo>
                  <a:cubicBezTo>
                    <a:pt x="255" y="9"/>
                    <a:pt x="251" y="5"/>
                    <a:pt x="249" y="0"/>
                  </a:cubicBezTo>
                </a:path>
              </a:pathLst>
            </a:custGeom>
            <a:solidFill>
              <a:schemeClr val="accent3">
                <a:lumMod val="60000"/>
                <a:lumOff val="40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sp>
          <p:nvSpPr>
            <p:cNvPr id="56" name="Freeform: Shape 63"/>
            <p:cNvSpPr/>
            <p:nvPr/>
          </p:nvSpPr>
          <p:spPr bwMode="auto">
            <a:xfrm>
              <a:off x="5951984" y="3392506"/>
              <a:ext cx="151240" cy="280540"/>
            </a:xfrm>
            <a:custGeom>
              <a:gdLst>
                <a:gd name="T0" fmla="*/ 295671586 w 22"/>
                <a:gd name="T1" fmla="*/ 0 h 42"/>
                <a:gd name="T2" fmla="*/ 183035864 w 22"/>
                <a:gd name="T3" fmla="*/ 14287500 h 42"/>
                <a:gd name="T4" fmla="*/ 183035864 w 22"/>
                <a:gd name="T5" fmla="*/ 14287500 h 42"/>
                <a:gd name="T6" fmla="*/ 14078527 w 22"/>
                <a:gd name="T7" fmla="*/ 171438661 h 42"/>
                <a:gd name="T8" fmla="*/ 14078527 w 22"/>
                <a:gd name="T9" fmla="*/ 171438661 h 42"/>
                <a:gd name="T10" fmla="*/ 14078527 w 22"/>
                <a:gd name="T11" fmla="*/ 171438661 h 42"/>
                <a:gd name="T12" fmla="*/ 14078527 w 22"/>
                <a:gd name="T13" fmla="*/ 171438661 h 42"/>
                <a:gd name="T14" fmla="*/ 0 w 22"/>
                <a:gd name="T15" fmla="*/ 300018601 h 42"/>
                <a:gd name="T16" fmla="*/ 14078527 w 22"/>
                <a:gd name="T17" fmla="*/ 414311042 h 42"/>
                <a:gd name="T18" fmla="*/ 14078527 w 22"/>
                <a:gd name="T19" fmla="*/ 414311042 h 42"/>
                <a:gd name="T20" fmla="*/ 14078527 w 22"/>
                <a:gd name="T21" fmla="*/ 414311042 h 42"/>
                <a:gd name="T22" fmla="*/ 14078527 w 22"/>
                <a:gd name="T23" fmla="*/ 414311042 h 42"/>
                <a:gd name="T24" fmla="*/ 168953584 w 22"/>
                <a:gd name="T25" fmla="*/ 571462202 h 42"/>
                <a:gd name="T26" fmla="*/ 168953584 w 22"/>
                <a:gd name="T27" fmla="*/ 571462202 h 42"/>
                <a:gd name="T28" fmla="*/ 168953584 w 22"/>
                <a:gd name="T29" fmla="*/ 571462202 h 42"/>
                <a:gd name="T30" fmla="*/ 168953584 w 22"/>
                <a:gd name="T31" fmla="*/ 571462202 h 42"/>
                <a:gd name="T32" fmla="*/ 168953584 w 22"/>
                <a:gd name="T33" fmla="*/ 571462202 h 42"/>
                <a:gd name="T34" fmla="*/ 295671586 w 22"/>
                <a:gd name="T35" fmla="*/ 600037202 h 42"/>
                <a:gd name="T36" fmla="*/ 309750114 w 22"/>
                <a:gd name="T37" fmla="*/ 600037202 h 42"/>
                <a:gd name="T38" fmla="*/ 309750114 w 22"/>
                <a:gd name="T39" fmla="*/ 0 h 42"/>
                <a:gd name="T40" fmla="*/ 295671586 w 22"/>
                <a:gd name="T41" fmla="*/ 0 h 4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 h="42">
                  <a:moveTo>
                    <a:pt x="21" y="0"/>
                  </a:moveTo>
                  <a:cubicBezTo>
                    <a:pt x="18" y="0"/>
                    <a:pt x="15" y="0"/>
                    <a:pt x="13" y="1"/>
                  </a:cubicBezTo>
                  <a:cubicBezTo>
                    <a:pt x="13" y="1"/>
                    <a:pt x="13" y="1"/>
                    <a:pt x="13" y="1"/>
                  </a:cubicBezTo>
                  <a:cubicBezTo>
                    <a:pt x="7" y="3"/>
                    <a:pt x="3" y="7"/>
                    <a:pt x="1" y="12"/>
                  </a:cubicBezTo>
                  <a:cubicBezTo>
                    <a:pt x="1" y="12"/>
                    <a:pt x="1" y="12"/>
                    <a:pt x="1" y="12"/>
                  </a:cubicBezTo>
                  <a:cubicBezTo>
                    <a:pt x="1" y="12"/>
                    <a:pt x="1" y="12"/>
                    <a:pt x="1" y="12"/>
                  </a:cubicBezTo>
                  <a:cubicBezTo>
                    <a:pt x="1" y="12"/>
                    <a:pt x="1" y="12"/>
                    <a:pt x="1" y="12"/>
                  </a:cubicBezTo>
                  <a:cubicBezTo>
                    <a:pt x="0" y="15"/>
                    <a:pt x="0" y="18"/>
                    <a:pt x="0" y="21"/>
                  </a:cubicBezTo>
                  <a:cubicBezTo>
                    <a:pt x="0" y="24"/>
                    <a:pt x="0" y="26"/>
                    <a:pt x="1" y="29"/>
                  </a:cubicBezTo>
                  <a:cubicBezTo>
                    <a:pt x="1" y="29"/>
                    <a:pt x="1" y="29"/>
                    <a:pt x="1" y="29"/>
                  </a:cubicBezTo>
                  <a:cubicBezTo>
                    <a:pt x="1" y="29"/>
                    <a:pt x="1" y="29"/>
                    <a:pt x="1" y="29"/>
                  </a:cubicBezTo>
                  <a:cubicBezTo>
                    <a:pt x="1" y="29"/>
                    <a:pt x="1" y="29"/>
                    <a:pt x="1" y="29"/>
                  </a:cubicBezTo>
                  <a:cubicBezTo>
                    <a:pt x="3" y="34"/>
                    <a:pt x="7" y="38"/>
                    <a:pt x="12" y="40"/>
                  </a:cubicBezTo>
                  <a:cubicBezTo>
                    <a:pt x="12" y="40"/>
                    <a:pt x="12" y="40"/>
                    <a:pt x="12" y="40"/>
                  </a:cubicBezTo>
                  <a:cubicBezTo>
                    <a:pt x="12" y="40"/>
                    <a:pt x="12" y="40"/>
                    <a:pt x="12" y="40"/>
                  </a:cubicBezTo>
                  <a:cubicBezTo>
                    <a:pt x="12" y="40"/>
                    <a:pt x="12" y="40"/>
                    <a:pt x="12" y="40"/>
                  </a:cubicBezTo>
                  <a:cubicBezTo>
                    <a:pt x="12" y="40"/>
                    <a:pt x="12" y="40"/>
                    <a:pt x="12" y="40"/>
                  </a:cubicBezTo>
                  <a:cubicBezTo>
                    <a:pt x="15" y="42"/>
                    <a:pt x="18" y="42"/>
                    <a:pt x="21" y="42"/>
                  </a:cubicBezTo>
                  <a:cubicBezTo>
                    <a:pt x="21" y="42"/>
                    <a:pt x="21" y="42"/>
                    <a:pt x="22" y="42"/>
                  </a:cubicBezTo>
                  <a:cubicBezTo>
                    <a:pt x="22" y="0"/>
                    <a:pt x="22" y="0"/>
                    <a:pt x="22" y="0"/>
                  </a:cubicBezTo>
                  <a:cubicBezTo>
                    <a:pt x="21" y="0"/>
                    <a:pt x="21" y="0"/>
                    <a:pt x="21" y="0"/>
                  </a:cubicBezTo>
                </a:path>
              </a:pathLst>
            </a:custGeom>
            <a:solidFill>
              <a:schemeClr val="accent4">
                <a:lumMod val="75000"/>
              </a:schemeClr>
            </a:solidFill>
            <a:ln>
              <a:noFill/>
            </a:ln>
          </p:spPr>
          <p:txBody>
            <a:bodyPr anchor="ctr"/>
            <a:lstStyle/>
            <a:p>
              <a:pPr algn="ctr"/>
              <a:endParaRPr sz="1600">
                <a:solidFill>
                  <a:schemeClr val="bg1">
                    <a:lumMod val="50000"/>
                  </a:schemeClr>
                </a:solidFill>
                <a:latin typeface="微软雅黑" panose="020b0503020204020204" pitchFamily="34" charset="-122"/>
                <a:ea typeface="微软雅黑" panose="020b0503020204020204" pitchFamily="34" charset="-122"/>
              </a:endParaRPr>
            </a:p>
          </p:txBody>
        </p:sp>
      </p:grpSp>
      <p:sp>
        <p:nvSpPr>
          <p:cNvPr id="57" name="文本框 56"/>
          <p:cNvSpPr txBox="1"/>
          <p:nvPr/>
        </p:nvSpPr>
        <p:spPr>
          <a:xfrm>
            <a:off x="323528" y="221804"/>
            <a:ext cx="4468411"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smtClean="0">
                <a:solidFill>
                  <a:schemeClr val="tx1">
                    <a:lumMod val="75000"/>
                    <a:lumOff val="25000"/>
                  </a:schemeClr>
                </a:solidFill>
                <a:effectLst/>
              </a:rPr>
              <a:t>点击</a:t>
            </a:r>
            <a:r>
              <a:rPr lang="zh-CN" altLang="en-US" sz="1600">
                <a:solidFill>
                  <a:schemeClr val="tx1">
                    <a:lumMod val="75000"/>
                    <a:lumOff val="25000"/>
                  </a:schemeClr>
                </a:solidFill>
                <a:effectLst/>
              </a:rPr>
              <a:t>此处添加副标题</a:t>
            </a:r>
          </a:p>
        </p:txBody>
      </p:sp>
    </p:spTree>
  </p:cSld>
  <p:clrMapOvr>
    <a:masterClrMapping/>
  </p:clrMapOvr>
  <mc:AlternateContent>
    <mc:Choice xmlns:p14="http://schemas.microsoft.com/office/powerpoint/2010/main" Requires="p14">
      <p:transition spd="slow" advClick="0" advTm="0" p14:dur="1500">
        <p14:prism isInverted="1"/>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childTnLst>
                    </p:cTn>
                  </p:par>
                  <p:par>
                    <p:cTn id="11" fill="hold" nodeType="clickPar">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childTnLst>
                    </p:cTn>
                  </p:par>
                  <p:par>
                    <p:cTn id="16" fill="hold" nodeType="clickPar">
                      <p:stCondLst>
                        <p:cond delay="indefinite"/>
                      </p:stCondLst>
                      <p:childTnLst>
                        <p:par>
                          <p:cTn id="17" fill="hold">
                            <p:stCondLst>
                              <p:cond delay="0"/>
                            </p:stCondLst>
                            <p:childTnLst>
                              <p:par>
                                <p:cTn id="18" presetID="22" presetClass="entr" presetSubtype="2" fill="hold" nodeType="clickEffect">
                                  <p:stCondLst>
                                    <p:cond delay="0"/>
                                  </p:stCondLst>
                                  <p:childTnLst>
                                    <p:set>
                                      <p:cBhvr>
                                        <p:cTn id="19" dur="1" fill="hold">
                                          <p:stCondLst>
                                            <p:cond delay="0"/>
                                          </p:stCondLst>
                                        </p:cTn>
                                        <p:tgtEl>
                                          <p:spTgt spid="58"/>
                                        </p:tgtEl>
                                        <p:attrNameLst>
                                          <p:attrName>style.visibility</p:attrName>
                                        </p:attrNameLst>
                                      </p:cBhvr>
                                      <p:to>
                                        <p:strVal val="visible"/>
                                      </p:to>
                                    </p:set>
                                    <p:animEffect transition="in" filter="wipe(right)">
                                      <p:cBhvr>
                                        <p:cTn id="20" dur="500"/>
                                        <p:tgtEl>
                                          <p:spTgt spid="58"/>
                                        </p:tgtEl>
                                      </p:cBhvr>
                                    </p:animEffect>
                                  </p:childTnLst>
                                </p:cTn>
                              </p:par>
                            </p:childTnLst>
                          </p:cTn>
                        </p:par>
                      </p:childTnLst>
                    </p:cTn>
                  </p:par>
                  <p:par>
                    <p:cTn id="21" fill="hold" nodeType="clickPar">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tags/tag1.xml><?xml version="1.0" encoding="utf-8"?>
<p:tagLst xmlns:p="http://schemas.openxmlformats.org/presentationml/2006/main">
  <p:tag name="PA" val="v4.1.3"/>
</p:tagLst>
</file>

<file path=ppt/tags/tag2.xml><?xml version="1.0" encoding="utf-8"?>
<p:tagLst xmlns:p="http://schemas.openxmlformats.org/presentationml/2006/main">
  <p:tag name="PA" val="v4.1.3"/>
</p:tagLst>
</file>

<file path=ppt/tags/tag3.xml><?xml version="1.0" encoding="utf-8"?>
<p:tagLst xmlns:p="http://schemas.openxmlformats.org/presentationml/2006/main">
  <p:tag name="PA" val="v4.1.3"/>
</p:tagLst>
</file>

<file path=ppt/tags/tag4.xml><?xml version="1.0" encoding="utf-8"?>
<p:tagLst xmlns:p="http://schemas.openxmlformats.org/presentationml/2006/main">
  <p:tag name="PA" val="v4.1.3"/>
</p:tagLst>
</file>

<file path=ppt/tags/tag5.xml><?xml version="1.0" encoding="utf-8"?>
<p:tagLst xmlns:p="http://schemas.openxmlformats.org/presentationml/2006/main">
  <p:tag name="PA" val="v4.1.3"/>
</p:tagLst>
</file>

<file path=ppt/tags/tag6.xml><?xml version="1.0" encoding="utf-8"?>
<p:tagLst xmlns:p="http://schemas.openxmlformats.org/presentationml/2006/main">
  <p:tag name="AS_NET" val="4.0.30319.42000"/>
  <p:tag name="AS_OS" val="Microsoft Windows NT 6.2.9200.0"/>
  <p:tag name="AS_RELEASE_DATE" val="2023.09.14"/>
  <p:tag name="AS_TITLE" val="Aspose.Slides for .NET 4.0 Client Profile"/>
  <p:tag name="AS_VERSION" val="23.9"/>
</p:tagLst>
</file>

<file path=ppt/theme/theme1.xml><?xml version="1.0" encoding="utf-8"?>
<a:theme xmlns:r="http://schemas.openxmlformats.org/officeDocument/2006/relationships" xmlns:a="http://schemas.openxmlformats.org/drawingml/2006/main" name="Office 主题​​">
  <a:themeElements>
    <a:clrScheme name="自定义 520">
      <a:dk1>
        <a:srgbClr val="3F3F3F"/>
      </a:dk1>
      <a:lt1>
        <a:sysClr val="window" lastClr="FFFFFF"/>
      </a:lt1>
      <a:dk2>
        <a:srgbClr val="3F3F3F"/>
      </a:dk2>
      <a:lt2>
        <a:srgbClr val="FFFFFF"/>
      </a:lt2>
      <a:accent1>
        <a:srgbClr val="3B763B"/>
      </a:accent1>
      <a:accent2>
        <a:srgbClr val="3B763B"/>
      </a:accent2>
      <a:accent3>
        <a:srgbClr val="3B763B"/>
      </a:accent3>
      <a:accent4>
        <a:srgbClr val="3B763B"/>
      </a:accent4>
      <a:accent5>
        <a:srgbClr val="3B763B"/>
      </a:accent5>
      <a:accent6>
        <a:srgbClr val="3B763B"/>
      </a:accent6>
      <a:hlink>
        <a:srgbClr val="0070C0"/>
      </a:hlink>
      <a:folHlink>
        <a:srgbClr val="7F7F7F"/>
      </a:folHlink>
    </a:clrScheme>
    <a:fontScheme name="Office">
      <a:majorFont>
        <a:latin typeface="Calibri"/>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Calibri"/>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r="http://schemas.openxmlformats.org/officeDocument/2006/relationships"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vt="http://schemas.openxmlformats.org/officeDocument/2006/docPropsVTypes" xmlns="http://schemas.openxmlformats.org/officeDocument/2006/extended-properties">
  <Company>CHINA</Company>
  <PresentationFormat>On-screen Show (16:9)</PresentationFormat>
  <Paragraphs>293</Paragraphs>
  <Slides>24</Slides>
  <Notes>0</Notes>
  <TotalTime>5</TotalTime>
  <HiddenSlides>0</HiddenSlides>
  <MMClips>1</MMClips>
  <ScaleCrop>0</ScaleCrop>
  <HeadingPairs>
    <vt:vector baseType="variant" size="6">
      <vt:variant>
        <vt:lpstr>Fonts used</vt:lpstr>
      </vt:variant>
      <vt:variant>
        <vt:i4>25</vt:i4>
      </vt:variant>
      <vt:variant>
        <vt:lpstr>Theme</vt:lpstr>
      </vt:variant>
      <vt:variant>
        <vt:i4>1</vt:i4>
      </vt:variant>
      <vt:variant>
        <vt:lpstr>Slide Titles</vt:lpstr>
      </vt:variant>
      <vt:variant>
        <vt:i4>24</vt:i4>
      </vt:variant>
    </vt:vector>
  </HeadingPairs>
  <TitlesOfParts>
    <vt:vector baseType="lpstr" size="50">
      <vt:lpstr>Arial</vt:lpstr>
      <vt:lpstr>Calibri</vt:lpstr>
      <vt:lpstr>宋体</vt:lpstr>
      <vt:lpstr>Calibri Light</vt:lpstr>
      <vt:lpstr>Lato Light</vt:lpstr>
      <vt:lpstr>Lato Regular</vt:lpstr>
      <vt:lpstr>Open Sans</vt:lpstr>
      <vt:lpstr>冬青黑体简体中文 W3</vt:lpstr>
      <vt:lpstr>微软雅黑</vt:lpstr>
      <vt:lpstr>FontAwesome</vt:lpstr>
      <vt:lpstr>等线 Light</vt:lpstr>
      <vt:lpstr>等线</vt:lpstr>
      <vt:lpstr>Century Gothic</vt:lpstr>
      <vt:lpstr>Franklin Gothic Book</vt:lpstr>
      <vt:lpstr>Cambria Math</vt:lpstr>
      <vt:lpstr>Impact</vt:lpstr>
      <vt:lpstr>方正尚酷简体</vt:lpstr>
      <vt:lpstr>Roboto</vt:lpstr>
      <vt:lpstr>Yuanti SC</vt:lpstr>
      <vt:lpstr>造字工房悦黑体验版常规体</vt:lpstr>
      <vt:lpstr>PT Sans</vt:lpstr>
      <vt:lpstr>Arial Rounded MT Bold</vt:lpstr>
      <vt:lpstr>Times New Roman</vt:lpstr>
      <vt:lpstr>Arial Narrow</vt:lpstr>
      <vt:lpstr>Kartika</vt:lpstr>
      <vt:lpstr>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0</LinksUpToDate>
  <SharedDoc>0</SharedDoc>
  <HyperlinksChanged>0</HyperlinksChanged>
  <Application>Aspose.Slides for .NET</Application>
  <AppVersion>23.0900</AppVersion>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0339</dc:title>
  <dc:creator>USER</dc:creator>
  <cp:lastModifiedBy>admin</cp:lastModifiedBy>
  <cp:revision>1127</cp:revision>
  <dcterms:created xsi:type="dcterms:W3CDTF">2014-11-09T01:07:00Z</dcterms:created>
  <dcterms:modified xsi:type="dcterms:W3CDTF">2023-10-15T16:43:25Z</dcterms:modified>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2052-10.1.0.6929</vt:lpwstr>
  </property>
</Properties>
</file>