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64" r:id="rId5"/>
    <p:sldId id="260" r:id="rId6"/>
    <p:sldId id="265" r:id="rId7"/>
    <p:sldId id="267" r:id="rId8"/>
    <p:sldId id="258" r:id="rId9"/>
    <p:sldId id="261" r:id="rId10"/>
    <p:sldId id="262" r:id="rId11"/>
    <p:sldId id="266" r:id="rId12"/>
    <p:sldId id="259" r:id="rId13"/>
    <p:sldId id="263" r:id="rId14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38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tags" Target="tags/tag1.xml" /><Relationship Id="rId16" Type="http://schemas.openxmlformats.org/officeDocument/2006/relationships/presProps" Target="presProps.xml" /><Relationship Id="rId17" Type="http://schemas.openxmlformats.org/officeDocument/2006/relationships/viewProps" Target="viewProps.xml" /><Relationship Id="rId18" Type="http://schemas.openxmlformats.org/officeDocument/2006/relationships/theme" Target="theme/theme1.xml" /><Relationship Id="rId19" Type="http://schemas.openxmlformats.org/officeDocument/2006/relationships/tableStyles" Target="tableStyles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B3CA2-8227-4BCE-B67B-FFC5DC91447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EEF4B-1F10-410F-986B-F2B711211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042752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image" Target="../media/image10.png" /><Relationship Id="rId11" Type="http://schemas.openxmlformats.org/officeDocument/2006/relationships/image" Target="../media/image11.png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38" name="Picture 2"/>
          <p:cNvPicPr>
            <a:picLocks noChangeAspect="1" noChangeArrowheads="1"/>
          </p:cNvPicPr>
          <p:nvPr userDrawn="1"/>
        </p:nvPicPr>
        <p:blipFill>
          <a:blip r:embed="rId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39" name="Picture 5" descr="I:\我的模板\中国风模板\中国风模板05\页面3\青石板.pn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1588" y="2854225"/>
            <a:ext cx="9142412" cy="2309813"/>
          </a:xfrm>
          <a:prstGeom prst="rect">
            <a:avLst/>
          </a:prstGeom>
          <a:noFill/>
        </p:spPr>
      </p:pic>
      <p:pic>
        <p:nvPicPr>
          <p:cNvPr id="40" name="Picture 3" descr="I:\我的模板\中国风模板\中国风模板05\宽版\树叶\树叶0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4180" y="-109538"/>
            <a:ext cx="14287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88" y="-176845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9284" y="113391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39934" y="-109538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413850">
            <a:off x="-308695" y="529615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I:\我的模板\中国风模板\中国风模板05\宽版\页面2\切片\柳树.png"/>
          <p:cNvPicPr>
            <a:picLocks noChangeAspect="1" noChangeArrowheads="1"/>
          </p:cNvPicPr>
          <p:nvPr userDrawn="1"/>
        </p:nvPicPr>
        <p:blipFill>
          <a:blip r:embed="rId7"/>
          <a:stretch>
            <a:fillRect/>
          </a:stretch>
        </p:blipFill>
        <p:spPr bwMode="auto">
          <a:xfrm>
            <a:off x="0" y="285752"/>
            <a:ext cx="1047750" cy="1898650"/>
          </a:xfrm>
          <a:prstGeom prst="rect">
            <a:avLst/>
          </a:prstGeom>
          <a:noFill/>
        </p:spPr>
      </p:pic>
      <p:pic>
        <p:nvPicPr>
          <p:cNvPr id="46" name="Picture 3" descr="I:\我的模板\中国风模板\中国风模板05\宽版\页面2\切片\墨竹01.png"/>
          <p:cNvPicPr>
            <a:picLocks noChangeAspect="1" noChangeArrowheads="1"/>
          </p:cNvPicPr>
          <p:nvPr userDrawn="1"/>
        </p:nvPicPr>
        <p:blipFill>
          <a:blip r:embed="rId8"/>
          <a:stretch>
            <a:fillRect/>
          </a:stretch>
        </p:blipFill>
        <p:spPr bwMode="auto">
          <a:xfrm>
            <a:off x="0" y="0"/>
            <a:ext cx="1852613" cy="1862138"/>
          </a:xfrm>
          <a:prstGeom prst="rect">
            <a:avLst/>
          </a:prstGeom>
          <a:noFill/>
        </p:spPr>
      </p:pic>
      <p:pic>
        <p:nvPicPr>
          <p:cNvPr id="47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828100" flipV="1">
            <a:off x="9106601" y="-241174"/>
            <a:ext cx="255295" cy="14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064902">
            <a:off x="7485841" y="-171568"/>
            <a:ext cx="232928" cy="12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81122" y="-265113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281144" y="-326703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I:\我的模板\中国风模板\中国风模板05\宽版\页面2\切片\墨竹02.png"/>
          <p:cNvPicPr>
            <a:picLocks noChangeAspect="1" noChangeArrowheads="1"/>
          </p:cNvPicPr>
          <p:nvPr userDrawn="1"/>
        </p:nvPicPr>
        <p:blipFill>
          <a:blip r:embed="rId11"/>
          <a:stretch>
            <a:fillRect/>
          </a:stretch>
        </p:blipFill>
        <p:spPr bwMode="auto">
          <a:xfrm>
            <a:off x="6823884" y="0"/>
            <a:ext cx="2537605" cy="129055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39297"/>
          </a:xfrm>
        </p:spPr>
        <p:txBody>
          <a:bodyPr>
            <a:noAutofit/>
          </a:bodyPr>
          <a:lstStyle>
            <a:lvl1pPr>
              <a:defRPr sz="3600">
                <a:latin typeface="华文隶书" pitchFamily="2" charset="-122"/>
                <a:ea typeface="华文隶书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1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802 -0.00706 C -0.07802 -0.00676 -0.00611 0.14588 0.01696 0.27765 C 0.04003 0.40882 -0.06174 0.54324 -0.05767 0.67294 C -0.0536 0.80235 -0.02239 0.88706 -0.11059 0.94588" pathEditMode="relative" rAng="0" ptsTypes="fssf">
                                      <p:cBhvr>
                                        <p:cTn id="2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4" y="476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8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4 1.17647E-06 C 0.00085 0.05088 -0.01391 0.19441 -0.00204 0.29 C 0.01051 0.38529 0.07479 0.48794 0.07293 0.5747 C 0.07123 0.66147 -0.03155 0.685 -0.01255 0.81 C 0.00644 0.935 0.1518 1.02029 0.19505 1.07588" pathEditMode="relative" rAng="0" ptsTypes="fsasf">
                                      <p:cBhvr>
                                        <p:cTn id="2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9" y="537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1323 -0.14177 C 0.06106 -0.11589 0.22965 0.03382 0.2271 0.14294 C 0.22456 0.23911 -0.00509 0.34147 -0.0017 0.43529 C 0.0017 0.52882 0.22676 0.62411 0.24796 0.70353 C 0.26917 0.78294 0.15078 0.86882 0.12517 0.91235" pathEditMode="relative" rAng="0" ptsTypes="faaaf">
                                      <p:cBhvr>
                                        <p:cTn id="24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2" y="527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951 -0.03705 C 0.058 0.00589 0.1272 0.02883 0.12584 0.19589 C 0.12449 0.36295 0.03103 0.35177 0.02951 0.43589 C 0.03578 0.51471 0.13704 0.61971 0.11652 0.7 C 0.09599 0.7803 -0.05004 0.87324 -0.0938 0.91883" pathEditMode="relative" rAng="0" ptsTypes="fsfaf">
                                      <p:cBhvr>
                                        <p:cTn id="2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" y="477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0017 2.35294E-06 C 0.02442 0.03 0.15366 0.11147 0.14552 0.18235 C 0.13738 0.25323 -0.05445 0.35147 -0.04851 0.4247 C -0.04257 0.49764 0.17792 0.55059 0.1808 0.62235 C 0.18368 0.69353 0.01323 0.8047 -0.03087 0.85264" pathEditMode="relative" rAng="0" ptsTypes="faaaF">
                                      <p:cBhvr>
                                        <p:cTn id="2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45" y="4261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8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15739E-06 4.11765E-06 C -0.02714 0.06264 -0.15333 0.18 -0.15706 0.25176 C -0.1479 0.33764 0.04851 0.42441 0.05393 0.51529 C 0.04901 0.58794 -0.1635 0.71294 -0.12568 0.79764 C -0.08769 0.87323 0.21235 0.93176 0.28036 0.96941 C 0.34871 1.00705 0.28205 1.01235 0.28273 1.02353" pathEditMode="relative" rAng="0" ptsTypes="fafaaf">
                                      <p:cBhvr>
                                        <p:cTn id="3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61" y="5117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71777E-06 1.76471E-06 C -0.01475 0.04588 -0.08497 0.19117 -0.08853 0.275 C -0.08582 0.37206 0.03172 0.48588 0.01646 0.58147 C 0.00119 0.67706 -0.17622 0.70912 -0.18029 0.84794 C -0.18436 0.98676 0.01595 0.98912 0.07616 1.03382" pathEditMode="relative" rAng="0" ptsTypes="faasf">
                                      <p:cBhvr>
                                        <p:cTn id="32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0" y="5167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5677 0.03238 C -0.04201 0.08264 0.01528 0.23775 0.00295 0.31237 C -0.0092 0.3873 -0.12812 0.41474 -0.13003 0.48196 C -0.13177 0.54888 -0.00833 0.6346 -0.00781 0.71477 C -0.00729 0.79525 -0.10225 0.91212 -0.12725 0.96423" pathEditMode="relative" rAng="0" ptsTypes="faaaf">
                                      <p:cBhvr>
                                        <p:cTn id="34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465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01628E-06 4.11765E-06 C 0.02459 0.04205 0.1523 0.18 0.14721 0.25323 C 0.14213 0.32647 -0.02799 0.36235 -0.03053 0.43911 C -0.03308 0.51588 0.12059 0.63941 0.13229 0.71441 C 0.14399 0.78941 0.05919 0.85235 0.04002 0.88853" pathEditMode="relative" rAng="0" ptsTypes="faaaf">
                                      <p:cBhvr>
                                        <p:cTn id="3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" y="4441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7.png" /><Relationship Id="rId3" Type="http://schemas.openxmlformats.org/officeDocument/2006/relationships/image" Target="../media/image48.png" /><Relationship Id="rId4" Type="http://schemas.openxmlformats.org/officeDocument/2006/relationships/image" Target="../media/image4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png" /><Relationship Id="rId3" Type="http://schemas.openxmlformats.org/officeDocument/2006/relationships/image" Target="../media/image50.png" /><Relationship Id="rId4" Type="http://schemas.openxmlformats.org/officeDocument/2006/relationships/image" Target="../media/image51.png" /><Relationship Id="rId5" Type="http://schemas.openxmlformats.org/officeDocument/2006/relationships/image" Target="../media/image5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5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Relationship Id="rId4" Type="http://schemas.openxmlformats.org/officeDocument/2006/relationships/image" Target="../media/image2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7.png" /><Relationship Id="rId3" Type="http://schemas.openxmlformats.org/officeDocument/2006/relationships/image" Target="../media/image28.png" /><Relationship Id="rId4" Type="http://schemas.openxmlformats.org/officeDocument/2006/relationships/image" Target="../media/image29.png" /><Relationship Id="rId5" Type="http://schemas.openxmlformats.org/officeDocument/2006/relationships/image" Target="../media/image30.png" /><Relationship Id="rId6" Type="http://schemas.openxmlformats.org/officeDocument/2006/relationships/image" Target="../media/image3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2.png" /><Relationship Id="rId3" Type="http://schemas.openxmlformats.org/officeDocument/2006/relationships/image" Target="../media/image33.png" /><Relationship Id="rId4" Type="http://schemas.openxmlformats.org/officeDocument/2006/relationships/image" Target="../media/image3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5.png" /><Relationship Id="rId3" Type="http://schemas.openxmlformats.org/officeDocument/2006/relationships/image" Target="../media/image36.png" /><Relationship Id="rId4" Type="http://schemas.openxmlformats.org/officeDocument/2006/relationships/image" Target="../media/image18.png" /><Relationship Id="rId5" Type="http://schemas.openxmlformats.org/officeDocument/2006/relationships/image" Target="../media/image37.png" /><Relationship Id="rId6" Type="http://schemas.openxmlformats.org/officeDocument/2006/relationships/image" Target="../media/image38.png" /><Relationship Id="rId7" Type="http://schemas.openxmlformats.org/officeDocument/2006/relationships/image" Target="../media/image39.png" /><Relationship Id="rId8" Type="http://schemas.openxmlformats.org/officeDocument/2006/relationships/image" Target="../media/image4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1.png" /><Relationship Id="rId3" Type="http://schemas.openxmlformats.org/officeDocument/2006/relationships/image" Target="../media/image42.png" /><Relationship Id="rId4" Type="http://schemas.openxmlformats.org/officeDocument/2006/relationships/image" Target="../media/image43.png" /><Relationship Id="rId5" Type="http://schemas.openxmlformats.org/officeDocument/2006/relationships/image" Target="../media/image44.png" /><Relationship Id="rId6" Type="http://schemas.openxmlformats.org/officeDocument/2006/relationships/image" Target="../media/image45.png" /><Relationship Id="rId7" Type="http://schemas.openxmlformats.org/officeDocument/2006/relationships/image" Target="../media/image46.png" /><Relationship Id="rId8" Type="http://schemas.openxmlformats.org/officeDocument/2006/relationships/image" Target="../media/image1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I:\我的模板\中国风模板\中国风模板05\宽版\页面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2"/>
          <p:cNvSpPr>
            <a:spLocks noChangeArrowheads="1"/>
          </p:cNvSpPr>
          <p:nvPr/>
        </p:nvSpPr>
        <p:spPr bwMode="auto">
          <a:xfrm flipH="1" flipV="1">
            <a:off x="3926979" y="458886"/>
            <a:ext cx="1295400" cy="4121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886" y="565807"/>
            <a:ext cx="7524836" cy="385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34"/>
          <p:cNvGrpSpPr/>
          <p:nvPr/>
        </p:nvGrpSpPr>
        <p:grpSpPr>
          <a:xfrm>
            <a:off x="3707904" y="449361"/>
            <a:ext cx="914400" cy="4138613"/>
            <a:chOff x="720" y="1119"/>
            <a:chExt cx="576" cy="2044"/>
          </a:xfrm>
        </p:grpSpPr>
        <p:grpSp>
          <p:nvGrpSpPr>
            <p:cNvPr id="8" name="Group 10"/>
            <p:cNvGrpSpPr/>
            <p:nvPr/>
          </p:nvGrpSpPr>
          <p:grpSpPr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Rectangle 4"/>
              <p:cNvSpPr>
                <a:spLocks noChangeArrowheads="1"/>
              </p:cNvSpPr>
              <p:nvPr/>
            </p:nvSpPr>
            <p:spPr bwMode="auto">
              <a:xfrm flipH="1" flipV="1">
                <a:off x="1104" y="1584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Group 33"/>
          <p:cNvGrpSpPr/>
          <p:nvPr/>
        </p:nvGrpSpPr>
        <p:grpSpPr>
          <a:xfrm>
            <a:off x="4622304" y="444599"/>
            <a:ext cx="890588" cy="4138612"/>
            <a:chOff x="4800" y="1121"/>
            <a:chExt cx="561" cy="2042"/>
          </a:xfrm>
        </p:grpSpPr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76781" y="1923678"/>
            <a:ext cx="677108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mtClean="0">
                <a:latin typeface="华文隶书" pitchFamily="2" charset="-122"/>
                <a:ea typeface="华文隶书" pitchFamily="2" charset="-122"/>
              </a:rPr>
              <a:t>中国风墨竹</a:t>
            </a:r>
            <a:endParaRPr lang="zh-CN" altLang="en-US" sz="320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20272" y="1779662"/>
            <a:ext cx="492443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2000" smtClean="0">
                <a:latin typeface="华文隶书" pitchFamily="2" charset="-122"/>
                <a:ea typeface="华文隶书" pitchFamily="2" charset="-122"/>
              </a:rPr>
              <a:t>PowerPoint</a:t>
            </a:r>
            <a:r>
              <a:rPr lang="zh-CN" altLang="en-US" sz="2000" smtClean="0">
                <a:latin typeface="华文隶书" pitchFamily="2" charset="-122"/>
                <a:ea typeface="华文隶书" pitchFamily="2" charset="-122"/>
              </a:rPr>
              <a:t>模板</a:t>
            </a:r>
            <a:endParaRPr lang="zh-CN" altLang="en-US" sz="200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" name="Picture 2" descr="F:\1PPT制作\Z中国风\戏曲\nipic.com_3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7872" y="3435846"/>
            <a:ext cx="552400" cy="55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8150" p14:dur="4000">
        <p14:vortex dir="r"/>
      </p:transition>
    </mc:Choice>
    <mc:Fallback>
      <p:transition spd="slow" advTm="81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06 0.00208 L 0.375 0.00208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06 3.00578E-06 L -0.375 3.00578E-06" pathEditMode="relative" ptsTypes="AA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3100" fill="hold"/>
                                        <p:tgtEl>
                                          <p:spTgt spid="5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3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3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pic>
        <p:nvPicPr>
          <p:cNvPr id="3" name="Picture 3" descr="I:\我的模板\中国风模板\中国风模板05\宽版\页面7\切片\亭子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68084" y="1447749"/>
            <a:ext cx="3784436" cy="3590967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3138601" y="3437541"/>
            <a:ext cx="3888432" cy="937357"/>
            <a:chOff x="3138601" y="3437541"/>
            <a:chExt cx="3888432" cy="937357"/>
          </a:xfrm>
        </p:grpSpPr>
        <p:pic>
          <p:nvPicPr>
            <p:cNvPr id="7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614138" y="1962004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8601" y="2500183"/>
            <a:ext cx="3888432" cy="937357"/>
            <a:chOff x="3138601" y="2500183"/>
            <a:chExt cx="3888432" cy="937357"/>
          </a:xfrm>
        </p:grpSpPr>
        <p:pic>
          <p:nvPicPr>
            <p:cNvPr id="6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614138" y="1024646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468462" y="296144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1840" y="1635645"/>
            <a:ext cx="3888432" cy="937357"/>
            <a:chOff x="3131840" y="1635645"/>
            <a:chExt cx="3888432" cy="937357"/>
          </a:xfrm>
        </p:grpSpPr>
        <p:pic>
          <p:nvPicPr>
            <p:cNvPr id="5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607377" y="160108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68462" y="209775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31840" y="798458"/>
            <a:ext cx="3888432" cy="937357"/>
            <a:chOff x="3131840" y="798458"/>
            <a:chExt cx="3888432" cy="937357"/>
          </a:xfrm>
        </p:grpSpPr>
        <p:pic>
          <p:nvPicPr>
            <p:cNvPr id="9218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607377" y="-677079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502561" y="12370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07704" y="769182"/>
            <a:ext cx="803721" cy="4210050"/>
            <a:chOff x="1907704" y="769182"/>
            <a:chExt cx="803721" cy="4210050"/>
          </a:xfrm>
        </p:grpSpPr>
        <p:pic>
          <p:nvPicPr>
            <p:cNvPr id="9219" name="Picture 3" descr="C:\Users\zjd\Desktop\未命名 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07704" y="769182"/>
              <a:ext cx="803721" cy="421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051720" y="1131590"/>
              <a:ext cx="31641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</a:t>
              </a:r>
              <a:r>
                <a:rPr lang="zh-CN" altLang="en-US" sz="200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标题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050" name="Picture 2" descr="C:\Users\zjd\Desktop\Nipic_3589564_2010090917480100082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8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smtClean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4000" b="1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11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4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  <a:endParaRPr lang="zh-CN" altLang="en-US" sz="2800" b="1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14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2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  <a:endParaRPr lang="zh-CN" altLang="en-US" sz="2800" b="1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17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3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  <a:endParaRPr lang="zh-CN" altLang="en-US" sz="2800" b="1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20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14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  <a:endParaRPr lang="zh-CN" altLang="en-US" sz="2800" b="1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2" name="Picture 3" descr="I:\我的模板\中国风模板\中国风模板05\宽版\页面1\切片\墨竹02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99792" y="1995686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latin typeface="华文隶书" pitchFamily="2" charset="-122"/>
                <a:ea typeface="华文隶书" pitchFamily="2" charset="-122"/>
              </a:rPr>
              <a:t>谢谢观赏！</a:t>
            </a:r>
            <a:endParaRPr lang="zh-CN" altLang="en-US" sz="540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I:\我的模板\中国风模板\中国风模板05\宽版\页面2\切片\屋檐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232952"/>
            <a:ext cx="5592612" cy="2910548"/>
          </a:xfrm>
          <a:prstGeom prst="rect">
            <a:avLst/>
          </a:prstGeom>
          <a:noFill/>
        </p:spPr>
      </p:pic>
      <p:grpSp>
        <p:nvGrpSpPr>
          <p:cNvPr id="9" name="组合 8"/>
          <p:cNvGrpSpPr/>
          <p:nvPr/>
        </p:nvGrpSpPr>
        <p:grpSpPr>
          <a:xfrm>
            <a:off x="2051720" y="1059582"/>
            <a:ext cx="6228692" cy="705664"/>
            <a:chOff x="1367644" y="699543"/>
            <a:chExt cx="6228692" cy="705664"/>
          </a:xfrm>
        </p:grpSpPr>
        <p:grpSp>
          <p:nvGrpSpPr>
            <p:cNvPr id="8" name="组合 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一</a:t>
                </a:r>
                <a:endParaRPr lang="zh-CN" altLang="en-US" sz="240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51720" y="1858302"/>
            <a:ext cx="6228692" cy="705664"/>
            <a:chOff x="1367644" y="699543"/>
            <a:chExt cx="6228692" cy="705664"/>
          </a:xfrm>
        </p:grpSpPr>
        <p:grpSp>
          <p:nvGrpSpPr>
            <p:cNvPr id="11" name="组合 1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二</a:t>
                </a:r>
                <a:endParaRPr lang="zh-CN" altLang="en-US" sz="240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51720" y="2657022"/>
            <a:ext cx="6228692" cy="705664"/>
            <a:chOff x="1367644" y="699543"/>
            <a:chExt cx="6228692" cy="705664"/>
          </a:xfrm>
        </p:grpSpPr>
        <p:grpSp>
          <p:nvGrpSpPr>
            <p:cNvPr id="16" name="组合 15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三</a:t>
                </a:r>
                <a:endParaRPr lang="zh-CN" altLang="en-US" sz="240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51720" y="3455743"/>
            <a:ext cx="6228692" cy="705664"/>
            <a:chOff x="1367644" y="699543"/>
            <a:chExt cx="6228692" cy="705664"/>
          </a:xfrm>
        </p:grpSpPr>
        <p:grpSp>
          <p:nvGrpSpPr>
            <p:cNvPr id="21" name="组合 2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四</a:t>
                </a:r>
                <a:endParaRPr lang="zh-CN" altLang="en-US" sz="240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027" name="Picture 3" descr="C:\Users\zjd\Desktop\Nipic_11382453_20121127114240691000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003928" y="3190289"/>
            <a:ext cx="3154168" cy="194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目录页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  <p:pic>
        <p:nvPicPr>
          <p:cNvPr id="5" name="Picture 3" descr="C:\Users\zjd\Desktop\Nipic_4447957_201004231707198373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2319" y="2361718"/>
            <a:ext cx="1501063" cy="26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35896" y="1015790"/>
            <a:ext cx="1811189" cy="653152"/>
            <a:chOff x="3275856" y="411510"/>
            <a:chExt cx="1811189" cy="653152"/>
          </a:xfrm>
        </p:grpSpPr>
        <p:pic>
          <p:nvPicPr>
            <p:cNvPr id="8" name="Picture 2" descr="C:\Users\zjd\Desktop\未标题-1.pn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63888" y="487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000" b="1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91680" y="1941494"/>
            <a:ext cx="1512168" cy="677295"/>
            <a:chOff x="1331640" y="1337214"/>
            <a:chExt cx="1512168" cy="677295"/>
          </a:xfrm>
        </p:grpSpPr>
        <p:pic>
          <p:nvPicPr>
            <p:cNvPr id="11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12343" y="14858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5406" y="1941493"/>
            <a:ext cx="1512168" cy="677295"/>
            <a:chOff x="3425366" y="1337213"/>
            <a:chExt cx="1512168" cy="677295"/>
          </a:xfrm>
        </p:grpSpPr>
        <p:pic>
          <p:nvPicPr>
            <p:cNvPr id="14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628521" y="14754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0152" y="1941494"/>
            <a:ext cx="1512168" cy="677295"/>
            <a:chOff x="5580112" y="1337214"/>
            <a:chExt cx="1512168" cy="677295"/>
          </a:xfrm>
        </p:grpSpPr>
        <p:pic>
          <p:nvPicPr>
            <p:cNvPr id="17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782198" y="14754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2815990"/>
            <a:ext cx="1512168" cy="677295"/>
            <a:chOff x="5580112" y="2211710"/>
            <a:chExt cx="1512168" cy="677295"/>
          </a:xfrm>
        </p:grpSpPr>
        <p:pic>
          <p:nvPicPr>
            <p:cNvPr id="20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82198" y="2365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40152" y="3694655"/>
            <a:ext cx="1512168" cy="677295"/>
            <a:chOff x="5580112" y="3090375"/>
            <a:chExt cx="1512168" cy="677295"/>
          </a:xfrm>
        </p:grpSpPr>
        <p:pic>
          <p:nvPicPr>
            <p:cNvPr id="23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782198" y="32443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85406" y="2815989"/>
            <a:ext cx="1512168" cy="677295"/>
            <a:chOff x="3425366" y="2211709"/>
            <a:chExt cx="1512168" cy="677295"/>
          </a:xfrm>
        </p:grpSpPr>
        <p:pic>
          <p:nvPicPr>
            <p:cNvPr id="26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627452" y="2357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5406" y="3694654"/>
            <a:ext cx="1512168" cy="677295"/>
            <a:chOff x="3425366" y="3090374"/>
            <a:chExt cx="1512168" cy="677295"/>
          </a:xfrm>
        </p:grpSpPr>
        <p:pic>
          <p:nvPicPr>
            <p:cNvPr id="29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627452" y="32305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2815990"/>
            <a:ext cx="1512168" cy="677295"/>
            <a:chOff x="1979712" y="2311934"/>
            <a:chExt cx="1512168" cy="677295"/>
          </a:xfrm>
        </p:grpSpPr>
        <p:pic>
          <p:nvPicPr>
            <p:cNvPr id="32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160415" y="24579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91680" y="3694655"/>
            <a:ext cx="1512168" cy="677295"/>
            <a:chOff x="1331640" y="3090375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32166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I:\我的模板\中国风模板\中国风模板05\宽版\页面5\切片\小桥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82750" y="2456291"/>
            <a:ext cx="7461250" cy="2676525"/>
          </a:xfrm>
          <a:prstGeom prst="rect">
            <a:avLst/>
          </a:prstGeom>
          <a:noFill/>
        </p:spPr>
      </p:pic>
      <p:sp>
        <p:nvSpPr>
          <p:cNvPr id="4097" name="标题 409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081908" y="1131590"/>
            <a:ext cx="1689892" cy="1743223"/>
            <a:chOff x="971600" y="1915953"/>
            <a:chExt cx="3141228" cy="324036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920" y="1131589"/>
            <a:ext cx="1689892" cy="1743223"/>
            <a:chOff x="971600" y="1915953"/>
            <a:chExt cx="3141228" cy="32403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6216" y="1114860"/>
            <a:ext cx="1689892" cy="1743223"/>
            <a:chOff x="971600" y="1915953"/>
            <a:chExt cx="3141228" cy="32403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4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2484541" y="172777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5233747" y="171104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4100"/>
          <p:cNvSpPr/>
          <p:nvPr/>
        </p:nvSpPr>
        <p:spPr>
          <a:xfrm>
            <a:off x="830220" y="3051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30220" y="3426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0220" y="37865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81203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81203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681203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45499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45499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45499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pic>
        <p:nvPicPr>
          <p:cNvPr id="6" name="Picture 4" descr="I:\我的模板\中国风模板\中国风模板05\宽版\页面4\切片\屋檐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573" y="618828"/>
            <a:ext cx="8759825" cy="512762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3131840" y="1491630"/>
            <a:ext cx="3301900" cy="2817524"/>
            <a:chOff x="3131840" y="1491630"/>
            <a:chExt cx="3301900" cy="2817524"/>
          </a:xfrm>
        </p:grpSpPr>
        <p:pic>
          <p:nvPicPr>
            <p:cNvPr id="7171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800" b="1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71600" y="30046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600" y="33186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36786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9034" y="31042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69034" y="34182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69034" y="37782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2123182" y="1635646"/>
            <a:ext cx="5282944" cy="1698622"/>
            <a:chOff x="1394596" y="2573351"/>
            <a:chExt cx="5282944" cy="1698622"/>
          </a:xfrm>
        </p:grpSpPr>
        <p:pic>
          <p:nvPicPr>
            <p:cNvPr id="5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94596" y="2573351"/>
              <a:ext cx="2353986" cy="1698622"/>
            </a:xfrm>
            <a:prstGeom prst="rect">
              <a:avLst/>
            </a:prstGeom>
            <a:noFill/>
          </p:spPr>
        </p:pic>
        <p:pic>
          <p:nvPicPr>
            <p:cNvPr id="6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4323554" y="2573351"/>
              <a:ext cx="2353986" cy="1698622"/>
            </a:xfrm>
            <a:prstGeom prst="rect">
              <a:avLst/>
            </a:prstGeom>
            <a:noFill/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33646" y="1856676"/>
            <a:ext cx="1568531" cy="1512168"/>
            <a:chOff x="1133646" y="1856676"/>
            <a:chExt cx="1568531" cy="1512168"/>
          </a:xfrm>
        </p:grpSpPr>
        <p:pic>
          <p:nvPicPr>
            <p:cNvPr id="3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259632" y="2347015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75606" y="1550781"/>
            <a:ext cx="2104711" cy="2029081"/>
            <a:chOff x="3375606" y="1550781"/>
            <a:chExt cx="2104711" cy="2029081"/>
          </a:xfrm>
        </p:grpSpPr>
        <p:pic>
          <p:nvPicPr>
            <p:cNvPr id="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3375606" y="1550781"/>
              <a:ext cx="2104711" cy="202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793092" y="221171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6136" y="1363191"/>
            <a:ext cx="2592288" cy="2499138"/>
            <a:chOff x="5796136" y="1363191"/>
            <a:chExt cx="2592288" cy="2499138"/>
          </a:xfrm>
        </p:grpSpPr>
        <p:pic>
          <p:nvPicPr>
            <p:cNvPr id="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408204" y="2230511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8194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 rot="15325098" flipV="1">
            <a:off x="2590143" y="2022983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 rot="15325098" flipV="1">
            <a:off x="5147820" y="2027626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 descr="I:\我的模板\中国风模板\中国风模板05\宽版\页面3\切片\拱门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20181" y="1291523"/>
            <a:ext cx="6323819" cy="3851977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28273" y="1477111"/>
            <a:ext cx="1186684" cy="1224135"/>
            <a:chOff x="971600" y="1915953"/>
            <a:chExt cx="3141228" cy="324036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22416" y="2931790"/>
            <a:ext cx="1186684" cy="1224135"/>
            <a:chOff x="971600" y="1915953"/>
            <a:chExt cx="3141228" cy="32403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09896" y="1993376"/>
            <a:ext cx="1186684" cy="1224135"/>
            <a:chOff x="971600" y="1915953"/>
            <a:chExt cx="3141228" cy="324036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56176" y="977467"/>
            <a:ext cx="1186684" cy="122413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727444">
            <a:off x="1915156" y="255825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963989">
            <a:off x="3510184" y="301318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963989">
            <a:off x="5369848" y="187271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647174" y="32604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7174" y="35744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7174" y="39345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76256" y="20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6256" y="24124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76256" y="27724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0435" y="300379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33177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435" y="36778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9" descr="I:\我的模板\中国风模板\中国风模板05\宽版\页面6\切片\门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057395"/>
            <a:ext cx="2323290" cy="2575410"/>
          </a:xfrm>
          <a:prstGeom prst="rect">
            <a:avLst/>
          </a:prstGeom>
          <a:noFill/>
        </p:spPr>
      </p:pic>
      <p:pic>
        <p:nvPicPr>
          <p:cNvPr id="3" name="Picture 8" descr="I:\我的模板\中国风模板\中国风模板05\宽版\页面6\切片\窗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325671" y="0"/>
            <a:ext cx="3035817" cy="4486287"/>
          </a:xfrm>
          <a:prstGeom prst="rect">
            <a:avLst/>
          </a:prstGeom>
          <a:noFill/>
        </p:spPr>
      </p:pic>
      <p:pic>
        <p:nvPicPr>
          <p:cNvPr id="4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3457543"/>
            <a:ext cx="3071008" cy="1943132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</a:p>
        </p:txBody>
      </p:sp>
      <p:pic>
        <p:nvPicPr>
          <p:cNvPr id="5122" name="Picture 2" descr="C:\Users\zjd\Desktop\Nipic_9038048_2012060116111854036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49938" y="3074823"/>
            <a:ext cx="3511550" cy="207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72724">
            <a:off x="2328657" y="2654160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3846128" y="2504703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727276" flipH="1">
            <a:off x="5317149" y="2624664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898327" y="841289"/>
            <a:ext cx="1755775" cy="1730461"/>
            <a:chOff x="1898327" y="841289"/>
            <a:chExt cx="1755775" cy="1730461"/>
          </a:xfrm>
        </p:grpSpPr>
        <p:pic>
          <p:nvPicPr>
            <p:cNvPr id="512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4551" y="841289"/>
            <a:ext cx="1755775" cy="1730461"/>
            <a:chOff x="3914551" y="841289"/>
            <a:chExt cx="1755775" cy="1730461"/>
          </a:xfrm>
        </p:grpSpPr>
        <p:pic>
          <p:nvPicPr>
            <p:cNvPr id="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8553" y="841289"/>
            <a:ext cx="1755775" cy="1730461"/>
            <a:chOff x="5768553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2864" y="3795887"/>
            <a:ext cx="6424180" cy="561214"/>
            <a:chOff x="1982864" y="3795887"/>
            <a:chExt cx="6424180" cy="561214"/>
          </a:xfrm>
        </p:grpSpPr>
        <p:pic>
          <p:nvPicPr>
            <p:cNvPr id="512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</a:p>
        </p:txBody>
      </p:sp>
      <p:pic>
        <p:nvPicPr>
          <p:cNvPr id="6147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3651871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zjd\Desktop\未命名 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649492" y="28016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zjd\Desktop\未命名 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990370" y="22240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zjd\Desktop\未命名 -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193966" y="17410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zjd\Desktop\未命名 -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312958" y="14353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0193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2013</a:t>
            </a:r>
            <a:endParaRPr lang="zh-CN" altLang="en-US" sz="2800" b="1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2550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2014</a:t>
            </a:r>
            <a:endParaRPr lang="zh-CN" altLang="en-US" sz="2800" b="1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2914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2015</a:t>
            </a:r>
            <a:endParaRPr lang="zh-CN" altLang="en-US" sz="2800" b="1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4375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2016</a:t>
            </a:r>
            <a:endParaRPr lang="zh-CN" altLang="en-US" sz="2800" b="1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9354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latin typeface="华文隶书" pitchFamily="2" charset="-122"/>
                <a:ea typeface="华文隶书" pitchFamily="2" charset="-122"/>
              </a:rPr>
              <a:t>添加</a:t>
            </a:r>
            <a:r>
              <a:rPr lang="zh-CN" altLang="en-US" sz="2400">
                <a:latin typeface="华文隶书" pitchFamily="2" charset="-122"/>
                <a:ea typeface="华文隶书" pitchFamily="2" charset="-122"/>
              </a:rPr>
              <a:t>标题</a:t>
            </a:r>
          </a:p>
        </p:txBody>
      </p:sp>
      <p:pic>
        <p:nvPicPr>
          <p:cNvPr id="1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9341143">
            <a:off x="2392357" y="13901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5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89</Paragraphs>
  <Slides>12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baseType="lpstr" size="18">
      <vt:lpstr>Arial</vt:lpstr>
      <vt:lpstr>Calibri</vt:lpstr>
      <vt:lpstr>宋体</vt:lpstr>
      <vt:lpstr>华文隶书</vt:lpstr>
      <vt:lpstr>Arial Unicode MS</vt:lpstr>
      <vt:lpstr>Office 主题</vt:lpstr>
      <vt:lpstr>PowerPoint Presentation</vt:lpstr>
      <vt:lpstr>目录页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User</cp:lastModifiedBy>
  <cp:revision>5</cp:revision>
  <dcterms:created xsi:type="dcterms:W3CDTF">2013-03-22T04:45:00Z</dcterms:created>
  <dcterms:modified xsi:type="dcterms:W3CDTF">2023-10-16T16:21:00Z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2052-10.1.0.5603</vt:lpwstr>
  </property>
</Properties>
</file>