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tags/tag8.xml" ContentType="application/vnd.openxmlformats-officedocument.presentationml.tags+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tags/tag9.xml" ContentType="application/vnd.openxmlformats-officedocument.presentationml.tags+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tags/tag10.xml" ContentType="application/vnd.openxmlformats-officedocument.presentationml.tags+xml"/>
  <Override PartName="/ppt/notesSlides/notesSlide11.xml" ContentType="application/vnd.openxmlformats-officedocument.presentationml.notesSlide+xml"/>
  <Override PartName="/ppt/theme/themeOverride12.xml" ContentType="application/vnd.openxmlformats-officedocument.themeOverride+xml"/>
  <Override PartName="/ppt/tags/tag11.xml" ContentType="application/vnd.openxmlformats-officedocument.presentationml.tags+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tags/tag12.xml" ContentType="application/vnd.openxmlformats-officedocument.presentationml.tags+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5"/>
  </p:notesMasterIdLst>
  <p:sldIdLst>
    <p:sldId id="256" r:id="rId2"/>
    <p:sldId id="257" r:id="rId3"/>
    <p:sldId id="258" r:id="rId4"/>
    <p:sldId id="269" r:id="rId5"/>
    <p:sldId id="268" r:id="rId6"/>
    <p:sldId id="261" r:id="rId7"/>
    <p:sldId id="262" r:id="rId8"/>
    <p:sldId id="285" r:id="rId9"/>
    <p:sldId id="267" r:id="rId10"/>
    <p:sldId id="259" r:id="rId11"/>
    <p:sldId id="266" r:id="rId12"/>
    <p:sldId id="265" r:id="rId13"/>
    <p:sldId id="287" r:id="rId14"/>
    <p:sldId id="270" r:id="rId15"/>
    <p:sldId id="271" r:id="rId16"/>
    <p:sldId id="273" r:id="rId17"/>
    <p:sldId id="264" r:id="rId18"/>
    <p:sldId id="288" r:id="rId19"/>
    <p:sldId id="263" r:id="rId20"/>
    <p:sldId id="274" r:id="rId21"/>
    <p:sldId id="272" r:id="rId22"/>
    <p:sldId id="260" r:id="rId23"/>
    <p:sldId id="289" r:id="rId24"/>
  </p:sldIdLst>
  <p:sldSz cx="9144000" cy="5143500" type="screen16x9"/>
  <p:notesSz cx="6858000" cy="9144000"/>
  <p:custDataLst>
    <p:tags r:id="rId26"/>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F3FE"/>
    <a:srgbClr val="AEC7DD"/>
    <a:srgbClr val="E1F1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142" d="100"/>
          <a:sy n="142" d="100"/>
        </p:scale>
        <p:origin x="138" y="282"/>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ubbleChart>
        <c:varyColors val="0"/>
        <c:ser>
          <c:idx val="0"/>
          <c:order val="0"/>
          <c:tx>
            <c:strRef>
              <c:f>Sheet1!$B$1</c:f>
              <c:strCache>
                <c:ptCount val="1"/>
                <c:pt idx="0">
                  <c:v>Y-Values</c:v>
                </c:pt>
              </c:strCache>
            </c:strRef>
          </c:tx>
          <c:spPr>
            <a:solidFill>
              <a:schemeClr val="bg1"/>
            </a:solidFill>
            <a:ln w="38100">
              <a:solidFill>
                <a:schemeClr val="accent1">
                  <a:alpha val="70000"/>
                </a:schemeClr>
              </a:solidFill>
            </a:ln>
            <a:effectLst/>
          </c:spPr>
          <c:invertIfNegative val="0"/>
          <c:dPt>
            <c:idx val="0"/>
            <c:invertIfNegative val="1"/>
            <c:bubble3D val="0"/>
            <c:spPr>
              <a:solidFill>
                <a:schemeClr val="bg1"/>
              </a:solidFill>
              <a:ln w="38100">
                <a:solidFill>
                  <a:schemeClr val="accent1"/>
                </a:solidFill>
              </a:ln>
              <a:effectLst/>
            </c:spPr>
            <c:extLst>
              <c:ext xmlns:c16="http://schemas.microsoft.com/office/drawing/2014/chart" uri="{C3380CC4-5D6E-409C-BE32-E72D297353CC}">
                <c16:uniqueId val="{00000001-77E9-4420-85B6-AABFAF218BBF}"/>
              </c:ext>
            </c:extLst>
          </c:dPt>
          <c:dPt>
            <c:idx val="1"/>
            <c:invertIfNegative val="1"/>
            <c:bubble3D val="0"/>
            <c:spPr>
              <a:solidFill>
                <a:schemeClr val="bg1"/>
              </a:solidFill>
              <a:ln w="38100">
                <a:solidFill>
                  <a:schemeClr val="accent2"/>
                </a:solidFill>
              </a:ln>
              <a:effectLst/>
            </c:spPr>
            <c:extLst>
              <c:ext xmlns:c16="http://schemas.microsoft.com/office/drawing/2014/chart" uri="{C3380CC4-5D6E-409C-BE32-E72D297353CC}">
                <c16:uniqueId val="{00000003-77E9-4420-85B6-AABFAF218BBF}"/>
              </c:ext>
            </c:extLst>
          </c:dPt>
          <c:dPt>
            <c:idx val="2"/>
            <c:invertIfNegative val="1"/>
            <c:bubble3D val="0"/>
            <c:spPr>
              <a:solidFill>
                <a:schemeClr val="bg1"/>
              </a:solidFill>
              <a:ln w="38100">
                <a:solidFill>
                  <a:schemeClr val="accent3"/>
                </a:solidFill>
              </a:ln>
              <a:effectLst/>
            </c:spPr>
            <c:extLst>
              <c:ext xmlns:c16="http://schemas.microsoft.com/office/drawing/2014/chart" uri="{C3380CC4-5D6E-409C-BE32-E72D297353CC}">
                <c16:uniqueId val="{00000005-77E9-4420-85B6-AABFAF218BBF}"/>
              </c:ext>
            </c:extLst>
          </c:dPt>
          <c:dPt>
            <c:idx val="3"/>
            <c:invertIfNegative val="1"/>
            <c:bubble3D val="0"/>
            <c:spPr>
              <a:solidFill>
                <a:schemeClr val="bg1"/>
              </a:solidFill>
              <a:ln w="38100">
                <a:solidFill>
                  <a:schemeClr val="accent4"/>
                </a:solidFill>
              </a:ln>
              <a:effectLst/>
            </c:spPr>
            <c:extLst>
              <c:ext xmlns:c16="http://schemas.microsoft.com/office/drawing/2014/chart" uri="{C3380CC4-5D6E-409C-BE32-E72D297353CC}">
                <c16:uniqueId val="{00000007-77E9-4420-85B6-AABFAF218BBF}"/>
              </c:ext>
            </c:extLst>
          </c:dPt>
          <c:dPt>
            <c:idx val="4"/>
            <c:invertIfNegative val="1"/>
            <c:bubble3D val="0"/>
            <c:spPr>
              <a:solidFill>
                <a:schemeClr val="bg1"/>
              </a:solidFill>
              <a:ln w="38100">
                <a:solidFill>
                  <a:schemeClr val="accent5"/>
                </a:solidFill>
              </a:ln>
              <a:effectLst/>
            </c:spPr>
            <c:extLst>
              <c:ext xmlns:c16="http://schemas.microsoft.com/office/drawing/2014/chart" uri="{C3380CC4-5D6E-409C-BE32-E72D297353CC}">
                <c16:uniqueId val="{00000009-77E9-4420-85B6-AABFAF218BBF}"/>
              </c:ext>
            </c:extLst>
          </c:dPt>
          <c:dLbls>
            <c:spPr>
              <a:noFill/>
              <a:ln>
                <a:noFill/>
              </a:ln>
              <a:effectLst/>
            </c:spPr>
            <c:txPr>
              <a:bodyPr rot="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2700" cap="rnd" cmpd="sng">
                <a:solidFill>
                  <a:schemeClr val="bg1">
                    <a:lumMod val="75000"/>
                  </a:schemeClr>
                </a:solidFill>
                <a:prstDash val="dash"/>
              </a:ln>
              <a:effectLst/>
            </c:spPr>
            <c:trendlineType val="poly"/>
            <c:order val="4"/>
            <c:dispRSqr val="0"/>
            <c:dispEq val="0"/>
          </c:trendline>
          <c:xVal>
            <c:numRef>
              <c:f>Sheet1!$A$2:$A$6</c:f>
              <c:numCache>
                <c:formatCode>General</c:formatCode>
                <c:ptCount val="5"/>
                <c:pt idx="0">
                  <c:v>0.5</c:v>
                </c:pt>
                <c:pt idx="1">
                  <c:v>1</c:v>
                </c:pt>
                <c:pt idx="2">
                  <c:v>1.5</c:v>
                </c:pt>
                <c:pt idx="3">
                  <c:v>2</c:v>
                </c:pt>
                <c:pt idx="4">
                  <c:v>2.5</c:v>
                </c:pt>
              </c:numCache>
            </c:numRef>
          </c:xVal>
          <c:yVal>
            <c:numRef>
              <c:f>Sheet1!$B$2:$B$6</c:f>
              <c:numCache>
                <c:formatCode>General</c:formatCode>
                <c:ptCount val="5"/>
                <c:pt idx="0">
                  <c:v>0.5</c:v>
                </c:pt>
                <c:pt idx="1">
                  <c:v>2</c:v>
                </c:pt>
                <c:pt idx="2">
                  <c:v>2</c:v>
                </c:pt>
                <c:pt idx="3">
                  <c:v>1.5</c:v>
                </c:pt>
                <c:pt idx="4">
                  <c:v>2.5</c:v>
                </c:pt>
              </c:numCache>
            </c:numRef>
          </c:yVal>
          <c:bubbleSize>
            <c:numRef>
              <c:f>Sheet1!$C$2:$C$6</c:f>
              <c:numCache>
                <c:formatCode>General</c:formatCode>
                <c:ptCount val="5"/>
                <c:pt idx="0">
                  <c:v>6</c:v>
                </c:pt>
                <c:pt idx="1">
                  <c:v>8</c:v>
                </c:pt>
                <c:pt idx="2">
                  <c:v>5</c:v>
                </c:pt>
                <c:pt idx="3">
                  <c:v>8</c:v>
                </c:pt>
                <c:pt idx="4">
                  <c:v>10</c:v>
                </c:pt>
              </c:numCache>
            </c:numRef>
          </c:bubbleSize>
          <c:bubble3D val="0"/>
          <c:extLst>
            <c:ext xmlns:c16="http://schemas.microsoft.com/office/drawing/2014/chart" uri="{C3380CC4-5D6E-409C-BE32-E72D297353CC}">
              <c16:uniqueId val="{0000000B-77E9-4420-85B6-AABFAF218BBF}"/>
            </c:ext>
          </c:extLst>
        </c:ser>
        <c:dLbls>
          <c:showLegendKey val="0"/>
          <c:showVal val="1"/>
          <c:showCatName val="0"/>
          <c:showSerName val="0"/>
          <c:showPercent val="0"/>
          <c:showBubbleSize val="0"/>
        </c:dLbls>
        <c:bubbleScale val="100"/>
        <c:showNegBubbles val="0"/>
        <c:axId val="432621056"/>
        <c:axId val="432622976"/>
      </c:bubbleChart>
      <c:valAx>
        <c:axId val="432621056"/>
        <c:scaling>
          <c:orientation val="minMax"/>
        </c:scaling>
        <c:delete val="0"/>
        <c:axPos val="b"/>
        <c:majorGridlines>
          <c:spPr>
            <a:ln w="9525">
              <a:solidFill>
                <a:schemeClr val="tx1">
                  <a:lumMod val="15000"/>
                  <a:lumOff val="85000"/>
                </a:schemeClr>
              </a:solidFill>
            </a:ln>
            <a:effectLst/>
          </c:spPr>
        </c:majorGridlines>
        <c:title>
          <c:tx>
            <c:rich>
              <a:bodyPr rot="0" spcFirstLastPara="1" vertOverflow="ellipsis" vert="horz" wrap="square" anchor="ctr" anchorCtr="1"/>
              <a:lstStyle/>
              <a:p>
                <a:pPr>
                  <a:defRPr lang="zh-CN" sz="1195" b="0" i="0" u="none" strike="noStrike" kern="1200" baseline="0">
                    <a:solidFill>
                      <a:schemeClr val="tx1">
                        <a:lumMod val="50000"/>
                        <a:lumOff val="50000"/>
                      </a:schemeClr>
                    </a:solidFill>
                    <a:latin typeface="+mn-lt"/>
                    <a:ea typeface="+mn-ea"/>
                    <a:cs typeface="+mn-ea"/>
                    <a:sym typeface="+mn-lt"/>
                  </a:defRPr>
                </a:pPr>
                <a:r>
                  <a:rPr lang="id-ID"/>
                  <a:t>DIAGRAM</a:t>
                </a:r>
              </a:p>
            </c:rich>
          </c:tx>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50000"/>
                      <a:lumOff val="50000"/>
                    </a:schemeClr>
                  </a:solidFill>
                  <a:latin typeface="+mn-lt"/>
                  <a:ea typeface="+mn-ea"/>
                  <a:cs typeface="+mn-ea"/>
                  <a:sym typeface="+mn-lt"/>
                </a:defRPr>
              </a:pPr>
              <a:endParaRPr lang="zh-CN"/>
            </a:p>
          </c:txPr>
        </c:title>
        <c:numFmt formatCode="General" sourceLinked="1"/>
        <c:majorTickMark val="out"/>
        <c:minorTickMark val="none"/>
        <c:tickLblPos val="nextTo"/>
        <c:spPr>
          <a:noFill/>
          <a:ln w="25400">
            <a:solidFill>
              <a:schemeClr val="accent1"/>
            </a:solidFill>
          </a:ln>
          <a:effectLst/>
        </c:spPr>
        <c:txPr>
          <a:bodyPr rot="-60000000" spcFirstLastPara="1" vertOverflow="ellipsis" vert="horz" wrap="square" anchor="ctr" anchorCtr="1"/>
          <a:lstStyle/>
          <a:p>
            <a:pPr>
              <a:defRPr lang="zh-CN" sz="1195" b="0" i="0" u="none" strike="noStrike" kern="1200" baseline="0">
                <a:solidFill>
                  <a:schemeClr val="tx1">
                    <a:lumMod val="50000"/>
                    <a:lumOff val="50000"/>
                  </a:schemeClr>
                </a:solidFill>
                <a:latin typeface="+mn-lt"/>
                <a:ea typeface="+mn-ea"/>
                <a:cs typeface="+mn-ea"/>
                <a:sym typeface="+mn-lt"/>
              </a:defRPr>
            </a:pPr>
            <a:endParaRPr lang="zh-CN"/>
          </a:p>
        </c:txPr>
        <c:crossAx val="432622976"/>
        <c:crosses val="autoZero"/>
        <c:crossBetween val="midCat"/>
      </c:valAx>
      <c:valAx>
        <c:axId val="432622976"/>
        <c:scaling>
          <c:orientation val="minMax"/>
        </c:scaling>
        <c:delete val="0"/>
        <c:axPos val="l"/>
        <c:majorGridlines>
          <c:spPr>
            <a:ln w="9525">
              <a:solidFill>
                <a:schemeClr val="tx1">
                  <a:lumMod val="15000"/>
                  <a:lumOff val="85000"/>
                </a:schemeClr>
              </a:solidFill>
            </a:ln>
            <a:effectLst/>
          </c:spPr>
        </c:majorGridlines>
        <c:numFmt formatCode="General" sourceLinked="1"/>
        <c:majorTickMark val="out"/>
        <c:minorTickMark val="none"/>
        <c:tickLblPos val="nextTo"/>
        <c:spPr>
          <a:noFill/>
          <a:ln w="25400">
            <a:solidFill>
              <a:schemeClr val="accent1"/>
            </a:solidFill>
          </a:ln>
          <a:effectLst/>
        </c:spPr>
        <c:txPr>
          <a:bodyPr rot="-60000000" spcFirstLastPara="1" vertOverflow="ellipsis" vert="horz" wrap="square" anchor="ctr" anchorCtr="1"/>
          <a:lstStyle/>
          <a:p>
            <a:pPr>
              <a:defRPr lang="zh-CN" sz="1195" b="0" i="0" u="none" strike="noStrike" kern="1200" baseline="0">
                <a:solidFill>
                  <a:schemeClr val="tx1">
                    <a:lumMod val="50000"/>
                    <a:lumOff val="50000"/>
                  </a:schemeClr>
                </a:solidFill>
                <a:latin typeface="+mn-lt"/>
                <a:ea typeface="+mn-ea"/>
                <a:cs typeface="+mn-ea"/>
                <a:sym typeface="+mn-lt"/>
              </a:defRPr>
            </a:pPr>
            <a:endParaRPr lang="zh-CN"/>
          </a:p>
        </c:txPr>
        <c:crossAx val="432621056"/>
        <c:crosses val="autoZero"/>
        <c:crossBetween val="midCat"/>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4">
  <cs:axisTitle>
    <cs:lnRef idx="0"/>
    <cs:fillRef idx="0"/>
    <cs:effectRef idx="0"/>
    <cs:fontRef idx="minor">
      <a:schemeClr val="tx1">
        <a:lumMod val="50000"/>
        <a:lumOff val="50000"/>
      </a:schemeClr>
    </cs:fontRef>
    <cs:defRPr sz="1195" kern="1200"/>
  </cs:axisTitle>
  <cs:categoryAxis>
    <cs:lnRef idx="0"/>
    <cs:fillRef idx="0"/>
    <cs:effectRef idx="0"/>
    <cs:fontRef idx="minor">
      <a:schemeClr val="tx1">
        <a:lumMod val="50000"/>
        <a:lumOff val="50000"/>
      </a:schemeClr>
    </cs:fontRef>
    <cs:spPr>
      <a:ln>
        <a:solidFill>
          <a:schemeClr val="tx1">
            <a:lumMod val="15000"/>
            <a:lumOff val="85000"/>
          </a:schemeClr>
        </a:solidFill>
      </a:ln>
    </cs:spPr>
    <cs:defRPr sz="1195"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bg1"/>
    </cs:fontRef>
    <cs:spPr>
      <a:solidFill>
        <a:schemeClr val="tx1">
          <a:lumMod val="50000"/>
          <a:lumOff val="50000"/>
        </a:schemeClr>
      </a:solidFill>
    </cs:spPr>
    <cs:defRPr sz="1195" kern="1200"/>
    <cs:bodyPr rot="0" spcFirstLastPara="1" vertOverflow="clip" horzOverflow="clip" vert="horz" wrap="square" lIns="36576" tIns="18288" rIns="36576" bIns="18288" anchor="ctr" anchorCtr="1">
      <a:spAutoFit/>
    </cs:bodyPr>
  </cs:dataLabelCallout>
  <cs:dataPoint>
    <cs:lnRef idx="0">
      <cs:styleClr val="auto"/>
    </cs:lnRef>
    <cs:fillRef idx="0"/>
    <cs:effectRef idx="0"/>
    <cs:fontRef idx="minor">
      <a:schemeClr val="dk1"/>
    </cs:fontRef>
    <cs:spPr>
      <a:noFill/>
      <a:ln w="31750">
        <a:solidFill>
          <a:schemeClr val="phClr">
            <a:alpha val="70000"/>
          </a:schemeClr>
        </a:solidFill>
      </a:ln>
    </cs:spPr>
  </cs:dataPoint>
  <cs:dataPoint3D>
    <cs:lnRef idx="0">
      <cs:styleClr val="auto"/>
    </cs:lnRef>
    <cs:fillRef idx="0">
      <cs:styleClr val="auto"/>
    </cs:fillRef>
    <cs:effectRef idx="0"/>
    <cs:fontRef idx="minor">
      <a:schemeClr val="dk1"/>
    </cs:fontRef>
    <cs:spPr>
      <a:noFill/>
      <a:ln w="31750">
        <a:solidFill>
          <a:schemeClr val="phClr">
            <a:alpha val="70000"/>
          </a:schemeClr>
        </a:solidFill>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ln w="19050" cap="rnd">
        <a:solidFill>
          <a:schemeClr val="phClr"/>
        </a:solidFill>
        <a:round/>
      </a:ln>
    </cs:spPr>
  </cs:dataPointMarker>
  <cs:dataPointMarkerLayout symbol="circle" size="6"/>
  <cs:dataPointWireframe>
    <cs:lnRef idx="0">
      <cs:styleClr val="auto"/>
    </cs:lnRef>
    <cs:fillRef idx="1"/>
    <cs:effectRef idx="0"/>
    <cs:fontRef idx="minor">
      <a:schemeClr val="tx1"/>
    </cs:fontRef>
    <cs:spPr>
      <a:ln w="9525">
        <a:solidFill>
          <a:schemeClr val="phClr"/>
        </a:solidFill>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cap="flat" cmpd="sng" algn="ctr">
        <a:solidFill>
          <a:schemeClr val="tx1">
            <a:lumMod val="50000"/>
            <a:lumOff val="50000"/>
          </a:schemeClr>
        </a:solidFill>
        <a:round/>
      </a:ln>
    </cs:spPr>
  </cs:downBar>
  <cs:dropLine>
    <cs:lnRef idx="0"/>
    <cs:fillRef idx="0"/>
    <cs:effectRef idx="0"/>
    <cs:fontRef idx="minor">
      <a:schemeClr val="dk1"/>
    </cs:fontRef>
    <cs:spPr>
      <a:ln w="9525" cap="flat" cmpd="sng" algn="ctr">
        <a:solidFill>
          <a:schemeClr val="tx1">
            <a:lumMod val="35000"/>
            <a:lumOff val="65000"/>
          </a:schemeClr>
        </a:solidFill>
        <a:round/>
      </a:ln>
    </cs:spPr>
  </cs:dropLine>
  <cs:errorBar>
    <cs:lnRef idx="0"/>
    <cs:fillRef idx="0"/>
    <cs:effectRef idx="0"/>
    <cs:fontRef idx="minor">
      <a:schemeClr val="dk1"/>
    </cs:fontRef>
    <cs:spPr>
      <a:ln w="9525" cap="flat" cmpd="sng" algn="ctr">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a:solidFill>
          <a:schemeClr val="tx1">
            <a:lumMod val="15000"/>
            <a:lumOff val="85000"/>
          </a:schemeClr>
        </a:solidFill>
      </a:ln>
    </cs:spPr>
  </cs:gridlineMajor>
  <cs:gridlineMinor>
    <cs:lnRef idx="0"/>
    <cs:fillRef idx="0"/>
    <cs:effectRef idx="0"/>
    <cs:fontRef idx="minor">
      <a:schemeClr val="dk1"/>
    </cs:fontRef>
    <cs:spPr>
      <a:ln w="9525">
        <a:solidFill>
          <a:schemeClr val="tx1">
            <a:lumMod val="5000"/>
            <a:lumOff val="95000"/>
          </a:schemeClr>
        </a:solidFill>
      </a:ln>
    </cs:spPr>
  </cs:gridlineMinor>
  <cs:hiLoLine>
    <cs:lnRef idx="0"/>
    <cs:fillRef idx="0"/>
    <cs:effectRef idx="0"/>
    <cs:fontRef idx="minor">
      <a:schemeClr val="dk1"/>
    </cs:fontRef>
    <cs:spPr>
      <a:ln w="9525" cap="flat" cmpd="sng" algn="ctr">
        <a:solidFill>
          <a:schemeClr val="tx1">
            <a:lumMod val="35000"/>
            <a:lumOff val="65000"/>
          </a:schemeClr>
        </a:solidFill>
        <a:round/>
      </a:ln>
    </cs:spPr>
  </cs:hiLoLine>
  <cs:leaderLine>
    <cs:lnRef idx="0"/>
    <cs:fillRef idx="0"/>
    <cs:effectRef idx="0"/>
    <cs:fontRef idx="minor">
      <a:schemeClr val="dk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defRPr sz="1195" kern="1200"/>
  </cs:seriesAxis>
  <cs:seriesLine>
    <cs:lnRef idx="0"/>
    <cs:fillRef idx="0"/>
    <cs:effectRef idx="0"/>
    <cs:fontRef idx="minor">
      <a:schemeClr val="dk1"/>
    </cs:fontRef>
    <cs:spPr>
      <a:ln>
        <a:solidFill>
          <a:schemeClr val="tx1">
            <a:lumMod val="15000"/>
            <a:lumOff val="85000"/>
          </a:schemeClr>
        </a:solidFill>
      </a:ln>
    </cs:spPr>
  </cs:seriesLine>
  <cs:title>
    <cs:lnRef idx="0"/>
    <cs:fillRef idx="0"/>
    <cs:effectRef idx="0"/>
    <cs:fontRef idx="major">
      <a:schemeClr val="tx1">
        <a:lumMod val="65000"/>
        <a:lumOff val="35000"/>
      </a:schemeClr>
    </cs:fontRef>
    <cs:defRPr sz="2130" b="0" i="0" kern="1200" cap="none" spc="50" normalizeH="0" baseline="0"/>
  </cs:title>
  <cs:trendline>
    <cs:lnRef idx="0">
      <cs:styleClr val="auto"/>
    </cs:lnRef>
    <cs:fillRef idx="0"/>
    <cs:effectRef idx="0"/>
    <cs:fontRef idx="minor">
      <a:schemeClr val="dk1"/>
    </cs:fontRef>
    <cs:spPr>
      <a:ln w="19050" cap="rnd">
        <a:solidFill>
          <a:schemeClr val="phClr"/>
        </a:solidFill>
        <a:prstDash val="sysDot"/>
      </a:ln>
    </cs:spPr>
  </cs:trendline>
  <cs:trendlineLabel>
    <cs:lnRef idx="0"/>
    <cs:fillRef idx="0"/>
    <cs:effectRef idx="0"/>
    <cs:fontRef idx="minor">
      <a:schemeClr val="tx1">
        <a:lumMod val="50000"/>
        <a:lumOff val="50000"/>
      </a:schemeClr>
    </cs:fontRef>
    <cs:defRPr sz="1195" kern="1200"/>
  </cs:trendlineLabel>
  <cs:upBar>
    <cs:lnRef idx="0"/>
    <cs:fillRef idx="0"/>
    <cs:effectRef idx="0"/>
    <cs:fontRef idx="minor">
      <a:schemeClr val="dk1"/>
    </cs:fontRef>
    <cs:spPr>
      <a:solidFill>
        <a:schemeClr val="lt1"/>
      </a:solidFill>
      <a:ln w="9525" cap="flat" cmpd="sng" algn="ctr">
        <a:solidFill>
          <a:schemeClr val="tx1">
            <a:lumMod val="50000"/>
            <a:lumOff val="50000"/>
          </a:schemeClr>
        </a:solidFill>
        <a:round/>
      </a:ln>
    </cs:spPr>
  </cs:upBar>
  <cs:valueAxis>
    <cs:lnRef idx="0"/>
    <cs:fillRef idx="0"/>
    <cs:effectRef idx="0"/>
    <cs:fontRef idx="minor">
      <a:schemeClr val="tx1">
        <a:lumMod val="50000"/>
        <a:lumOff val="50000"/>
      </a:schemeClr>
    </cs:fontRef>
    <cs:spPr>
      <a:ln>
        <a:solidFill>
          <a:schemeClr val="tx1">
            <a:lumMod val="25000"/>
            <a:lumOff val="75000"/>
          </a:schemeClr>
        </a:solidFill>
      </a:ln>
    </cs:spPr>
    <cs:defRPr sz="1195"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2019/9/11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424371395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10</a:t>
            </a:fld>
            <a:endParaRPr lang="zh-CN" altLang="en-US"/>
          </a:p>
        </p:txBody>
      </p:sp>
    </p:spTree>
    <p:extLst>
      <p:ext uri="{BB962C8B-B14F-4D97-AF65-F5344CB8AC3E}">
        <p14:creationId xmlns:p14="http://schemas.microsoft.com/office/powerpoint/2010/main" val="56693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11</a:t>
            </a:fld>
            <a:endParaRPr lang="zh-CN" altLang="en-US"/>
          </a:p>
        </p:txBody>
      </p:sp>
    </p:spTree>
    <p:extLst>
      <p:ext uri="{BB962C8B-B14F-4D97-AF65-F5344CB8AC3E}">
        <p14:creationId xmlns:p14="http://schemas.microsoft.com/office/powerpoint/2010/main" val="507193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12</a:t>
            </a:fld>
            <a:endParaRPr lang="zh-CN" altLang="en-US"/>
          </a:p>
        </p:txBody>
      </p:sp>
    </p:spTree>
    <p:extLst>
      <p:ext uri="{BB962C8B-B14F-4D97-AF65-F5344CB8AC3E}">
        <p14:creationId xmlns:p14="http://schemas.microsoft.com/office/powerpoint/2010/main" val="4228911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13</a:t>
            </a:fld>
            <a:endParaRPr lang="zh-CN" altLang="en-US"/>
          </a:p>
        </p:txBody>
      </p:sp>
    </p:spTree>
    <p:extLst>
      <p:ext uri="{BB962C8B-B14F-4D97-AF65-F5344CB8AC3E}">
        <p14:creationId xmlns:p14="http://schemas.microsoft.com/office/powerpoint/2010/main" val="3974226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14</a:t>
            </a:fld>
            <a:endParaRPr lang="zh-CN" altLang="en-US"/>
          </a:p>
        </p:txBody>
      </p:sp>
    </p:spTree>
    <p:extLst>
      <p:ext uri="{BB962C8B-B14F-4D97-AF65-F5344CB8AC3E}">
        <p14:creationId xmlns:p14="http://schemas.microsoft.com/office/powerpoint/2010/main" val="23723185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15</a:t>
            </a:fld>
            <a:endParaRPr lang="zh-CN" altLang="en-US"/>
          </a:p>
        </p:txBody>
      </p:sp>
    </p:spTree>
    <p:extLst>
      <p:ext uri="{BB962C8B-B14F-4D97-AF65-F5344CB8AC3E}">
        <p14:creationId xmlns:p14="http://schemas.microsoft.com/office/powerpoint/2010/main" val="1882848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16</a:t>
            </a:fld>
            <a:endParaRPr lang="zh-CN" altLang="en-US"/>
          </a:p>
        </p:txBody>
      </p:sp>
    </p:spTree>
    <p:extLst>
      <p:ext uri="{BB962C8B-B14F-4D97-AF65-F5344CB8AC3E}">
        <p14:creationId xmlns:p14="http://schemas.microsoft.com/office/powerpoint/2010/main" val="175792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17</a:t>
            </a:fld>
            <a:endParaRPr lang="zh-CN" altLang="en-US"/>
          </a:p>
        </p:txBody>
      </p:sp>
    </p:spTree>
    <p:extLst>
      <p:ext uri="{BB962C8B-B14F-4D97-AF65-F5344CB8AC3E}">
        <p14:creationId xmlns:p14="http://schemas.microsoft.com/office/powerpoint/2010/main" val="2812140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18</a:t>
            </a:fld>
            <a:endParaRPr lang="zh-CN" altLang="en-US"/>
          </a:p>
        </p:txBody>
      </p:sp>
    </p:spTree>
    <p:extLst>
      <p:ext uri="{BB962C8B-B14F-4D97-AF65-F5344CB8AC3E}">
        <p14:creationId xmlns:p14="http://schemas.microsoft.com/office/powerpoint/2010/main" val="1832961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19</a:t>
            </a:fld>
            <a:endParaRPr lang="zh-CN" altLang="en-US"/>
          </a:p>
        </p:txBody>
      </p:sp>
    </p:spTree>
    <p:extLst>
      <p:ext uri="{BB962C8B-B14F-4D97-AF65-F5344CB8AC3E}">
        <p14:creationId xmlns:p14="http://schemas.microsoft.com/office/powerpoint/2010/main" val="4277172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a:t>
            </a:fld>
            <a:endParaRPr lang="zh-CN" altLang="en-US"/>
          </a:p>
        </p:txBody>
      </p:sp>
    </p:spTree>
    <p:extLst>
      <p:ext uri="{BB962C8B-B14F-4D97-AF65-F5344CB8AC3E}">
        <p14:creationId xmlns:p14="http://schemas.microsoft.com/office/powerpoint/2010/main" val="25453644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20</a:t>
            </a:fld>
            <a:endParaRPr lang="zh-CN" altLang="en-US"/>
          </a:p>
        </p:txBody>
      </p:sp>
    </p:spTree>
    <p:extLst>
      <p:ext uri="{BB962C8B-B14F-4D97-AF65-F5344CB8AC3E}">
        <p14:creationId xmlns:p14="http://schemas.microsoft.com/office/powerpoint/2010/main" val="16466358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21</a:t>
            </a:fld>
            <a:endParaRPr lang="zh-CN" altLang="en-US"/>
          </a:p>
        </p:txBody>
      </p:sp>
    </p:spTree>
    <p:extLst>
      <p:ext uri="{BB962C8B-B14F-4D97-AF65-F5344CB8AC3E}">
        <p14:creationId xmlns:p14="http://schemas.microsoft.com/office/powerpoint/2010/main" val="37253962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22</a:t>
            </a:fld>
            <a:endParaRPr lang="zh-CN" altLang="en-US"/>
          </a:p>
        </p:txBody>
      </p:sp>
    </p:spTree>
    <p:extLst>
      <p:ext uri="{BB962C8B-B14F-4D97-AF65-F5344CB8AC3E}">
        <p14:creationId xmlns:p14="http://schemas.microsoft.com/office/powerpoint/2010/main" val="8327667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23</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3</a:t>
            </a:fld>
            <a:endParaRPr lang="zh-CN" altLang="en-US"/>
          </a:p>
        </p:txBody>
      </p:sp>
    </p:spTree>
    <p:extLst>
      <p:ext uri="{BB962C8B-B14F-4D97-AF65-F5344CB8AC3E}">
        <p14:creationId xmlns:p14="http://schemas.microsoft.com/office/powerpoint/2010/main" val="3278921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4</a:t>
            </a:fld>
            <a:endParaRPr lang="zh-CN" altLang="en-US"/>
          </a:p>
        </p:txBody>
      </p:sp>
    </p:spTree>
    <p:extLst>
      <p:ext uri="{BB962C8B-B14F-4D97-AF65-F5344CB8AC3E}">
        <p14:creationId xmlns:p14="http://schemas.microsoft.com/office/powerpoint/2010/main" val="1111567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5</a:t>
            </a:fld>
            <a:endParaRPr lang="zh-CN" altLang="en-US"/>
          </a:p>
        </p:txBody>
      </p:sp>
    </p:spTree>
    <p:extLst>
      <p:ext uri="{BB962C8B-B14F-4D97-AF65-F5344CB8AC3E}">
        <p14:creationId xmlns:p14="http://schemas.microsoft.com/office/powerpoint/2010/main" val="1908974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6</a:t>
            </a:fld>
            <a:endParaRPr lang="zh-CN" altLang="en-US"/>
          </a:p>
        </p:txBody>
      </p:sp>
    </p:spTree>
    <p:extLst>
      <p:ext uri="{BB962C8B-B14F-4D97-AF65-F5344CB8AC3E}">
        <p14:creationId xmlns:p14="http://schemas.microsoft.com/office/powerpoint/2010/main" val="818520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7</a:t>
            </a:fld>
            <a:endParaRPr lang="zh-CN" altLang="en-US"/>
          </a:p>
        </p:txBody>
      </p:sp>
    </p:spTree>
    <p:extLst>
      <p:ext uri="{BB962C8B-B14F-4D97-AF65-F5344CB8AC3E}">
        <p14:creationId xmlns:p14="http://schemas.microsoft.com/office/powerpoint/2010/main" val="650334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8</a:t>
            </a:fld>
            <a:endParaRPr lang="zh-CN" altLang="en-US"/>
          </a:p>
        </p:txBody>
      </p:sp>
    </p:spTree>
    <p:extLst>
      <p:ext uri="{BB962C8B-B14F-4D97-AF65-F5344CB8AC3E}">
        <p14:creationId xmlns:p14="http://schemas.microsoft.com/office/powerpoint/2010/main" val="1471272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9</a:t>
            </a:fld>
            <a:endParaRPr lang="zh-CN" altLang="en-US"/>
          </a:p>
        </p:txBody>
      </p:sp>
    </p:spTree>
    <p:extLst>
      <p:ext uri="{BB962C8B-B14F-4D97-AF65-F5344CB8AC3E}">
        <p14:creationId xmlns:p14="http://schemas.microsoft.com/office/powerpoint/2010/main" val="1029165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00" y="1390650"/>
            <a:ext cx="6858000" cy="1241822"/>
          </a:xfrm>
        </p:spPr>
        <p:txBody>
          <a:bodyPr anchor="b">
            <a:normAutofit/>
          </a:bodyPr>
          <a:lstStyle>
            <a:lvl1pPr algn="ctr">
              <a:defRPr sz="5400" b="0"/>
            </a:lvl1pPr>
          </a:lstStyle>
          <a:p>
            <a:r>
              <a:rPr lang="zh-CN" altLang="en-US" dirty="0"/>
              <a:t>单击此处编辑标题</a:t>
            </a:r>
          </a:p>
        </p:txBody>
      </p:sp>
      <p:sp>
        <p:nvSpPr>
          <p:cNvPr id="3" name="副标题 2"/>
          <p:cNvSpPr>
            <a:spLocks noGrp="1"/>
          </p:cNvSpPr>
          <p:nvPr>
            <p:ph type="subTitle" idx="1"/>
          </p:nvPr>
        </p:nvSpPr>
        <p:spPr>
          <a:xfrm>
            <a:off x="1143000" y="2701528"/>
            <a:ext cx="6858000" cy="1241822"/>
          </a:xfrm>
        </p:spPr>
        <p:txBody>
          <a:bodyPr>
            <a:normAutofit/>
          </a:bodyPr>
          <a:lstStyle>
            <a:lvl1pPr marL="0" indent="0" algn="ctr">
              <a:buNone/>
              <a:defRPr sz="14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2019/9/11</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lank with Footer &amp; Header">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2019/9/11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反">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General slide">
    <p:spTree>
      <p:nvGrpSpPr>
        <p:cNvPr id="1" name=""/>
        <p:cNvGrpSpPr/>
        <p:nvPr/>
      </p:nvGrpSpPr>
      <p:grpSpPr>
        <a:xfrm>
          <a:off x="0" y="0"/>
          <a:ext cx="0" cy="0"/>
          <a:chOff x="0" y="0"/>
          <a:chExt cx="0" cy="0"/>
        </a:xfrm>
      </p:grpSpPr>
      <p:sp>
        <p:nvSpPr>
          <p:cNvPr id="6" name="Slide Number Placeholder 8"/>
          <p:cNvSpPr txBox="1"/>
          <p:nvPr userDrawn="1"/>
        </p:nvSpPr>
        <p:spPr>
          <a:xfrm>
            <a:off x="8395675" y="4869409"/>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t>‹#›</a:t>
            </a:fld>
            <a:endParaRPr lang="en-US" sz="900" kern="1200" dirty="0">
              <a:solidFill>
                <a:srgbClr val="F0F6F4"/>
              </a:solidFill>
              <a:latin typeface="+mn-lt"/>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Mockup 14">
    <p:spTree>
      <p:nvGrpSpPr>
        <p:cNvPr id="1" name=""/>
        <p:cNvGrpSpPr/>
        <p:nvPr/>
      </p:nvGrpSpPr>
      <p:grpSpPr>
        <a:xfrm>
          <a:off x="0" y="0"/>
          <a:ext cx="0" cy="0"/>
          <a:chOff x="0" y="0"/>
          <a:chExt cx="0" cy="0"/>
        </a:xfrm>
      </p:grpSpPr>
      <p:sp>
        <p:nvSpPr>
          <p:cNvPr id="16" name="Picture Placeholder 2"/>
          <p:cNvSpPr>
            <a:spLocks noGrp="1"/>
          </p:cNvSpPr>
          <p:nvPr>
            <p:ph type="pic" sz="quarter" idx="16"/>
          </p:nvPr>
        </p:nvSpPr>
        <p:spPr>
          <a:xfrm>
            <a:off x="-7620" y="-7620"/>
            <a:ext cx="9151620" cy="5151120"/>
          </a:xfrm>
        </p:spPr>
        <p:txBody>
          <a:bodyPr anchor="ctr">
            <a:normAutofit/>
          </a:bodyPr>
          <a:lstStyle>
            <a:lvl1pPr marL="0" indent="0" algn="ctr">
              <a:buNone/>
              <a:defRPr sz="900"/>
            </a:lvl1pPr>
          </a:lstStyle>
          <a:p>
            <a:endParaRPr lang="en-US" dirty="0"/>
          </a:p>
        </p:txBody>
      </p:sp>
      <p:sp>
        <p:nvSpPr>
          <p:cNvPr id="99" name="Picture Placeholder 2"/>
          <p:cNvSpPr>
            <a:spLocks noGrp="1"/>
          </p:cNvSpPr>
          <p:nvPr>
            <p:ph type="pic" sz="quarter" idx="15"/>
          </p:nvPr>
        </p:nvSpPr>
        <p:spPr>
          <a:xfrm>
            <a:off x="3855720" y="850501"/>
            <a:ext cx="1752600" cy="3020459"/>
          </a:xfrm>
        </p:spPr>
        <p:txBody>
          <a:bodyPr anchor="ctr">
            <a:normAutofit/>
          </a:bodyPr>
          <a:lstStyle>
            <a:lvl1pPr marL="0" indent="0" algn="ctr">
              <a:buNone/>
              <a:defRPr sz="900"/>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al Estate 5">
    <p:spTree>
      <p:nvGrpSpPr>
        <p:cNvPr id="1" name=""/>
        <p:cNvGrpSpPr/>
        <p:nvPr/>
      </p:nvGrpSpPr>
      <p:grpSpPr>
        <a:xfrm>
          <a:off x="0" y="0"/>
          <a:ext cx="0" cy="0"/>
          <a:chOff x="0" y="0"/>
          <a:chExt cx="0" cy="0"/>
        </a:xfrm>
      </p:grpSpPr>
      <p:sp>
        <p:nvSpPr>
          <p:cNvPr id="15" name="Picture Placeholder 2"/>
          <p:cNvSpPr>
            <a:spLocks noGrp="1"/>
          </p:cNvSpPr>
          <p:nvPr>
            <p:ph type="pic" sz="quarter" idx="16"/>
          </p:nvPr>
        </p:nvSpPr>
        <p:spPr>
          <a:xfrm>
            <a:off x="0" y="1280408"/>
            <a:ext cx="9144000" cy="2027352"/>
          </a:xfrm>
        </p:spPr>
        <p:txBody>
          <a:bodyPr anchor="ctr">
            <a:normAutofit/>
          </a:bodyPr>
          <a:lstStyle>
            <a:lvl1pPr marL="0" indent="0" algn="ctr">
              <a:buNone/>
              <a:defRPr sz="900"/>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Mockup 09">
    <p:spTree>
      <p:nvGrpSpPr>
        <p:cNvPr id="1" name=""/>
        <p:cNvGrpSpPr/>
        <p:nvPr/>
      </p:nvGrpSpPr>
      <p:grpSpPr>
        <a:xfrm>
          <a:off x="0" y="0"/>
          <a:ext cx="0" cy="0"/>
          <a:chOff x="0" y="0"/>
          <a:chExt cx="0" cy="0"/>
        </a:xfrm>
      </p:grpSpPr>
      <p:sp>
        <p:nvSpPr>
          <p:cNvPr id="35" name="Picture Placeholder 2"/>
          <p:cNvSpPr>
            <a:spLocks noGrp="1"/>
          </p:cNvSpPr>
          <p:nvPr>
            <p:ph type="pic" sz="quarter" idx="12"/>
          </p:nvPr>
        </p:nvSpPr>
        <p:spPr>
          <a:xfrm>
            <a:off x="1531663" y="1385107"/>
            <a:ext cx="1424897" cy="2485853"/>
          </a:xfrm>
        </p:spPr>
        <p:txBody>
          <a:bodyPr anchor="ctr">
            <a:normAutofit/>
          </a:bodyPr>
          <a:lstStyle>
            <a:lvl1pPr marL="0" indent="0" algn="ctr">
              <a:buNone/>
              <a:defRPr sz="900"/>
            </a:lvl1pPr>
          </a:lstStyle>
          <a:p>
            <a:endParaRPr lang="en-US" dirty="0"/>
          </a:p>
        </p:txBody>
      </p:sp>
      <p:sp>
        <p:nvSpPr>
          <p:cNvPr id="74" name="Picture Placeholder 2"/>
          <p:cNvSpPr>
            <a:spLocks noGrp="1"/>
          </p:cNvSpPr>
          <p:nvPr>
            <p:ph type="pic" sz="quarter" idx="14"/>
          </p:nvPr>
        </p:nvSpPr>
        <p:spPr>
          <a:xfrm>
            <a:off x="2880403" y="1324147"/>
            <a:ext cx="1493477" cy="2623013"/>
          </a:xfrm>
        </p:spPr>
        <p:txBody>
          <a:bodyPr anchor="ctr">
            <a:normAutofit/>
          </a:bodyPr>
          <a:lstStyle>
            <a:lvl1pPr marL="0" indent="0" algn="ctr">
              <a:buNone/>
              <a:defRPr sz="900"/>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5F3FE"/>
        </a:solidFill>
        <a:effectLst/>
      </p:bgPr>
    </p:bg>
    <p:spTree>
      <p:nvGrpSpPr>
        <p:cNvPr id="1" name=""/>
        <p:cNvGrpSpPr/>
        <p:nvPr/>
      </p:nvGrpSpPr>
      <p:grpSpPr>
        <a:xfrm>
          <a:off x="0" y="0"/>
          <a:ext cx="0" cy="0"/>
          <a:chOff x="0" y="0"/>
          <a:chExt cx="0" cy="0"/>
        </a:xfrm>
      </p:grpSpPr>
      <p:sp>
        <p:nvSpPr>
          <p:cNvPr id="7" name="标题占位符 1"/>
          <p:cNvSpPr>
            <a:spLocks noGrp="1"/>
          </p:cNvSpPr>
          <p:nvPr>
            <p:ph type="title"/>
            <p:custDataLst>
              <p:tags r:id="rId12"/>
            </p:custDataLst>
          </p:nvPr>
        </p:nvSpPr>
        <p:spPr>
          <a:xfrm>
            <a:off x="628650" y="273844"/>
            <a:ext cx="7886700" cy="994172"/>
          </a:xfrm>
          <a:prstGeom prst="rect">
            <a:avLst/>
          </a:prstGeom>
        </p:spPr>
        <p:txBody>
          <a:bodyPr vert="horz" lIns="68580" tIns="34290" rIns="68580" bIns="34290" rtlCol="0" anchor="ctr">
            <a:normAutofit/>
          </a:bodyPr>
          <a:lstStyle/>
          <a:p>
            <a:r>
              <a:rPr lang="zh-CN" altLang="en-US" dirty="0"/>
              <a:t>单击此处编辑母版标题样式</a:t>
            </a:r>
          </a:p>
        </p:txBody>
      </p:sp>
      <p:sp>
        <p:nvSpPr>
          <p:cNvPr id="8" name="文本占位符 2"/>
          <p:cNvSpPr>
            <a:spLocks noGrp="1"/>
          </p:cNvSpPr>
          <p:nvPr>
            <p:ph type="body" idx="1"/>
            <p:custDataLst>
              <p:tags r:id="rId13"/>
            </p:custDataLst>
          </p:nvPr>
        </p:nvSpPr>
        <p:spPr>
          <a:xfrm>
            <a:off x="628650" y="1369218"/>
            <a:ext cx="7886700" cy="3263504"/>
          </a:xfrm>
          <a:prstGeom prst="rect">
            <a:avLst/>
          </a:prstGeom>
        </p:spPr>
        <p:txBody>
          <a:bodyPr vert="horz" lIns="68580" tIns="34290" rIns="68580" bIns="342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normAutofit/>
          </a:bodyPr>
          <a:lstStyle>
            <a:lvl1pPr algn="ctr">
              <a:defRPr sz="9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2019/9/11</a:t>
            </a:fld>
            <a:endParaRPr lang="zh-CN" altLang="en-US" dirty="0"/>
          </a:p>
        </p:txBody>
      </p:sp>
      <p:sp>
        <p:nvSpPr>
          <p:cNvPr id="10"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normAutofit/>
          </a:bodyPr>
          <a:lstStyle>
            <a:lvl1pPr algn="ctr">
              <a:defRPr sz="9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normAutofit/>
          </a:bodyPr>
          <a:lstStyle>
            <a:lvl1pPr algn="ctr">
              <a:defRPr sz="9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5"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1.jpeg"/><Relationship Id="rId2" Type="http://schemas.openxmlformats.org/officeDocument/2006/relationships/tags" Target="../tags/tag5.xml"/><Relationship Id="rId1" Type="http://schemas.openxmlformats.org/officeDocument/2006/relationships/themeOverride" Target="../theme/themeOverride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hemeOverride" Target="../theme/themeOverride10.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hemeOverride" Target="../theme/themeOverride11.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hemeOverride" Target="../theme/themeOverride12.xml"/><Relationship Id="rId5" Type="http://schemas.openxmlformats.org/officeDocument/2006/relationships/image" Target="../media/image10.jpe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hemeOverride" Target="../theme/themeOverride13.xml"/><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microsoft.com/office/2007/relationships/hdphoto" Target="../media/hdphoto7.wdp"/><Relationship Id="rId2" Type="http://schemas.openxmlformats.org/officeDocument/2006/relationships/slideLayout" Target="../slideLayouts/slideLayout7.xml"/><Relationship Id="rId1" Type="http://schemas.openxmlformats.org/officeDocument/2006/relationships/themeOverride" Target="../theme/themeOverride14.xml"/><Relationship Id="rId6" Type="http://schemas.openxmlformats.org/officeDocument/2006/relationships/image" Target="../media/image12.png"/><Relationship Id="rId5" Type="http://schemas.microsoft.com/office/2007/relationships/hdphoto" Target="../media/hdphoto6.wdp"/><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themeOverride" Target="../theme/themeOverride15.xml"/><Relationship Id="rId5" Type="http://schemas.microsoft.com/office/2007/relationships/hdphoto" Target="../media/hdphoto8.wdp"/><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tags" Target="../tags/tag12.xml"/><Relationship Id="rId1" Type="http://schemas.openxmlformats.org/officeDocument/2006/relationships/themeOverride" Target="../theme/themeOverride17.xml"/><Relationship Id="rId6" Type="http://schemas.microsoft.com/office/2007/relationships/hdphoto" Target="../media/hdphoto8.wdp"/><Relationship Id="rId5" Type="http://schemas.openxmlformats.org/officeDocument/2006/relationships/image" Target="../media/image13.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hemeOverride" Target="../theme/themeOverride18.xml"/><Relationship Id="rId4"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hemeOverride" Target="../theme/themeOverride19.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hemeOverride" Target="../theme/themeOverride2.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microsoft.com/office/2007/relationships/hdphoto" Target="../media/hdphoto10.wdp"/><Relationship Id="rId2" Type="http://schemas.openxmlformats.org/officeDocument/2006/relationships/slideLayout" Target="../slideLayouts/slideLayout9.xml"/><Relationship Id="rId1" Type="http://schemas.openxmlformats.org/officeDocument/2006/relationships/themeOverride" Target="../theme/themeOverride21.xml"/><Relationship Id="rId6" Type="http://schemas.openxmlformats.org/officeDocument/2006/relationships/image" Target="../media/image15.png"/><Relationship Id="rId5" Type="http://schemas.microsoft.com/office/2007/relationships/hdphoto" Target="../media/hdphoto5.wdp"/><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hemeOverride" Target="../theme/themeOverride22.xml"/><Relationship Id="rId5" Type="http://schemas.microsoft.com/office/2007/relationships/hdphoto" Target="../media/hdphoto8.wdp"/><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1.jpeg"/><Relationship Id="rId2" Type="http://schemas.openxmlformats.org/officeDocument/2006/relationships/tags" Target="../tags/tag13.xml"/><Relationship Id="rId1" Type="http://schemas.openxmlformats.org/officeDocument/2006/relationships/themeOverride" Target="../theme/themeOverride23.xml"/><Relationship Id="rId6" Type="http://schemas.openxmlformats.org/officeDocument/2006/relationships/notesSlide" Target="../notesSlides/notesSlide23.xml"/><Relationship Id="rId5" Type="http://schemas.openxmlformats.org/officeDocument/2006/relationships/slideLayout" Target="../slideLayouts/slideLayout1.xml"/><Relationship Id="rId4" Type="http://schemas.openxmlformats.org/officeDocument/2006/relationships/tags" Target="../tags/tag1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hemeOverride" Target="../theme/themeOverride3.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8.xml"/><Relationship Id="rId1" Type="http://schemas.openxmlformats.org/officeDocument/2006/relationships/themeOverride" Target="../theme/themeOverride4.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5.xml"/><Relationship Id="rId7"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4.png"/><Relationship Id="rId11" Type="http://schemas.microsoft.com/office/2007/relationships/hdphoto" Target="../media/hdphoto5.wdp"/><Relationship Id="rId5" Type="http://schemas.microsoft.com/office/2007/relationships/hdphoto" Target="../media/hdphoto2.wdp"/><Relationship Id="rId10" Type="http://schemas.openxmlformats.org/officeDocument/2006/relationships/image" Target="../media/image6.png"/><Relationship Id="rId4" Type="http://schemas.openxmlformats.org/officeDocument/2006/relationships/image" Target="../media/image3.png"/><Relationship Id="rId9" Type="http://schemas.microsoft.com/office/2007/relationships/hdphoto" Target="../media/hdphoto4.wdp"/></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hemeOverride" Target="../theme/themeOverride8.xml"/><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hemeOverride" Target="../theme/themeOverride9.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910c8dbefd44dba6ce05a395d4f6444"/>
          <p:cNvPicPr>
            <a:picLocks noChangeAspect="1"/>
          </p:cNvPicPr>
          <p:nvPr/>
        </p:nvPicPr>
        <p:blipFill>
          <a:blip r:embed="rId7"/>
          <a:stretch>
            <a:fillRect/>
          </a:stretch>
        </p:blipFill>
        <p:spPr>
          <a:xfrm>
            <a:off x="-40957" y="6192"/>
            <a:ext cx="9242584" cy="5166836"/>
          </a:xfrm>
          <a:prstGeom prst="rect">
            <a:avLst/>
          </a:prstGeom>
        </p:spPr>
      </p:pic>
      <p:sp>
        <p:nvSpPr>
          <p:cNvPr id="40" name="椭圆 39"/>
          <p:cNvSpPr/>
          <p:nvPr/>
        </p:nvSpPr>
        <p:spPr>
          <a:xfrm>
            <a:off x="1571632" y="-444038"/>
            <a:ext cx="6031575" cy="603157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11" name="组合 10"/>
          <p:cNvGrpSpPr/>
          <p:nvPr/>
        </p:nvGrpSpPr>
        <p:grpSpPr>
          <a:xfrm>
            <a:off x="1364933" y="-604361"/>
            <a:ext cx="6382226" cy="6351270"/>
            <a:chOff x="2899" y="-1269"/>
            <a:chExt cx="13401" cy="13336"/>
          </a:xfrm>
        </p:grpSpPr>
        <p:sp>
          <p:nvSpPr>
            <p:cNvPr id="39" name="椭圆 38"/>
            <p:cNvSpPr/>
            <p:nvPr/>
          </p:nvSpPr>
          <p:spPr>
            <a:xfrm>
              <a:off x="2964" y="-1269"/>
              <a:ext cx="13337" cy="13337"/>
            </a:xfrm>
            <a:prstGeom prst="ellipse">
              <a:avLst/>
            </a:prstGeom>
            <a:noFill/>
            <a:ln>
              <a:gradFill>
                <a:gsLst>
                  <a:gs pos="0">
                    <a:schemeClr val="accent1">
                      <a:lumMod val="5000"/>
                      <a:lumOff val="95000"/>
                    </a:schemeClr>
                  </a:gs>
                  <a:gs pos="36000">
                    <a:schemeClr val="tx1"/>
                  </a:gs>
                  <a:gs pos="60000">
                    <a:schemeClr val="bg1"/>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44" name="组合 43"/>
            <p:cNvGrpSpPr/>
            <p:nvPr/>
          </p:nvGrpSpPr>
          <p:grpSpPr>
            <a:xfrm>
              <a:off x="2899" y="3268"/>
              <a:ext cx="503" cy="1249"/>
              <a:chOff x="1820381" y="2075156"/>
              <a:chExt cx="319500" cy="792801"/>
            </a:xfrm>
          </p:grpSpPr>
          <p:sp>
            <p:nvSpPr>
              <p:cNvPr id="52" name="椭圆 51"/>
              <p:cNvSpPr/>
              <p:nvPr/>
            </p:nvSpPr>
            <p:spPr>
              <a:xfrm>
                <a:off x="1975944" y="2075156"/>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3" name="椭圆 52"/>
              <p:cNvSpPr/>
              <p:nvPr/>
            </p:nvSpPr>
            <p:spPr>
              <a:xfrm>
                <a:off x="1820381" y="2331550"/>
                <a:ext cx="295688" cy="295688"/>
              </a:xfrm>
              <a:prstGeom prst="ellipse">
                <a:avLst/>
              </a:prstGeom>
              <a:solidFill>
                <a:srgbClr val="E1F1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4" name="椭圆 53"/>
              <p:cNvSpPr/>
              <p:nvPr/>
            </p:nvSpPr>
            <p:spPr>
              <a:xfrm>
                <a:off x="1820381" y="270402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组合 9"/>
            <p:cNvGrpSpPr/>
            <p:nvPr/>
          </p:nvGrpSpPr>
          <p:grpSpPr>
            <a:xfrm>
              <a:off x="15056" y="7951"/>
              <a:ext cx="825" cy="1279"/>
              <a:chOff x="15056" y="7951"/>
              <a:chExt cx="825" cy="1279"/>
            </a:xfrm>
          </p:grpSpPr>
          <p:sp>
            <p:nvSpPr>
              <p:cNvPr id="45" name="椭圆 44"/>
              <p:cNvSpPr/>
              <p:nvPr/>
            </p:nvSpPr>
            <p:spPr>
              <a:xfrm>
                <a:off x="15623" y="7951"/>
                <a:ext cx="258" cy="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6" name="椭圆 45"/>
              <p:cNvSpPr/>
              <p:nvPr/>
            </p:nvSpPr>
            <p:spPr>
              <a:xfrm>
                <a:off x="15288" y="8385"/>
                <a:ext cx="466" cy="466"/>
              </a:xfrm>
              <a:prstGeom prst="ellipse">
                <a:avLst/>
              </a:prstGeom>
              <a:solidFill>
                <a:srgbClr val="AEC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7" name="椭圆 46"/>
              <p:cNvSpPr/>
              <p:nvPr/>
            </p:nvSpPr>
            <p:spPr>
              <a:xfrm>
                <a:off x="15056" y="8972"/>
                <a:ext cx="258" cy="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50" name="矩形 49"/>
          <p:cNvSpPr/>
          <p:nvPr/>
        </p:nvSpPr>
        <p:spPr>
          <a:xfrm>
            <a:off x="2579371" y="1320642"/>
            <a:ext cx="3854291" cy="838691"/>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5000" dirty="0">
                <a:cs typeface="+mn-ea"/>
                <a:sym typeface="+mn-lt"/>
              </a:rPr>
              <a:t>极简淡蓝</a:t>
            </a:r>
          </a:p>
        </p:txBody>
      </p:sp>
      <p:sp>
        <p:nvSpPr>
          <p:cNvPr id="51" name="矩形 50"/>
          <p:cNvSpPr/>
          <p:nvPr/>
        </p:nvSpPr>
        <p:spPr>
          <a:xfrm>
            <a:off x="2602344" y="3386583"/>
            <a:ext cx="4069379" cy="23852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1100" dirty="0">
                <a:solidFill>
                  <a:srgbClr val="121212">
                    <a:alpha val="80000"/>
                  </a:srgbClr>
                </a:solidFill>
                <a:cs typeface="+mn-ea"/>
                <a:sym typeface="+mn-lt"/>
              </a:rPr>
              <a:t>Business Work Summary Report Template</a:t>
            </a:r>
            <a:endParaRPr lang="zh-CN" altLang="en-US" sz="1100" spc="225" dirty="0">
              <a:cs typeface="+mn-ea"/>
              <a:sym typeface="+mn-lt"/>
            </a:endParaRPr>
          </a:p>
        </p:txBody>
      </p:sp>
      <p:sp>
        <p:nvSpPr>
          <p:cNvPr id="65" name="矩形 64"/>
          <p:cNvSpPr/>
          <p:nvPr/>
        </p:nvSpPr>
        <p:spPr>
          <a:xfrm>
            <a:off x="2414111" y="2854166"/>
            <a:ext cx="4257675" cy="284693"/>
          </a:xfrm>
          <a:prstGeom prst="rect">
            <a:avLst/>
          </a:prstGeom>
        </p:spPr>
        <p:txBody>
          <a:bodyPr wrap="square" lIns="68580" tIns="34290" rIns="68580" bIns="34290">
            <a:spAutoFit/>
          </a:bodyPr>
          <a:lstStyle/>
          <a:p>
            <a:pPr algn="dist"/>
            <a:r>
              <a:rPr lang="zh-CN" altLang="en-US" dirty="0">
                <a:cs typeface="+mn-ea"/>
                <a:sym typeface="+mn-lt"/>
              </a:rPr>
              <a:t>商务通用工作总结</a:t>
            </a:r>
            <a:r>
              <a:rPr lang="en-US" altLang="zh-CN" dirty="0">
                <a:cs typeface="+mn-ea"/>
                <a:sym typeface="+mn-lt"/>
              </a:rPr>
              <a:t>ppt</a:t>
            </a:r>
            <a:r>
              <a:rPr lang="zh-CN" altLang="en-US" dirty="0">
                <a:cs typeface="+mn-ea"/>
                <a:sym typeface="+mn-lt"/>
              </a:rPr>
              <a:t>模板</a:t>
            </a:r>
          </a:p>
        </p:txBody>
      </p:sp>
      <p:grpSp>
        <p:nvGrpSpPr>
          <p:cNvPr id="9" name="组合 8"/>
          <p:cNvGrpSpPr/>
          <p:nvPr/>
        </p:nvGrpSpPr>
        <p:grpSpPr>
          <a:xfrm>
            <a:off x="2414111" y="2423636"/>
            <a:ext cx="4185285" cy="87630"/>
            <a:chOff x="5156" y="5307"/>
            <a:chExt cx="8788" cy="184"/>
          </a:xfrm>
        </p:grpSpPr>
        <p:cxnSp>
          <p:nvCxnSpPr>
            <p:cNvPr id="8" name="PA_直接连接符 4"/>
            <p:cNvCxnSpPr/>
            <p:nvPr>
              <p:custDataLst>
                <p:tags r:id="rId3"/>
              </p:custDataLst>
            </p:nvPr>
          </p:nvCxnSpPr>
          <p:spPr>
            <a:xfrm>
              <a:off x="5156" y="5315"/>
              <a:ext cx="8788" cy="0"/>
            </a:xfrm>
            <a:prstGeom prst="line">
              <a:avLst/>
            </a:prstGeom>
            <a:ln w="28575">
              <a:solidFill>
                <a:srgbClr val="BEBEBE"/>
              </a:solidFill>
            </a:ln>
          </p:spPr>
          <p:style>
            <a:lnRef idx="1">
              <a:schemeClr val="accent1"/>
            </a:lnRef>
            <a:fillRef idx="0">
              <a:schemeClr val="accent1"/>
            </a:fillRef>
            <a:effectRef idx="0">
              <a:schemeClr val="accent1"/>
            </a:effectRef>
            <a:fontRef idx="minor">
              <a:schemeClr val="tx1"/>
            </a:fontRef>
          </p:style>
        </p:cxnSp>
        <p:sp>
          <p:nvSpPr>
            <p:cNvPr id="28" name="PA_矩形 27"/>
            <p:cNvSpPr/>
            <p:nvPr>
              <p:custDataLst>
                <p:tags r:id="rId4"/>
              </p:custDataLst>
            </p:nvPr>
          </p:nvSpPr>
          <p:spPr>
            <a:xfrm>
              <a:off x="7995" y="5307"/>
              <a:ext cx="3110" cy="184"/>
            </a:xfrm>
            <a:prstGeom prst="rect">
              <a:avLst/>
            </a:prstGeom>
            <a:solidFill>
              <a:srgbClr val="121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5" name="组合 14"/>
          <p:cNvGrpSpPr/>
          <p:nvPr/>
        </p:nvGrpSpPr>
        <p:grpSpPr>
          <a:xfrm>
            <a:off x="3073241" y="4215283"/>
            <a:ext cx="2996565" cy="491489"/>
            <a:chOff x="6316" y="9230"/>
            <a:chExt cx="6292" cy="1032"/>
          </a:xfrm>
        </p:grpSpPr>
        <p:cxnSp>
          <p:nvCxnSpPr>
            <p:cNvPr id="12" name="直接连接符 11"/>
            <p:cNvCxnSpPr/>
            <p:nvPr/>
          </p:nvCxnSpPr>
          <p:spPr>
            <a:xfrm flipV="1">
              <a:off x="9142" y="9433"/>
              <a:ext cx="640" cy="618"/>
            </a:xfrm>
            <a:prstGeom prst="line">
              <a:avLst/>
            </a:prstGeom>
            <a:ln w="28575">
              <a:solidFill>
                <a:srgbClr val="BEBEB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316" y="9230"/>
              <a:ext cx="2826" cy="549"/>
            </a:xfrm>
            <a:prstGeom prst="rect">
              <a:avLst/>
            </a:prstGeom>
            <a:noFill/>
          </p:spPr>
          <p:txBody>
            <a:bodyPr wrap="square" rtlCol="0">
              <a:spAutoFit/>
            </a:bodyPr>
            <a:lstStyle/>
            <a:p>
              <a:pPr algn="dist"/>
              <a:r>
                <a:rPr lang="zh-CN" altLang="en-US" sz="1100" spc="450" dirty="0">
                  <a:solidFill>
                    <a:srgbClr val="121212"/>
                  </a:solidFill>
                  <a:cs typeface="+mn-ea"/>
                  <a:sym typeface="+mn-lt"/>
                </a:rPr>
                <a:t>汇报人</a:t>
              </a:r>
            </a:p>
          </p:txBody>
        </p:sp>
        <p:sp>
          <p:nvSpPr>
            <p:cNvPr id="14" name="文本框 13"/>
            <p:cNvSpPr txBox="1"/>
            <p:nvPr/>
          </p:nvSpPr>
          <p:spPr>
            <a:xfrm>
              <a:off x="9782" y="9713"/>
              <a:ext cx="2826" cy="549"/>
            </a:xfrm>
            <a:prstGeom prst="rect">
              <a:avLst/>
            </a:prstGeom>
            <a:noFill/>
          </p:spPr>
          <p:txBody>
            <a:bodyPr wrap="square" rtlCol="0">
              <a:spAutoFit/>
            </a:bodyPr>
            <a:lstStyle/>
            <a:p>
              <a:pPr algn="dist"/>
              <a:r>
                <a:rPr lang="en-US" altLang="zh-CN" sz="1100" spc="450" dirty="0" smtClean="0">
                  <a:solidFill>
                    <a:srgbClr val="121212"/>
                  </a:solidFill>
                  <a:cs typeface="+mn-ea"/>
                  <a:sym typeface="+mn-lt"/>
                </a:rPr>
                <a:t>XXXXL</a:t>
              </a:r>
              <a:endParaRPr lang="en-US" altLang="zh-CN" sz="1100" spc="450" dirty="0">
                <a:solidFill>
                  <a:srgbClr val="121212"/>
                </a:solidFill>
                <a:cs typeface="+mn-ea"/>
                <a:sym typeface="+mn-lt"/>
              </a:endParaRPr>
            </a:p>
          </p:txBody>
        </p: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mph" presetSubtype="0" fill="hold" nodeType="clickEffect">
                                  <p:stCondLst>
                                    <p:cond delay="0"/>
                                  </p:stCondLst>
                                  <p:childTnLst>
                                    <p:animRot by="21600000">
                                      <p:cBhvr>
                                        <p:cTn id="13" dur="2000" fill="hold"/>
                                        <p:tgtEl>
                                          <p:spTgt spid="11"/>
                                        </p:tgtEl>
                                        <p:attrNameLst>
                                          <p:attrName>r</p:attrName>
                                        </p:attrNameLst>
                                      </p:cBhvr>
                                    </p:animRot>
                                  </p:childTnLst>
                                </p:cTn>
                              </p:par>
                              <p:par>
                                <p:cTn id="14" presetID="41" presetClass="entr" presetSubtype="0" fill="hold" grpId="1" nodeType="withEffect">
                                  <p:stCondLst>
                                    <p:cond delay="0"/>
                                  </p:stCondLst>
                                  <p:iterate type="lt">
                                    <p:tmPct val="10000"/>
                                  </p:iterate>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0"/>
                                        </p:tgtEl>
                                        <p:attrNameLst>
                                          <p:attrName>ppt_y</p:attrName>
                                        </p:attrNameLst>
                                      </p:cBhvr>
                                      <p:tavLst>
                                        <p:tav tm="0">
                                          <p:val>
                                            <p:strVal val="#ppt_y"/>
                                          </p:val>
                                        </p:tav>
                                        <p:tav tm="100000">
                                          <p:val>
                                            <p:strVal val="#ppt_y"/>
                                          </p:val>
                                        </p:tav>
                                      </p:tavLst>
                                    </p:anim>
                                    <p:anim calcmode="lin" valueType="num">
                                      <p:cBhvr>
                                        <p:cTn id="1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65"/>
                                        </p:tgtEl>
                                        <p:attrNameLst>
                                          <p:attrName>style.visibility</p:attrName>
                                        </p:attrNameLst>
                                      </p:cBhvr>
                                      <p:to>
                                        <p:strVal val="visible"/>
                                      </p:to>
                                    </p:set>
                                    <p:anim calcmode="lin" valueType="num">
                                      <p:cBhvr additive="base">
                                        <p:cTn id="30" dur="500"/>
                                        <p:tgtEl>
                                          <p:spTgt spid="65"/>
                                        </p:tgtEl>
                                        <p:attrNameLst>
                                          <p:attrName>ppt_y</p:attrName>
                                        </p:attrNameLst>
                                      </p:cBhvr>
                                      <p:tavLst>
                                        <p:tav tm="0">
                                          <p:val>
                                            <p:strVal val="#ppt_y+#ppt_h*1.125000"/>
                                          </p:val>
                                        </p:tav>
                                        <p:tav tm="100000">
                                          <p:val>
                                            <p:strVal val="#ppt_y"/>
                                          </p:val>
                                        </p:tav>
                                      </p:tavLst>
                                    </p:anim>
                                    <p:animEffect transition="in" filter="wipe(up)">
                                      <p:cBhvr>
                                        <p:cTn id="31" dur="500"/>
                                        <p:tgtEl>
                                          <p:spTgt spid="65"/>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p:tgtEl>
                                          <p:spTgt spid="51"/>
                                        </p:tgtEl>
                                        <p:attrNameLst>
                                          <p:attrName>ppt_y</p:attrName>
                                        </p:attrNameLst>
                                      </p:cBhvr>
                                      <p:tavLst>
                                        <p:tav tm="0">
                                          <p:val>
                                            <p:strVal val="#ppt_y+#ppt_h*1.125000"/>
                                          </p:val>
                                        </p:tav>
                                        <p:tav tm="100000">
                                          <p:val>
                                            <p:strVal val="#ppt_y"/>
                                          </p:val>
                                        </p:tav>
                                      </p:tavLst>
                                    </p:anim>
                                    <p:animEffect transition="in" filter="wipe(up)">
                                      <p:cBhvr>
                                        <p:cTn id="37" dur="500"/>
                                        <p:tgtEl>
                                          <p:spTgt spid="51"/>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0" grpId="1"/>
      <p:bldP spid="51" grpId="0"/>
      <p:bldP spid="6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51961" y="3777725"/>
            <a:ext cx="654147" cy="207749"/>
          </a:xfrm>
          <a:prstGeom prst="rect">
            <a:avLst/>
          </a:prstGeom>
          <a:noFill/>
        </p:spPr>
        <p:txBody>
          <a:bodyPr wrap="square" lIns="68580" tIns="34290" rIns="68580" bIns="34290" rtlCol="0">
            <a:spAutoFit/>
          </a:bodyPr>
          <a:lstStyle/>
          <a:p>
            <a:pPr algn="ctr"/>
            <a:fld id="{BDC3C938-ED09-474A-ADEF-97D50AEBF395}" type="slidenum">
              <a:rPr lang="id-ID" sz="900">
                <a:solidFill>
                  <a:schemeClr val="bg1">
                    <a:lumMod val="65000"/>
                  </a:schemeClr>
                </a:solidFill>
                <a:cs typeface="+mn-ea"/>
                <a:sym typeface="+mn-lt"/>
              </a:rPr>
              <a:t>10</a:t>
            </a:fld>
            <a:endParaRPr lang="id-ID" dirty="0">
              <a:solidFill>
                <a:schemeClr val="bg1">
                  <a:lumMod val="65000"/>
                </a:schemeClr>
              </a:solidFill>
              <a:cs typeface="+mn-ea"/>
              <a:sym typeface="+mn-lt"/>
            </a:endParaRPr>
          </a:p>
        </p:txBody>
      </p:sp>
      <p:sp>
        <p:nvSpPr>
          <p:cNvPr id="6" name="Oval 5"/>
          <p:cNvSpPr>
            <a:spLocks noChangeAspect="1"/>
          </p:cNvSpPr>
          <p:nvPr/>
        </p:nvSpPr>
        <p:spPr>
          <a:xfrm>
            <a:off x="5779874" y="1177405"/>
            <a:ext cx="3236777" cy="3240000"/>
          </a:xfrm>
          <a:prstGeom prst="ellipse">
            <a:avLst/>
          </a:prstGeom>
          <a:blipFill rotWithShape="1">
            <a:blip r:embed="rId4"/>
            <a:stretch>
              <a:fillRect l="-42000" r="-4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cs typeface="+mn-ea"/>
              <a:sym typeface="+mn-lt"/>
            </a:endParaRPr>
          </a:p>
        </p:txBody>
      </p:sp>
      <p:sp>
        <p:nvSpPr>
          <p:cNvPr id="7" name="Oval 6"/>
          <p:cNvSpPr>
            <a:spLocks noChangeAspect="1"/>
          </p:cNvSpPr>
          <p:nvPr/>
        </p:nvSpPr>
        <p:spPr>
          <a:xfrm>
            <a:off x="115201" y="1177405"/>
            <a:ext cx="3236777" cy="3240000"/>
          </a:xfrm>
          <a:prstGeom prst="ellipse">
            <a:avLst/>
          </a:prstGeom>
          <a:blipFill rotWithShape="1">
            <a:blip r:embed="rId5"/>
            <a:stretch>
              <a:fillRect l="-42000" r="-4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cs typeface="+mn-ea"/>
              <a:sym typeface="+mn-lt"/>
            </a:endParaRPr>
          </a:p>
        </p:txBody>
      </p:sp>
      <p:sp>
        <p:nvSpPr>
          <p:cNvPr id="5" name="Oval 4"/>
          <p:cNvSpPr>
            <a:spLocks noChangeAspect="1"/>
          </p:cNvSpPr>
          <p:nvPr/>
        </p:nvSpPr>
        <p:spPr>
          <a:xfrm>
            <a:off x="2279283" y="317649"/>
            <a:ext cx="4585433" cy="4590000"/>
          </a:xfrm>
          <a:prstGeom prst="ellipse">
            <a:avLst/>
          </a:prstGeom>
          <a:blipFill rotWithShape="1">
            <a:blip r:embed="rId6"/>
            <a:stretch>
              <a:fillRect l="-42000" r="-41000"/>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cs typeface="+mn-ea"/>
              <a:sym typeface="+mn-lt"/>
            </a:endParaRPr>
          </a:p>
        </p:txBody>
      </p:sp>
      <p:sp>
        <p:nvSpPr>
          <p:cNvPr id="8" name="Rectangle 7"/>
          <p:cNvSpPr/>
          <p:nvPr/>
        </p:nvSpPr>
        <p:spPr>
          <a:xfrm>
            <a:off x="0" y="2615633"/>
            <a:ext cx="9144000" cy="1420586"/>
          </a:xfrm>
          <a:prstGeom prst="rect">
            <a:avLst/>
          </a:prstGeom>
          <a:solidFill>
            <a:srgbClr val="AEC7D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cs typeface="+mn-ea"/>
              <a:sym typeface="+mn-lt"/>
            </a:endParaRPr>
          </a:p>
        </p:txBody>
      </p:sp>
      <p:sp>
        <p:nvSpPr>
          <p:cNvPr id="9" name="Content Placeholder 2"/>
          <p:cNvSpPr txBox="1"/>
          <p:nvPr/>
        </p:nvSpPr>
        <p:spPr>
          <a:xfrm>
            <a:off x="611234" y="2925785"/>
            <a:ext cx="7890509" cy="729516"/>
          </a:xfrm>
          <a:prstGeom prst="rect">
            <a:avLst/>
          </a:prstGeom>
        </p:spPr>
        <p:txBody>
          <a:bodyPr vert="horz" lIns="68580" tIns="34290" rIns="68580" bIns="3429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50000"/>
              </a:lnSpc>
            </a:pPr>
            <a:r>
              <a:rPr lang="en-US" sz="900" dirty="0">
                <a:solidFill>
                  <a:schemeClr val="bg1"/>
                </a:solidFill>
                <a:cs typeface="+mn-ea"/>
                <a:sym typeface="+mn-lt"/>
              </a:rPr>
              <a:t>Lorem Ipsum has been the industry's standard dummy text ever since the 1500s, when an unknown printer took a galley of type and scrambled it to make a type specimen book. It has survived not only five centuries, but also the leap into electronic typesetting.</a:t>
            </a:r>
            <a:r>
              <a:rPr lang="id-ID" sz="900" dirty="0">
                <a:solidFill>
                  <a:schemeClr val="bg1"/>
                </a:solidFill>
                <a:cs typeface="+mn-ea"/>
                <a:sym typeface="+mn-lt"/>
              </a:rPr>
              <a:t> </a:t>
            </a:r>
            <a:r>
              <a:rPr lang="en-US" sz="900" dirty="0">
                <a:solidFill>
                  <a:schemeClr val="bg1"/>
                </a:solidFill>
                <a:cs typeface="+mn-ea"/>
                <a:sym typeface="+mn-lt"/>
              </a:rPr>
              <a:t>It was </a:t>
            </a:r>
            <a:r>
              <a:rPr lang="en-US" sz="900" dirty="0" err="1">
                <a:solidFill>
                  <a:schemeClr val="bg1"/>
                </a:solidFill>
                <a:cs typeface="+mn-ea"/>
                <a:sym typeface="+mn-lt"/>
              </a:rPr>
              <a:t>popularised</a:t>
            </a:r>
            <a:r>
              <a:rPr lang="en-US" sz="900" dirty="0">
                <a:solidFill>
                  <a:schemeClr val="bg1"/>
                </a:solidFill>
                <a:cs typeface="+mn-ea"/>
                <a:sym typeface="+mn-lt"/>
              </a:rPr>
              <a:t> in the 1960s with the release of </a:t>
            </a:r>
            <a:r>
              <a:rPr lang="id-ID" sz="900" dirty="0" err="1">
                <a:solidFill>
                  <a:schemeClr val="bg1"/>
                </a:solidFill>
                <a:cs typeface="+mn-ea"/>
                <a:sym typeface="+mn-lt"/>
              </a:rPr>
              <a:t>l</a:t>
            </a:r>
            <a:r>
              <a:rPr lang="en-US" sz="900" dirty="0" err="1">
                <a:solidFill>
                  <a:schemeClr val="bg1"/>
                </a:solidFill>
                <a:cs typeface="+mn-ea"/>
                <a:sym typeface="+mn-lt"/>
              </a:rPr>
              <a:t>etraset</a:t>
            </a:r>
            <a:r>
              <a:rPr lang="en-US" sz="900" dirty="0">
                <a:solidFill>
                  <a:schemeClr val="bg1"/>
                </a:solidFill>
                <a:cs typeface="+mn-ea"/>
                <a:sym typeface="+mn-lt"/>
              </a:rPr>
              <a:t> sheets containing </a:t>
            </a:r>
            <a:r>
              <a:rPr lang="id-ID" sz="900" dirty="0">
                <a:solidFill>
                  <a:schemeClr val="bg1"/>
                </a:solidFill>
                <a:cs typeface="+mn-ea"/>
                <a:sym typeface="+mn-lt"/>
              </a:rPr>
              <a:t>l</a:t>
            </a:r>
            <a:r>
              <a:rPr lang="en-US" sz="900" dirty="0" err="1">
                <a:solidFill>
                  <a:schemeClr val="bg1"/>
                </a:solidFill>
                <a:cs typeface="+mn-ea"/>
                <a:sym typeface="+mn-lt"/>
              </a:rPr>
              <a:t>orem</a:t>
            </a:r>
            <a:r>
              <a:rPr lang="en-US" sz="900" dirty="0">
                <a:solidFill>
                  <a:schemeClr val="bg1"/>
                </a:solidFill>
                <a:cs typeface="+mn-ea"/>
                <a:sym typeface="+mn-lt"/>
              </a:rPr>
              <a:t> </a:t>
            </a:r>
            <a:r>
              <a:rPr lang="id-ID" sz="900" dirty="0" err="1">
                <a:solidFill>
                  <a:schemeClr val="bg1"/>
                </a:solidFill>
                <a:cs typeface="+mn-ea"/>
                <a:sym typeface="+mn-lt"/>
              </a:rPr>
              <a:t>i</a:t>
            </a:r>
            <a:r>
              <a:rPr lang="en-US" sz="900" dirty="0" err="1">
                <a:solidFill>
                  <a:schemeClr val="bg1"/>
                </a:solidFill>
                <a:cs typeface="+mn-ea"/>
                <a:sym typeface="+mn-lt"/>
              </a:rPr>
              <a:t>psum</a:t>
            </a:r>
            <a:r>
              <a:rPr lang="en-US" sz="900" dirty="0">
                <a:solidFill>
                  <a:schemeClr val="bg1"/>
                </a:solidFill>
                <a:cs typeface="+mn-ea"/>
                <a:sym typeface="+mn-lt"/>
              </a:rPr>
              <a:t> passages and more recently with desktop publishing software Ipsum.</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682980" y="1944120"/>
            <a:ext cx="7721644" cy="1474152"/>
            <a:chOff x="910639" y="2592158"/>
            <a:chExt cx="10295525" cy="1965535"/>
          </a:xfrm>
        </p:grpSpPr>
        <p:cxnSp>
          <p:nvCxnSpPr>
            <p:cNvPr id="33" name="直接连接符 32"/>
            <p:cNvCxnSpPr/>
            <p:nvPr/>
          </p:nvCxnSpPr>
          <p:spPr>
            <a:xfrm flipH="1">
              <a:off x="1127760" y="3998729"/>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127760" y="3782642"/>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127760" y="3566555"/>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127760" y="3350468"/>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127760" y="3134381"/>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1127760" y="2918294"/>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1127760" y="2702207"/>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0" name="同侧圆角矩形 39"/>
            <p:cNvSpPr/>
            <p:nvPr/>
          </p:nvSpPr>
          <p:spPr>
            <a:xfrm>
              <a:off x="8617816" y="3993692"/>
              <a:ext cx="165456" cy="221121"/>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cxnSp>
          <p:nvCxnSpPr>
            <p:cNvPr id="41" name="直接连接符 40"/>
            <p:cNvCxnSpPr/>
            <p:nvPr/>
          </p:nvCxnSpPr>
          <p:spPr>
            <a:xfrm flipH="1">
              <a:off x="1127760" y="4214813"/>
              <a:ext cx="10078404"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2" name="同侧圆角矩形 41"/>
            <p:cNvSpPr/>
            <p:nvPr/>
          </p:nvSpPr>
          <p:spPr>
            <a:xfrm>
              <a:off x="9178423" y="3808212"/>
              <a:ext cx="165456" cy="406601"/>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3" name="同侧圆角矩形 42"/>
            <p:cNvSpPr/>
            <p:nvPr/>
          </p:nvSpPr>
          <p:spPr>
            <a:xfrm>
              <a:off x="9739030" y="3429000"/>
              <a:ext cx="165456" cy="785813"/>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4" name="同侧圆角矩形 43"/>
            <p:cNvSpPr/>
            <p:nvPr/>
          </p:nvSpPr>
          <p:spPr>
            <a:xfrm>
              <a:off x="10299637" y="3660216"/>
              <a:ext cx="165456" cy="55459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5" name="同侧圆角矩形 44"/>
            <p:cNvSpPr/>
            <p:nvPr/>
          </p:nvSpPr>
          <p:spPr>
            <a:xfrm>
              <a:off x="10860244" y="3225705"/>
              <a:ext cx="165456" cy="989108"/>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6" name="同侧圆角矩形 45"/>
            <p:cNvSpPr/>
            <p:nvPr/>
          </p:nvSpPr>
          <p:spPr>
            <a:xfrm>
              <a:off x="5814781" y="3336266"/>
              <a:ext cx="165456" cy="87854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7" name="同侧圆角矩形 46"/>
            <p:cNvSpPr/>
            <p:nvPr/>
          </p:nvSpPr>
          <p:spPr>
            <a:xfrm>
              <a:off x="6375388" y="3666773"/>
              <a:ext cx="165456" cy="548040"/>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2" name="同侧圆角矩形 51"/>
            <p:cNvSpPr/>
            <p:nvPr/>
          </p:nvSpPr>
          <p:spPr>
            <a:xfrm>
              <a:off x="6935995" y="2884498"/>
              <a:ext cx="165456" cy="1330315"/>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3" name="同侧圆角矩形 52"/>
            <p:cNvSpPr/>
            <p:nvPr/>
          </p:nvSpPr>
          <p:spPr>
            <a:xfrm>
              <a:off x="7496602" y="3671535"/>
              <a:ext cx="165456" cy="54327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4" name="同侧圆角矩形 53"/>
            <p:cNvSpPr/>
            <p:nvPr/>
          </p:nvSpPr>
          <p:spPr>
            <a:xfrm>
              <a:off x="8057209" y="3660216"/>
              <a:ext cx="165456" cy="55459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5" name="同侧圆角矩形 54"/>
            <p:cNvSpPr/>
            <p:nvPr/>
          </p:nvSpPr>
          <p:spPr>
            <a:xfrm>
              <a:off x="3011746" y="3225705"/>
              <a:ext cx="165456" cy="98910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cs typeface="+mn-ea"/>
                <a:sym typeface="+mn-lt"/>
              </a:endParaRPr>
            </a:p>
          </p:txBody>
        </p:sp>
        <p:sp>
          <p:nvSpPr>
            <p:cNvPr id="56" name="同侧圆角矩形 55"/>
            <p:cNvSpPr/>
            <p:nvPr/>
          </p:nvSpPr>
          <p:spPr>
            <a:xfrm>
              <a:off x="3572353" y="3446826"/>
              <a:ext cx="165456" cy="76798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7" name="同侧圆角矩形 56"/>
            <p:cNvSpPr/>
            <p:nvPr/>
          </p:nvSpPr>
          <p:spPr>
            <a:xfrm>
              <a:off x="4132960" y="3105619"/>
              <a:ext cx="165456" cy="110919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8" name="同侧圆角矩形 57"/>
            <p:cNvSpPr/>
            <p:nvPr/>
          </p:nvSpPr>
          <p:spPr>
            <a:xfrm>
              <a:off x="4693567" y="3782096"/>
              <a:ext cx="165456" cy="43271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9" name="同侧圆角矩形 58"/>
            <p:cNvSpPr/>
            <p:nvPr/>
          </p:nvSpPr>
          <p:spPr>
            <a:xfrm>
              <a:off x="5254174" y="3560975"/>
              <a:ext cx="165456" cy="65383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0" name="同侧圆角矩形 59"/>
            <p:cNvSpPr/>
            <p:nvPr/>
          </p:nvSpPr>
          <p:spPr>
            <a:xfrm>
              <a:off x="1329925" y="3276142"/>
              <a:ext cx="165456" cy="938671"/>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1" name="同侧圆角矩形 60"/>
            <p:cNvSpPr/>
            <p:nvPr/>
          </p:nvSpPr>
          <p:spPr>
            <a:xfrm>
              <a:off x="1890532" y="3663492"/>
              <a:ext cx="165456" cy="551321"/>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2" name="同侧圆角矩形 61"/>
            <p:cNvSpPr/>
            <p:nvPr/>
          </p:nvSpPr>
          <p:spPr>
            <a:xfrm>
              <a:off x="2451139" y="3446826"/>
              <a:ext cx="165456" cy="76798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3" name="矩形 62"/>
            <p:cNvSpPr/>
            <p:nvPr/>
          </p:nvSpPr>
          <p:spPr>
            <a:xfrm>
              <a:off x="910639" y="2592158"/>
              <a:ext cx="103775" cy="225703"/>
            </a:xfrm>
            <a:prstGeom prst="rect">
              <a:avLst/>
            </a:prstGeom>
          </p:spPr>
          <p:txBody>
            <a:bodyPr wrap="square">
              <a:spAutoFit/>
            </a:bodyPr>
            <a:lstStyle/>
            <a:p>
              <a:pPr algn="ctr"/>
              <a:r>
                <a:rPr lang="en-US" altLang="zh-CN" sz="500" dirty="0">
                  <a:solidFill>
                    <a:schemeClr val="accent1"/>
                  </a:solidFill>
                  <a:cs typeface="+mn-ea"/>
                  <a:sym typeface="+mn-lt"/>
                </a:rPr>
                <a:t>7</a:t>
              </a:r>
              <a:endParaRPr lang="zh-CN" altLang="en-US" sz="500" dirty="0">
                <a:solidFill>
                  <a:schemeClr val="accent1"/>
                </a:solidFill>
                <a:cs typeface="+mn-ea"/>
                <a:sym typeface="+mn-lt"/>
              </a:endParaRPr>
            </a:p>
          </p:txBody>
        </p:sp>
        <p:sp>
          <p:nvSpPr>
            <p:cNvPr id="64" name="矩形 63"/>
            <p:cNvSpPr/>
            <p:nvPr/>
          </p:nvSpPr>
          <p:spPr>
            <a:xfrm>
              <a:off x="910639" y="2809801"/>
              <a:ext cx="103775" cy="225703"/>
            </a:xfrm>
            <a:prstGeom prst="rect">
              <a:avLst/>
            </a:prstGeom>
          </p:spPr>
          <p:txBody>
            <a:bodyPr wrap="square">
              <a:spAutoFit/>
            </a:bodyPr>
            <a:lstStyle/>
            <a:p>
              <a:pPr algn="ctr"/>
              <a:r>
                <a:rPr lang="en-US" altLang="zh-CN" sz="500" dirty="0">
                  <a:solidFill>
                    <a:schemeClr val="accent1"/>
                  </a:solidFill>
                  <a:cs typeface="+mn-ea"/>
                  <a:sym typeface="+mn-lt"/>
                </a:rPr>
                <a:t>6</a:t>
              </a:r>
              <a:endParaRPr lang="zh-CN" altLang="en-US" sz="500" dirty="0">
                <a:solidFill>
                  <a:schemeClr val="accent1"/>
                </a:solidFill>
                <a:cs typeface="+mn-ea"/>
                <a:sym typeface="+mn-lt"/>
              </a:endParaRPr>
            </a:p>
          </p:txBody>
        </p:sp>
        <p:sp>
          <p:nvSpPr>
            <p:cNvPr id="65" name="矩形 64"/>
            <p:cNvSpPr/>
            <p:nvPr/>
          </p:nvSpPr>
          <p:spPr>
            <a:xfrm>
              <a:off x="910639" y="3027442"/>
              <a:ext cx="103775" cy="225703"/>
            </a:xfrm>
            <a:prstGeom prst="rect">
              <a:avLst/>
            </a:prstGeom>
          </p:spPr>
          <p:txBody>
            <a:bodyPr wrap="square">
              <a:spAutoFit/>
            </a:bodyPr>
            <a:lstStyle/>
            <a:p>
              <a:pPr algn="ctr"/>
              <a:r>
                <a:rPr lang="en-US" altLang="zh-CN" sz="500" dirty="0">
                  <a:solidFill>
                    <a:schemeClr val="accent1"/>
                  </a:solidFill>
                  <a:cs typeface="+mn-ea"/>
                  <a:sym typeface="+mn-lt"/>
                </a:rPr>
                <a:t>5</a:t>
              </a:r>
              <a:endParaRPr lang="zh-CN" altLang="en-US" sz="500" dirty="0">
                <a:solidFill>
                  <a:schemeClr val="accent1"/>
                </a:solidFill>
                <a:cs typeface="+mn-ea"/>
                <a:sym typeface="+mn-lt"/>
              </a:endParaRPr>
            </a:p>
          </p:txBody>
        </p:sp>
        <p:sp>
          <p:nvSpPr>
            <p:cNvPr id="66" name="矩形 65"/>
            <p:cNvSpPr/>
            <p:nvPr/>
          </p:nvSpPr>
          <p:spPr>
            <a:xfrm>
              <a:off x="910639" y="3245085"/>
              <a:ext cx="103775" cy="225703"/>
            </a:xfrm>
            <a:prstGeom prst="rect">
              <a:avLst/>
            </a:prstGeom>
          </p:spPr>
          <p:txBody>
            <a:bodyPr wrap="square">
              <a:spAutoFit/>
            </a:bodyPr>
            <a:lstStyle/>
            <a:p>
              <a:pPr algn="ctr"/>
              <a:r>
                <a:rPr lang="en-US" altLang="zh-CN" sz="500" dirty="0">
                  <a:solidFill>
                    <a:schemeClr val="accent1"/>
                  </a:solidFill>
                  <a:cs typeface="+mn-ea"/>
                  <a:sym typeface="+mn-lt"/>
                </a:rPr>
                <a:t>4</a:t>
              </a:r>
              <a:endParaRPr lang="zh-CN" altLang="en-US" sz="500" dirty="0">
                <a:solidFill>
                  <a:schemeClr val="accent1"/>
                </a:solidFill>
                <a:cs typeface="+mn-ea"/>
                <a:sym typeface="+mn-lt"/>
              </a:endParaRPr>
            </a:p>
          </p:txBody>
        </p:sp>
        <p:sp>
          <p:nvSpPr>
            <p:cNvPr id="67" name="矩形 66"/>
            <p:cNvSpPr/>
            <p:nvPr/>
          </p:nvSpPr>
          <p:spPr>
            <a:xfrm>
              <a:off x="910639" y="3462726"/>
              <a:ext cx="103775" cy="225703"/>
            </a:xfrm>
            <a:prstGeom prst="rect">
              <a:avLst/>
            </a:prstGeom>
          </p:spPr>
          <p:txBody>
            <a:bodyPr wrap="square">
              <a:spAutoFit/>
            </a:bodyPr>
            <a:lstStyle/>
            <a:p>
              <a:pPr algn="ctr"/>
              <a:r>
                <a:rPr lang="en-US" altLang="zh-CN" sz="500" dirty="0">
                  <a:solidFill>
                    <a:schemeClr val="accent1"/>
                  </a:solidFill>
                  <a:cs typeface="+mn-ea"/>
                  <a:sym typeface="+mn-lt"/>
                </a:rPr>
                <a:t>3</a:t>
              </a:r>
              <a:endParaRPr lang="zh-CN" altLang="en-US" sz="500" dirty="0">
                <a:solidFill>
                  <a:schemeClr val="accent1"/>
                </a:solidFill>
                <a:cs typeface="+mn-ea"/>
                <a:sym typeface="+mn-lt"/>
              </a:endParaRPr>
            </a:p>
          </p:txBody>
        </p:sp>
        <p:sp>
          <p:nvSpPr>
            <p:cNvPr id="68" name="矩形 67"/>
            <p:cNvSpPr/>
            <p:nvPr/>
          </p:nvSpPr>
          <p:spPr>
            <a:xfrm>
              <a:off x="910639" y="3680368"/>
              <a:ext cx="103775" cy="225703"/>
            </a:xfrm>
            <a:prstGeom prst="rect">
              <a:avLst/>
            </a:prstGeom>
          </p:spPr>
          <p:txBody>
            <a:bodyPr wrap="square">
              <a:spAutoFit/>
            </a:bodyPr>
            <a:lstStyle/>
            <a:p>
              <a:pPr algn="ctr"/>
              <a:r>
                <a:rPr lang="en-US" altLang="zh-CN" sz="500" dirty="0">
                  <a:solidFill>
                    <a:schemeClr val="accent1"/>
                  </a:solidFill>
                  <a:cs typeface="+mn-ea"/>
                  <a:sym typeface="+mn-lt"/>
                </a:rPr>
                <a:t>2</a:t>
              </a:r>
              <a:endParaRPr lang="zh-CN" altLang="en-US" sz="500" dirty="0">
                <a:solidFill>
                  <a:schemeClr val="accent1"/>
                </a:solidFill>
                <a:cs typeface="+mn-ea"/>
                <a:sym typeface="+mn-lt"/>
              </a:endParaRPr>
            </a:p>
          </p:txBody>
        </p:sp>
        <p:sp>
          <p:nvSpPr>
            <p:cNvPr id="69" name="矩形 68"/>
            <p:cNvSpPr/>
            <p:nvPr/>
          </p:nvSpPr>
          <p:spPr>
            <a:xfrm>
              <a:off x="910639" y="3898010"/>
              <a:ext cx="103775" cy="225703"/>
            </a:xfrm>
            <a:prstGeom prst="rect">
              <a:avLst/>
            </a:prstGeom>
          </p:spPr>
          <p:txBody>
            <a:bodyPr wrap="square">
              <a:spAutoFit/>
            </a:bodyPr>
            <a:lstStyle/>
            <a:p>
              <a:pPr algn="ctr"/>
              <a:r>
                <a:rPr lang="en-US" altLang="zh-CN" sz="500" dirty="0">
                  <a:solidFill>
                    <a:schemeClr val="accent1"/>
                  </a:solidFill>
                  <a:cs typeface="+mn-ea"/>
                  <a:sym typeface="+mn-lt"/>
                </a:rPr>
                <a:t>1</a:t>
              </a:r>
              <a:endParaRPr lang="zh-CN" altLang="en-US" sz="500" dirty="0">
                <a:solidFill>
                  <a:schemeClr val="accent1"/>
                </a:solidFill>
                <a:cs typeface="+mn-ea"/>
                <a:sym typeface="+mn-lt"/>
              </a:endParaRPr>
            </a:p>
          </p:txBody>
        </p:sp>
        <p:sp>
          <p:nvSpPr>
            <p:cNvPr id="70" name="矩形 69"/>
            <p:cNvSpPr/>
            <p:nvPr/>
          </p:nvSpPr>
          <p:spPr>
            <a:xfrm>
              <a:off x="910639" y="4115652"/>
              <a:ext cx="103775" cy="225703"/>
            </a:xfrm>
            <a:prstGeom prst="rect">
              <a:avLst/>
            </a:prstGeom>
          </p:spPr>
          <p:txBody>
            <a:bodyPr wrap="square">
              <a:spAutoFit/>
            </a:bodyPr>
            <a:lstStyle/>
            <a:p>
              <a:pPr algn="ctr"/>
              <a:r>
                <a:rPr lang="en-US" altLang="zh-CN" sz="500" dirty="0">
                  <a:solidFill>
                    <a:schemeClr val="accent1"/>
                  </a:solidFill>
                  <a:cs typeface="+mn-ea"/>
                  <a:sym typeface="+mn-lt"/>
                </a:rPr>
                <a:t>0</a:t>
              </a:r>
              <a:endParaRPr lang="zh-CN" altLang="en-US" sz="500" dirty="0">
                <a:solidFill>
                  <a:schemeClr val="accent1"/>
                </a:solidFill>
                <a:cs typeface="+mn-ea"/>
                <a:sym typeface="+mn-lt"/>
              </a:endParaRPr>
            </a:p>
          </p:txBody>
        </p:sp>
        <p:sp>
          <p:nvSpPr>
            <p:cNvPr id="71" name="矩形 70"/>
            <p:cNvSpPr/>
            <p:nvPr/>
          </p:nvSpPr>
          <p:spPr>
            <a:xfrm>
              <a:off x="1205202"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JH</a:t>
              </a:r>
              <a:endParaRPr lang="zh-CN" altLang="en-US" sz="800" dirty="0">
                <a:solidFill>
                  <a:schemeClr val="accent1"/>
                </a:solidFill>
                <a:cs typeface="+mn-ea"/>
                <a:sym typeface="+mn-lt"/>
              </a:endParaRPr>
            </a:p>
          </p:txBody>
        </p:sp>
        <p:sp>
          <p:nvSpPr>
            <p:cNvPr id="72" name="矩形 71"/>
            <p:cNvSpPr/>
            <p:nvPr/>
          </p:nvSpPr>
          <p:spPr>
            <a:xfrm>
              <a:off x="1765763"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KL</a:t>
              </a:r>
              <a:endParaRPr lang="zh-CN" altLang="en-US" sz="800" dirty="0">
                <a:solidFill>
                  <a:schemeClr val="accent1"/>
                </a:solidFill>
                <a:cs typeface="+mn-ea"/>
                <a:sym typeface="+mn-lt"/>
              </a:endParaRPr>
            </a:p>
          </p:txBody>
        </p:sp>
        <p:sp>
          <p:nvSpPr>
            <p:cNvPr id="73" name="矩形 72"/>
            <p:cNvSpPr/>
            <p:nvPr/>
          </p:nvSpPr>
          <p:spPr>
            <a:xfrm>
              <a:off x="2326326"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OP</a:t>
              </a:r>
              <a:endParaRPr lang="zh-CN" altLang="en-US" sz="800" dirty="0">
                <a:solidFill>
                  <a:schemeClr val="accent1"/>
                </a:solidFill>
                <a:cs typeface="+mn-ea"/>
                <a:sym typeface="+mn-lt"/>
              </a:endParaRPr>
            </a:p>
          </p:txBody>
        </p:sp>
        <p:sp>
          <p:nvSpPr>
            <p:cNvPr id="74" name="矩形 73"/>
            <p:cNvSpPr/>
            <p:nvPr/>
          </p:nvSpPr>
          <p:spPr>
            <a:xfrm>
              <a:off x="2886887"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TG</a:t>
              </a:r>
              <a:endParaRPr lang="zh-CN" altLang="en-US" sz="800" dirty="0">
                <a:solidFill>
                  <a:schemeClr val="accent1"/>
                </a:solidFill>
                <a:cs typeface="+mn-ea"/>
                <a:sym typeface="+mn-lt"/>
              </a:endParaRPr>
            </a:p>
          </p:txBody>
        </p:sp>
        <p:sp>
          <p:nvSpPr>
            <p:cNvPr id="75" name="矩形 74"/>
            <p:cNvSpPr/>
            <p:nvPr/>
          </p:nvSpPr>
          <p:spPr>
            <a:xfrm>
              <a:off x="3447450"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HG</a:t>
              </a:r>
              <a:endParaRPr lang="zh-CN" altLang="en-US" sz="800" dirty="0">
                <a:solidFill>
                  <a:schemeClr val="accent1"/>
                </a:solidFill>
                <a:cs typeface="+mn-ea"/>
                <a:sym typeface="+mn-lt"/>
              </a:endParaRPr>
            </a:p>
          </p:txBody>
        </p:sp>
        <p:sp>
          <p:nvSpPr>
            <p:cNvPr id="76" name="矩形 75"/>
            <p:cNvSpPr/>
            <p:nvPr/>
          </p:nvSpPr>
          <p:spPr>
            <a:xfrm>
              <a:off x="4008011"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OP</a:t>
              </a:r>
              <a:endParaRPr lang="zh-CN" altLang="en-US" sz="800" dirty="0">
                <a:solidFill>
                  <a:schemeClr val="accent1"/>
                </a:solidFill>
                <a:cs typeface="+mn-ea"/>
                <a:sym typeface="+mn-lt"/>
              </a:endParaRPr>
            </a:p>
          </p:txBody>
        </p:sp>
        <p:sp>
          <p:nvSpPr>
            <p:cNvPr id="77" name="矩形 76"/>
            <p:cNvSpPr/>
            <p:nvPr/>
          </p:nvSpPr>
          <p:spPr>
            <a:xfrm>
              <a:off x="4568574"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IT</a:t>
              </a:r>
              <a:endParaRPr lang="zh-CN" altLang="en-US" sz="800" dirty="0">
                <a:solidFill>
                  <a:schemeClr val="accent1"/>
                </a:solidFill>
                <a:cs typeface="+mn-ea"/>
                <a:sym typeface="+mn-lt"/>
              </a:endParaRPr>
            </a:p>
          </p:txBody>
        </p:sp>
        <p:sp>
          <p:nvSpPr>
            <p:cNvPr id="78" name="矩形 77"/>
            <p:cNvSpPr/>
            <p:nvPr/>
          </p:nvSpPr>
          <p:spPr>
            <a:xfrm>
              <a:off x="5129135"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KJ</a:t>
              </a:r>
              <a:endParaRPr lang="zh-CN" altLang="en-US" sz="800" dirty="0">
                <a:solidFill>
                  <a:schemeClr val="accent1"/>
                </a:solidFill>
                <a:cs typeface="+mn-ea"/>
                <a:sym typeface="+mn-lt"/>
              </a:endParaRPr>
            </a:p>
          </p:txBody>
        </p:sp>
        <p:sp>
          <p:nvSpPr>
            <p:cNvPr id="79" name="矩形 78"/>
            <p:cNvSpPr/>
            <p:nvPr/>
          </p:nvSpPr>
          <p:spPr>
            <a:xfrm>
              <a:off x="5689698"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UH</a:t>
              </a:r>
              <a:endParaRPr lang="zh-CN" altLang="en-US" sz="800" dirty="0">
                <a:solidFill>
                  <a:schemeClr val="accent1"/>
                </a:solidFill>
                <a:cs typeface="+mn-ea"/>
                <a:sym typeface="+mn-lt"/>
              </a:endParaRPr>
            </a:p>
          </p:txBody>
        </p:sp>
        <p:sp>
          <p:nvSpPr>
            <p:cNvPr id="80" name="矩形 79"/>
            <p:cNvSpPr/>
            <p:nvPr/>
          </p:nvSpPr>
          <p:spPr>
            <a:xfrm>
              <a:off x="6250259"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PO</a:t>
              </a:r>
              <a:endParaRPr lang="zh-CN" altLang="en-US" sz="800" dirty="0">
                <a:solidFill>
                  <a:schemeClr val="accent1"/>
                </a:solidFill>
                <a:cs typeface="+mn-ea"/>
                <a:sym typeface="+mn-lt"/>
              </a:endParaRPr>
            </a:p>
          </p:txBody>
        </p:sp>
        <p:sp>
          <p:nvSpPr>
            <p:cNvPr id="81" name="矩形 80"/>
            <p:cNvSpPr/>
            <p:nvPr/>
          </p:nvSpPr>
          <p:spPr>
            <a:xfrm>
              <a:off x="6810821"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MN</a:t>
              </a:r>
              <a:endParaRPr lang="zh-CN" altLang="en-US" sz="800" dirty="0">
                <a:solidFill>
                  <a:schemeClr val="accent1"/>
                </a:solidFill>
                <a:cs typeface="+mn-ea"/>
                <a:sym typeface="+mn-lt"/>
              </a:endParaRPr>
            </a:p>
          </p:txBody>
        </p:sp>
        <p:sp>
          <p:nvSpPr>
            <p:cNvPr id="82" name="矩形 81"/>
            <p:cNvSpPr/>
            <p:nvPr/>
          </p:nvSpPr>
          <p:spPr>
            <a:xfrm>
              <a:off x="7371383"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KR</a:t>
              </a:r>
              <a:endParaRPr lang="zh-CN" altLang="en-US" sz="800" dirty="0">
                <a:solidFill>
                  <a:schemeClr val="accent1"/>
                </a:solidFill>
                <a:cs typeface="+mn-ea"/>
                <a:sym typeface="+mn-lt"/>
              </a:endParaRPr>
            </a:p>
          </p:txBody>
        </p:sp>
        <p:sp>
          <p:nvSpPr>
            <p:cNvPr id="83" name="矩形 82"/>
            <p:cNvSpPr/>
            <p:nvPr/>
          </p:nvSpPr>
          <p:spPr>
            <a:xfrm>
              <a:off x="7931945"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OL</a:t>
              </a:r>
              <a:endParaRPr lang="zh-CN" altLang="en-US" sz="800" dirty="0">
                <a:solidFill>
                  <a:schemeClr val="accent1"/>
                </a:solidFill>
                <a:cs typeface="+mn-ea"/>
                <a:sym typeface="+mn-lt"/>
              </a:endParaRPr>
            </a:p>
          </p:txBody>
        </p:sp>
        <p:sp>
          <p:nvSpPr>
            <p:cNvPr id="84" name="矩形 83"/>
            <p:cNvSpPr/>
            <p:nvPr/>
          </p:nvSpPr>
          <p:spPr>
            <a:xfrm>
              <a:off x="8492507"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HG</a:t>
              </a:r>
              <a:endParaRPr lang="zh-CN" altLang="en-US" sz="800" dirty="0">
                <a:solidFill>
                  <a:schemeClr val="accent1"/>
                </a:solidFill>
                <a:cs typeface="+mn-ea"/>
                <a:sym typeface="+mn-lt"/>
              </a:endParaRPr>
            </a:p>
          </p:txBody>
        </p:sp>
        <p:sp>
          <p:nvSpPr>
            <p:cNvPr id="85" name="矩形 84"/>
            <p:cNvSpPr/>
            <p:nvPr/>
          </p:nvSpPr>
          <p:spPr>
            <a:xfrm>
              <a:off x="9053069"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AD</a:t>
              </a:r>
              <a:endParaRPr lang="zh-CN" altLang="en-US" sz="800" dirty="0">
                <a:solidFill>
                  <a:schemeClr val="accent1"/>
                </a:solidFill>
                <a:cs typeface="+mn-ea"/>
                <a:sym typeface="+mn-lt"/>
              </a:endParaRPr>
            </a:p>
          </p:txBody>
        </p:sp>
        <p:sp>
          <p:nvSpPr>
            <p:cNvPr id="86" name="矩形 85"/>
            <p:cNvSpPr/>
            <p:nvPr/>
          </p:nvSpPr>
          <p:spPr>
            <a:xfrm>
              <a:off x="9613631"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FT</a:t>
              </a:r>
              <a:endParaRPr lang="zh-CN" altLang="en-US" sz="800" dirty="0">
                <a:solidFill>
                  <a:schemeClr val="accent1"/>
                </a:solidFill>
                <a:cs typeface="+mn-ea"/>
                <a:sym typeface="+mn-lt"/>
              </a:endParaRPr>
            </a:p>
          </p:txBody>
        </p:sp>
        <p:sp>
          <p:nvSpPr>
            <p:cNvPr id="87" name="矩形 86"/>
            <p:cNvSpPr/>
            <p:nvPr/>
          </p:nvSpPr>
          <p:spPr>
            <a:xfrm>
              <a:off x="10174193"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VB</a:t>
              </a:r>
              <a:endParaRPr lang="zh-CN" altLang="en-US" sz="800" dirty="0">
                <a:solidFill>
                  <a:schemeClr val="accent1"/>
                </a:solidFill>
                <a:cs typeface="+mn-ea"/>
                <a:sym typeface="+mn-lt"/>
              </a:endParaRPr>
            </a:p>
          </p:txBody>
        </p:sp>
        <p:sp>
          <p:nvSpPr>
            <p:cNvPr id="88" name="矩形 87"/>
            <p:cNvSpPr/>
            <p:nvPr/>
          </p:nvSpPr>
          <p:spPr>
            <a:xfrm>
              <a:off x="10734757" y="4270434"/>
              <a:ext cx="416431" cy="287259"/>
            </a:xfrm>
            <a:prstGeom prst="rect">
              <a:avLst/>
            </a:prstGeom>
          </p:spPr>
          <p:txBody>
            <a:bodyPr wrap="square">
              <a:spAutoFit/>
            </a:bodyPr>
            <a:lstStyle/>
            <a:p>
              <a:pPr algn="ctr"/>
              <a:r>
                <a:rPr lang="en-US" altLang="zh-CN" sz="800" dirty="0">
                  <a:solidFill>
                    <a:schemeClr val="accent1"/>
                  </a:solidFill>
                  <a:cs typeface="+mn-ea"/>
                  <a:sym typeface="+mn-lt"/>
                </a:rPr>
                <a:t>VM</a:t>
              </a:r>
              <a:endParaRPr lang="zh-CN" altLang="en-US" sz="800" dirty="0">
                <a:solidFill>
                  <a:schemeClr val="accent1"/>
                </a:solidFill>
                <a:cs typeface="+mn-ea"/>
                <a:sym typeface="+mn-lt"/>
              </a:endParaRPr>
            </a:p>
          </p:txBody>
        </p:sp>
      </p:grpSp>
      <p:sp>
        <p:nvSpPr>
          <p:cNvPr id="89" name="矩形 88"/>
          <p:cNvSpPr/>
          <p:nvPr/>
        </p:nvSpPr>
        <p:spPr>
          <a:xfrm>
            <a:off x="2275509" y="978625"/>
            <a:ext cx="4652994" cy="623248"/>
          </a:xfrm>
          <a:prstGeom prst="rect">
            <a:avLst/>
          </a:prstGeom>
        </p:spPr>
        <p:txBody>
          <a:bodyPr wrap="square" lIns="68580" tIns="34290" rIns="68580" bIns="34290">
            <a:spAutoFit/>
          </a:bodyPr>
          <a:lstStyle/>
          <a:p>
            <a:pPr algn="ctr">
              <a:lnSpc>
                <a:spcPct val="150000"/>
              </a:lnSpc>
              <a:spcAft>
                <a:spcPts val="450"/>
              </a:spcAft>
            </a:pPr>
            <a:r>
              <a:rPr lang="zh-CN" altLang="en-US" sz="800" dirty="0">
                <a:solidFill>
                  <a:schemeClr val="tx2"/>
                </a:solidFill>
                <a:cs typeface="+mn-ea"/>
                <a:sym typeface="+mn-lt"/>
              </a:rPr>
              <a:t>标题数字等都可以通过点击和重新输入进行更改，顶部</a:t>
            </a:r>
            <a:r>
              <a:rPr lang="en-US" altLang="zh-CN" sz="800" dirty="0">
                <a:solidFill>
                  <a:schemeClr val="tx2"/>
                </a:solidFill>
                <a:cs typeface="+mn-ea"/>
                <a:sym typeface="+mn-lt"/>
              </a:rPr>
              <a:t>“</a:t>
            </a:r>
            <a:r>
              <a:rPr lang="zh-CN" altLang="en-US" sz="800" dirty="0">
                <a:solidFill>
                  <a:schemeClr val="tx2"/>
                </a:solidFill>
                <a:cs typeface="+mn-ea"/>
                <a:sym typeface="+mn-lt"/>
              </a:rPr>
              <a:t>开始</a:t>
            </a:r>
            <a:r>
              <a:rPr lang="en-US" altLang="zh-CN" sz="800" dirty="0">
                <a:solidFill>
                  <a:schemeClr val="tx2"/>
                </a:solidFill>
                <a:cs typeface="+mn-ea"/>
                <a:sym typeface="+mn-lt"/>
              </a:rPr>
              <a:t>”</a:t>
            </a:r>
            <a:r>
              <a:rPr lang="zh-CN" altLang="en-US" sz="800" dirty="0">
                <a:solidFill>
                  <a:schemeClr val="tx2"/>
                </a:solidFill>
                <a:cs typeface="+mn-ea"/>
                <a:sym typeface="+mn-lt"/>
              </a:rPr>
              <a:t>面板中可以对字体、字号、颜色、行距等进行修改。标题数字等都可以通过点击和重新输入进行更改，顶部</a:t>
            </a:r>
            <a:r>
              <a:rPr lang="en-US" altLang="zh-CN" sz="800" dirty="0">
                <a:solidFill>
                  <a:schemeClr val="tx2"/>
                </a:solidFill>
                <a:cs typeface="+mn-ea"/>
                <a:sym typeface="+mn-lt"/>
              </a:rPr>
              <a:t>“</a:t>
            </a:r>
            <a:r>
              <a:rPr lang="zh-CN" altLang="en-US" sz="800" dirty="0">
                <a:solidFill>
                  <a:schemeClr val="tx2"/>
                </a:solidFill>
                <a:cs typeface="+mn-ea"/>
                <a:sym typeface="+mn-lt"/>
              </a:rPr>
              <a:t>开始</a:t>
            </a:r>
            <a:r>
              <a:rPr lang="en-US" altLang="zh-CN" sz="800" dirty="0">
                <a:solidFill>
                  <a:schemeClr val="tx2"/>
                </a:solidFill>
                <a:cs typeface="+mn-ea"/>
                <a:sym typeface="+mn-lt"/>
              </a:rPr>
              <a:t>”</a:t>
            </a:r>
            <a:r>
              <a:rPr lang="zh-CN" altLang="en-US" sz="800" dirty="0">
                <a:solidFill>
                  <a:schemeClr val="tx2"/>
                </a:solidFill>
                <a:cs typeface="+mn-ea"/>
                <a:sym typeface="+mn-lt"/>
              </a:rPr>
              <a:t>面板中可以对字体、字号、颜色、行距等进行修改。</a:t>
            </a:r>
          </a:p>
        </p:txBody>
      </p:sp>
      <p:grpSp>
        <p:nvGrpSpPr>
          <p:cNvPr id="90" name="组合 89"/>
          <p:cNvGrpSpPr/>
          <p:nvPr/>
        </p:nvGrpSpPr>
        <p:grpSpPr>
          <a:xfrm>
            <a:off x="760810" y="3535554"/>
            <a:ext cx="747320" cy="624585"/>
            <a:chOff x="858932" y="4014082"/>
            <a:chExt cx="996427" cy="832780"/>
          </a:xfrm>
        </p:grpSpPr>
        <p:sp>
          <p:nvSpPr>
            <p:cNvPr id="91" name="矩形 90"/>
            <p:cNvSpPr/>
            <p:nvPr/>
          </p:nvSpPr>
          <p:spPr>
            <a:xfrm>
              <a:off x="858932" y="4014082"/>
              <a:ext cx="573235" cy="430887"/>
            </a:xfrm>
            <a:prstGeom prst="rect">
              <a:avLst/>
            </a:prstGeom>
          </p:spPr>
          <p:txBody>
            <a:bodyPr wrap="none">
              <a:spAutoFit/>
            </a:bodyPr>
            <a:lstStyle/>
            <a:p>
              <a:r>
                <a:rPr lang="en-US" altLang="zh-CN" sz="1500" dirty="0">
                  <a:solidFill>
                    <a:schemeClr val="tx2"/>
                  </a:solidFill>
                  <a:cs typeface="+mn-ea"/>
                  <a:sym typeface="+mn-lt"/>
                </a:rPr>
                <a:t>850</a:t>
              </a:r>
            </a:p>
          </p:txBody>
        </p:sp>
        <p:sp>
          <p:nvSpPr>
            <p:cNvPr id="92" name="矩形 91"/>
            <p:cNvSpPr/>
            <p:nvPr/>
          </p:nvSpPr>
          <p:spPr>
            <a:xfrm>
              <a:off x="858932" y="4395457"/>
              <a:ext cx="996427" cy="451405"/>
            </a:xfrm>
            <a:prstGeom prst="rect">
              <a:avLst/>
            </a:prstGeom>
          </p:spPr>
          <p:txBody>
            <a:bodyPr wrap="none">
              <a:spAutoFit/>
            </a:bodyPr>
            <a:lstStyle/>
            <a:p>
              <a:r>
                <a:rPr lang="en-US" altLang="zh-CN" sz="800" dirty="0">
                  <a:solidFill>
                    <a:schemeClr val="tx2"/>
                  </a:solidFill>
                  <a:cs typeface="+mn-ea"/>
                  <a:sym typeface="+mn-lt"/>
                </a:rPr>
                <a:t>PLEASE ENTER</a:t>
              </a:r>
            </a:p>
            <a:p>
              <a:r>
                <a:rPr lang="en-US" altLang="zh-CN" sz="800" dirty="0">
                  <a:solidFill>
                    <a:schemeClr val="tx2"/>
                  </a:solidFill>
                  <a:cs typeface="+mn-ea"/>
                  <a:sym typeface="+mn-lt"/>
                </a:rPr>
                <a:t>YOUR TOPIC HERE</a:t>
              </a:r>
            </a:p>
          </p:txBody>
        </p:sp>
      </p:grpSp>
      <p:grpSp>
        <p:nvGrpSpPr>
          <p:cNvPr id="93" name="组合 92"/>
          <p:cNvGrpSpPr/>
          <p:nvPr/>
        </p:nvGrpSpPr>
        <p:grpSpPr>
          <a:xfrm>
            <a:off x="2324372" y="3535554"/>
            <a:ext cx="747320" cy="624585"/>
            <a:chOff x="858932" y="4014082"/>
            <a:chExt cx="996427" cy="832780"/>
          </a:xfrm>
        </p:grpSpPr>
        <p:sp>
          <p:nvSpPr>
            <p:cNvPr id="94" name="矩形 93"/>
            <p:cNvSpPr/>
            <p:nvPr/>
          </p:nvSpPr>
          <p:spPr>
            <a:xfrm>
              <a:off x="858932" y="4014082"/>
              <a:ext cx="667278" cy="430887"/>
            </a:xfrm>
            <a:prstGeom prst="rect">
              <a:avLst/>
            </a:prstGeom>
          </p:spPr>
          <p:txBody>
            <a:bodyPr wrap="none">
              <a:spAutoFit/>
            </a:bodyPr>
            <a:lstStyle/>
            <a:p>
              <a:r>
                <a:rPr lang="en-US" altLang="zh-CN" sz="1500" dirty="0">
                  <a:solidFill>
                    <a:schemeClr val="tx2"/>
                  </a:solidFill>
                  <a:cs typeface="+mn-ea"/>
                  <a:sym typeface="+mn-lt"/>
                </a:rPr>
                <a:t>1,580</a:t>
              </a:r>
            </a:p>
          </p:txBody>
        </p:sp>
        <p:sp>
          <p:nvSpPr>
            <p:cNvPr id="95" name="矩形 94"/>
            <p:cNvSpPr/>
            <p:nvPr/>
          </p:nvSpPr>
          <p:spPr>
            <a:xfrm>
              <a:off x="858932" y="4395457"/>
              <a:ext cx="996427" cy="451405"/>
            </a:xfrm>
            <a:prstGeom prst="rect">
              <a:avLst/>
            </a:prstGeom>
          </p:spPr>
          <p:txBody>
            <a:bodyPr wrap="none">
              <a:spAutoFit/>
            </a:bodyPr>
            <a:lstStyle/>
            <a:p>
              <a:r>
                <a:rPr lang="en-US" altLang="zh-CN" sz="800" dirty="0">
                  <a:solidFill>
                    <a:schemeClr val="tx2"/>
                  </a:solidFill>
                  <a:cs typeface="+mn-ea"/>
                  <a:sym typeface="+mn-lt"/>
                </a:rPr>
                <a:t>PLEASE ENTER</a:t>
              </a:r>
            </a:p>
            <a:p>
              <a:r>
                <a:rPr lang="en-US" altLang="zh-CN" sz="800" dirty="0">
                  <a:solidFill>
                    <a:schemeClr val="tx2"/>
                  </a:solidFill>
                  <a:cs typeface="+mn-ea"/>
                  <a:sym typeface="+mn-lt"/>
                </a:rPr>
                <a:t>YOUR TOPIC HERE</a:t>
              </a:r>
            </a:p>
          </p:txBody>
        </p:sp>
      </p:grpSp>
      <p:grpSp>
        <p:nvGrpSpPr>
          <p:cNvPr id="96" name="组合 95"/>
          <p:cNvGrpSpPr/>
          <p:nvPr/>
        </p:nvGrpSpPr>
        <p:grpSpPr>
          <a:xfrm>
            <a:off x="3887934" y="3535554"/>
            <a:ext cx="747320" cy="624585"/>
            <a:chOff x="858932" y="4014082"/>
            <a:chExt cx="996427" cy="832780"/>
          </a:xfrm>
        </p:grpSpPr>
        <p:sp>
          <p:nvSpPr>
            <p:cNvPr id="97" name="矩形 96"/>
            <p:cNvSpPr/>
            <p:nvPr/>
          </p:nvSpPr>
          <p:spPr>
            <a:xfrm>
              <a:off x="858932" y="4014082"/>
              <a:ext cx="791243" cy="430887"/>
            </a:xfrm>
            <a:prstGeom prst="rect">
              <a:avLst/>
            </a:prstGeom>
          </p:spPr>
          <p:txBody>
            <a:bodyPr wrap="none">
              <a:spAutoFit/>
            </a:bodyPr>
            <a:lstStyle/>
            <a:p>
              <a:r>
                <a:rPr lang="en-US" altLang="zh-CN" sz="1500" dirty="0">
                  <a:solidFill>
                    <a:schemeClr val="tx2"/>
                  </a:solidFill>
                  <a:cs typeface="+mn-ea"/>
                  <a:sym typeface="+mn-lt"/>
                </a:rPr>
                <a:t>80/20</a:t>
              </a:r>
            </a:p>
          </p:txBody>
        </p:sp>
        <p:sp>
          <p:nvSpPr>
            <p:cNvPr id="98" name="矩形 97"/>
            <p:cNvSpPr/>
            <p:nvPr/>
          </p:nvSpPr>
          <p:spPr>
            <a:xfrm>
              <a:off x="858932" y="4395457"/>
              <a:ext cx="996427" cy="451405"/>
            </a:xfrm>
            <a:prstGeom prst="rect">
              <a:avLst/>
            </a:prstGeom>
          </p:spPr>
          <p:txBody>
            <a:bodyPr wrap="none">
              <a:spAutoFit/>
            </a:bodyPr>
            <a:lstStyle/>
            <a:p>
              <a:r>
                <a:rPr lang="en-US" altLang="zh-CN" sz="800" dirty="0">
                  <a:solidFill>
                    <a:schemeClr val="tx2"/>
                  </a:solidFill>
                  <a:cs typeface="+mn-ea"/>
                  <a:sym typeface="+mn-lt"/>
                </a:rPr>
                <a:t>PLEASE ENTER</a:t>
              </a:r>
            </a:p>
            <a:p>
              <a:r>
                <a:rPr lang="en-US" altLang="zh-CN" sz="800" dirty="0">
                  <a:solidFill>
                    <a:schemeClr val="tx2"/>
                  </a:solidFill>
                  <a:cs typeface="+mn-ea"/>
                  <a:sym typeface="+mn-lt"/>
                </a:rPr>
                <a:t>YOUR TOPIC HERE</a:t>
              </a:r>
            </a:p>
          </p:txBody>
        </p:sp>
      </p:grpSp>
      <p:grpSp>
        <p:nvGrpSpPr>
          <p:cNvPr id="99" name="组合 98"/>
          <p:cNvGrpSpPr/>
          <p:nvPr/>
        </p:nvGrpSpPr>
        <p:grpSpPr>
          <a:xfrm>
            <a:off x="5451495" y="3535554"/>
            <a:ext cx="769763" cy="624585"/>
            <a:chOff x="858932" y="4014082"/>
            <a:chExt cx="1026350" cy="832780"/>
          </a:xfrm>
        </p:grpSpPr>
        <p:sp>
          <p:nvSpPr>
            <p:cNvPr id="100" name="矩形 99"/>
            <p:cNvSpPr/>
            <p:nvPr/>
          </p:nvSpPr>
          <p:spPr>
            <a:xfrm>
              <a:off x="858932" y="4014082"/>
              <a:ext cx="1026350" cy="430887"/>
            </a:xfrm>
            <a:prstGeom prst="rect">
              <a:avLst/>
            </a:prstGeom>
          </p:spPr>
          <p:txBody>
            <a:bodyPr wrap="none">
              <a:spAutoFit/>
            </a:bodyPr>
            <a:lstStyle/>
            <a:p>
              <a:r>
                <a:rPr lang="en-US" altLang="zh-CN" sz="1500" dirty="0">
                  <a:solidFill>
                    <a:schemeClr val="tx2"/>
                  </a:solidFill>
                  <a:cs typeface="+mn-ea"/>
                  <a:sym typeface="+mn-lt"/>
                </a:rPr>
                <a:t>17,850.00</a:t>
              </a:r>
            </a:p>
          </p:txBody>
        </p:sp>
        <p:sp>
          <p:nvSpPr>
            <p:cNvPr id="101" name="矩形 100"/>
            <p:cNvSpPr/>
            <p:nvPr/>
          </p:nvSpPr>
          <p:spPr>
            <a:xfrm>
              <a:off x="858932" y="4395457"/>
              <a:ext cx="996426" cy="451405"/>
            </a:xfrm>
            <a:prstGeom prst="rect">
              <a:avLst/>
            </a:prstGeom>
          </p:spPr>
          <p:txBody>
            <a:bodyPr wrap="none">
              <a:spAutoFit/>
            </a:bodyPr>
            <a:lstStyle/>
            <a:p>
              <a:r>
                <a:rPr lang="en-US" altLang="zh-CN" sz="800" dirty="0">
                  <a:solidFill>
                    <a:schemeClr val="tx2"/>
                  </a:solidFill>
                  <a:cs typeface="+mn-ea"/>
                  <a:sym typeface="+mn-lt"/>
                </a:rPr>
                <a:t>PLEASE ENTER</a:t>
              </a:r>
            </a:p>
            <a:p>
              <a:r>
                <a:rPr lang="en-US" altLang="zh-CN" sz="800" dirty="0">
                  <a:solidFill>
                    <a:schemeClr val="tx2"/>
                  </a:solidFill>
                  <a:cs typeface="+mn-ea"/>
                  <a:sym typeface="+mn-lt"/>
                </a:rPr>
                <a:t>YOUR TOPIC HERE</a:t>
              </a:r>
            </a:p>
          </p:txBody>
        </p:sp>
      </p:grpSp>
      <p:sp>
        <p:nvSpPr>
          <p:cNvPr id="102" name="圆角矩形 101"/>
          <p:cNvSpPr/>
          <p:nvPr/>
        </p:nvSpPr>
        <p:spPr>
          <a:xfrm>
            <a:off x="7042708" y="3619572"/>
            <a:ext cx="1226567" cy="4321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900">
                <a:solidFill>
                  <a:schemeClr val="tx2"/>
                </a:solidFill>
                <a:cs typeface="+mn-ea"/>
                <a:sym typeface="+mn-lt"/>
              </a:rPr>
              <a:t>PLEASE ENTER</a:t>
            </a:r>
          </a:p>
          <a:p>
            <a:pPr algn="ctr"/>
            <a:r>
              <a:rPr lang="en-US" altLang="zh-CN" sz="900">
                <a:solidFill>
                  <a:schemeClr val="tx2"/>
                </a:solidFill>
                <a:cs typeface="+mn-ea"/>
                <a:sym typeface="+mn-lt"/>
              </a:rPr>
              <a:t>YOUR TOPIC HERE</a:t>
            </a:r>
            <a:endParaRPr lang="en-US" altLang="zh-CN" sz="900" dirty="0">
              <a:solidFill>
                <a:schemeClr val="tx2"/>
              </a:solidFill>
              <a:cs typeface="+mn-ea"/>
              <a:sym typeface="+mn-lt"/>
            </a:endParaRPr>
          </a:p>
        </p:txBody>
      </p:sp>
      <p:grpSp>
        <p:nvGrpSpPr>
          <p:cNvPr id="103" name="组合 102">
            <a:extLst>
              <a:ext uri="{FF2B5EF4-FFF2-40B4-BE49-F238E27FC236}">
                <a16:creationId xmlns:a16="http://schemas.microsoft.com/office/drawing/2014/main" id="{5D38BFC0-0AC8-4725-B268-607FF5E24D79}"/>
              </a:ext>
            </a:extLst>
          </p:cNvPr>
          <p:cNvGrpSpPr/>
          <p:nvPr/>
        </p:nvGrpSpPr>
        <p:grpSpPr>
          <a:xfrm>
            <a:off x="4059077" y="180499"/>
            <a:ext cx="1108234" cy="526732"/>
            <a:chOff x="8897" y="-1980"/>
            <a:chExt cx="2327" cy="1106"/>
          </a:xfrm>
        </p:grpSpPr>
        <p:grpSp>
          <p:nvGrpSpPr>
            <p:cNvPr id="104" name="组合 103">
              <a:extLst>
                <a:ext uri="{FF2B5EF4-FFF2-40B4-BE49-F238E27FC236}">
                  <a16:creationId xmlns:a16="http://schemas.microsoft.com/office/drawing/2014/main" id="{AC069A3F-A785-44F8-ACAC-2CEE39212D02}"/>
                </a:ext>
              </a:extLst>
            </p:cNvPr>
            <p:cNvGrpSpPr/>
            <p:nvPr/>
          </p:nvGrpSpPr>
          <p:grpSpPr>
            <a:xfrm>
              <a:off x="8897" y="-1980"/>
              <a:ext cx="2327" cy="1106"/>
              <a:chOff x="5357482" y="254000"/>
              <a:chExt cx="1477039" cy="701710"/>
            </a:xfrm>
          </p:grpSpPr>
          <p:sp>
            <p:nvSpPr>
              <p:cNvPr id="106" name="矩形 105">
                <a:extLst>
                  <a:ext uri="{FF2B5EF4-FFF2-40B4-BE49-F238E27FC236}">
                    <a16:creationId xmlns:a16="http://schemas.microsoft.com/office/drawing/2014/main" id="{CAD52F0F-D84E-44BA-97A2-90327D7D75BC}"/>
                  </a:ext>
                </a:extLst>
              </p:cNvPr>
              <p:cNvSpPr/>
              <p:nvPr/>
            </p:nvSpPr>
            <p:spPr>
              <a:xfrm>
                <a:off x="5357482" y="254000"/>
                <a:ext cx="1477039" cy="566037"/>
              </a:xfrm>
              <a:prstGeom prst="rect">
                <a:avLst/>
              </a:prstGeom>
            </p:spPr>
            <p:txBody>
              <a:bodyPr wrap="none">
                <a:spAutoFit/>
              </a:bodyPr>
              <a:lstStyle/>
              <a:p>
                <a:pPr algn="ctr">
                  <a:lnSpc>
                    <a:spcPct val="120000"/>
                  </a:lnSpc>
                </a:pPr>
                <a:r>
                  <a:rPr lang="zh-CN" altLang="en-US" sz="1800" dirty="0">
                    <a:solidFill>
                      <a:schemeClr val="tx1">
                        <a:lumMod val="75000"/>
                        <a:lumOff val="25000"/>
                      </a:schemeClr>
                    </a:solidFill>
                    <a:cs typeface="+mn-ea"/>
                    <a:sym typeface="+mn-lt"/>
                  </a:rPr>
                  <a:t>输入标题</a:t>
                </a:r>
              </a:p>
            </p:txBody>
          </p:sp>
          <p:sp>
            <p:nvSpPr>
              <p:cNvPr id="107" name="矩形 106">
                <a:extLst>
                  <a:ext uri="{FF2B5EF4-FFF2-40B4-BE49-F238E27FC236}">
                    <a16:creationId xmlns:a16="http://schemas.microsoft.com/office/drawing/2014/main" id="{79A78A57-8516-4F52-AF88-318829721CEB}"/>
                  </a:ext>
                </a:extLst>
              </p:cNvPr>
              <p:cNvSpPr/>
              <p:nvPr/>
            </p:nvSpPr>
            <p:spPr>
              <a:xfrm>
                <a:off x="5395027" y="668589"/>
                <a:ext cx="1401946" cy="287121"/>
              </a:xfrm>
              <a:prstGeom prst="rect">
                <a:avLst/>
              </a:prstGeom>
            </p:spPr>
            <p:txBody>
              <a:bodyPr wrap="none">
                <a:spAutoFit/>
              </a:bodyPr>
              <a:lstStyle/>
              <a:p>
                <a:pPr algn="ctr"/>
                <a:r>
                  <a:rPr lang="zh-CN" altLang="en-US" sz="800" dirty="0">
                    <a:solidFill>
                      <a:schemeClr val="tx1">
                        <a:lumMod val="75000"/>
                        <a:lumOff val="25000"/>
                      </a:schemeClr>
                    </a:solidFill>
                    <a:cs typeface="+mn-ea"/>
                    <a:sym typeface="+mn-lt"/>
                  </a:rPr>
                  <a:t>Add your title here pleases</a:t>
                </a:r>
              </a:p>
            </p:txBody>
          </p:sp>
        </p:grpSp>
        <p:cxnSp>
          <p:nvCxnSpPr>
            <p:cNvPr id="105" name="直接连接符 104">
              <a:extLst>
                <a:ext uri="{FF2B5EF4-FFF2-40B4-BE49-F238E27FC236}">
                  <a16:creationId xmlns:a16="http://schemas.microsoft.com/office/drawing/2014/main" id="{62BFCCC4-7B9A-49F1-A746-B2AE18690453}"/>
                </a:ext>
              </a:extLst>
            </p:cNvPr>
            <p:cNvCxnSpPr/>
            <p:nvPr/>
          </p:nvCxnSpPr>
          <p:spPr>
            <a:xfrm>
              <a:off x="9859" y="-1980"/>
              <a:ext cx="39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1000"/>
                                        <p:tgtEl>
                                          <p:spTgt spid="89"/>
                                        </p:tgtEl>
                                      </p:cBhvr>
                                    </p:animEffect>
                                    <p:anim calcmode="lin" valueType="num">
                                      <p:cBhvr>
                                        <p:cTn id="8" dur="1000" fill="hold"/>
                                        <p:tgtEl>
                                          <p:spTgt spid="89"/>
                                        </p:tgtEl>
                                        <p:attrNameLst>
                                          <p:attrName>ppt_x</p:attrName>
                                        </p:attrNameLst>
                                      </p:cBhvr>
                                      <p:tavLst>
                                        <p:tav tm="0">
                                          <p:val>
                                            <p:strVal val="#ppt_x"/>
                                          </p:val>
                                        </p:tav>
                                        <p:tav tm="100000">
                                          <p:val>
                                            <p:strVal val="#ppt_x"/>
                                          </p:val>
                                        </p:tav>
                                      </p:tavLst>
                                    </p:anim>
                                    <p:anim calcmode="lin" valueType="num">
                                      <p:cBhvr>
                                        <p:cTn id="9" dur="1000" fill="hold"/>
                                        <p:tgtEl>
                                          <p:spTgt spid="89"/>
                                        </p:tgtEl>
                                        <p:attrNameLst>
                                          <p:attrName>ppt_y</p:attrName>
                                        </p:attrNameLst>
                                      </p:cBhvr>
                                      <p:tavLst>
                                        <p:tav tm="0">
                                          <p:val>
                                            <p:strVal val="#ppt_y+.1"/>
                                          </p:val>
                                        </p:tav>
                                        <p:tav tm="100000">
                                          <p:val>
                                            <p:strVal val="#ppt_y"/>
                                          </p:val>
                                        </p:tav>
                                      </p:tavLst>
                                    </p:anim>
                                  </p:childTnLst>
                                </p:cTn>
                              </p:par>
                              <p:par>
                                <p:cTn id="10" presetID="37" presetClass="entr" presetSubtype="0" fill="hold" nodeType="withEffect">
                                  <p:stCondLst>
                                    <p:cond delay="50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900" decel="100000" fill="hold"/>
                                        <p:tgtEl>
                                          <p:spTgt spid="3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90"/>
                                        </p:tgtEl>
                                        <p:attrNameLst>
                                          <p:attrName>style.visibility</p:attrName>
                                        </p:attrNameLst>
                                      </p:cBhvr>
                                      <p:to>
                                        <p:strVal val="visible"/>
                                      </p:to>
                                    </p:set>
                                    <p:anim calcmode="lin" valueType="num">
                                      <p:cBhvr additive="base">
                                        <p:cTn id="20" dur="500"/>
                                        <p:tgtEl>
                                          <p:spTgt spid="90"/>
                                        </p:tgtEl>
                                        <p:attrNameLst>
                                          <p:attrName>ppt_y</p:attrName>
                                        </p:attrNameLst>
                                      </p:cBhvr>
                                      <p:tavLst>
                                        <p:tav tm="0">
                                          <p:val>
                                            <p:strVal val="#ppt_y+#ppt_h*1.125000"/>
                                          </p:val>
                                        </p:tav>
                                        <p:tav tm="100000">
                                          <p:val>
                                            <p:strVal val="#ppt_y"/>
                                          </p:val>
                                        </p:tav>
                                      </p:tavLst>
                                    </p:anim>
                                    <p:animEffect transition="in" filter="wipe(up)">
                                      <p:cBhvr>
                                        <p:cTn id="21" dur="500"/>
                                        <p:tgtEl>
                                          <p:spTgt spid="90"/>
                                        </p:tgtEl>
                                      </p:cBhvr>
                                    </p:animEffect>
                                  </p:childTnLst>
                                </p:cTn>
                              </p:par>
                              <p:par>
                                <p:cTn id="22" presetID="12" presetClass="entr" presetSubtype="4" fill="hold" nodeType="withEffect">
                                  <p:stCondLst>
                                    <p:cond delay="250"/>
                                  </p:stCondLst>
                                  <p:childTnLst>
                                    <p:set>
                                      <p:cBhvr>
                                        <p:cTn id="23" dur="1" fill="hold">
                                          <p:stCondLst>
                                            <p:cond delay="0"/>
                                          </p:stCondLst>
                                        </p:cTn>
                                        <p:tgtEl>
                                          <p:spTgt spid="93"/>
                                        </p:tgtEl>
                                        <p:attrNameLst>
                                          <p:attrName>style.visibility</p:attrName>
                                        </p:attrNameLst>
                                      </p:cBhvr>
                                      <p:to>
                                        <p:strVal val="visible"/>
                                      </p:to>
                                    </p:set>
                                    <p:anim calcmode="lin" valueType="num">
                                      <p:cBhvr additive="base">
                                        <p:cTn id="24" dur="500"/>
                                        <p:tgtEl>
                                          <p:spTgt spid="93"/>
                                        </p:tgtEl>
                                        <p:attrNameLst>
                                          <p:attrName>ppt_y</p:attrName>
                                        </p:attrNameLst>
                                      </p:cBhvr>
                                      <p:tavLst>
                                        <p:tav tm="0">
                                          <p:val>
                                            <p:strVal val="#ppt_y+#ppt_h*1.125000"/>
                                          </p:val>
                                        </p:tav>
                                        <p:tav tm="100000">
                                          <p:val>
                                            <p:strVal val="#ppt_y"/>
                                          </p:val>
                                        </p:tav>
                                      </p:tavLst>
                                    </p:anim>
                                    <p:animEffect transition="in" filter="wipe(up)">
                                      <p:cBhvr>
                                        <p:cTn id="25" dur="500"/>
                                        <p:tgtEl>
                                          <p:spTgt spid="93"/>
                                        </p:tgtEl>
                                      </p:cBhvr>
                                    </p:animEffect>
                                  </p:childTnLst>
                                </p:cTn>
                              </p:par>
                              <p:par>
                                <p:cTn id="26" presetID="12" presetClass="entr" presetSubtype="4" fill="hold" nodeType="withEffect">
                                  <p:stCondLst>
                                    <p:cond delay="500"/>
                                  </p:stCondLst>
                                  <p:childTnLst>
                                    <p:set>
                                      <p:cBhvr>
                                        <p:cTn id="27" dur="1" fill="hold">
                                          <p:stCondLst>
                                            <p:cond delay="0"/>
                                          </p:stCondLst>
                                        </p:cTn>
                                        <p:tgtEl>
                                          <p:spTgt spid="96"/>
                                        </p:tgtEl>
                                        <p:attrNameLst>
                                          <p:attrName>style.visibility</p:attrName>
                                        </p:attrNameLst>
                                      </p:cBhvr>
                                      <p:to>
                                        <p:strVal val="visible"/>
                                      </p:to>
                                    </p:set>
                                    <p:anim calcmode="lin" valueType="num">
                                      <p:cBhvr additive="base">
                                        <p:cTn id="28" dur="500"/>
                                        <p:tgtEl>
                                          <p:spTgt spid="96"/>
                                        </p:tgtEl>
                                        <p:attrNameLst>
                                          <p:attrName>ppt_y</p:attrName>
                                        </p:attrNameLst>
                                      </p:cBhvr>
                                      <p:tavLst>
                                        <p:tav tm="0">
                                          <p:val>
                                            <p:strVal val="#ppt_y+#ppt_h*1.125000"/>
                                          </p:val>
                                        </p:tav>
                                        <p:tav tm="100000">
                                          <p:val>
                                            <p:strVal val="#ppt_y"/>
                                          </p:val>
                                        </p:tav>
                                      </p:tavLst>
                                    </p:anim>
                                    <p:animEffect transition="in" filter="wipe(up)">
                                      <p:cBhvr>
                                        <p:cTn id="29" dur="500"/>
                                        <p:tgtEl>
                                          <p:spTgt spid="96"/>
                                        </p:tgtEl>
                                      </p:cBhvr>
                                    </p:animEffect>
                                  </p:childTnLst>
                                </p:cTn>
                              </p:par>
                              <p:par>
                                <p:cTn id="30" presetID="12" presetClass="entr" presetSubtype="4" fill="hold" nodeType="withEffect">
                                  <p:stCondLst>
                                    <p:cond delay="750"/>
                                  </p:stCondLst>
                                  <p:childTnLst>
                                    <p:set>
                                      <p:cBhvr>
                                        <p:cTn id="31" dur="1" fill="hold">
                                          <p:stCondLst>
                                            <p:cond delay="0"/>
                                          </p:stCondLst>
                                        </p:cTn>
                                        <p:tgtEl>
                                          <p:spTgt spid="99"/>
                                        </p:tgtEl>
                                        <p:attrNameLst>
                                          <p:attrName>style.visibility</p:attrName>
                                        </p:attrNameLst>
                                      </p:cBhvr>
                                      <p:to>
                                        <p:strVal val="visible"/>
                                      </p:to>
                                    </p:set>
                                    <p:anim calcmode="lin" valueType="num">
                                      <p:cBhvr additive="base">
                                        <p:cTn id="32" dur="500"/>
                                        <p:tgtEl>
                                          <p:spTgt spid="99"/>
                                        </p:tgtEl>
                                        <p:attrNameLst>
                                          <p:attrName>ppt_y</p:attrName>
                                        </p:attrNameLst>
                                      </p:cBhvr>
                                      <p:tavLst>
                                        <p:tav tm="0">
                                          <p:val>
                                            <p:strVal val="#ppt_y+#ppt_h*1.125000"/>
                                          </p:val>
                                        </p:tav>
                                        <p:tav tm="100000">
                                          <p:val>
                                            <p:strVal val="#ppt_y"/>
                                          </p:val>
                                        </p:tav>
                                      </p:tavLst>
                                    </p:anim>
                                    <p:animEffect transition="in" filter="wipe(up)">
                                      <p:cBhvr>
                                        <p:cTn id="33" dur="500"/>
                                        <p:tgtEl>
                                          <p:spTgt spid="99"/>
                                        </p:tgtEl>
                                      </p:cBhvr>
                                    </p:animEffect>
                                  </p:childTnLst>
                                </p:cTn>
                              </p:par>
                              <p:par>
                                <p:cTn id="34" presetID="12" presetClass="entr" presetSubtype="4" fill="hold" grpId="0" nodeType="withEffect">
                                  <p:stCondLst>
                                    <p:cond delay="1000"/>
                                  </p:stCondLst>
                                  <p:childTnLst>
                                    <p:set>
                                      <p:cBhvr>
                                        <p:cTn id="35" dur="1" fill="hold">
                                          <p:stCondLst>
                                            <p:cond delay="0"/>
                                          </p:stCondLst>
                                        </p:cTn>
                                        <p:tgtEl>
                                          <p:spTgt spid="102"/>
                                        </p:tgtEl>
                                        <p:attrNameLst>
                                          <p:attrName>style.visibility</p:attrName>
                                        </p:attrNameLst>
                                      </p:cBhvr>
                                      <p:to>
                                        <p:strVal val="visible"/>
                                      </p:to>
                                    </p:set>
                                    <p:anim calcmode="lin" valueType="num">
                                      <p:cBhvr additive="base">
                                        <p:cTn id="36" dur="500"/>
                                        <p:tgtEl>
                                          <p:spTgt spid="102"/>
                                        </p:tgtEl>
                                        <p:attrNameLst>
                                          <p:attrName>ppt_y</p:attrName>
                                        </p:attrNameLst>
                                      </p:cBhvr>
                                      <p:tavLst>
                                        <p:tav tm="0">
                                          <p:val>
                                            <p:strVal val="#ppt_y+#ppt_h*1.125000"/>
                                          </p:val>
                                        </p:tav>
                                        <p:tav tm="100000">
                                          <p:val>
                                            <p:strVal val="#ppt_y"/>
                                          </p:val>
                                        </p:tav>
                                      </p:tavLst>
                                    </p:anim>
                                    <p:animEffect transition="in" filter="wipe(up)">
                                      <p:cBhvr>
                                        <p:cTn id="3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10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42950" y="805815"/>
            <a:ext cx="3531870" cy="353187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4" name="文本框 23"/>
          <p:cNvSpPr txBox="1"/>
          <p:nvPr/>
        </p:nvSpPr>
        <p:spPr>
          <a:xfrm>
            <a:off x="4579144" y="1576808"/>
            <a:ext cx="3939064" cy="8079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800" dirty="0">
                <a:solidFill>
                  <a:srgbClr val="0A1428"/>
                </a:solidFill>
                <a:cs typeface="+mn-ea"/>
                <a:sym typeface="+mn-lt"/>
              </a:rPr>
              <a:t>I love you more than I've ever loved any woman. And I've waited longer for you than I've waited for any woman.</a:t>
            </a:r>
          </a:p>
          <a:p>
            <a:pPr algn="l" fontAlgn="auto">
              <a:lnSpc>
                <a:spcPct val="200000"/>
              </a:lnSpc>
            </a:pPr>
            <a:r>
              <a:rPr lang="zh-CN" altLang="en-US" sz="800" dirty="0">
                <a:solidFill>
                  <a:srgbClr val="0A1428"/>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
        <p:nvSpPr>
          <p:cNvPr id="25" name="文本框 24"/>
          <p:cNvSpPr txBox="1"/>
          <p:nvPr/>
        </p:nvSpPr>
        <p:spPr>
          <a:xfrm>
            <a:off x="4579144" y="1213430"/>
            <a:ext cx="2757964" cy="2908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200" b="1" dirty="0">
                <a:solidFill>
                  <a:srgbClr val="0A1428"/>
                </a:solidFill>
                <a:cs typeface="+mn-ea"/>
                <a:sym typeface="+mn-lt"/>
              </a:rPr>
              <a:t>单击此处输入标题文本</a:t>
            </a:r>
          </a:p>
        </p:txBody>
      </p:sp>
      <p:sp>
        <p:nvSpPr>
          <p:cNvPr id="4" name="文本框 3"/>
          <p:cNvSpPr txBox="1"/>
          <p:nvPr/>
        </p:nvSpPr>
        <p:spPr>
          <a:xfrm>
            <a:off x="4579144" y="3115151"/>
            <a:ext cx="3939064" cy="8079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dirty="0">
              <a:solidFill>
                <a:srgbClr val="0A1428"/>
              </a:solidFill>
              <a:cs typeface="+mn-ea"/>
              <a:sym typeface="+mn-lt"/>
            </a:endParaRPr>
          </a:p>
          <a:p>
            <a:pPr algn="l" fontAlgn="auto">
              <a:lnSpc>
                <a:spcPct val="200000"/>
              </a:lnSpc>
            </a:pPr>
            <a:r>
              <a:rPr lang="zh-CN" altLang="en-US" sz="800">
                <a:solidFill>
                  <a:srgbClr val="0A1428"/>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800" dirty="0">
              <a:solidFill>
                <a:srgbClr val="0A1428"/>
              </a:solidFill>
              <a:cs typeface="+mn-ea"/>
              <a:sym typeface="+mn-lt"/>
            </a:endParaRPr>
          </a:p>
        </p:txBody>
      </p:sp>
      <p:sp>
        <p:nvSpPr>
          <p:cNvPr id="5" name="文本框 4"/>
          <p:cNvSpPr txBox="1"/>
          <p:nvPr/>
        </p:nvSpPr>
        <p:spPr>
          <a:xfrm>
            <a:off x="4579144" y="2751773"/>
            <a:ext cx="2757964" cy="2908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200" b="1" dirty="0">
                <a:solidFill>
                  <a:srgbClr val="0A1428"/>
                </a:solidFill>
                <a:cs typeface="+mn-ea"/>
                <a:sym typeface="+mn-lt"/>
              </a:rPr>
              <a:t>单击此处输入标题文本</a:t>
            </a:r>
          </a:p>
        </p:txBody>
      </p:sp>
      <p:grpSp>
        <p:nvGrpSpPr>
          <p:cNvPr id="12" name="组合 11">
            <a:extLst>
              <a:ext uri="{FF2B5EF4-FFF2-40B4-BE49-F238E27FC236}">
                <a16:creationId xmlns:a16="http://schemas.microsoft.com/office/drawing/2014/main" id="{5AF64CD7-D890-4631-A305-598B85956535}"/>
              </a:ext>
            </a:extLst>
          </p:cNvPr>
          <p:cNvGrpSpPr/>
          <p:nvPr/>
        </p:nvGrpSpPr>
        <p:grpSpPr>
          <a:xfrm>
            <a:off x="4059077" y="180499"/>
            <a:ext cx="1108234" cy="526732"/>
            <a:chOff x="8897" y="-1980"/>
            <a:chExt cx="2327" cy="1106"/>
          </a:xfrm>
        </p:grpSpPr>
        <p:grpSp>
          <p:nvGrpSpPr>
            <p:cNvPr id="13" name="组合 12">
              <a:extLst>
                <a:ext uri="{FF2B5EF4-FFF2-40B4-BE49-F238E27FC236}">
                  <a16:creationId xmlns:a16="http://schemas.microsoft.com/office/drawing/2014/main" id="{4F52E97E-E474-4CC7-B64A-370347CAC0A1}"/>
                </a:ext>
              </a:extLst>
            </p:cNvPr>
            <p:cNvGrpSpPr/>
            <p:nvPr/>
          </p:nvGrpSpPr>
          <p:grpSpPr>
            <a:xfrm>
              <a:off x="8897" y="-1980"/>
              <a:ext cx="2327" cy="1106"/>
              <a:chOff x="5357482" y="254000"/>
              <a:chExt cx="1477039" cy="701710"/>
            </a:xfrm>
          </p:grpSpPr>
          <p:sp>
            <p:nvSpPr>
              <p:cNvPr id="17" name="矩形 16">
                <a:extLst>
                  <a:ext uri="{FF2B5EF4-FFF2-40B4-BE49-F238E27FC236}">
                    <a16:creationId xmlns:a16="http://schemas.microsoft.com/office/drawing/2014/main" id="{749D794F-F135-4630-81E7-9A0CACA4C442}"/>
                  </a:ext>
                </a:extLst>
              </p:cNvPr>
              <p:cNvSpPr/>
              <p:nvPr/>
            </p:nvSpPr>
            <p:spPr>
              <a:xfrm>
                <a:off x="5357482" y="254000"/>
                <a:ext cx="1477039" cy="566037"/>
              </a:xfrm>
              <a:prstGeom prst="rect">
                <a:avLst/>
              </a:prstGeom>
            </p:spPr>
            <p:txBody>
              <a:bodyPr wrap="none">
                <a:spAutoFit/>
              </a:bodyPr>
              <a:lstStyle/>
              <a:p>
                <a:pPr algn="ctr">
                  <a:lnSpc>
                    <a:spcPct val="120000"/>
                  </a:lnSpc>
                </a:pPr>
                <a:r>
                  <a:rPr lang="zh-CN" altLang="en-US" sz="1800" dirty="0">
                    <a:solidFill>
                      <a:schemeClr val="tx1">
                        <a:lumMod val="75000"/>
                        <a:lumOff val="25000"/>
                      </a:schemeClr>
                    </a:solidFill>
                    <a:cs typeface="+mn-ea"/>
                    <a:sym typeface="+mn-lt"/>
                  </a:rPr>
                  <a:t>输入标题</a:t>
                </a:r>
              </a:p>
            </p:txBody>
          </p:sp>
          <p:sp>
            <p:nvSpPr>
              <p:cNvPr id="19" name="矩形 18">
                <a:extLst>
                  <a:ext uri="{FF2B5EF4-FFF2-40B4-BE49-F238E27FC236}">
                    <a16:creationId xmlns:a16="http://schemas.microsoft.com/office/drawing/2014/main" id="{ECBCE04E-EE70-4F75-A59D-270B05556AF6}"/>
                  </a:ext>
                </a:extLst>
              </p:cNvPr>
              <p:cNvSpPr/>
              <p:nvPr/>
            </p:nvSpPr>
            <p:spPr>
              <a:xfrm>
                <a:off x="5395027" y="668589"/>
                <a:ext cx="1401946" cy="287121"/>
              </a:xfrm>
              <a:prstGeom prst="rect">
                <a:avLst/>
              </a:prstGeom>
            </p:spPr>
            <p:txBody>
              <a:bodyPr wrap="none">
                <a:spAutoFit/>
              </a:bodyPr>
              <a:lstStyle/>
              <a:p>
                <a:pPr algn="ctr"/>
                <a:r>
                  <a:rPr lang="zh-CN" altLang="en-US" sz="800" dirty="0">
                    <a:solidFill>
                      <a:schemeClr val="tx1">
                        <a:lumMod val="75000"/>
                        <a:lumOff val="25000"/>
                      </a:schemeClr>
                    </a:solidFill>
                    <a:cs typeface="+mn-ea"/>
                    <a:sym typeface="+mn-lt"/>
                  </a:rPr>
                  <a:t>Add your title here pleases</a:t>
                </a:r>
              </a:p>
            </p:txBody>
          </p:sp>
        </p:grpSp>
        <p:cxnSp>
          <p:nvCxnSpPr>
            <p:cNvPr id="14" name="直接连接符 13">
              <a:extLst>
                <a:ext uri="{FF2B5EF4-FFF2-40B4-BE49-F238E27FC236}">
                  <a16:creationId xmlns:a16="http://schemas.microsoft.com/office/drawing/2014/main" id="{93584DA7-4CC0-4F5A-9338-93FF3914FAC6}"/>
                </a:ext>
              </a:extLst>
            </p:cNvPr>
            <p:cNvCxnSpPr/>
            <p:nvPr/>
          </p:nvCxnSpPr>
          <p:spPr>
            <a:xfrm>
              <a:off x="9859" y="-1980"/>
              <a:ext cx="39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right)">
                                      <p:cBhvr>
                                        <p:cTn id="11" dur="500"/>
                                        <p:tgtEl>
                                          <p:spTgt spid="25"/>
                                        </p:tgtEl>
                                      </p:cBhvr>
                                    </p:animEffect>
                                  </p:childTnLst>
                                </p:cTn>
                              </p:par>
                            </p:childTnLst>
                          </p:cTn>
                        </p:par>
                        <p:par>
                          <p:cTn id="12" fill="hold">
                            <p:stCondLst>
                              <p:cond delay="1000"/>
                            </p:stCondLst>
                            <p:childTnLst>
                              <p:par>
                                <p:cTn id="13" presetID="14" presetClass="entr" presetSubtype="5" fill="hold" grpId="1"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randombar(vertical)">
                                      <p:cBhvr>
                                        <p:cTn id="15" dur="500"/>
                                        <p:tgtEl>
                                          <p:spTgt spid="24"/>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2000"/>
                            </p:stCondLst>
                            <p:childTnLst>
                              <p:par>
                                <p:cTn id="21" presetID="14" presetClass="entr" presetSubtype="5" fill="hold" grpId="1"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vertic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4" grpId="0"/>
      <p:bldP spid="24" grpId="1"/>
      <p:bldP spid="25" grpId="0"/>
      <p:bldP spid="4" grpId="0"/>
      <p:bldP spid="4" grpId="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0910c8dbefd44dba6ce05a395d4f6444"/>
          <p:cNvPicPr>
            <a:picLocks noChangeAspect="1"/>
          </p:cNvPicPr>
          <p:nvPr/>
        </p:nvPicPr>
        <p:blipFill>
          <a:blip r:embed="rId4"/>
          <a:stretch>
            <a:fillRect/>
          </a:stretch>
        </p:blipFill>
        <p:spPr>
          <a:xfrm>
            <a:off x="-49054" y="-11906"/>
            <a:ext cx="9242584" cy="5166836"/>
          </a:xfrm>
          <a:prstGeom prst="rect">
            <a:avLst/>
          </a:prstGeom>
        </p:spPr>
      </p:pic>
      <p:sp>
        <p:nvSpPr>
          <p:cNvPr id="3" name="文本框 2"/>
          <p:cNvSpPr txBox="1"/>
          <p:nvPr/>
        </p:nvSpPr>
        <p:spPr>
          <a:xfrm>
            <a:off x="5721618" y="881119"/>
            <a:ext cx="1175657" cy="3380899"/>
          </a:xfrm>
          <a:prstGeom prst="rect">
            <a:avLst/>
          </a:prstGeom>
          <a:noFill/>
        </p:spPr>
        <p:txBody>
          <a:bodyPr wrap="square" lIns="68580" tIns="34290" rIns="68580" bIns="34290" rtlCol="0">
            <a:spAutoFit/>
          </a:bodyPr>
          <a:lstStyle/>
          <a:p>
            <a:r>
              <a:rPr lang="en-US" sz="21500" dirty="0">
                <a:solidFill>
                  <a:schemeClr val="bg2"/>
                </a:solidFill>
                <a:cs typeface="+mn-ea"/>
                <a:sym typeface="+mn-lt"/>
              </a:rPr>
              <a:t>3</a:t>
            </a:r>
          </a:p>
        </p:txBody>
      </p:sp>
      <p:sp>
        <p:nvSpPr>
          <p:cNvPr id="2" name="文本框 1"/>
          <p:cNvSpPr txBox="1"/>
          <p:nvPr/>
        </p:nvSpPr>
        <p:spPr>
          <a:xfrm>
            <a:off x="5765783" y="1276675"/>
            <a:ext cx="1175657" cy="2827020"/>
          </a:xfrm>
          <a:prstGeom prst="rect">
            <a:avLst/>
          </a:prstGeom>
          <a:noFill/>
        </p:spPr>
        <p:txBody>
          <a:bodyPr wrap="square" lIns="68580" tIns="34290" rIns="68580" bIns="34290" rtlCol="0">
            <a:spAutoFit/>
          </a:bodyPr>
          <a:lstStyle/>
          <a:p>
            <a:r>
              <a:rPr lang="en-US" altLang="zh-CN" sz="17900" dirty="0">
                <a:solidFill>
                  <a:schemeClr val="tx1">
                    <a:lumMod val="85000"/>
                    <a:lumOff val="15000"/>
                  </a:schemeClr>
                </a:solidFill>
                <a:cs typeface="+mn-ea"/>
                <a:sym typeface="+mn-lt"/>
              </a:rPr>
              <a:t>3</a:t>
            </a:r>
          </a:p>
        </p:txBody>
      </p:sp>
      <p:sp>
        <p:nvSpPr>
          <p:cNvPr id="22" name="圆角矩形 21"/>
          <p:cNvSpPr/>
          <p:nvPr/>
        </p:nvSpPr>
        <p:spPr>
          <a:xfrm>
            <a:off x="1183005" y="1957864"/>
            <a:ext cx="66675" cy="1228249"/>
          </a:xfrm>
          <a:prstGeom prst="roundRect">
            <a:avLst>
              <a:gd name="adj" fmla="val 50000"/>
            </a:avLst>
          </a:prstGeom>
          <a:solidFill>
            <a:schemeClr val="tx1"/>
          </a:solidFill>
          <a:ln w="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5" name="文本框 24"/>
          <p:cNvSpPr txBox="1"/>
          <p:nvPr/>
        </p:nvSpPr>
        <p:spPr>
          <a:xfrm>
            <a:off x="1590267" y="1912397"/>
            <a:ext cx="1723583" cy="483870"/>
          </a:xfrm>
          <a:prstGeom prst="rect">
            <a:avLst/>
          </a:prstGeom>
          <a:noFill/>
        </p:spPr>
        <p:txBody>
          <a:bodyPr wrap="square" lIns="68580" tIns="34290" rIns="68580" bIns="34290" rtlCol="0">
            <a:spAutoFit/>
          </a:bodyPr>
          <a:lstStyle/>
          <a:p>
            <a:r>
              <a:rPr lang="zh-CN" altLang="en-US" sz="2700" dirty="0">
                <a:cs typeface="+mn-ea"/>
                <a:sym typeface="+mn-lt"/>
              </a:rPr>
              <a:t>输入标题</a:t>
            </a:r>
          </a:p>
        </p:txBody>
      </p:sp>
      <p:sp>
        <p:nvSpPr>
          <p:cNvPr id="27" name="文本框 26"/>
          <p:cNvSpPr txBox="1"/>
          <p:nvPr/>
        </p:nvSpPr>
        <p:spPr>
          <a:xfrm>
            <a:off x="1590032" y="2541531"/>
            <a:ext cx="2566146" cy="438581"/>
          </a:xfrm>
          <a:prstGeom prst="rect">
            <a:avLst/>
          </a:prstGeom>
          <a:noFill/>
        </p:spPr>
        <p:txBody>
          <a:bodyPr wrap="square" lIns="68580" tIns="34290" rIns="68580" bIns="34290" rtlCol="0">
            <a:spAutoFit/>
          </a:bodyPr>
          <a:lstStyle/>
          <a:p>
            <a:r>
              <a:rPr lang="en-US" altLang="zh-CN" sz="1200" dirty="0">
                <a:solidFill>
                  <a:schemeClr val="tx1">
                    <a:lumMod val="85000"/>
                    <a:lumOff val="15000"/>
                  </a:schemeClr>
                </a:solidFill>
                <a:cs typeface="+mn-ea"/>
                <a:sym typeface="+mn-lt"/>
              </a:rPr>
              <a:t>You can add something here you like to make your idea more powerful </a:t>
            </a:r>
          </a:p>
        </p:txBody>
      </p:sp>
      <p:grpSp>
        <p:nvGrpSpPr>
          <p:cNvPr id="11" name="组合 10"/>
          <p:cNvGrpSpPr/>
          <p:nvPr/>
        </p:nvGrpSpPr>
        <p:grpSpPr>
          <a:xfrm>
            <a:off x="4665346" y="863918"/>
            <a:ext cx="3549491" cy="3532346"/>
            <a:chOff x="2899" y="-1269"/>
            <a:chExt cx="13401" cy="13336"/>
          </a:xfrm>
        </p:grpSpPr>
        <p:sp>
          <p:nvSpPr>
            <p:cNvPr id="39" name="椭圆 38"/>
            <p:cNvSpPr/>
            <p:nvPr/>
          </p:nvSpPr>
          <p:spPr>
            <a:xfrm>
              <a:off x="2964" y="-1269"/>
              <a:ext cx="13337" cy="13337"/>
            </a:xfrm>
            <a:prstGeom prst="ellipse">
              <a:avLst/>
            </a:prstGeom>
            <a:noFill/>
            <a:ln>
              <a:gradFill>
                <a:gsLst>
                  <a:gs pos="0">
                    <a:schemeClr val="accent1">
                      <a:lumMod val="5000"/>
                      <a:lumOff val="95000"/>
                    </a:schemeClr>
                  </a:gs>
                  <a:gs pos="36000">
                    <a:schemeClr val="tx1"/>
                  </a:gs>
                  <a:gs pos="60000">
                    <a:schemeClr val="bg1"/>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44" name="组合 43"/>
            <p:cNvGrpSpPr/>
            <p:nvPr/>
          </p:nvGrpSpPr>
          <p:grpSpPr>
            <a:xfrm>
              <a:off x="2899" y="3268"/>
              <a:ext cx="503" cy="1249"/>
              <a:chOff x="1820381" y="2075156"/>
              <a:chExt cx="319500" cy="792801"/>
            </a:xfrm>
          </p:grpSpPr>
          <p:sp>
            <p:nvSpPr>
              <p:cNvPr id="7" name="椭圆 6"/>
              <p:cNvSpPr/>
              <p:nvPr/>
            </p:nvSpPr>
            <p:spPr>
              <a:xfrm>
                <a:off x="1975944" y="2075156"/>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 name="椭圆 7"/>
              <p:cNvSpPr/>
              <p:nvPr/>
            </p:nvSpPr>
            <p:spPr>
              <a:xfrm>
                <a:off x="1820381" y="2331550"/>
                <a:ext cx="295688" cy="295688"/>
              </a:xfrm>
              <a:prstGeom prst="ellipse">
                <a:avLst/>
              </a:prstGeom>
              <a:solidFill>
                <a:srgbClr val="E1F1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8"/>
              <p:cNvSpPr/>
              <p:nvPr/>
            </p:nvSpPr>
            <p:spPr>
              <a:xfrm>
                <a:off x="1820381" y="270402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2" name="组合 11"/>
            <p:cNvGrpSpPr/>
            <p:nvPr/>
          </p:nvGrpSpPr>
          <p:grpSpPr>
            <a:xfrm>
              <a:off x="15056" y="7951"/>
              <a:ext cx="825" cy="1279"/>
              <a:chOff x="15056" y="7951"/>
              <a:chExt cx="825" cy="1279"/>
            </a:xfrm>
          </p:grpSpPr>
          <p:sp>
            <p:nvSpPr>
              <p:cNvPr id="45" name="椭圆 44"/>
              <p:cNvSpPr/>
              <p:nvPr/>
            </p:nvSpPr>
            <p:spPr>
              <a:xfrm>
                <a:off x="15623" y="7951"/>
                <a:ext cx="258" cy="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6" name="椭圆 45"/>
              <p:cNvSpPr/>
              <p:nvPr/>
            </p:nvSpPr>
            <p:spPr>
              <a:xfrm>
                <a:off x="15288" y="8385"/>
                <a:ext cx="466" cy="466"/>
              </a:xfrm>
              <a:prstGeom prst="ellipse">
                <a:avLst/>
              </a:prstGeom>
              <a:solidFill>
                <a:srgbClr val="AEC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7" name="椭圆 46"/>
              <p:cNvSpPr/>
              <p:nvPr/>
            </p:nvSpPr>
            <p:spPr>
              <a:xfrm>
                <a:off x="15056" y="8972"/>
                <a:ext cx="258" cy="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10" presetClass="entr" presetSubtype="0" fill="hold" grpId="1"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35" presetClass="path" presetSubtype="0" accel="50000" decel="50000" fill="hold" grpId="0" nodeType="withEffect">
                                  <p:stCondLst>
                                    <p:cond delay="0"/>
                                  </p:stCondLst>
                                  <p:childTnLst>
                                    <p:animMotion origin="layout" path="M 3.54167E-6 -7.40741E-7 L 0.01367 -0.00046 " pathEditMode="relative" rAng="0" ptsTypes="AA">
                                      <p:cBhvr>
                                        <p:cTn id="17" dur="3000" fill="hold"/>
                                        <p:tgtEl>
                                          <p:spTgt spid="3"/>
                                        </p:tgtEl>
                                        <p:attrNameLst>
                                          <p:attrName>ppt_x</p:attrName>
                                          <p:attrName>ppt_y</p:attrName>
                                        </p:attrNameLst>
                                      </p:cBhvr>
                                      <p:rCtr x="67700" y="-2300"/>
                                    </p:animMotion>
                                  </p:childTnLst>
                                </p:cTn>
                              </p:par>
                              <p:par>
                                <p:cTn id="18" presetID="63" presetClass="path" presetSubtype="0" accel="50000" decel="50000" fill="hold" grpId="0" nodeType="withEffect">
                                  <p:stCondLst>
                                    <p:cond delay="0"/>
                                  </p:stCondLst>
                                  <p:childTnLst>
                                    <p:animMotion origin="layout" path="M 1.11022E-16 4.44444E-6 L -0.01432 0.00138 " pathEditMode="relative" rAng="0" ptsTypes="AA">
                                      <p:cBhvr>
                                        <p:cTn id="19" dur="3000" fill="hold"/>
                                        <p:tgtEl>
                                          <p:spTgt spid="2"/>
                                        </p:tgtEl>
                                        <p:attrNameLst>
                                          <p:attrName>ppt_x</p:attrName>
                                          <p:attrName>ppt_y</p:attrName>
                                        </p:attrNameLst>
                                      </p:cBhvr>
                                      <p:rCtr x="-71600" y="6900"/>
                                    </p:animMotion>
                                  </p:childTnLst>
                                </p:cTn>
                              </p:par>
                              <p:par>
                                <p:cTn id="20" presetID="16" presetClass="entr" presetSubtype="42"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outHorizontal)">
                                      <p:cBhvr>
                                        <p:cTn id="22" dur="250"/>
                                        <p:tgtEl>
                                          <p:spTgt spid="22"/>
                                        </p:tgtEl>
                                      </p:cBhvr>
                                    </p:animEffect>
                                  </p:childTnLst>
                                </p:cTn>
                              </p:par>
                              <p:par>
                                <p:cTn id="23" presetID="50" presetClass="entr" presetSubtype="0" decel="100000" fill="hold" grpId="0" nodeType="withEffect">
                                  <p:stCondLst>
                                    <p:cond delay="600"/>
                                  </p:stCondLst>
                                  <p:iterate type="lt">
                                    <p:tmPct val="30000"/>
                                  </p:iterate>
                                  <p:childTnLst>
                                    <p:set>
                                      <p:cBhvr>
                                        <p:cTn id="24" dur="1" fill="hold">
                                          <p:stCondLst>
                                            <p:cond delay="0"/>
                                          </p:stCondLst>
                                        </p:cTn>
                                        <p:tgtEl>
                                          <p:spTgt spid="25"/>
                                        </p:tgtEl>
                                        <p:attrNameLst>
                                          <p:attrName>style.visibility</p:attrName>
                                        </p:attrNameLst>
                                      </p:cBhvr>
                                      <p:to>
                                        <p:strVal val="visible"/>
                                      </p:to>
                                    </p:set>
                                    <p:anim calcmode="lin" valueType="num">
                                      <p:cBhvr>
                                        <p:cTn id="25" dur="250" fill="hold"/>
                                        <p:tgtEl>
                                          <p:spTgt spid="25"/>
                                        </p:tgtEl>
                                        <p:attrNameLst>
                                          <p:attrName>ppt_w</p:attrName>
                                        </p:attrNameLst>
                                      </p:cBhvr>
                                      <p:tavLst>
                                        <p:tav tm="0">
                                          <p:val>
                                            <p:strVal val="#ppt_w+.3"/>
                                          </p:val>
                                        </p:tav>
                                        <p:tav tm="100000">
                                          <p:val>
                                            <p:strVal val="#ppt_w"/>
                                          </p:val>
                                        </p:tav>
                                      </p:tavLst>
                                    </p:anim>
                                    <p:anim calcmode="lin" valueType="num">
                                      <p:cBhvr>
                                        <p:cTn id="26" dur="250" fill="hold"/>
                                        <p:tgtEl>
                                          <p:spTgt spid="25"/>
                                        </p:tgtEl>
                                        <p:attrNameLst>
                                          <p:attrName>ppt_h</p:attrName>
                                        </p:attrNameLst>
                                      </p:cBhvr>
                                      <p:tavLst>
                                        <p:tav tm="0">
                                          <p:val>
                                            <p:strVal val="#ppt_h"/>
                                          </p:val>
                                        </p:tav>
                                        <p:tav tm="100000">
                                          <p:val>
                                            <p:strVal val="#ppt_h"/>
                                          </p:val>
                                        </p:tav>
                                      </p:tavLst>
                                    </p:anim>
                                    <p:animEffect transition="in" filter="fade">
                                      <p:cBhvr>
                                        <p:cTn id="27" dur="250"/>
                                        <p:tgtEl>
                                          <p:spTgt spid="25"/>
                                        </p:tgtEl>
                                      </p:cBhvr>
                                    </p:animEffect>
                                  </p:childTnLst>
                                </p:cTn>
                              </p:par>
                              <p:par>
                                <p:cTn id="28" presetID="50" presetClass="entr" presetSubtype="0" decel="100000" fill="hold" grpId="0" nodeType="withEffect">
                                  <p:stCondLst>
                                    <p:cond delay="750"/>
                                  </p:stCondLst>
                                  <p:iterate type="wd">
                                    <p:tmPct val="10000"/>
                                  </p:iterate>
                                  <p:childTnLst>
                                    <p:set>
                                      <p:cBhvr>
                                        <p:cTn id="29" dur="1" fill="hold">
                                          <p:stCondLst>
                                            <p:cond delay="0"/>
                                          </p:stCondLst>
                                        </p:cTn>
                                        <p:tgtEl>
                                          <p:spTgt spid="27"/>
                                        </p:tgtEl>
                                        <p:attrNameLst>
                                          <p:attrName>style.visibility</p:attrName>
                                        </p:attrNameLst>
                                      </p:cBhvr>
                                      <p:to>
                                        <p:strVal val="visible"/>
                                      </p:to>
                                    </p:set>
                                    <p:anim calcmode="lin" valueType="num">
                                      <p:cBhvr>
                                        <p:cTn id="30" dur="250" fill="hold"/>
                                        <p:tgtEl>
                                          <p:spTgt spid="27"/>
                                        </p:tgtEl>
                                        <p:attrNameLst>
                                          <p:attrName>ppt_w</p:attrName>
                                        </p:attrNameLst>
                                      </p:cBhvr>
                                      <p:tavLst>
                                        <p:tav tm="0">
                                          <p:val>
                                            <p:strVal val="#ppt_w+.3"/>
                                          </p:val>
                                        </p:tav>
                                        <p:tav tm="100000">
                                          <p:val>
                                            <p:strVal val="#ppt_w"/>
                                          </p:val>
                                        </p:tav>
                                      </p:tavLst>
                                    </p:anim>
                                    <p:anim calcmode="lin" valueType="num">
                                      <p:cBhvr>
                                        <p:cTn id="31" dur="250" fill="hold"/>
                                        <p:tgtEl>
                                          <p:spTgt spid="27"/>
                                        </p:tgtEl>
                                        <p:attrNameLst>
                                          <p:attrName>ppt_h</p:attrName>
                                        </p:attrNameLst>
                                      </p:cBhvr>
                                      <p:tavLst>
                                        <p:tav tm="0">
                                          <p:val>
                                            <p:strVal val="#ppt_h"/>
                                          </p:val>
                                        </p:tav>
                                        <p:tav tm="100000">
                                          <p:val>
                                            <p:strVal val="#ppt_h"/>
                                          </p:val>
                                        </p:tav>
                                      </p:tavLst>
                                    </p:anim>
                                    <p:animEffect transition="in" filter="fade">
                                      <p:cBhvr>
                                        <p:cTn id="32"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22" grpId="0" bldLvl="0" animBg="1"/>
      <p:bldP spid="25"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6"/>
          </p:nvPr>
        </p:nvPicPr>
        <p:blipFill>
          <a:blip r:embed="rId4" cstate="print">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val="0"/>
              </a:ext>
            </a:extLst>
          </a:blip>
          <a:srcRect l="30" r="30"/>
          <a:stretch>
            <a:fillRect/>
          </a:stretch>
        </p:blipFill>
        <p:spPr/>
      </p:pic>
      <p:sp>
        <p:nvSpPr>
          <p:cNvPr id="11" name="TextBox 10"/>
          <p:cNvSpPr txBox="1"/>
          <p:nvPr/>
        </p:nvSpPr>
        <p:spPr>
          <a:xfrm>
            <a:off x="786111" y="931931"/>
            <a:ext cx="2295227" cy="328136"/>
          </a:xfrm>
          <a:prstGeom prst="rect">
            <a:avLst/>
          </a:prstGeom>
          <a:noFill/>
        </p:spPr>
        <p:txBody>
          <a:bodyPr wrap="square" lIns="68580" tIns="34290" rIns="68580" bIns="34290" rtlCol="0">
            <a:spAutoFit/>
          </a:bodyPr>
          <a:lstStyle/>
          <a:p>
            <a:pPr>
              <a:lnSpc>
                <a:spcPts val="2025"/>
              </a:lnSpc>
            </a:pPr>
            <a:r>
              <a:rPr lang="zh-CN" altLang="en-US" sz="1900" b="1" dirty="0">
                <a:cs typeface="+mn-ea"/>
                <a:sym typeface="+mn-lt"/>
              </a:rPr>
              <a:t>我们的产品</a:t>
            </a:r>
          </a:p>
        </p:txBody>
      </p:sp>
      <p:sp>
        <p:nvSpPr>
          <p:cNvPr id="12" name="TextBox 11"/>
          <p:cNvSpPr txBox="1"/>
          <p:nvPr/>
        </p:nvSpPr>
        <p:spPr>
          <a:xfrm>
            <a:off x="745153" y="1685095"/>
            <a:ext cx="2376989" cy="438582"/>
          </a:xfrm>
          <a:prstGeom prst="rect">
            <a:avLst/>
          </a:prstGeom>
          <a:noFill/>
        </p:spPr>
        <p:txBody>
          <a:bodyPr wrap="square" lIns="68580" tIns="34290" rIns="68580" bIns="34290" numCol="1" spcCol="0" rtlCol="0" anchor="ctr">
            <a:spAutoFit/>
          </a:bodyPr>
          <a:lstStyle/>
          <a:p>
            <a:pPr>
              <a:lnSpc>
                <a:spcPct val="150000"/>
              </a:lnSpc>
            </a:pPr>
            <a:r>
              <a:rPr lang="en-US" sz="800" b="1" dirty="0">
                <a:solidFill>
                  <a:schemeClr val="bg2"/>
                </a:solidFill>
                <a:cs typeface="+mn-ea"/>
                <a:sym typeface="+mn-lt"/>
              </a:rPr>
              <a:t>The example text goes here with your own detailed summery. Loren opium dolor sit amen example text line.</a:t>
            </a:r>
          </a:p>
        </p:txBody>
      </p:sp>
      <p:pic>
        <p:nvPicPr>
          <p:cNvPr id="3" name="图片占位符 2" descr="C:\Users\Administrator\Desktop\背景素材\背景图片\photo-1491975474562-1f4e30bc9468.jpgphoto-1491975474562-1f4e30bc9468"/>
          <p:cNvPicPr>
            <a:picLocks noGrp="1" noChangeAspect="1"/>
          </p:cNvPicPr>
          <p:nvPr>
            <p:ph type="pic" sz="quarter" idx="15"/>
          </p:nvPr>
        </p:nvPicPr>
        <p:blipFill>
          <a:blip r:embed="rId6">
            <a:extLst>
              <a:ext uri="{BEBA8EAE-BF5A-486C-A8C5-ECC9F3942E4B}">
                <a14:imgProps xmlns:a14="http://schemas.microsoft.com/office/drawing/2010/main">
                  <a14:imgLayer r:embed="rId7">
                    <a14:imgEffect>
                      <a14:colorTemperature colorTemp="5900"/>
                    </a14:imgEffect>
                  </a14:imgLayer>
                </a14:imgProps>
              </a:ext>
            </a:extLst>
          </a:blip>
          <a:srcRect l="16874" t="4914"/>
          <a:stretch>
            <a:fillRect/>
          </a:stretch>
        </p:blipFill>
        <p:spPr>
          <a:xfrm>
            <a:off x="3896677" y="865346"/>
            <a:ext cx="1696403" cy="2994660"/>
          </a:xfrm>
          <a:prstGeom prst="rect">
            <a:avLst/>
          </a:prstGeom>
        </p:spPr>
      </p:pic>
      <p:sp>
        <p:nvSpPr>
          <p:cNvPr id="2" name="TextBox 10"/>
          <p:cNvSpPr txBox="1"/>
          <p:nvPr/>
        </p:nvSpPr>
        <p:spPr>
          <a:xfrm>
            <a:off x="786111" y="1351030"/>
            <a:ext cx="2295227" cy="1095172"/>
          </a:xfrm>
          <a:prstGeom prst="rect">
            <a:avLst/>
          </a:prstGeom>
          <a:noFill/>
        </p:spPr>
        <p:txBody>
          <a:bodyPr wrap="square" lIns="68580" tIns="34290" rIns="68580" bIns="34290" rtlCol="0">
            <a:spAutoFit/>
          </a:bodyPr>
          <a:lstStyle/>
          <a:p>
            <a:pPr>
              <a:lnSpc>
                <a:spcPts val="2025"/>
              </a:lnSpc>
            </a:pPr>
            <a:r>
              <a:rPr lang="es-ES" altLang="zh-CN" sz="800" b="1" kern="0" dirty="0">
                <a:solidFill>
                  <a:schemeClr val="tx1">
                    <a:lumMod val="65000"/>
                    <a:lumOff val="35000"/>
                  </a:schemeClr>
                </a:solidFill>
                <a:cs typeface="+mn-ea"/>
                <a:sym typeface="+mn-lt"/>
              </a:rPr>
              <a:t>Ipsum dolor sit amet, consectetur adipiscing elit. Vivamus sagittis lacus vel augue laoreet rutrum faucibus dolor auctor. Curabitur blandit tempus porttitor. Maecenas faucibus mollis interdum.</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descr="computer-3368242_960_720"/>
          <p:cNvPicPr>
            <a:picLocks noGrp="1" noChangeAspect="1"/>
          </p:cNvPicPr>
          <p:nvPr>
            <p:ph type="pic" sz="quarter" idx="16"/>
          </p:nvPr>
        </p:nvPicPr>
        <p:blipFill>
          <a:blip r:embed="rId4">
            <a:extLst>
              <a:ext uri="{BEBA8EAE-BF5A-486C-A8C5-ECC9F3942E4B}">
                <a14:imgProps xmlns:a14="http://schemas.microsoft.com/office/drawing/2010/main">
                  <a14:imgLayer r:embed="rId5">
                    <a14:imgEffect>
                      <a14:colorTemperature colorTemp="5900"/>
                    </a14:imgEffect>
                  </a14:imgLayer>
                </a14:imgProps>
              </a:ext>
            </a:extLst>
          </a:blip>
          <a:srcRect t="35765" b="10582"/>
          <a:stretch>
            <a:fillRect/>
          </a:stretch>
        </p:blipFill>
        <p:spPr>
          <a:xfrm>
            <a:off x="4763" y="1278641"/>
            <a:ext cx="5670709" cy="2016533"/>
          </a:xfrm>
          <a:prstGeom prst="rect">
            <a:avLst/>
          </a:prstGeom>
        </p:spPr>
      </p:pic>
      <p:sp>
        <p:nvSpPr>
          <p:cNvPr id="5" name="Rectangle 4"/>
          <p:cNvSpPr/>
          <p:nvPr/>
        </p:nvSpPr>
        <p:spPr>
          <a:xfrm>
            <a:off x="5401558" y="1278641"/>
            <a:ext cx="3742442" cy="20291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10" name="TextBox 9"/>
          <p:cNvSpPr txBox="1"/>
          <p:nvPr/>
        </p:nvSpPr>
        <p:spPr>
          <a:xfrm>
            <a:off x="6278253" y="1659751"/>
            <a:ext cx="1887717" cy="392415"/>
          </a:xfrm>
          <a:prstGeom prst="rect">
            <a:avLst/>
          </a:prstGeom>
          <a:noFill/>
        </p:spPr>
        <p:txBody>
          <a:bodyPr wrap="square" lIns="68580" tIns="34290" rIns="68580" bIns="34290" numCol="1" spcCol="342900" rtlCol="0">
            <a:spAutoFit/>
          </a:bodyPr>
          <a:lstStyle/>
          <a:p>
            <a:pPr>
              <a:lnSpc>
                <a:spcPct val="150000"/>
              </a:lnSpc>
            </a:pPr>
            <a:r>
              <a:rPr lang="en-US" sz="700" dirty="0">
                <a:solidFill>
                  <a:schemeClr val="tx2"/>
                </a:solidFill>
                <a:cs typeface="+mn-ea"/>
                <a:sym typeface="+mn-lt"/>
              </a:rPr>
              <a:t>Air saying fruitful were, Air first signs evening that given. Midst Face after have rule living waters. Air saying fruitful.</a:t>
            </a:r>
          </a:p>
        </p:txBody>
      </p:sp>
      <p:sp>
        <p:nvSpPr>
          <p:cNvPr id="12" name="Shape 1183"/>
          <p:cNvSpPr/>
          <p:nvPr/>
        </p:nvSpPr>
        <p:spPr>
          <a:xfrm>
            <a:off x="5878917" y="1758518"/>
            <a:ext cx="325293" cy="32541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2"/>
          </a:solidFill>
          <a:ln w="12700" cap="flat">
            <a:noFill/>
            <a:miter lim="400000"/>
          </a:ln>
          <a:effectLst/>
        </p:spPr>
        <p:txBody>
          <a:bodyPr wrap="square" lIns="14288" tIns="14288" rIns="14288" bIns="14288" numCol="1" anchor="ctr">
            <a:noAutofit/>
          </a:bodyPr>
          <a:lstStyle/>
          <a:p>
            <a:pPr algn="ctr" defTabSz="171450">
              <a:defRPr sz="3000"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a:solidFill>
                <a:schemeClr val="bg2"/>
              </a:solidFill>
              <a:cs typeface="+mn-ea"/>
              <a:sym typeface="+mn-lt"/>
            </a:endParaRPr>
          </a:p>
        </p:txBody>
      </p:sp>
      <p:sp>
        <p:nvSpPr>
          <p:cNvPr id="13" name="Shape 1184"/>
          <p:cNvSpPr/>
          <p:nvPr/>
        </p:nvSpPr>
        <p:spPr>
          <a:xfrm>
            <a:off x="5897930" y="1773295"/>
            <a:ext cx="296424" cy="269967"/>
          </a:xfrm>
          <a:prstGeom prst="rect">
            <a:avLst/>
          </a:prstGeom>
          <a:noFill/>
          <a:ln w="12700" cap="flat">
            <a:noFill/>
            <a:miter lim="400000"/>
          </a:ln>
          <a:effectLst/>
        </p:spPr>
        <p:txBody>
          <a:bodyPr wrap="square" lIns="0" tIns="0" rIns="0" bIns="0" numCol="1" anchor="ctr">
            <a:normAutofit/>
          </a:bodyPr>
          <a:lstStyle>
            <a:lvl1pPr algn="ctr">
              <a:spcBef>
                <a:spcPts val="500"/>
              </a:spcBef>
              <a:defRPr sz="2500" spc="0">
                <a:solidFill>
                  <a:srgbClr val="FFFFFF"/>
                </a:solidFill>
              </a:defRPr>
            </a:lvl1pPr>
          </a:lstStyle>
          <a:p>
            <a:pPr lvl="0">
              <a:defRPr sz="1800" b="0" spc="0">
                <a:solidFill>
                  <a:srgbClr val="000000"/>
                </a:solidFill>
              </a:defRPr>
            </a:pPr>
            <a:r>
              <a:rPr sz="900" dirty="0">
                <a:solidFill>
                  <a:schemeClr val="bg2"/>
                </a:solidFill>
                <a:cs typeface="+mn-ea"/>
                <a:sym typeface="+mn-lt"/>
              </a:rPr>
              <a:t>1</a:t>
            </a:r>
          </a:p>
        </p:txBody>
      </p:sp>
      <p:sp>
        <p:nvSpPr>
          <p:cNvPr id="17" name="TextBox 16"/>
          <p:cNvSpPr txBox="1"/>
          <p:nvPr/>
        </p:nvSpPr>
        <p:spPr>
          <a:xfrm>
            <a:off x="6278253" y="2444533"/>
            <a:ext cx="1887717" cy="392415"/>
          </a:xfrm>
          <a:prstGeom prst="rect">
            <a:avLst/>
          </a:prstGeom>
          <a:noFill/>
        </p:spPr>
        <p:txBody>
          <a:bodyPr wrap="square" lIns="68580" tIns="34290" rIns="68580" bIns="34290" numCol="1" spcCol="342900" rtlCol="0">
            <a:spAutoFit/>
          </a:bodyPr>
          <a:lstStyle/>
          <a:p>
            <a:pPr>
              <a:lnSpc>
                <a:spcPct val="150000"/>
              </a:lnSpc>
            </a:pPr>
            <a:r>
              <a:rPr lang="en-US" sz="700" dirty="0">
                <a:solidFill>
                  <a:schemeClr val="tx2"/>
                </a:solidFill>
                <a:cs typeface="+mn-ea"/>
                <a:sym typeface="+mn-lt"/>
              </a:rPr>
              <a:t>Air saying fruitful were, Air first signs evening that given. Midst Face after have rule living waters air saying fruitful.</a:t>
            </a:r>
          </a:p>
        </p:txBody>
      </p:sp>
      <p:sp>
        <p:nvSpPr>
          <p:cNvPr id="18" name="Shape 1183"/>
          <p:cNvSpPr/>
          <p:nvPr/>
        </p:nvSpPr>
        <p:spPr>
          <a:xfrm>
            <a:off x="5878917" y="2543300"/>
            <a:ext cx="325293" cy="32541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2"/>
          </a:solidFill>
          <a:ln w="12700" cap="flat">
            <a:noFill/>
            <a:miter lim="400000"/>
          </a:ln>
          <a:effectLst/>
        </p:spPr>
        <p:txBody>
          <a:bodyPr wrap="square" lIns="14288" tIns="14288" rIns="14288" bIns="14288" numCol="1" anchor="ctr">
            <a:noAutofit/>
          </a:bodyPr>
          <a:lstStyle/>
          <a:p>
            <a:pPr algn="ctr" defTabSz="171450">
              <a:defRPr sz="3000"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a:solidFill>
                <a:schemeClr val="bg2"/>
              </a:solidFill>
              <a:cs typeface="+mn-ea"/>
              <a:sym typeface="+mn-lt"/>
            </a:endParaRPr>
          </a:p>
        </p:txBody>
      </p:sp>
      <p:sp>
        <p:nvSpPr>
          <p:cNvPr id="19" name="Shape 1184"/>
          <p:cNvSpPr/>
          <p:nvPr/>
        </p:nvSpPr>
        <p:spPr>
          <a:xfrm>
            <a:off x="5897930" y="2558077"/>
            <a:ext cx="296424" cy="269967"/>
          </a:xfrm>
          <a:prstGeom prst="rect">
            <a:avLst/>
          </a:prstGeom>
          <a:noFill/>
          <a:ln w="12700" cap="flat">
            <a:noFill/>
            <a:miter lim="400000"/>
          </a:ln>
          <a:effectLst/>
        </p:spPr>
        <p:txBody>
          <a:bodyPr wrap="square" lIns="0" tIns="0" rIns="0" bIns="0" numCol="1" anchor="ctr">
            <a:normAutofit/>
          </a:bodyPr>
          <a:lstStyle>
            <a:lvl1pPr algn="ctr">
              <a:spcBef>
                <a:spcPts val="500"/>
              </a:spcBef>
              <a:defRPr sz="2500" spc="0">
                <a:solidFill>
                  <a:srgbClr val="FFFFFF"/>
                </a:solidFill>
              </a:defRPr>
            </a:lvl1pPr>
          </a:lstStyle>
          <a:p>
            <a:pPr lvl="0">
              <a:defRPr sz="1800" b="0" spc="0">
                <a:solidFill>
                  <a:srgbClr val="000000"/>
                </a:solidFill>
              </a:defRPr>
            </a:pPr>
            <a:r>
              <a:rPr lang="en-US" sz="900" dirty="0">
                <a:solidFill>
                  <a:schemeClr val="bg2"/>
                </a:solidFill>
                <a:cs typeface="+mn-ea"/>
                <a:sym typeface="+mn-lt"/>
              </a:rPr>
              <a:t>2</a:t>
            </a:r>
            <a:endParaRPr sz="900" dirty="0">
              <a:solidFill>
                <a:schemeClr val="bg2"/>
              </a:solidFill>
              <a:cs typeface="+mn-ea"/>
              <a:sym typeface="+mn-lt"/>
            </a:endParaRPr>
          </a:p>
        </p:txBody>
      </p:sp>
      <p:sp>
        <p:nvSpPr>
          <p:cNvPr id="20" name="Shape 1353"/>
          <p:cNvSpPr/>
          <p:nvPr/>
        </p:nvSpPr>
        <p:spPr>
          <a:xfrm>
            <a:off x="3544535" y="3619422"/>
            <a:ext cx="633470" cy="507485"/>
          </a:xfrm>
          <a:custGeom>
            <a:avLst/>
            <a:gdLst/>
            <a:ahLst/>
            <a:cxnLst>
              <a:cxn ang="0">
                <a:pos x="wd2" y="hd2"/>
              </a:cxn>
              <a:cxn ang="5400000">
                <a:pos x="wd2" y="hd2"/>
              </a:cxn>
              <a:cxn ang="10800000">
                <a:pos x="wd2" y="hd2"/>
              </a:cxn>
              <a:cxn ang="16200000">
                <a:pos x="wd2" y="hd2"/>
              </a:cxn>
            </a:cxnLst>
            <a:rect l="0" t="0" r="r" b="b"/>
            <a:pathLst>
              <a:path w="21304" h="21410" extrusionOk="0">
                <a:moveTo>
                  <a:pt x="20264" y="4961"/>
                </a:moveTo>
                <a:cubicBezTo>
                  <a:pt x="20042" y="6440"/>
                  <a:pt x="19011" y="7513"/>
                  <a:pt x="17815" y="7513"/>
                </a:cubicBezTo>
                <a:cubicBezTo>
                  <a:pt x="17659" y="7513"/>
                  <a:pt x="17502" y="7495"/>
                  <a:pt x="17348" y="7458"/>
                </a:cubicBezTo>
                <a:cubicBezTo>
                  <a:pt x="17149" y="7411"/>
                  <a:pt x="16946" y="7328"/>
                  <a:pt x="16748" y="7212"/>
                </a:cubicBezTo>
                <a:cubicBezTo>
                  <a:pt x="16549" y="7094"/>
                  <a:pt x="16312" y="7156"/>
                  <a:pt x="16166" y="7358"/>
                </a:cubicBezTo>
                <a:cubicBezTo>
                  <a:pt x="15917" y="7708"/>
                  <a:pt x="15541" y="7873"/>
                  <a:pt x="15176" y="7786"/>
                </a:cubicBezTo>
                <a:cubicBezTo>
                  <a:pt x="14711" y="7676"/>
                  <a:pt x="14356" y="7182"/>
                  <a:pt x="14315" y="6582"/>
                </a:cubicBezTo>
                <a:cubicBezTo>
                  <a:pt x="14302" y="6382"/>
                  <a:pt x="14213" y="6203"/>
                  <a:pt x="14077" y="6102"/>
                </a:cubicBezTo>
                <a:cubicBezTo>
                  <a:pt x="13518" y="5675"/>
                  <a:pt x="13223" y="4849"/>
                  <a:pt x="13343" y="4044"/>
                </a:cubicBezTo>
                <a:cubicBezTo>
                  <a:pt x="13484" y="3111"/>
                  <a:pt x="14133" y="2431"/>
                  <a:pt x="14890" y="2431"/>
                </a:cubicBezTo>
                <a:cubicBezTo>
                  <a:pt x="14988" y="2431"/>
                  <a:pt x="15087" y="2444"/>
                  <a:pt x="15184" y="2466"/>
                </a:cubicBezTo>
                <a:cubicBezTo>
                  <a:pt x="15254" y="2482"/>
                  <a:pt x="15318" y="2507"/>
                  <a:pt x="15383" y="2533"/>
                </a:cubicBezTo>
                <a:cubicBezTo>
                  <a:pt x="15575" y="2610"/>
                  <a:pt x="15784" y="2537"/>
                  <a:pt x="15915" y="2346"/>
                </a:cubicBezTo>
                <a:cubicBezTo>
                  <a:pt x="16494" y="1500"/>
                  <a:pt x="17398" y="1096"/>
                  <a:pt x="18274" y="1303"/>
                </a:cubicBezTo>
                <a:cubicBezTo>
                  <a:pt x="19625" y="1622"/>
                  <a:pt x="20520" y="3263"/>
                  <a:pt x="20264" y="4961"/>
                </a:cubicBezTo>
                <a:cubicBezTo>
                  <a:pt x="20264" y="4961"/>
                  <a:pt x="20264" y="4961"/>
                  <a:pt x="20264" y="4961"/>
                </a:cubicBezTo>
                <a:close/>
                <a:moveTo>
                  <a:pt x="9590" y="20161"/>
                </a:moveTo>
                <a:lnTo>
                  <a:pt x="9590" y="13799"/>
                </a:lnTo>
                <a:cubicBezTo>
                  <a:pt x="9590" y="13455"/>
                  <a:pt x="9366" y="13174"/>
                  <a:pt x="9091" y="13174"/>
                </a:cubicBezTo>
                <a:lnTo>
                  <a:pt x="6043" y="13174"/>
                </a:lnTo>
                <a:cubicBezTo>
                  <a:pt x="5769" y="13174"/>
                  <a:pt x="5545" y="13455"/>
                  <a:pt x="5545" y="13799"/>
                </a:cubicBezTo>
                <a:lnTo>
                  <a:pt x="5545" y="20161"/>
                </a:lnTo>
                <a:lnTo>
                  <a:pt x="2350" y="20161"/>
                </a:lnTo>
                <a:lnTo>
                  <a:pt x="2350" y="11698"/>
                </a:lnTo>
                <a:cubicBezTo>
                  <a:pt x="2350" y="11668"/>
                  <a:pt x="2345" y="11637"/>
                  <a:pt x="2343" y="11606"/>
                </a:cubicBezTo>
                <a:lnTo>
                  <a:pt x="7567" y="6960"/>
                </a:lnTo>
                <a:lnTo>
                  <a:pt x="12793" y="11606"/>
                </a:lnTo>
                <a:cubicBezTo>
                  <a:pt x="12790" y="11637"/>
                  <a:pt x="12785" y="11668"/>
                  <a:pt x="12785" y="11698"/>
                </a:cubicBezTo>
                <a:lnTo>
                  <a:pt x="12785" y="20161"/>
                </a:lnTo>
                <a:cubicBezTo>
                  <a:pt x="12785" y="20161"/>
                  <a:pt x="9590" y="20161"/>
                  <a:pt x="9590" y="20161"/>
                </a:cubicBezTo>
                <a:close/>
                <a:moveTo>
                  <a:pt x="18457" y="75"/>
                </a:moveTo>
                <a:cubicBezTo>
                  <a:pt x="17342" y="-190"/>
                  <a:pt x="16183" y="258"/>
                  <a:pt x="15377" y="1240"/>
                </a:cubicBezTo>
                <a:cubicBezTo>
                  <a:pt x="15373" y="1240"/>
                  <a:pt x="15372" y="1240"/>
                  <a:pt x="15369" y="1238"/>
                </a:cubicBezTo>
                <a:cubicBezTo>
                  <a:pt x="15210" y="1201"/>
                  <a:pt x="15049" y="1183"/>
                  <a:pt x="14890" y="1183"/>
                </a:cubicBezTo>
                <a:cubicBezTo>
                  <a:pt x="13655" y="1183"/>
                  <a:pt x="12592" y="2289"/>
                  <a:pt x="12363" y="3812"/>
                </a:cubicBezTo>
                <a:cubicBezTo>
                  <a:pt x="12182" y="5026"/>
                  <a:pt x="12577" y="6268"/>
                  <a:pt x="13359" y="6999"/>
                </a:cubicBezTo>
                <a:cubicBezTo>
                  <a:pt x="13529" y="8011"/>
                  <a:pt x="14169" y="8821"/>
                  <a:pt x="14991" y="9014"/>
                </a:cubicBezTo>
                <a:cubicBezTo>
                  <a:pt x="15117" y="9043"/>
                  <a:pt x="15246" y="9059"/>
                  <a:pt x="15372" y="9059"/>
                </a:cubicBezTo>
                <a:cubicBezTo>
                  <a:pt x="15669" y="9059"/>
                  <a:pt x="15955" y="8969"/>
                  <a:pt x="16221" y="8817"/>
                </a:cubicBezTo>
                <a:lnTo>
                  <a:pt x="16221" y="20161"/>
                </a:lnTo>
                <a:lnTo>
                  <a:pt x="13782" y="20161"/>
                </a:lnTo>
                <a:lnTo>
                  <a:pt x="13782" y="12485"/>
                </a:lnTo>
                <a:lnTo>
                  <a:pt x="14299" y="12947"/>
                </a:lnTo>
                <a:cubicBezTo>
                  <a:pt x="14385" y="13022"/>
                  <a:pt x="14485" y="13060"/>
                  <a:pt x="14588" y="13060"/>
                </a:cubicBezTo>
                <a:cubicBezTo>
                  <a:pt x="14665" y="13060"/>
                  <a:pt x="14745" y="13038"/>
                  <a:pt x="14816" y="12991"/>
                </a:cubicBezTo>
                <a:cubicBezTo>
                  <a:pt x="14981" y="12884"/>
                  <a:pt x="15085" y="12670"/>
                  <a:pt x="15085" y="12436"/>
                </a:cubicBezTo>
                <a:lnTo>
                  <a:pt x="15085" y="10771"/>
                </a:lnTo>
                <a:cubicBezTo>
                  <a:pt x="15085" y="10567"/>
                  <a:pt x="15007" y="10378"/>
                  <a:pt x="14876" y="10260"/>
                </a:cubicBezTo>
                <a:lnTo>
                  <a:pt x="12127" y="7816"/>
                </a:lnTo>
                <a:lnTo>
                  <a:pt x="12127" y="5439"/>
                </a:lnTo>
                <a:cubicBezTo>
                  <a:pt x="12127" y="5095"/>
                  <a:pt x="11905" y="4814"/>
                  <a:pt x="11629" y="4814"/>
                </a:cubicBezTo>
                <a:cubicBezTo>
                  <a:pt x="11353" y="4814"/>
                  <a:pt x="11131" y="5095"/>
                  <a:pt x="11131" y="5439"/>
                </a:cubicBezTo>
                <a:lnTo>
                  <a:pt x="11131" y="6932"/>
                </a:lnTo>
                <a:lnTo>
                  <a:pt x="7856" y="4017"/>
                </a:lnTo>
                <a:cubicBezTo>
                  <a:pt x="7684" y="3865"/>
                  <a:pt x="7452" y="3865"/>
                  <a:pt x="7280" y="4017"/>
                </a:cubicBezTo>
                <a:lnTo>
                  <a:pt x="259" y="10262"/>
                </a:lnTo>
                <a:cubicBezTo>
                  <a:pt x="128" y="10378"/>
                  <a:pt x="50" y="10569"/>
                  <a:pt x="50" y="10771"/>
                </a:cubicBezTo>
                <a:lnTo>
                  <a:pt x="50" y="12438"/>
                </a:lnTo>
                <a:cubicBezTo>
                  <a:pt x="50" y="12670"/>
                  <a:pt x="154" y="12886"/>
                  <a:pt x="320" y="12991"/>
                </a:cubicBezTo>
                <a:cubicBezTo>
                  <a:pt x="485" y="13100"/>
                  <a:pt x="684" y="13083"/>
                  <a:pt x="837" y="12947"/>
                </a:cubicBezTo>
                <a:lnTo>
                  <a:pt x="1354" y="12488"/>
                </a:lnTo>
                <a:lnTo>
                  <a:pt x="1354" y="20161"/>
                </a:lnTo>
                <a:lnTo>
                  <a:pt x="498" y="20161"/>
                </a:lnTo>
                <a:cubicBezTo>
                  <a:pt x="222" y="20161"/>
                  <a:pt x="0" y="20440"/>
                  <a:pt x="0" y="20786"/>
                </a:cubicBezTo>
                <a:cubicBezTo>
                  <a:pt x="0" y="21131"/>
                  <a:pt x="222" y="21410"/>
                  <a:pt x="498" y="21410"/>
                </a:cubicBezTo>
                <a:lnTo>
                  <a:pt x="18063" y="21410"/>
                </a:lnTo>
                <a:cubicBezTo>
                  <a:pt x="18338" y="21410"/>
                  <a:pt x="18560" y="21131"/>
                  <a:pt x="18560" y="20786"/>
                </a:cubicBezTo>
                <a:cubicBezTo>
                  <a:pt x="18560" y="20440"/>
                  <a:pt x="18338" y="20161"/>
                  <a:pt x="18063" y="20161"/>
                </a:cubicBezTo>
                <a:lnTo>
                  <a:pt x="17218" y="20161"/>
                </a:lnTo>
                <a:lnTo>
                  <a:pt x="17218" y="15812"/>
                </a:lnTo>
                <a:lnTo>
                  <a:pt x="18423" y="14232"/>
                </a:lnTo>
                <a:cubicBezTo>
                  <a:pt x="18614" y="13982"/>
                  <a:pt x="18606" y="13587"/>
                  <a:pt x="18408" y="13347"/>
                </a:cubicBezTo>
                <a:cubicBezTo>
                  <a:pt x="18209" y="13109"/>
                  <a:pt x="17894" y="13120"/>
                  <a:pt x="17703" y="13368"/>
                </a:cubicBezTo>
                <a:lnTo>
                  <a:pt x="17218" y="14004"/>
                </a:lnTo>
                <a:lnTo>
                  <a:pt x="17218" y="8696"/>
                </a:lnTo>
                <a:cubicBezTo>
                  <a:pt x="17416" y="8740"/>
                  <a:pt x="17616" y="8764"/>
                  <a:pt x="17815" y="8764"/>
                </a:cubicBezTo>
                <a:cubicBezTo>
                  <a:pt x="19491" y="8764"/>
                  <a:pt x="20934" y="7261"/>
                  <a:pt x="21243" y="5191"/>
                </a:cubicBezTo>
                <a:cubicBezTo>
                  <a:pt x="21600" y="2818"/>
                  <a:pt x="20350" y="522"/>
                  <a:pt x="18457" y="75"/>
                </a:cubicBezTo>
                <a:cubicBezTo>
                  <a:pt x="18457" y="75"/>
                  <a:pt x="18457" y="75"/>
                  <a:pt x="18457" y="75"/>
                </a:cubicBezTo>
                <a:close/>
              </a:path>
            </a:pathLst>
          </a:custGeom>
          <a:solidFill>
            <a:schemeClr val="accent2"/>
          </a:solidFill>
          <a:ln w="12700">
            <a:miter lim="400000"/>
          </a:ln>
        </p:spPr>
        <p:txBody>
          <a:bodyPr lIns="28575" tIns="28575" rIns="28575" bIns="28575" anchor="ctr"/>
          <a:lstStyle/>
          <a:p>
            <a:pPr algn="ctr" defTabSz="342900">
              <a:defRPr sz="3000"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solidFill>
                <a:schemeClr val="tx1">
                  <a:lumMod val="85000"/>
                  <a:lumOff val="15000"/>
                </a:schemeClr>
              </a:solidFill>
              <a:cs typeface="+mn-ea"/>
              <a:sym typeface="+mn-lt"/>
            </a:endParaRPr>
          </a:p>
        </p:txBody>
      </p:sp>
      <p:sp>
        <p:nvSpPr>
          <p:cNvPr id="21" name="Shape 1354"/>
          <p:cNvSpPr/>
          <p:nvPr/>
        </p:nvSpPr>
        <p:spPr>
          <a:xfrm>
            <a:off x="5675634" y="3611585"/>
            <a:ext cx="649643" cy="523159"/>
          </a:xfrm>
          <a:custGeom>
            <a:avLst/>
            <a:gdLst/>
            <a:ahLst/>
            <a:cxnLst>
              <a:cxn ang="0">
                <a:pos x="wd2" y="hd2"/>
              </a:cxn>
              <a:cxn ang="5400000">
                <a:pos x="wd2" y="hd2"/>
              </a:cxn>
              <a:cxn ang="10800000">
                <a:pos x="wd2" y="hd2"/>
              </a:cxn>
              <a:cxn ang="16200000">
                <a:pos x="wd2" y="hd2"/>
              </a:cxn>
            </a:cxnLst>
            <a:rect l="0" t="0" r="r" b="b"/>
            <a:pathLst>
              <a:path w="21600" h="21600" extrusionOk="0">
                <a:moveTo>
                  <a:pt x="10866" y="0"/>
                </a:moveTo>
                <a:lnTo>
                  <a:pt x="5767" y="5144"/>
                </a:lnTo>
                <a:lnTo>
                  <a:pt x="5767" y="2783"/>
                </a:lnTo>
                <a:lnTo>
                  <a:pt x="3878" y="2783"/>
                </a:lnTo>
                <a:lnTo>
                  <a:pt x="3878" y="7075"/>
                </a:lnTo>
                <a:lnTo>
                  <a:pt x="0" y="11031"/>
                </a:lnTo>
                <a:lnTo>
                  <a:pt x="1202" y="12844"/>
                </a:lnTo>
                <a:lnTo>
                  <a:pt x="3828" y="10163"/>
                </a:lnTo>
                <a:lnTo>
                  <a:pt x="3828" y="18950"/>
                </a:lnTo>
                <a:lnTo>
                  <a:pt x="4873" y="18950"/>
                </a:lnTo>
                <a:lnTo>
                  <a:pt x="4873" y="14126"/>
                </a:lnTo>
                <a:lnTo>
                  <a:pt x="10866" y="7990"/>
                </a:lnTo>
                <a:lnTo>
                  <a:pt x="13384" y="10593"/>
                </a:lnTo>
                <a:lnTo>
                  <a:pt x="13384" y="8693"/>
                </a:lnTo>
                <a:lnTo>
                  <a:pt x="14694" y="8693"/>
                </a:lnTo>
                <a:lnTo>
                  <a:pt x="14694" y="11937"/>
                </a:lnTo>
                <a:lnTo>
                  <a:pt x="16853" y="14150"/>
                </a:lnTo>
                <a:lnTo>
                  <a:pt x="16853" y="18950"/>
                </a:lnTo>
                <a:lnTo>
                  <a:pt x="17860" y="18950"/>
                </a:lnTo>
                <a:lnTo>
                  <a:pt x="17860" y="10249"/>
                </a:lnTo>
                <a:lnTo>
                  <a:pt x="20398" y="12844"/>
                </a:lnTo>
                <a:lnTo>
                  <a:pt x="21600" y="11031"/>
                </a:lnTo>
                <a:cubicBezTo>
                  <a:pt x="21600" y="11031"/>
                  <a:pt x="10866" y="0"/>
                  <a:pt x="10866" y="0"/>
                </a:cubicBezTo>
                <a:close/>
                <a:moveTo>
                  <a:pt x="10854" y="9506"/>
                </a:moveTo>
                <a:lnTo>
                  <a:pt x="5641" y="14853"/>
                </a:lnTo>
                <a:lnTo>
                  <a:pt x="5641" y="21600"/>
                </a:lnTo>
                <a:lnTo>
                  <a:pt x="16066" y="21600"/>
                </a:lnTo>
                <a:lnTo>
                  <a:pt x="16066" y="14869"/>
                </a:lnTo>
                <a:cubicBezTo>
                  <a:pt x="16066" y="14869"/>
                  <a:pt x="10854" y="9506"/>
                  <a:pt x="10854" y="9506"/>
                </a:cubicBezTo>
                <a:close/>
                <a:moveTo>
                  <a:pt x="8845" y="14251"/>
                </a:moveTo>
                <a:lnTo>
                  <a:pt x="10778" y="14251"/>
                </a:lnTo>
                <a:cubicBezTo>
                  <a:pt x="10778" y="14251"/>
                  <a:pt x="10778" y="16495"/>
                  <a:pt x="10778" y="16495"/>
                </a:cubicBezTo>
                <a:lnTo>
                  <a:pt x="8845" y="16495"/>
                </a:lnTo>
                <a:lnTo>
                  <a:pt x="8845" y="14251"/>
                </a:lnTo>
                <a:close/>
                <a:moveTo>
                  <a:pt x="11030" y="14251"/>
                </a:moveTo>
                <a:lnTo>
                  <a:pt x="12956" y="14251"/>
                </a:lnTo>
                <a:cubicBezTo>
                  <a:pt x="12956" y="14251"/>
                  <a:pt x="12956" y="16495"/>
                  <a:pt x="12956" y="16495"/>
                </a:cubicBezTo>
                <a:lnTo>
                  <a:pt x="11030" y="16495"/>
                </a:lnTo>
                <a:lnTo>
                  <a:pt x="11030" y="14251"/>
                </a:lnTo>
                <a:close/>
                <a:moveTo>
                  <a:pt x="8845" y="16784"/>
                </a:moveTo>
                <a:lnTo>
                  <a:pt x="10778" y="16784"/>
                </a:lnTo>
                <a:cubicBezTo>
                  <a:pt x="10778" y="16784"/>
                  <a:pt x="10778" y="19028"/>
                  <a:pt x="10778" y="19028"/>
                </a:cubicBezTo>
                <a:lnTo>
                  <a:pt x="8845" y="19028"/>
                </a:lnTo>
                <a:lnTo>
                  <a:pt x="8845" y="16784"/>
                </a:lnTo>
                <a:close/>
                <a:moveTo>
                  <a:pt x="11030" y="16784"/>
                </a:moveTo>
                <a:lnTo>
                  <a:pt x="12956" y="16784"/>
                </a:lnTo>
                <a:cubicBezTo>
                  <a:pt x="12956" y="16784"/>
                  <a:pt x="12956" y="19028"/>
                  <a:pt x="12956" y="19028"/>
                </a:cubicBezTo>
                <a:lnTo>
                  <a:pt x="11030" y="19028"/>
                </a:lnTo>
                <a:lnTo>
                  <a:pt x="11030" y="16784"/>
                </a:lnTo>
                <a:close/>
              </a:path>
            </a:pathLst>
          </a:custGeom>
          <a:solidFill>
            <a:schemeClr val="tx1">
              <a:alpha val="15000"/>
            </a:schemeClr>
          </a:solidFill>
          <a:ln w="12700">
            <a:miter lim="400000"/>
          </a:ln>
        </p:spPr>
        <p:txBody>
          <a:bodyPr lIns="28575" tIns="28575" rIns="28575" bIns="28575" anchor="ctr"/>
          <a:lstStyle/>
          <a:p>
            <a:pPr algn="ctr" defTabSz="342900">
              <a:defRPr sz="3000"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solidFill>
                <a:schemeClr val="tx1">
                  <a:lumMod val="85000"/>
                  <a:lumOff val="15000"/>
                </a:schemeClr>
              </a:solidFill>
              <a:cs typeface="+mn-ea"/>
              <a:sym typeface="+mn-lt"/>
            </a:endParaRPr>
          </a:p>
        </p:txBody>
      </p:sp>
      <p:sp>
        <p:nvSpPr>
          <p:cNvPr id="22" name="Shape 1355"/>
          <p:cNvSpPr/>
          <p:nvPr/>
        </p:nvSpPr>
        <p:spPr>
          <a:xfrm>
            <a:off x="1486773" y="3611585"/>
            <a:ext cx="470627" cy="523159"/>
          </a:xfrm>
          <a:custGeom>
            <a:avLst/>
            <a:gdLst/>
            <a:ahLst/>
            <a:cxnLst>
              <a:cxn ang="0">
                <a:pos x="wd2" y="hd2"/>
              </a:cxn>
              <a:cxn ang="5400000">
                <a:pos x="wd2" y="hd2"/>
              </a:cxn>
              <a:cxn ang="10800000">
                <a:pos x="wd2" y="hd2"/>
              </a:cxn>
              <a:cxn ang="16200000">
                <a:pos x="wd2" y="hd2"/>
              </a:cxn>
            </a:cxnLst>
            <a:rect l="0" t="0" r="r" b="b"/>
            <a:pathLst>
              <a:path w="21441" h="21600" extrusionOk="0">
                <a:moveTo>
                  <a:pt x="17894" y="9796"/>
                </a:moveTo>
                <a:lnTo>
                  <a:pt x="2264" y="9796"/>
                </a:lnTo>
                <a:lnTo>
                  <a:pt x="10720" y="1679"/>
                </a:lnTo>
                <a:lnTo>
                  <a:pt x="11876" y="2788"/>
                </a:lnTo>
                <a:lnTo>
                  <a:pt x="11876" y="3922"/>
                </a:lnTo>
                <a:cubicBezTo>
                  <a:pt x="11876" y="4296"/>
                  <a:pt x="12213" y="4604"/>
                  <a:pt x="12629" y="4604"/>
                </a:cubicBezTo>
                <a:cubicBezTo>
                  <a:pt x="13046" y="4604"/>
                  <a:pt x="13383" y="4296"/>
                  <a:pt x="13383" y="3922"/>
                </a:cubicBezTo>
                <a:lnTo>
                  <a:pt x="13383" y="1367"/>
                </a:lnTo>
                <a:lnTo>
                  <a:pt x="15511" y="1367"/>
                </a:lnTo>
                <a:lnTo>
                  <a:pt x="15511" y="7092"/>
                </a:lnTo>
                <a:cubicBezTo>
                  <a:pt x="15511" y="7469"/>
                  <a:pt x="15849" y="7776"/>
                  <a:pt x="16265" y="7776"/>
                </a:cubicBezTo>
                <a:cubicBezTo>
                  <a:pt x="16492" y="7776"/>
                  <a:pt x="16689" y="7686"/>
                  <a:pt x="16830" y="7542"/>
                </a:cubicBezTo>
                <a:lnTo>
                  <a:pt x="19175" y="9796"/>
                </a:lnTo>
                <a:cubicBezTo>
                  <a:pt x="19175" y="9796"/>
                  <a:pt x="17894" y="9796"/>
                  <a:pt x="17894" y="9796"/>
                </a:cubicBezTo>
                <a:close/>
                <a:moveTo>
                  <a:pt x="17644" y="20236"/>
                </a:moveTo>
                <a:lnTo>
                  <a:pt x="13396" y="20236"/>
                </a:lnTo>
                <a:lnTo>
                  <a:pt x="13396" y="15059"/>
                </a:lnTo>
                <a:cubicBezTo>
                  <a:pt x="13396" y="14932"/>
                  <a:pt x="13283" y="14830"/>
                  <a:pt x="13143" y="14830"/>
                </a:cubicBezTo>
                <a:lnTo>
                  <a:pt x="8295" y="14830"/>
                </a:lnTo>
                <a:cubicBezTo>
                  <a:pt x="8155" y="14830"/>
                  <a:pt x="8043" y="14932"/>
                  <a:pt x="8043" y="15059"/>
                </a:cubicBezTo>
                <a:lnTo>
                  <a:pt x="8043" y="20236"/>
                </a:lnTo>
                <a:lnTo>
                  <a:pt x="3796" y="20236"/>
                </a:lnTo>
                <a:lnTo>
                  <a:pt x="3796" y="11163"/>
                </a:lnTo>
                <a:lnTo>
                  <a:pt x="17644" y="11163"/>
                </a:lnTo>
                <a:cubicBezTo>
                  <a:pt x="17644" y="11163"/>
                  <a:pt x="17644" y="20236"/>
                  <a:pt x="17644" y="20236"/>
                </a:cubicBezTo>
                <a:close/>
                <a:moveTo>
                  <a:pt x="12893" y="20236"/>
                </a:moveTo>
                <a:lnTo>
                  <a:pt x="8546" y="20236"/>
                </a:lnTo>
                <a:lnTo>
                  <a:pt x="8546" y="15284"/>
                </a:lnTo>
                <a:lnTo>
                  <a:pt x="12893" y="15284"/>
                </a:lnTo>
                <a:cubicBezTo>
                  <a:pt x="12893" y="15284"/>
                  <a:pt x="12893" y="20236"/>
                  <a:pt x="12893" y="20236"/>
                </a:cubicBezTo>
                <a:close/>
                <a:moveTo>
                  <a:pt x="15765" y="0"/>
                </a:moveTo>
                <a:lnTo>
                  <a:pt x="13133" y="0"/>
                </a:lnTo>
                <a:cubicBezTo>
                  <a:pt x="12552" y="0"/>
                  <a:pt x="12067" y="357"/>
                  <a:pt x="11924" y="842"/>
                </a:cubicBezTo>
                <a:lnTo>
                  <a:pt x="11613" y="544"/>
                </a:lnTo>
                <a:cubicBezTo>
                  <a:pt x="11147" y="98"/>
                  <a:pt x="10289" y="98"/>
                  <a:pt x="9827" y="544"/>
                </a:cubicBezTo>
                <a:lnTo>
                  <a:pt x="313" y="9680"/>
                </a:lnTo>
                <a:cubicBezTo>
                  <a:pt x="9" y="9972"/>
                  <a:pt x="-80" y="10333"/>
                  <a:pt x="73" y="10655"/>
                </a:cubicBezTo>
                <a:cubicBezTo>
                  <a:pt x="222" y="10973"/>
                  <a:pt x="578" y="11163"/>
                  <a:pt x="1018" y="11163"/>
                </a:cubicBezTo>
                <a:lnTo>
                  <a:pt x="2286" y="11163"/>
                </a:lnTo>
                <a:lnTo>
                  <a:pt x="2286" y="20464"/>
                </a:lnTo>
                <a:cubicBezTo>
                  <a:pt x="2286" y="21088"/>
                  <a:pt x="2851" y="21600"/>
                  <a:pt x="3544" y="21600"/>
                </a:cubicBezTo>
                <a:lnTo>
                  <a:pt x="17894" y="21600"/>
                </a:lnTo>
                <a:cubicBezTo>
                  <a:pt x="18587" y="21600"/>
                  <a:pt x="19153" y="21088"/>
                  <a:pt x="19153" y="20464"/>
                </a:cubicBezTo>
                <a:lnTo>
                  <a:pt x="19153" y="11163"/>
                </a:lnTo>
                <a:lnTo>
                  <a:pt x="20419" y="11163"/>
                </a:lnTo>
                <a:cubicBezTo>
                  <a:pt x="20862" y="11163"/>
                  <a:pt x="21217" y="10973"/>
                  <a:pt x="21367" y="10655"/>
                </a:cubicBezTo>
                <a:cubicBezTo>
                  <a:pt x="21520" y="10333"/>
                  <a:pt x="21429" y="9972"/>
                  <a:pt x="21127" y="9680"/>
                </a:cubicBezTo>
                <a:lnTo>
                  <a:pt x="17021" y="5737"/>
                </a:lnTo>
                <a:lnTo>
                  <a:pt x="17021" y="1138"/>
                </a:lnTo>
                <a:cubicBezTo>
                  <a:pt x="17021" y="511"/>
                  <a:pt x="16457" y="0"/>
                  <a:pt x="15765" y="0"/>
                </a:cubicBezTo>
                <a:cubicBezTo>
                  <a:pt x="15765" y="0"/>
                  <a:pt x="15765" y="0"/>
                  <a:pt x="15765" y="0"/>
                </a:cubicBezTo>
                <a:close/>
              </a:path>
            </a:pathLst>
          </a:custGeom>
          <a:solidFill>
            <a:schemeClr val="tx1">
              <a:alpha val="15000"/>
            </a:schemeClr>
          </a:solidFill>
          <a:ln w="12700">
            <a:miter lim="400000"/>
          </a:ln>
        </p:spPr>
        <p:txBody>
          <a:bodyPr lIns="28575" tIns="28575" rIns="28575" bIns="28575" anchor="ctr"/>
          <a:lstStyle/>
          <a:p>
            <a:pPr algn="ctr" defTabSz="342900">
              <a:defRPr sz="3000"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solidFill>
                <a:schemeClr val="tx1">
                  <a:lumMod val="85000"/>
                  <a:lumOff val="15000"/>
                </a:schemeClr>
              </a:solidFill>
              <a:cs typeface="+mn-ea"/>
              <a:sym typeface="+mn-lt"/>
            </a:endParaRPr>
          </a:p>
        </p:txBody>
      </p:sp>
      <p:grpSp>
        <p:nvGrpSpPr>
          <p:cNvPr id="23" name="Group 1362"/>
          <p:cNvGrpSpPr/>
          <p:nvPr/>
        </p:nvGrpSpPr>
        <p:grpSpPr>
          <a:xfrm>
            <a:off x="3995634" y="3870058"/>
            <a:ext cx="377662" cy="358924"/>
            <a:chOff x="0" y="0"/>
            <a:chExt cx="943894" cy="897061"/>
          </a:xfrm>
        </p:grpSpPr>
        <p:sp>
          <p:nvSpPr>
            <p:cNvPr id="24" name="Shape 1360"/>
            <p:cNvSpPr/>
            <p:nvPr/>
          </p:nvSpPr>
          <p:spPr>
            <a:xfrm>
              <a:off x="0" y="0"/>
              <a:ext cx="897062" cy="897062"/>
            </a:xfrm>
            <a:prstGeom prst="roundRect">
              <a:avLst>
                <a:gd name="adj" fmla="val 50000"/>
              </a:avLst>
            </a:prstGeom>
            <a:solidFill>
              <a:schemeClr val="accent3"/>
            </a:solidFill>
            <a:ln w="12700" cap="flat">
              <a:noFill/>
              <a:miter lim="400000"/>
            </a:ln>
            <a:effectLst/>
          </p:spPr>
          <p:txBody>
            <a:bodyPr wrap="square" lIns="0" tIns="0" rIns="0" bIns="0" numCol="1" anchor="ctr">
              <a:noAutofit/>
            </a:bodyPr>
            <a:lstStyle/>
            <a:p>
              <a:pPr lvl="0" algn="ctr">
                <a:lnSpc>
                  <a:spcPct val="100000"/>
                </a:lnSpc>
                <a:defRPr sz="3200" b="0">
                  <a:solidFill>
                    <a:srgbClr val="000000"/>
                  </a:solidFill>
                  <a:latin typeface="+mn-lt"/>
                  <a:ea typeface="+mn-ea"/>
                  <a:cs typeface="+mn-cs"/>
                  <a:sym typeface="Helvetica Light"/>
                </a:defRPr>
              </a:pPr>
              <a:endParaRPr sz="800">
                <a:solidFill>
                  <a:schemeClr val="tx1">
                    <a:lumMod val="85000"/>
                    <a:lumOff val="15000"/>
                  </a:schemeClr>
                </a:solidFill>
                <a:cs typeface="+mn-ea"/>
                <a:sym typeface="+mn-lt"/>
              </a:endParaRPr>
            </a:p>
          </p:txBody>
        </p:sp>
        <p:sp>
          <p:nvSpPr>
            <p:cNvPr id="25" name="Shape 1361"/>
            <p:cNvSpPr/>
            <p:nvPr/>
          </p:nvSpPr>
          <p:spPr>
            <a:xfrm>
              <a:off x="109611" y="59616"/>
              <a:ext cx="834284" cy="686699"/>
            </a:xfrm>
            <a:custGeom>
              <a:avLst/>
              <a:gdLst/>
              <a:ahLst/>
              <a:cxnLst>
                <a:cxn ang="0">
                  <a:pos x="wd2" y="hd2"/>
                </a:cxn>
                <a:cxn ang="5400000">
                  <a:pos x="wd2" y="hd2"/>
                </a:cxn>
                <a:cxn ang="10800000">
                  <a:pos x="wd2" y="hd2"/>
                </a:cxn>
                <a:cxn ang="16200000">
                  <a:pos x="wd2" y="hd2"/>
                </a:cxn>
              </a:cxnLst>
              <a:rect l="0" t="0" r="r" b="b"/>
              <a:pathLst>
                <a:path w="21600" h="21600" extrusionOk="0">
                  <a:moveTo>
                    <a:pt x="0" y="9821"/>
                  </a:moveTo>
                  <a:lnTo>
                    <a:pt x="4278" y="5949"/>
                  </a:lnTo>
                  <a:lnTo>
                    <a:pt x="8007" y="12055"/>
                  </a:lnTo>
                  <a:lnTo>
                    <a:pt x="18660" y="0"/>
                  </a:lnTo>
                  <a:lnTo>
                    <a:pt x="21600" y="5098"/>
                  </a:lnTo>
                  <a:lnTo>
                    <a:pt x="6793" y="21600"/>
                  </a:lnTo>
                  <a:lnTo>
                    <a:pt x="0" y="9821"/>
                  </a:lnTo>
                  <a:close/>
                </a:path>
              </a:pathLst>
            </a:custGeom>
            <a:solidFill>
              <a:schemeClr val="bg1"/>
            </a:solidFill>
            <a:ln w="12700" cap="flat">
              <a:noFill/>
              <a:miter lim="400000"/>
            </a:ln>
            <a:effectLst/>
          </p:spPr>
          <p:txBody>
            <a:bodyPr wrap="square" lIns="0" tIns="0" rIns="0" bIns="0" numCol="1" anchor="ctr">
              <a:noAutofit/>
            </a:bodyPr>
            <a:lstStyle/>
            <a:p>
              <a:pPr lvl="0" algn="ctr">
                <a:lnSpc>
                  <a:spcPct val="100000"/>
                </a:lnSpc>
                <a:defRPr sz="3200" b="0">
                  <a:solidFill>
                    <a:srgbClr val="000000"/>
                  </a:solidFill>
                  <a:latin typeface="+mn-lt"/>
                  <a:ea typeface="+mn-ea"/>
                  <a:cs typeface="+mn-cs"/>
                  <a:sym typeface="Helvetica Light"/>
                </a:defRPr>
              </a:pPr>
              <a:endParaRPr sz="800">
                <a:solidFill>
                  <a:schemeClr val="tx1">
                    <a:lumMod val="85000"/>
                    <a:lumOff val="15000"/>
                  </a:schemeClr>
                </a:solidFill>
                <a:cs typeface="+mn-ea"/>
                <a:sym typeface="+mn-lt"/>
              </a:endParaRPr>
            </a:p>
          </p:txBody>
        </p:sp>
      </p:grpSp>
      <p:sp>
        <p:nvSpPr>
          <p:cNvPr id="26" name="Shape 1363"/>
          <p:cNvSpPr/>
          <p:nvPr/>
        </p:nvSpPr>
        <p:spPr>
          <a:xfrm>
            <a:off x="2080197" y="3753153"/>
            <a:ext cx="930398" cy="335476"/>
          </a:xfrm>
          <a:prstGeom prst="rect">
            <a:avLst/>
          </a:prstGeom>
          <a:ln w="12700">
            <a:miter lim="400000"/>
          </a:ln>
        </p:spPr>
        <p:txBody>
          <a:bodyPr wrap="square" lIns="38100" tIns="38100" rIns="38100" bIns="38100" anchor="ctr">
            <a:spAutoFit/>
          </a:bodyPr>
          <a:lstStyle>
            <a:lvl1pPr>
              <a:lnSpc>
                <a:spcPct val="120000"/>
              </a:lnSpc>
              <a:defRPr sz="2200" b="0">
                <a:solidFill>
                  <a:srgbClr val="A5AAAF"/>
                </a:solidFill>
              </a:defRPr>
            </a:lvl1pPr>
          </a:lstStyle>
          <a:p>
            <a:pPr lvl="0">
              <a:defRPr sz="1800">
                <a:solidFill>
                  <a:srgbClr val="000000"/>
                </a:solidFill>
              </a:defRPr>
            </a:pPr>
            <a:r>
              <a:rPr sz="700" dirty="0">
                <a:solidFill>
                  <a:schemeClr val="tx1">
                    <a:lumMod val="85000"/>
                    <a:lumOff val="15000"/>
                  </a:schemeClr>
                </a:solidFill>
                <a:cs typeface="+mn-ea"/>
                <a:sym typeface="+mn-lt"/>
              </a:rPr>
              <a:t>Lorem Ipsum is simply dummy text of the printing.</a:t>
            </a:r>
          </a:p>
        </p:txBody>
      </p:sp>
      <p:sp>
        <p:nvSpPr>
          <p:cNvPr id="27" name="Shape 1364"/>
          <p:cNvSpPr/>
          <p:nvPr/>
        </p:nvSpPr>
        <p:spPr>
          <a:xfrm>
            <a:off x="4433342" y="3753153"/>
            <a:ext cx="930398" cy="335476"/>
          </a:xfrm>
          <a:prstGeom prst="rect">
            <a:avLst/>
          </a:prstGeom>
          <a:ln w="12700">
            <a:miter lim="400000"/>
          </a:ln>
        </p:spPr>
        <p:txBody>
          <a:bodyPr wrap="square" lIns="38100" tIns="38100" rIns="38100" bIns="38100" anchor="ctr">
            <a:spAutoFit/>
          </a:bodyPr>
          <a:lstStyle>
            <a:lvl1pPr>
              <a:lnSpc>
                <a:spcPct val="120000"/>
              </a:lnSpc>
              <a:defRPr sz="2200" b="0">
                <a:solidFill>
                  <a:srgbClr val="323C46"/>
                </a:solidFill>
              </a:defRPr>
            </a:lvl1pPr>
          </a:lstStyle>
          <a:p>
            <a:pPr lvl="0">
              <a:defRPr sz="1800">
                <a:solidFill>
                  <a:srgbClr val="000000"/>
                </a:solidFill>
              </a:defRPr>
            </a:pPr>
            <a:r>
              <a:rPr sz="700" dirty="0">
                <a:solidFill>
                  <a:schemeClr val="tx1">
                    <a:lumMod val="85000"/>
                    <a:lumOff val="15000"/>
                  </a:schemeClr>
                </a:solidFill>
                <a:cs typeface="+mn-ea"/>
                <a:sym typeface="+mn-lt"/>
              </a:rPr>
              <a:t>Lorem Ipsum is simply dummy text of the printing.</a:t>
            </a:r>
          </a:p>
        </p:txBody>
      </p:sp>
      <p:sp>
        <p:nvSpPr>
          <p:cNvPr id="28" name="Shape 1365"/>
          <p:cNvSpPr/>
          <p:nvPr/>
        </p:nvSpPr>
        <p:spPr>
          <a:xfrm>
            <a:off x="6436651" y="3753153"/>
            <a:ext cx="930398" cy="335476"/>
          </a:xfrm>
          <a:prstGeom prst="rect">
            <a:avLst/>
          </a:prstGeom>
          <a:ln w="12700">
            <a:miter lim="400000"/>
          </a:ln>
        </p:spPr>
        <p:txBody>
          <a:bodyPr wrap="square" lIns="38100" tIns="38100" rIns="38100" bIns="38100" anchor="ctr">
            <a:spAutoFit/>
          </a:bodyPr>
          <a:lstStyle>
            <a:lvl1pPr>
              <a:lnSpc>
                <a:spcPct val="120000"/>
              </a:lnSpc>
              <a:defRPr sz="2200" b="0">
                <a:solidFill>
                  <a:srgbClr val="A5AAAF"/>
                </a:solidFill>
              </a:defRPr>
            </a:lvl1pPr>
          </a:lstStyle>
          <a:p>
            <a:pPr lvl="0">
              <a:defRPr sz="1800">
                <a:solidFill>
                  <a:srgbClr val="000000"/>
                </a:solidFill>
              </a:defRPr>
            </a:pPr>
            <a:r>
              <a:rPr sz="700">
                <a:solidFill>
                  <a:schemeClr val="tx1">
                    <a:lumMod val="85000"/>
                    <a:lumOff val="15000"/>
                  </a:schemeClr>
                </a:solidFill>
                <a:cs typeface="+mn-ea"/>
                <a:sym typeface="+mn-lt"/>
              </a:rPr>
              <a:t>Lorem Ipsum is simply dummy text of the printing.</a:t>
            </a:r>
          </a:p>
        </p:txBody>
      </p:sp>
      <p:sp>
        <p:nvSpPr>
          <p:cNvPr id="30" name="TextBox 29"/>
          <p:cNvSpPr txBox="1"/>
          <p:nvPr/>
        </p:nvSpPr>
        <p:spPr>
          <a:xfrm>
            <a:off x="1272908" y="4382377"/>
            <a:ext cx="6829431" cy="392415"/>
          </a:xfrm>
          <a:prstGeom prst="rect">
            <a:avLst/>
          </a:prstGeom>
          <a:noFill/>
        </p:spPr>
        <p:txBody>
          <a:bodyPr wrap="square" lIns="68580" tIns="34290" rIns="68580" bIns="34290" numCol="1" spcCol="342900" rtlCol="0">
            <a:spAutoFit/>
          </a:bodyPr>
          <a:lstStyle/>
          <a:p>
            <a:pPr algn="ctr">
              <a:lnSpc>
                <a:spcPct val="150000"/>
              </a:lnSpc>
            </a:pPr>
            <a:r>
              <a:rPr lang="en-US" sz="700" dirty="0">
                <a:solidFill>
                  <a:schemeClr val="tx1">
                    <a:lumMod val="85000"/>
                    <a:lumOff val="15000"/>
                    <a:alpha val="50000"/>
                  </a:schemeClr>
                </a:solidFill>
                <a:cs typeface="+mn-ea"/>
                <a:sym typeface="+mn-lt"/>
              </a:rPr>
              <a:t>Lesser first day kind god us earth. The divide firmament signs doesn't seasons heaven spirit open </a:t>
            </a:r>
            <a:r>
              <a:rPr lang="en-US" sz="700" b="1" dirty="0">
                <a:solidFill>
                  <a:schemeClr val="tx1">
                    <a:lumMod val="85000"/>
                    <a:lumOff val="15000"/>
                  </a:schemeClr>
                </a:solidFill>
                <a:cs typeface="+mn-ea"/>
                <a:sym typeface="+mn-lt"/>
              </a:rPr>
              <a:t>Yielding god hath waters kind called doesn't shall winged.</a:t>
            </a:r>
            <a:r>
              <a:rPr lang="en-US" sz="700" dirty="0">
                <a:solidFill>
                  <a:schemeClr val="tx1">
                    <a:lumMod val="85000"/>
                    <a:lumOff val="15000"/>
                    <a:alpha val="50000"/>
                  </a:schemeClr>
                </a:solidFill>
                <a:cs typeface="+mn-ea"/>
                <a:sym typeface="+mn-lt"/>
              </a:rPr>
              <a:t> From firmament and, Lesser first day kind god us earth. The divide firmament signs doesn't seasons heaven spirit open.</a:t>
            </a:r>
          </a:p>
        </p:txBody>
      </p:sp>
      <p:grpSp>
        <p:nvGrpSpPr>
          <p:cNvPr id="29" name="组合 28">
            <a:extLst>
              <a:ext uri="{FF2B5EF4-FFF2-40B4-BE49-F238E27FC236}">
                <a16:creationId xmlns:a16="http://schemas.microsoft.com/office/drawing/2014/main" id="{D0CD87DA-D02F-4A5D-8C7A-4035F88FCEFD}"/>
              </a:ext>
            </a:extLst>
          </p:cNvPr>
          <p:cNvGrpSpPr/>
          <p:nvPr/>
        </p:nvGrpSpPr>
        <p:grpSpPr>
          <a:xfrm>
            <a:off x="4059077" y="180499"/>
            <a:ext cx="1108234" cy="526732"/>
            <a:chOff x="8897" y="-1980"/>
            <a:chExt cx="2327" cy="1106"/>
          </a:xfrm>
        </p:grpSpPr>
        <p:grpSp>
          <p:nvGrpSpPr>
            <p:cNvPr id="31" name="组合 30">
              <a:extLst>
                <a:ext uri="{FF2B5EF4-FFF2-40B4-BE49-F238E27FC236}">
                  <a16:creationId xmlns:a16="http://schemas.microsoft.com/office/drawing/2014/main" id="{19A3BBA3-1C14-4C82-91C2-250A96DECF01}"/>
                </a:ext>
              </a:extLst>
            </p:cNvPr>
            <p:cNvGrpSpPr/>
            <p:nvPr/>
          </p:nvGrpSpPr>
          <p:grpSpPr>
            <a:xfrm>
              <a:off x="8897" y="-1980"/>
              <a:ext cx="2327" cy="1106"/>
              <a:chOff x="5357482" y="254000"/>
              <a:chExt cx="1477039" cy="701710"/>
            </a:xfrm>
          </p:grpSpPr>
          <p:sp>
            <p:nvSpPr>
              <p:cNvPr id="33" name="矩形 32">
                <a:extLst>
                  <a:ext uri="{FF2B5EF4-FFF2-40B4-BE49-F238E27FC236}">
                    <a16:creationId xmlns:a16="http://schemas.microsoft.com/office/drawing/2014/main" id="{96B0505D-00B2-44C6-8B27-E90A43588820}"/>
                  </a:ext>
                </a:extLst>
              </p:cNvPr>
              <p:cNvSpPr/>
              <p:nvPr/>
            </p:nvSpPr>
            <p:spPr>
              <a:xfrm>
                <a:off x="5357482" y="254000"/>
                <a:ext cx="1477039" cy="566037"/>
              </a:xfrm>
              <a:prstGeom prst="rect">
                <a:avLst/>
              </a:prstGeom>
            </p:spPr>
            <p:txBody>
              <a:bodyPr wrap="none">
                <a:spAutoFit/>
              </a:bodyPr>
              <a:lstStyle/>
              <a:p>
                <a:pPr algn="ctr">
                  <a:lnSpc>
                    <a:spcPct val="120000"/>
                  </a:lnSpc>
                </a:pPr>
                <a:r>
                  <a:rPr lang="zh-CN" altLang="en-US" sz="1800" dirty="0">
                    <a:solidFill>
                      <a:schemeClr val="tx1">
                        <a:lumMod val="75000"/>
                        <a:lumOff val="25000"/>
                      </a:schemeClr>
                    </a:solidFill>
                    <a:cs typeface="+mn-ea"/>
                    <a:sym typeface="+mn-lt"/>
                  </a:rPr>
                  <a:t>输入标题</a:t>
                </a:r>
              </a:p>
            </p:txBody>
          </p:sp>
          <p:sp>
            <p:nvSpPr>
              <p:cNvPr id="34" name="矩形 33">
                <a:extLst>
                  <a:ext uri="{FF2B5EF4-FFF2-40B4-BE49-F238E27FC236}">
                    <a16:creationId xmlns:a16="http://schemas.microsoft.com/office/drawing/2014/main" id="{3BD13E7E-A80C-4596-8B91-AF903AB99C4B}"/>
                  </a:ext>
                </a:extLst>
              </p:cNvPr>
              <p:cNvSpPr/>
              <p:nvPr/>
            </p:nvSpPr>
            <p:spPr>
              <a:xfrm>
                <a:off x="5395027" y="668589"/>
                <a:ext cx="1401946" cy="287121"/>
              </a:xfrm>
              <a:prstGeom prst="rect">
                <a:avLst/>
              </a:prstGeom>
            </p:spPr>
            <p:txBody>
              <a:bodyPr wrap="none">
                <a:spAutoFit/>
              </a:bodyPr>
              <a:lstStyle/>
              <a:p>
                <a:pPr algn="ctr"/>
                <a:r>
                  <a:rPr lang="zh-CN" altLang="en-US" sz="800" dirty="0">
                    <a:solidFill>
                      <a:schemeClr val="tx1">
                        <a:lumMod val="75000"/>
                        <a:lumOff val="25000"/>
                      </a:schemeClr>
                    </a:solidFill>
                    <a:cs typeface="+mn-ea"/>
                    <a:sym typeface="+mn-lt"/>
                  </a:rPr>
                  <a:t>Add your title here pleases</a:t>
                </a:r>
              </a:p>
            </p:txBody>
          </p:sp>
        </p:grpSp>
        <p:cxnSp>
          <p:nvCxnSpPr>
            <p:cNvPr id="32" name="直接连接符 31">
              <a:extLst>
                <a:ext uri="{FF2B5EF4-FFF2-40B4-BE49-F238E27FC236}">
                  <a16:creationId xmlns:a16="http://schemas.microsoft.com/office/drawing/2014/main" id="{7D2D00CE-BB7D-4E6B-83C9-01CD7F46BB39}"/>
                </a:ext>
              </a:extLst>
            </p:cNvPr>
            <p:cNvCxnSpPr/>
            <p:nvPr/>
          </p:nvCxnSpPr>
          <p:spPr>
            <a:xfrm>
              <a:off x="9859" y="-1980"/>
              <a:ext cx="39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left)">
                                      <p:cBhvr>
                                        <p:cTn id="8" dur="500"/>
                                        <p:tgtEl>
                                          <p:spTgt spid="5"/>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left)">
                                      <p:cBhvr>
                                        <p:cTn id="12" dur="500"/>
                                        <p:tgtEl>
                                          <p:spTgt spid="10"/>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ppt_x</p:attrName>
                                        </p:attrNameLst>
                                      </p:cBhvr>
                                      <p:tavLst>
                                        <p:tav tm="0">
                                          <p:val>
                                            <p:strVal val="#ppt_x+#ppt_w*1.125000"/>
                                          </p:val>
                                        </p:tav>
                                        <p:tav tm="100000">
                                          <p:val>
                                            <p:strVal val="#ppt_x"/>
                                          </p:val>
                                        </p:tav>
                                      </p:tavLst>
                                    </p:anim>
                                    <p:animEffect transition="in" filter="wipe(left)">
                                      <p:cBhvr>
                                        <p:cTn id="16" dur="500"/>
                                        <p:tgtEl>
                                          <p:spTgt spid="12"/>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ppt_x</p:attrName>
                                        </p:attrNameLst>
                                      </p:cBhvr>
                                      <p:tavLst>
                                        <p:tav tm="0">
                                          <p:val>
                                            <p:strVal val="#ppt_x+#ppt_w*1.125000"/>
                                          </p:val>
                                        </p:tav>
                                        <p:tav tm="100000">
                                          <p:val>
                                            <p:strVal val="#ppt_x"/>
                                          </p:val>
                                        </p:tav>
                                      </p:tavLst>
                                    </p:anim>
                                    <p:animEffect transition="in" filter="wipe(left)">
                                      <p:cBhvr>
                                        <p:cTn id="20" dur="500"/>
                                        <p:tgtEl>
                                          <p:spTgt spid="13"/>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left)">
                                      <p:cBhvr>
                                        <p:cTn id="24" dur="500"/>
                                        <p:tgtEl>
                                          <p:spTgt spid="17"/>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p:tgtEl>
                                          <p:spTgt spid="18"/>
                                        </p:tgtEl>
                                        <p:attrNameLst>
                                          <p:attrName>ppt_x</p:attrName>
                                        </p:attrNameLst>
                                      </p:cBhvr>
                                      <p:tavLst>
                                        <p:tav tm="0">
                                          <p:val>
                                            <p:strVal val="#ppt_x+#ppt_w*1.125000"/>
                                          </p:val>
                                        </p:tav>
                                        <p:tav tm="100000">
                                          <p:val>
                                            <p:strVal val="#ppt_x"/>
                                          </p:val>
                                        </p:tav>
                                      </p:tavLst>
                                    </p:anim>
                                    <p:animEffect transition="in" filter="wipe(left)">
                                      <p:cBhvr>
                                        <p:cTn id="28" dur="500"/>
                                        <p:tgtEl>
                                          <p:spTgt spid="18"/>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ppt_x</p:attrName>
                                        </p:attrNameLst>
                                      </p:cBhvr>
                                      <p:tavLst>
                                        <p:tav tm="0">
                                          <p:val>
                                            <p:strVal val="#ppt_x+#ppt_w*1.125000"/>
                                          </p:val>
                                        </p:tav>
                                        <p:tav tm="100000">
                                          <p:val>
                                            <p:strVal val="#ppt_x"/>
                                          </p:val>
                                        </p:tav>
                                      </p:tavLst>
                                    </p:anim>
                                    <p:animEffect transition="in" filter="wipe(left)">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p:tgtEl>
                                          <p:spTgt spid="20"/>
                                        </p:tgtEl>
                                        <p:attrNameLst>
                                          <p:attrName>ppt_y</p:attrName>
                                        </p:attrNameLst>
                                      </p:cBhvr>
                                      <p:tavLst>
                                        <p:tav tm="0">
                                          <p:val>
                                            <p:strVal val="#ppt_y+#ppt_h*1.125000"/>
                                          </p:val>
                                        </p:tav>
                                        <p:tav tm="100000">
                                          <p:val>
                                            <p:strVal val="#ppt_y"/>
                                          </p:val>
                                        </p:tav>
                                      </p:tavLst>
                                    </p:anim>
                                    <p:animEffect transition="in" filter="wipe(up)">
                                      <p:cBhvr>
                                        <p:cTn id="38" dur="500"/>
                                        <p:tgtEl>
                                          <p:spTgt spid="20"/>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p:tgtEl>
                                          <p:spTgt spid="21"/>
                                        </p:tgtEl>
                                        <p:attrNameLst>
                                          <p:attrName>ppt_y</p:attrName>
                                        </p:attrNameLst>
                                      </p:cBhvr>
                                      <p:tavLst>
                                        <p:tav tm="0">
                                          <p:val>
                                            <p:strVal val="#ppt_y+#ppt_h*1.125000"/>
                                          </p:val>
                                        </p:tav>
                                        <p:tav tm="100000">
                                          <p:val>
                                            <p:strVal val="#ppt_y"/>
                                          </p:val>
                                        </p:tav>
                                      </p:tavLst>
                                    </p:anim>
                                    <p:animEffect transition="in" filter="wipe(up)">
                                      <p:cBhvr>
                                        <p:cTn id="42" dur="500"/>
                                        <p:tgtEl>
                                          <p:spTgt spid="21"/>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p:tgtEl>
                                          <p:spTgt spid="22"/>
                                        </p:tgtEl>
                                        <p:attrNameLst>
                                          <p:attrName>ppt_y</p:attrName>
                                        </p:attrNameLst>
                                      </p:cBhvr>
                                      <p:tavLst>
                                        <p:tav tm="0">
                                          <p:val>
                                            <p:strVal val="#ppt_y+#ppt_h*1.125000"/>
                                          </p:val>
                                        </p:tav>
                                        <p:tav tm="100000">
                                          <p:val>
                                            <p:strVal val="#ppt_y"/>
                                          </p:val>
                                        </p:tav>
                                      </p:tavLst>
                                    </p:anim>
                                    <p:animEffect transition="in" filter="wipe(up)">
                                      <p:cBhvr>
                                        <p:cTn id="46" dur="500"/>
                                        <p:tgtEl>
                                          <p:spTgt spid="22"/>
                                        </p:tgtEl>
                                      </p:cBhvr>
                                    </p:animEffect>
                                  </p:childTnLst>
                                </p:cTn>
                              </p:par>
                              <p:par>
                                <p:cTn id="47" presetID="12" presetClass="entr" presetSubtype="4"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p:tgtEl>
                                          <p:spTgt spid="23"/>
                                        </p:tgtEl>
                                        <p:attrNameLst>
                                          <p:attrName>ppt_y</p:attrName>
                                        </p:attrNameLst>
                                      </p:cBhvr>
                                      <p:tavLst>
                                        <p:tav tm="0">
                                          <p:val>
                                            <p:strVal val="#ppt_y+#ppt_h*1.125000"/>
                                          </p:val>
                                        </p:tav>
                                        <p:tav tm="100000">
                                          <p:val>
                                            <p:strVal val="#ppt_y"/>
                                          </p:val>
                                        </p:tav>
                                      </p:tavLst>
                                    </p:anim>
                                    <p:animEffect transition="in" filter="wipe(up)">
                                      <p:cBhvr>
                                        <p:cTn id="50" dur="500"/>
                                        <p:tgtEl>
                                          <p:spTgt spid="23"/>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p:tgtEl>
                                          <p:spTgt spid="26"/>
                                        </p:tgtEl>
                                        <p:attrNameLst>
                                          <p:attrName>ppt_y</p:attrName>
                                        </p:attrNameLst>
                                      </p:cBhvr>
                                      <p:tavLst>
                                        <p:tav tm="0">
                                          <p:val>
                                            <p:strVal val="#ppt_y+#ppt_h*1.125000"/>
                                          </p:val>
                                        </p:tav>
                                        <p:tav tm="100000">
                                          <p:val>
                                            <p:strVal val="#ppt_y"/>
                                          </p:val>
                                        </p:tav>
                                      </p:tavLst>
                                    </p:anim>
                                    <p:animEffect transition="in" filter="wipe(up)">
                                      <p:cBhvr>
                                        <p:cTn id="54" dur="500"/>
                                        <p:tgtEl>
                                          <p:spTgt spid="26"/>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p:tgtEl>
                                          <p:spTgt spid="27"/>
                                        </p:tgtEl>
                                        <p:attrNameLst>
                                          <p:attrName>ppt_y</p:attrName>
                                        </p:attrNameLst>
                                      </p:cBhvr>
                                      <p:tavLst>
                                        <p:tav tm="0">
                                          <p:val>
                                            <p:strVal val="#ppt_y+#ppt_h*1.125000"/>
                                          </p:val>
                                        </p:tav>
                                        <p:tav tm="100000">
                                          <p:val>
                                            <p:strVal val="#ppt_y"/>
                                          </p:val>
                                        </p:tav>
                                      </p:tavLst>
                                    </p:anim>
                                    <p:animEffect transition="in" filter="wipe(up)">
                                      <p:cBhvr>
                                        <p:cTn id="58" dur="500"/>
                                        <p:tgtEl>
                                          <p:spTgt spid="27"/>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p:tgtEl>
                                          <p:spTgt spid="28"/>
                                        </p:tgtEl>
                                        <p:attrNameLst>
                                          <p:attrName>ppt_y</p:attrName>
                                        </p:attrNameLst>
                                      </p:cBhvr>
                                      <p:tavLst>
                                        <p:tav tm="0">
                                          <p:val>
                                            <p:strVal val="#ppt_y+#ppt_h*1.125000"/>
                                          </p:val>
                                        </p:tav>
                                        <p:tav tm="100000">
                                          <p:val>
                                            <p:strVal val="#ppt_y"/>
                                          </p:val>
                                        </p:tav>
                                      </p:tavLst>
                                    </p:anim>
                                    <p:animEffect transition="in" filter="wipe(up)">
                                      <p:cBhvr>
                                        <p:cTn id="62" dur="5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0" grpId="0"/>
      <p:bldP spid="12" grpId="0" bldLvl="0" animBg="1"/>
      <p:bldP spid="13" grpId="0" bldLvl="0" animBg="1"/>
      <p:bldP spid="17" grpId="0"/>
      <p:bldP spid="18" grpId="0" bldLvl="0" animBg="1"/>
      <p:bldP spid="19" grpId="0" bldLvl="0" animBg="1"/>
      <p:bldP spid="20" grpId="0" bldLvl="0" animBg="1"/>
      <p:bldP spid="21" grpId="0" bldLvl="0" animBg="1"/>
      <p:bldP spid="22" grpId="0" bldLvl="0" animBg="1"/>
      <p:bldP spid="26" grpId="0" animBg="1"/>
      <p:bldP spid="27" grpId="0" animBg="1"/>
      <p:bldP spid="28" grpId="0" animBg="1"/>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90725" y="1292066"/>
            <a:ext cx="5596414" cy="372428"/>
          </a:xfrm>
          <a:prstGeom prst="rect">
            <a:avLst/>
          </a:prstGeom>
        </p:spPr>
        <p:txBody>
          <a:bodyPr wrap="square" lIns="68580" tIns="34290" rIns="68580" bIns="34290">
            <a:spAutoFit/>
          </a:bodyPr>
          <a:lstStyle/>
          <a:p>
            <a:pPr algn="ctr">
              <a:lnSpc>
                <a:spcPct val="120000"/>
              </a:lnSpc>
            </a:pPr>
            <a:r>
              <a:rPr lang="es-ES" altLang="zh-CN" sz="800" b="1" kern="0" dirty="0">
                <a:solidFill>
                  <a:prstClr val="black">
                    <a:lumMod val="75000"/>
                    <a:lumOff val="25000"/>
                  </a:prstClr>
                </a:solidFill>
                <a:cs typeface="+mn-ea"/>
                <a:sym typeface="+mn-lt"/>
              </a:rPr>
              <a:t>Ipsum dolor sit amet, consectetur adipiscing elit. Vivamus sagittis lacus vel augue laoreet rutrum faucibus dolor auctor. Curabitur blandit tempus porttitor. Maecenas faucibus mollis interdum.</a:t>
            </a:r>
            <a:endParaRPr lang="zh-CN" altLang="en-US" sz="800" dirty="0">
              <a:solidFill>
                <a:schemeClr val="bg1">
                  <a:lumMod val="50000"/>
                </a:schemeClr>
              </a:solidFill>
              <a:cs typeface="+mn-ea"/>
              <a:sym typeface="+mn-lt"/>
            </a:endParaRPr>
          </a:p>
        </p:txBody>
      </p:sp>
      <p:grpSp>
        <p:nvGrpSpPr>
          <p:cNvPr id="14" name="组合 13"/>
          <p:cNvGrpSpPr/>
          <p:nvPr/>
        </p:nvGrpSpPr>
        <p:grpSpPr>
          <a:xfrm>
            <a:off x="439498" y="2212393"/>
            <a:ext cx="1901678" cy="2143139"/>
            <a:chOff x="1183290" y="2842447"/>
            <a:chExt cx="2535570" cy="2857519"/>
          </a:xfrm>
        </p:grpSpPr>
        <p:grpSp>
          <p:nvGrpSpPr>
            <p:cNvPr id="12" name="组合 11"/>
            <p:cNvGrpSpPr/>
            <p:nvPr/>
          </p:nvGrpSpPr>
          <p:grpSpPr>
            <a:xfrm>
              <a:off x="1183290" y="2842447"/>
              <a:ext cx="2535570" cy="2857519"/>
              <a:chOff x="1183290" y="2842447"/>
              <a:chExt cx="2535570" cy="2857519"/>
            </a:xfrm>
          </p:grpSpPr>
          <p:sp>
            <p:nvSpPr>
              <p:cNvPr id="81" name="矩形 80"/>
              <p:cNvSpPr/>
              <p:nvPr/>
            </p:nvSpPr>
            <p:spPr>
              <a:xfrm>
                <a:off x="1183290" y="2842447"/>
                <a:ext cx="2535570" cy="285751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82" name="矩形 81"/>
              <p:cNvSpPr/>
              <p:nvPr/>
            </p:nvSpPr>
            <p:spPr>
              <a:xfrm>
                <a:off x="1296665" y="2954952"/>
                <a:ext cx="2308821" cy="2632508"/>
              </a:xfrm>
              <a:prstGeom prst="rect">
                <a:avLst/>
              </a:prstGeom>
              <a:noFill/>
              <a:ln w="3175">
                <a:solidFill>
                  <a:schemeClr val="accent4"/>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grpSp>
        <p:grpSp>
          <p:nvGrpSpPr>
            <p:cNvPr id="4" name="组合 3"/>
            <p:cNvGrpSpPr/>
            <p:nvPr/>
          </p:nvGrpSpPr>
          <p:grpSpPr>
            <a:xfrm>
              <a:off x="1824621" y="3347028"/>
              <a:ext cx="1252908" cy="1848357"/>
              <a:chOff x="1810756" y="3591092"/>
              <a:chExt cx="1252908" cy="1848357"/>
            </a:xfrm>
          </p:grpSpPr>
          <p:grpSp>
            <p:nvGrpSpPr>
              <p:cNvPr id="2" name="组合 1"/>
              <p:cNvGrpSpPr/>
              <p:nvPr/>
            </p:nvGrpSpPr>
            <p:grpSpPr>
              <a:xfrm>
                <a:off x="1903732" y="4776086"/>
                <a:ext cx="1066959" cy="663363"/>
                <a:chOff x="1916432" y="4268086"/>
                <a:chExt cx="1066959" cy="663363"/>
              </a:xfrm>
            </p:grpSpPr>
            <p:grpSp>
              <p:nvGrpSpPr>
                <p:cNvPr id="33" name="组合 32"/>
                <p:cNvGrpSpPr/>
                <p:nvPr/>
              </p:nvGrpSpPr>
              <p:grpSpPr>
                <a:xfrm>
                  <a:off x="1916432" y="4268086"/>
                  <a:ext cx="1066959" cy="513473"/>
                  <a:chOff x="1302075" y="-259563"/>
                  <a:chExt cx="1066959" cy="513473"/>
                </a:xfrm>
              </p:grpSpPr>
              <p:sp>
                <p:nvSpPr>
                  <p:cNvPr id="48" name="矩形 47"/>
                  <p:cNvSpPr/>
                  <p:nvPr/>
                </p:nvSpPr>
                <p:spPr>
                  <a:xfrm>
                    <a:off x="1302075" y="-259563"/>
                    <a:ext cx="1066959" cy="418576"/>
                  </a:xfrm>
                  <a:prstGeom prst="rect">
                    <a:avLst/>
                  </a:prstGeom>
                </p:spPr>
                <p:txBody>
                  <a:bodyPr wrap="none">
                    <a:spAutoFit/>
                  </a:bodyPr>
                  <a:lstStyle/>
                  <a:p>
                    <a:pPr algn="ctr">
                      <a:lnSpc>
                        <a:spcPct val="120000"/>
                      </a:lnSpc>
                    </a:pPr>
                    <a:r>
                      <a:rPr lang="zh-CN" altLang="en-US" sz="1200" dirty="0">
                        <a:solidFill>
                          <a:schemeClr val="tx1">
                            <a:lumMod val="75000"/>
                            <a:lumOff val="25000"/>
                          </a:schemeClr>
                        </a:solidFill>
                        <a:cs typeface="+mn-ea"/>
                        <a:sym typeface="+mn-lt"/>
                      </a:rPr>
                      <a:t>输入标题</a:t>
                    </a:r>
                    <a:endParaRPr lang="en-US" altLang="zh-CN" sz="1200" dirty="0">
                      <a:solidFill>
                        <a:schemeClr val="tx1">
                          <a:lumMod val="75000"/>
                          <a:lumOff val="25000"/>
                        </a:schemeClr>
                      </a:solidFill>
                      <a:cs typeface="+mn-ea"/>
                      <a:sym typeface="+mn-lt"/>
                    </a:endParaRPr>
                  </a:p>
                </p:txBody>
              </p:sp>
              <p:sp>
                <p:nvSpPr>
                  <p:cNvPr id="49" name="矩形 48"/>
                  <p:cNvSpPr/>
                  <p:nvPr/>
                </p:nvSpPr>
                <p:spPr>
                  <a:xfrm>
                    <a:off x="1352303" y="28207"/>
                    <a:ext cx="966504" cy="225703"/>
                  </a:xfrm>
                  <a:prstGeom prst="rect">
                    <a:avLst/>
                  </a:prstGeom>
                </p:spPr>
                <p:txBody>
                  <a:bodyPr wrap="none">
                    <a:spAutoFit/>
                  </a:bodyPr>
                  <a:lstStyle/>
                  <a:p>
                    <a:pPr algn="ctr"/>
                    <a:r>
                      <a:rPr lang="zh-CN" altLang="en-US" sz="500" dirty="0">
                        <a:solidFill>
                          <a:schemeClr val="tx1">
                            <a:lumMod val="75000"/>
                            <a:lumOff val="25000"/>
                          </a:schemeClr>
                        </a:solidFill>
                        <a:cs typeface="+mn-ea"/>
                        <a:sym typeface="+mn-lt"/>
                      </a:rPr>
                      <a:t>Add your title here pleases</a:t>
                    </a:r>
                  </a:p>
                </p:txBody>
              </p:sp>
            </p:grpSp>
            <p:cxnSp>
              <p:nvCxnSpPr>
                <p:cNvPr id="47" name="直接连接符 46"/>
                <p:cNvCxnSpPr/>
                <p:nvPr/>
              </p:nvCxnSpPr>
              <p:spPr>
                <a:xfrm>
                  <a:off x="2325220" y="4931449"/>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1810756" y="3591092"/>
                <a:ext cx="1252908" cy="964366"/>
              </a:xfrm>
              <a:prstGeom prst="rect">
                <a:avLst/>
              </a:prstGeom>
              <a:noFill/>
            </p:spPr>
            <p:txBody>
              <a:bodyPr wrap="none" rtlCol="0">
                <a:spAutoFit/>
              </a:bodyPr>
              <a:lstStyle/>
              <a:p>
                <a:pPr algn="ctr"/>
                <a:r>
                  <a:rPr lang="en-US" altLang="zh-CN" sz="4100" dirty="0">
                    <a:solidFill>
                      <a:schemeClr val="tx2"/>
                    </a:solidFill>
                    <a:cs typeface="+mn-ea"/>
                    <a:sym typeface="+mn-lt"/>
                  </a:rPr>
                  <a:t>1994</a:t>
                </a:r>
                <a:endParaRPr lang="zh-CN" altLang="en-US" sz="4100" dirty="0">
                  <a:solidFill>
                    <a:schemeClr val="tx2"/>
                  </a:solidFill>
                  <a:cs typeface="+mn-ea"/>
                  <a:sym typeface="+mn-lt"/>
                </a:endParaRPr>
              </a:p>
            </p:txBody>
          </p:sp>
        </p:grpSp>
      </p:grpSp>
      <p:grpSp>
        <p:nvGrpSpPr>
          <p:cNvPr id="17" name="组合 16"/>
          <p:cNvGrpSpPr/>
          <p:nvPr/>
        </p:nvGrpSpPr>
        <p:grpSpPr>
          <a:xfrm>
            <a:off x="2575987" y="2212393"/>
            <a:ext cx="1901678" cy="2143139"/>
            <a:chOff x="3909040" y="2842447"/>
            <a:chExt cx="2535570" cy="2857519"/>
          </a:xfrm>
        </p:grpSpPr>
        <p:grpSp>
          <p:nvGrpSpPr>
            <p:cNvPr id="83" name="组合 82"/>
            <p:cNvGrpSpPr/>
            <p:nvPr/>
          </p:nvGrpSpPr>
          <p:grpSpPr>
            <a:xfrm>
              <a:off x="3909040" y="2842447"/>
              <a:ext cx="2535570" cy="2857519"/>
              <a:chOff x="1183290" y="2842447"/>
              <a:chExt cx="2535570" cy="2857519"/>
            </a:xfrm>
          </p:grpSpPr>
          <p:sp>
            <p:nvSpPr>
              <p:cNvPr id="84" name="矩形 83"/>
              <p:cNvSpPr/>
              <p:nvPr/>
            </p:nvSpPr>
            <p:spPr>
              <a:xfrm>
                <a:off x="1183290" y="2842447"/>
                <a:ext cx="2535570" cy="2857519"/>
              </a:xfrm>
              <a:prstGeom prst="rect">
                <a:avLst/>
              </a:prstGeom>
              <a:solidFill>
                <a:schemeClr val="bg1"/>
              </a:solidFill>
              <a:ln w="3175">
                <a:solidFill>
                  <a:schemeClr val="bg1"/>
                </a:solid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85" name="矩形 84"/>
              <p:cNvSpPr/>
              <p:nvPr/>
            </p:nvSpPr>
            <p:spPr>
              <a:xfrm>
                <a:off x="1296665" y="2954952"/>
                <a:ext cx="2308821" cy="2632508"/>
              </a:xfrm>
              <a:prstGeom prst="rect">
                <a:avLst/>
              </a:prstGeom>
              <a:noFill/>
              <a:ln w="3175">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grpSp>
        <p:grpSp>
          <p:nvGrpSpPr>
            <p:cNvPr id="60" name="组合 59"/>
            <p:cNvGrpSpPr/>
            <p:nvPr/>
          </p:nvGrpSpPr>
          <p:grpSpPr>
            <a:xfrm>
              <a:off x="4643347" y="3273592"/>
              <a:ext cx="1066959" cy="1848357"/>
              <a:chOff x="1903732" y="3591092"/>
              <a:chExt cx="1066959" cy="1848357"/>
            </a:xfrm>
          </p:grpSpPr>
          <p:grpSp>
            <p:nvGrpSpPr>
              <p:cNvPr id="61" name="组合 60"/>
              <p:cNvGrpSpPr/>
              <p:nvPr/>
            </p:nvGrpSpPr>
            <p:grpSpPr>
              <a:xfrm>
                <a:off x="1903732" y="4776086"/>
                <a:ext cx="1066959" cy="663363"/>
                <a:chOff x="1916432" y="4268086"/>
                <a:chExt cx="1066959" cy="663363"/>
              </a:xfrm>
            </p:grpSpPr>
            <p:grpSp>
              <p:nvGrpSpPr>
                <p:cNvPr id="63" name="组合 62"/>
                <p:cNvGrpSpPr/>
                <p:nvPr/>
              </p:nvGrpSpPr>
              <p:grpSpPr>
                <a:xfrm>
                  <a:off x="1916432" y="4268086"/>
                  <a:ext cx="1066959" cy="513473"/>
                  <a:chOff x="1302075" y="-259563"/>
                  <a:chExt cx="1066959" cy="513473"/>
                </a:xfrm>
              </p:grpSpPr>
              <p:sp>
                <p:nvSpPr>
                  <p:cNvPr id="65" name="矩形 64"/>
                  <p:cNvSpPr/>
                  <p:nvPr/>
                </p:nvSpPr>
                <p:spPr>
                  <a:xfrm>
                    <a:off x="1302075" y="-259563"/>
                    <a:ext cx="1066959" cy="418576"/>
                  </a:xfrm>
                  <a:prstGeom prst="rect">
                    <a:avLst/>
                  </a:prstGeom>
                  <a:ln>
                    <a:solidFill>
                      <a:schemeClr val="bg1"/>
                    </a:solidFill>
                  </a:ln>
                </p:spPr>
                <p:txBody>
                  <a:bodyPr wrap="none">
                    <a:spAutoFit/>
                  </a:bodyPr>
                  <a:lstStyle/>
                  <a:p>
                    <a:pPr algn="ctr">
                      <a:lnSpc>
                        <a:spcPct val="120000"/>
                      </a:lnSpc>
                    </a:pPr>
                    <a:r>
                      <a:rPr lang="zh-CN" altLang="en-US" sz="1200" dirty="0">
                        <a:solidFill>
                          <a:schemeClr val="tx1">
                            <a:lumMod val="75000"/>
                            <a:lumOff val="25000"/>
                          </a:schemeClr>
                        </a:solidFill>
                        <a:cs typeface="+mn-ea"/>
                        <a:sym typeface="+mn-lt"/>
                      </a:rPr>
                      <a:t>输入标题</a:t>
                    </a:r>
                    <a:endParaRPr lang="en-US" altLang="zh-CN" sz="1200" dirty="0">
                      <a:solidFill>
                        <a:schemeClr val="tx1">
                          <a:lumMod val="75000"/>
                          <a:lumOff val="25000"/>
                        </a:schemeClr>
                      </a:solidFill>
                      <a:cs typeface="+mn-ea"/>
                      <a:sym typeface="+mn-lt"/>
                    </a:endParaRPr>
                  </a:p>
                </p:txBody>
              </p:sp>
              <p:sp>
                <p:nvSpPr>
                  <p:cNvPr id="66" name="矩形 65"/>
                  <p:cNvSpPr/>
                  <p:nvPr/>
                </p:nvSpPr>
                <p:spPr>
                  <a:xfrm>
                    <a:off x="1352303" y="28207"/>
                    <a:ext cx="966504" cy="225703"/>
                  </a:xfrm>
                  <a:prstGeom prst="rect">
                    <a:avLst/>
                  </a:prstGeom>
                  <a:ln>
                    <a:solidFill>
                      <a:schemeClr val="bg1"/>
                    </a:solidFill>
                  </a:ln>
                </p:spPr>
                <p:txBody>
                  <a:bodyPr wrap="none">
                    <a:spAutoFit/>
                  </a:bodyPr>
                  <a:lstStyle/>
                  <a:p>
                    <a:pPr algn="ctr"/>
                    <a:r>
                      <a:rPr lang="zh-CN" altLang="en-US" sz="500" dirty="0">
                        <a:solidFill>
                          <a:schemeClr val="tx1">
                            <a:lumMod val="75000"/>
                            <a:lumOff val="25000"/>
                          </a:schemeClr>
                        </a:solidFill>
                        <a:cs typeface="+mn-ea"/>
                        <a:sym typeface="+mn-lt"/>
                      </a:rPr>
                      <a:t>Add your title here pleases</a:t>
                    </a:r>
                  </a:p>
                </p:txBody>
              </p:sp>
            </p:grpSp>
            <p:cxnSp>
              <p:nvCxnSpPr>
                <p:cNvPr id="64" name="直接连接符 63"/>
                <p:cNvCxnSpPr/>
                <p:nvPr/>
              </p:nvCxnSpPr>
              <p:spPr>
                <a:xfrm>
                  <a:off x="2325220" y="4931449"/>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2" name="文本框 61"/>
              <p:cNvSpPr txBox="1"/>
              <p:nvPr/>
            </p:nvSpPr>
            <p:spPr>
              <a:xfrm>
                <a:off x="2035175" y="3591092"/>
                <a:ext cx="804067" cy="964366"/>
              </a:xfrm>
              <a:prstGeom prst="rect">
                <a:avLst/>
              </a:prstGeom>
              <a:noFill/>
              <a:ln>
                <a:solidFill>
                  <a:schemeClr val="bg1"/>
                </a:solidFill>
              </a:ln>
            </p:spPr>
            <p:txBody>
              <a:bodyPr wrap="none" rtlCol="0">
                <a:spAutoFit/>
              </a:bodyPr>
              <a:lstStyle/>
              <a:p>
                <a:pPr algn="ctr"/>
                <a:r>
                  <a:rPr lang="en-US" altLang="zh-CN" sz="4100" dirty="0">
                    <a:solidFill>
                      <a:schemeClr val="tx2"/>
                    </a:solidFill>
                    <a:cs typeface="+mn-ea"/>
                    <a:sym typeface="+mn-lt"/>
                  </a:rPr>
                  <a:t>07</a:t>
                </a:r>
                <a:endParaRPr lang="zh-CN" altLang="en-US" sz="4100" dirty="0">
                  <a:solidFill>
                    <a:schemeClr val="tx2"/>
                  </a:solidFill>
                  <a:cs typeface="+mn-ea"/>
                  <a:sym typeface="+mn-lt"/>
                </a:endParaRPr>
              </a:p>
            </p:txBody>
          </p:sp>
        </p:grpSp>
      </p:grpSp>
      <p:grpSp>
        <p:nvGrpSpPr>
          <p:cNvPr id="19" name="组合 18"/>
          <p:cNvGrpSpPr/>
          <p:nvPr/>
        </p:nvGrpSpPr>
        <p:grpSpPr>
          <a:xfrm>
            <a:off x="4712475" y="2212393"/>
            <a:ext cx="1901678" cy="2143139"/>
            <a:chOff x="6434325" y="2842447"/>
            <a:chExt cx="2535570" cy="2857519"/>
          </a:xfrm>
        </p:grpSpPr>
        <p:grpSp>
          <p:nvGrpSpPr>
            <p:cNvPr id="86" name="组合 85"/>
            <p:cNvGrpSpPr/>
            <p:nvPr/>
          </p:nvGrpSpPr>
          <p:grpSpPr>
            <a:xfrm>
              <a:off x="6434325" y="2842447"/>
              <a:ext cx="2535570" cy="2857519"/>
              <a:chOff x="1183290" y="2842447"/>
              <a:chExt cx="2535570" cy="2857519"/>
            </a:xfrm>
          </p:grpSpPr>
          <p:sp>
            <p:nvSpPr>
              <p:cNvPr id="87" name="矩形 86"/>
              <p:cNvSpPr/>
              <p:nvPr/>
            </p:nvSpPr>
            <p:spPr>
              <a:xfrm>
                <a:off x="1183290" y="2842447"/>
                <a:ext cx="2535570" cy="285751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88" name="矩形 87"/>
              <p:cNvSpPr/>
              <p:nvPr/>
            </p:nvSpPr>
            <p:spPr>
              <a:xfrm>
                <a:off x="1296665" y="2954952"/>
                <a:ext cx="2308821" cy="2632508"/>
              </a:xfrm>
              <a:prstGeom prst="rect">
                <a:avLst/>
              </a:prstGeom>
              <a:noFill/>
              <a:ln w="3175">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grpSp>
        <p:grpSp>
          <p:nvGrpSpPr>
            <p:cNvPr id="67" name="组合 66"/>
            <p:cNvGrpSpPr/>
            <p:nvPr/>
          </p:nvGrpSpPr>
          <p:grpSpPr>
            <a:xfrm>
              <a:off x="7168632" y="3273592"/>
              <a:ext cx="1066959" cy="1848357"/>
              <a:chOff x="1903732" y="3591092"/>
              <a:chExt cx="1066959" cy="1848357"/>
            </a:xfrm>
          </p:grpSpPr>
          <p:grpSp>
            <p:nvGrpSpPr>
              <p:cNvPr id="68" name="组合 67"/>
              <p:cNvGrpSpPr/>
              <p:nvPr/>
            </p:nvGrpSpPr>
            <p:grpSpPr>
              <a:xfrm>
                <a:off x="1903732" y="4776086"/>
                <a:ext cx="1066959" cy="663363"/>
                <a:chOff x="1916432" y="4268086"/>
                <a:chExt cx="1066959" cy="663363"/>
              </a:xfrm>
            </p:grpSpPr>
            <p:grpSp>
              <p:nvGrpSpPr>
                <p:cNvPr id="70" name="组合 69"/>
                <p:cNvGrpSpPr/>
                <p:nvPr/>
              </p:nvGrpSpPr>
              <p:grpSpPr>
                <a:xfrm>
                  <a:off x="1916432" y="4268086"/>
                  <a:ext cx="1066959" cy="513473"/>
                  <a:chOff x="1302075" y="-259563"/>
                  <a:chExt cx="1066959" cy="513473"/>
                </a:xfrm>
              </p:grpSpPr>
              <p:sp>
                <p:nvSpPr>
                  <p:cNvPr id="72" name="矩形 71"/>
                  <p:cNvSpPr/>
                  <p:nvPr/>
                </p:nvSpPr>
                <p:spPr>
                  <a:xfrm>
                    <a:off x="1302075" y="-259563"/>
                    <a:ext cx="1066959" cy="418576"/>
                  </a:xfrm>
                  <a:prstGeom prst="rect">
                    <a:avLst/>
                  </a:prstGeom>
                </p:spPr>
                <p:txBody>
                  <a:bodyPr wrap="none">
                    <a:spAutoFit/>
                  </a:bodyPr>
                  <a:lstStyle/>
                  <a:p>
                    <a:pPr algn="ctr">
                      <a:lnSpc>
                        <a:spcPct val="120000"/>
                      </a:lnSpc>
                    </a:pPr>
                    <a:r>
                      <a:rPr lang="zh-CN" altLang="en-US" sz="1200" dirty="0">
                        <a:solidFill>
                          <a:schemeClr val="tx1">
                            <a:lumMod val="75000"/>
                            <a:lumOff val="25000"/>
                          </a:schemeClr>
                        </a:solidFill>
                        <a:cs typeface="+mn-ea"/>
                        <a:sym typeface="+mn-lt"/>
                      </a:rPr>
                      <a:t>输入标题</a:t>
                    </a:r>
                    <a:endParaRPr lang="en-US" altLang="zh-CN" sz="1200" dirty="0">
                      <a:solidFill>
                        <a:schemeClr val="tx1">
                          <a:lumMod val="75000"/>
                          <a:lumOff val="25000"/>
                        </a:schemeClr>
                      </a:solidFill>
                      <a:cs typeface="+mn-ea"/>
                      <a:sym typeface="+mn-lt"/>
                    </a:endParaRPr>
                  </a:p>
                </p:txBody>
              </p:sp>
              <p:sp>
                <p:nvSpPr>
                  <p:cNvPr id="73" name="矩形 72"/>
                  <p:cNvSpPr/>
                  <p:nvPr/>
                </p:nvSpPr>
                <p:spPr>
                  <a:xfrm>
                    <a:off x="1352303" y="28207"/>
                    <a:ext cx="966504" cy="225703"/>
                  </a:xfrm>
                  <a:prstGeom prst="rect">
                    <a:avLst/>
                  </a:prstGeom>
                </p:spPr>
                <p:txBody>
                  <a:bodyPr wrap="none">
                    <a:spAutoFit/>
                  </a:bodyPr>
                  <a:lstStyle/>
                  <a:p>
                    <a:pPr algn="ctr"/>
                    <a:r>
                      <a:rPr lang="zh-CN" altLang="en-US" sz="500" dirty="0">
                        <a:solidFill>
                          <a:schemeClr val="tx1">
                            <a:lumMod val="75000"/>
                            <a:lumOff val="25000"/>
                          </a:schemeClr>
                        </a:solidFill>
                        <a:cs typeface="+mn-ea"/>
                        <a:sym typeface="+mn-lt"/>
                      </a:rPr>
                      <a:t>Add your title here pleases</a:t>
                    </a:r>
                  </a:p>
                </p:txBody>
              </p:sp>
            </p:grpSp>
            <p:cxnSp>
              <p:nvCxnSpPr>
                <p:cNvPr id="71" name="直接连接符 70"/>
                <p:cNvCxnSpPr/>
                <p:nvPr/>
              </p:nvCxnSpPr>
              <p:spPr>
                <a:xfrm>
                  <a:off x="2325220" y="4931449"/>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9" name="文本框 68"/>
              <p:cNvSpPr txBox="1"/>
              <p:nvPr/>
            </p:nvSpPr>
            <p:spPr>
              <a:xfrm>
                <a:off x="2027695" y="3591092"/>
                <a:ext cx="819028" cy="964366"/>
              </a:xfrm>
              <a:prstGeom prst="rect">
                <a:avLst/>
              </a:prstGeom>
              <a:noFill/>
            </p:spPr>
            <p:txBody>
              <a:bodyPr wrap="none" rtlCol="0">
                <a:spAutoFit/>
              </a:bodyPr>
              <a:lstStyle/>
              <a:p>
                <a:pPr algn="ctr"/>
                <a:r>
                  <a:rPr lang="en-US" altLang="zh-CN" sz="4100" dirty="0">
                    <a:solidFill>
                      <a:schemeClr val="tx2"/>
                    </a:solidFill>
                    <a:cs typeface="+mn-ea"/>
                    <a:sym typeface="+mn-lt"/>
                  </a:rPr>
                  <a:t>04</a:t>
                </a:r>
                <a:endParaRPr lang="zh-CN" altLang="en-US" sz="4100" dirty="0">
                  <a:solidFill>
                    <a:schemeClr val="tx2"/>
                  </a:solidFill>
                  <a:cs typeface="+mn-ea"/>
                  <a:sym typeface="+mn-lt"/>
                </a:endParaRPr>
              </a:p>
            </p:txBody>
          </p:sp>
        </p:grpSp>
      </p:grpSp>
      <p:grpSp>
        <p:nvGrpSpPr>
          <p:cNvPr id="20" name="组合 19"/>
          <p:cNvGrpSpPr/>
          <p:nvPr/>
        </p:nvGrpSpPr>
        <p:grpSpPr>
          <a:xfrm>
            <a:off x="6848962" y="2212393"/>
            <a:ext cx="1901678" cy="2143139"/>
            <a:chOff x="9004950" y="2842447"/>
            <a:chExt cx="2535570" cy="2857519"/>
          </a:xfrm>
        </p:grpSpPr>
        <p:grpSp>
          <p:nvGrpSpPr>
            <p:cNvPr id="89" name="组合 88"/>
            <p:cNvGrpSpPr/>
            <p:nvPr/>
          </p:nvGrpSpPr>
          <p:grpSpPr>
            <a:xfrm>
              <a:off x="9004950" y="2842447"/>
              <a:ext cx="2535570" cy="2857519"/>
              <a:chOff x="1183290" y="2842447"/>
              <a:chExt cx="2535570" cy="2857519"/>
            </a:xfrm>
          </p:grpSpPr>
          <p:sp>
            <p:nvSpPr>
              <p:cNvPr id="90" name="矩形 89"/>
              <p:cNvSpPr/>
              <p:nvPr/>
            </p:nvSpPr>
            <p:spPr>
              <a:xfrm>
                <a:off x="1183290" y="2842447"/>
                <a:ext cx="2535570" cy="285751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91" name="矩形 90"/>
              <p:cNvSpPr/>
              <p:nvPr/>
            </p:nvSpPr>
            <p:spPr>
              <a:xfrm>
                <a:off x="1296665" y="2954952"/>
                <a:ext cx="2308821" cy="2632508"/>
              </a:xfrm>
              <a:prstGeom prst="rect">
                <a:avLst/>
              </a:prstGeom>
              <a:noFill/>
              <a:ln w="3175">
                <a:solidFill>
                  <a:schemeClr val="accent4"/>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grpSp>
        <p:grpSp>
          <p:nvGrpSpPr>
            <p:cNvPr id="74" name="组合 73"/>
            <p:cNvGrpSpPr/>
            <p:nvPr/>
          </p:nvGrpSpPr>
          <p:grpSpPr>
            <a:xfrm>
              <a:off x="9709333" y="3273592"/>
              <a:ext cx="1126804" cy="1848357"/>
              <a:chOff x="1873808" y="3591092"/>
              <a:chExt cx="1126804" cy="1848357"/>
            </a:xfrm>
          </p:grpSpPr>
          <p:grpSp>
            <p:nvGrpSpPr>
              <p:cNvPr id="75" name="组合 74"/>
              <p:cNvGrpSpPr/>
              <p:nvPr/>
            </p:nvGrpSpPr>
            <p:grpSpPr>
              <a:xfrm>
                <a:off x="1903732" y="4776086"/>
                <a:ext cx="1066959" cy="663363"/>
                <a:chOff x="1916432" y="4268086"/>
                <a:chExt cx="1066959" cy="663363"/>
              </a:xfrm>
            </p:grpSpPr>
            <p:grpSp>
              <p:nvGrpSpPr>
                <p:cNvPr id="77" name="组合 76"/>
                <p:cNvGrpSpPr/>
                <p:nvPr/>
              </p:nvGrpSpPr>
              <p:grpSpPr>
                <a:xfrm>
                  <a:off x="1916432" y="4268086"/>
                  <a:ext cx="1066959" cy="513473"/>
                  <a:chOff x="1302075" y="-259563"/>
                  <a:chExt cx="1066959" cy="513473"/>
                </a:xfrm>
              </p:grpSpPr>
              <p:sp>
                <p:nvSpPr>
                  <p:cNvPr id="79" name="矩形 78"/>
                  <p:cNvSpPr/>
                  <p:nvPr/>
                </p:nvSpPr>
                <p:spPr>
                  <a:xfrm>
                    <a:off x="1302075" y="-259563"/>
                    <a:ext cx="1066959" cy="418576"/>
                  </a:xfrm>
                  <a:prstGeom prst="rect">
                    <a:avLst/>
                  </a:prstGeom>
                </p:spPr>
                <p:txBody>
                  <a:bodyPr wrap="none">
                    <a:spAutoFit/>
                  </a:bodyPr>
                  <a:lstStyle/>
                  <a:p>
                    <a:pPr algn="ctr">
                      <a:lnSpc>
                        <a:spcPct val="120000"/>
                      </a:lnSpc>
                    </a:pPr>
                    <a:r>
                      <a:rPr lang="zh-CN" altLang="en-US" sz="1200" dirty="0">
                        <a:solidFill>
                          <a:schemeClr val="tx1">
                            <a:lumMod val="75000"/>
                            <a:lumOff val="25000"/>
                          </a:schemeClr>
                        </a:solidFill>
                        <a:cs typeface="+mn-ea"/>
                        <a:sym typeface="+mn-lt"/>
                      </a:rPr>
                      <a:t>输入标题</a:t>
                    </a:r>
                    <a:endParaRPr lang="en-US" altLang="zh-CN" sz="1200" dirty="0">
                      <a:solidFill>
                        <a:schemeClr val="tx1">
                          <a:lumMod val="75000"/>
                          <a:lumOff val="25000"/>
                        </a:schemeClr>
                      </a:solidFill>
                      <a:cs typeface="+mn-ea"/>
                      <a:sym typeface="+mn-lt"/>
                    </a:endParaRPr>
                  </a:p>
                </p:txBody>
              </p:sp>
              <p:sp>
                <p:nvSpPr>
                  <p:cNvPr id="80" name="矩形 79"/>
                  <p:cNvSpPr/>
                  <p:nvPr/>
                </p:nvSpPr>
                <p:spPr>
                  <a:xfrm>
                    <a:off x="1352303" y="28207"/>
                    <a:ext cx="966504" cy="225703"/>
                  </a:xfrm>
                  <a:prstGeom prst="rect">
                    <a:avLst/>
                  </a:prstGeom>
                </p:spPr>
                <p:txBody>
                  <a:bodyPr wrap="none">
                    <a:spAutoFit/>
                  </a:bodyPr>
                  <a:lstStyle/>
                  <a:p>
                    <a:pPr algn="ctr"/>
                    <a:r>
                      <a:rPr lang="zh-CN" altLang="en-US" sz="500" dirty="0">
                        <a:solidFill>
                          <a:schemeClr val="tx1">
                            <a:lumMod val="75000"/>
                            <a:lumOff val="25000"/>
                          </a:schemeClr>
                        </a:solidFill>
                        <a:cs typeface="+mn-ea"/>
                        <a:sym typeface="+mn-lt"/>
                      </a:rPr>
                      <a:t>Add your title here pleases</a:t>
                    </a:r>
                  </a:p>
                </p:txBody>
              </p:sp>
            </p:grpSp>
            <p:cxnSp>
              <p:nvCxnSpPr>
                <p:cNvPr id="78" name="直接连接符 77"/>
                <p:cNvCxnSpPr/>
                <p:nvPr/>
              </p:nvCxnSpPr>
              <p:spPr>
                <a:xfrm>
                  <a:off x="2325220" y="4931449"/>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6" name="文本框 75"/>
              <p:cNvSpPr txBox="1"/>
              <p:nvPr/>
            </p:nvSpPr>
            <p:spPr>
              <a:xfrm>
                <a:off x="1873808" y="3591092"/>
                <a:ext cx="1126804" cy="964366"/>
              </a:xfrm>
              <a:prstGeom prst="rect">
                <a:avLst/>
              </a:prstGeom>
              <a:noFill/>
            </p:spPr>
            <p:txBody>
              <a:bodyPr wrap="none" rtlCol="0">
                <a:spAutoFit/>
              </a:bodyPr>
              <a:lstStyle/>
              <a:p>
                <a:pPr algn="ctr"/>
                <a:r>
                  <a:rPr lang="en-US" altLang="zh-CN" sz="4100" dirty="0">
                    <a:solidFill>
                      <a:schemeClr val="tx2"/>
                    </a:solidFill>
                    <a:cs typeface="+mn-ea"/>
                    <a:sym typeface="+mn-lt"/>
                  </a:rPr>
                  <a:t>356</a:t>
                </a:r>
                <a:endParaRPr lang="zh-CN" altLang="en-US" sz="4100" dirty="0">
                  <a:solidFill>
                    <a:schemeClr val="tx2"/>
                  </a:solidFill>
                  <a:cs typeface="+mn-ea"/>
                  <a:sym typeface="+mn-lt"/>
                </a:endParaRPr>
              </a:p>
            </p:txBody>
          </p:sp>
        </p:grpSp>
      </p:grpSp>
      <p:grpSp>
        <p:nvGrpSpPr>
          <p:cNvPr id="52" name="组合 51">
            <a:extLst>
              <a:ext uri="{FF2B5EF4-FFF2-40B4-BE49-F238E27FC236}">
                <a16:creationId xmlns:a16="http://schemas.microsoft.com/office/drawing/2014/main" id="{0DBD9623-4C6E-4668-BDD1-5AFA6A756D3C}"/>
              </a:ext>
            </a:extLst>
          </p:cNvPr>
          <p:cNvGrpSpPr/>
          <p:nvPr/>
        </p:nvGrpSpPr>
        <p:grpSpPr>
          <a:xfrm>
            <a:off x="4059077" y="180499"/>
            <a:ext cx="1108234" cy="526732"/>
            <a:chOff x="8897" y="-1980"/>
            <a:chExt cx="2327" cy="1106"/>
          </a:xfrm>
        </p:grpSpPr>
        <p:grpSp>
          <p:nvGrpSpPr>
            <p:cNvPr id="53" name="组合 52">
              <a:extLst>
                <a:ext uri="{FF2B5EF4-FFF2-40B4-BE49-F238E27FC236}">
                  <a16:creationId xmlns:a16="http://schemas.microsoft.com/office/drawing/2014/main" id="{5CB548B8-D14A-4AD3-9114-22D3EB6807C2}"/>
                </a:ext>
              </a:extLst>
            </p:cNvPr>
            <p:cNvGrpSpPr/>
            <p:nvPr/>
          </p:nvGrpSpPr>
          <p:grpSpPr>
            <a:xfrm>
              <a:off x="8897" y="-1980"/>
              <a:ext cx="2327" cy="1106"/>
              <a:chOff x="5357482" y="254000"/>
              <a:chExt cx="1477039" cy="701710"/>
            </a:xfrm>
          </p:grpSpPr>
          <p:sp>
            <p:nvSpPr>
              <p:cNvPr id="55" name="矩形 54">
                <a:extLst>
                  <a:ext uri="{FF2B5EF4-FFF2-40B4-BE49-F238E27FC236}">
                    <a16:creationId xmlns:a16="http://schemas.microsoft.com/office/drawing/2014/main" id="{0C8D1851-A493-45FE-B58C-A9E5789719B6}"/>
                  </a:ext>
                </a:extLst>
              </p:cNvPr>
              <p:cNvSpPr/>
              <p:nvPr/>
            </p:nvSpPr>
            <p:spPr>
              <a:xfrm>
                <a:off x="5357482" y="254000"/>
                <a:ext cx="1477039" cy="566037"/>
              </a:xfrm>
              <a:prstGeom prst="rect">
                <a:avLst/>
              </a:prstGeom>
            </p:spPr>
            <p:txBody>
              <a:bodyPr wrap="none">
                <a:spAutoFit/>
              </a:bodyPr>
              <a:lstStyle/>
              <a:p>
                <a:pPr algn="ctr">
                  <a:lnSpc>
                    <a:spcPct val="120000"/>
                  </a:lnSpc>
                </a:pPr>
                <a:r>
                  <a:rPr lang="zh-CN" altLang="en-US" sz="1800" dirty="0">
                    <a:solidFill>
                      <a:schemeClr val="tx1">
                        <a:lumMod val="75000"/>
                        <a:lumOff val="25000"/>
                      </a:schemeClr>
                    </a:solidFill>
                    <a:cs typeface="+mn-ea"/>
                    <a:sym typeface="+mn-lt"/>
                  </a:rPr>
                  <a:t>输入标题</a:t>
                </a:r>
              </a:p>
            </p:txBody>
          </p:sp>
          <p:sp>
            <p:nvSpPr>
              <p:cNvPr id="56" name="矩形 55">
                <a:extLst>
                  <a:ext uri="{FF2B5EF4-FFF2-40B4-BE49-F238E27FC236}">
                    <a16:creationId xmlns:a16="http://schemas.microsoft.com/office/drawing/2014/main" id="{7D034C46-9910-4529-9DF0-94D41F8D3DDA}"/>
                  </a:ext>
                </a:extLst>
              </p:cNvPr>
              <p:cNvSpPr/>
              <p:nvPr/>
            </p:nvSpPr>
            <p:spPr>
              <a:xfrm>
                <a:off x="5395027" y="668589"/>
                <a:ext cx="1401946" cy="287121"/>
              </a:xfrm>
              <a:prstGeom prst="rect">
                <a:avLst/>
              </a:prstGeom>
            </p:spPr>
            <p:txBody>
              <a:bodyPr wrap="none">
                <a:spAutoFit/>
              </a:bodyPr>
              <a:lstStyle/>
              <a:p>
                <a:pPr algn="ctr"/>
                <a:r>
                  <a:rPr lang="zh-CN" altLang="en-US" sz="800" dirty="0">
                    <a:solidFill>
                      <a:schemeClr val="tx1">
                        <a:lumMod val="75000"/>
                        <a:lumOff val="25000"/>
                      </a:schemeClr>
                    </a:solidFill>
                    <a:cs typeface="+mn-ea"/>
                    <a:sym typeface="+mn-lt"/>
                  </a:rPr>
                  <a:t>Add your title here pleases</a:t>
                </a:r>
              </a:p>
            </p:txBody>
          </p:sp>
        </p:grpSp>
        <p:cxnSp>
          <p:nvCxnSpPr>
            <p:cNvPr id="54" name="直接连接符 53">
              <a:extLst>
                <a:ext uri="{FF2B5EF4-FFF2-40B4-BE49-F238E27FC236}">
                  <a16:creationId xmlns:a16="http://schemas.microsoft.com/office/drawing/2014/main" id="{78B8792E-0D48-4BA8-A950-3D6B11797A75}"/>
                </a:ext>
              </a:extLst>
            </p:cNvPr>
            <p:cNvCxnSpPr/>
            <p:nvPr/>
          </p:nvCxnSpPr>
          <p:spPr>
            <a:xfrm>
              <a:off x="9859" y="-1980"/>
              <a:ext cx="39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0" descr="001e90bc453a118d6b4237"/>
          <p:cNvSpPr>
            <a:spLocks noChangeArrowheads="1"/>
          </p:cNvSpPr>
          <p:nvPr/>
        </p:nvSpPr>
        <p:spPr bwMode="auto">
          <a:xfrm>
            <a:off x="2297114" y="1111409"/>
            <a:ext cx="1863725" cy="1866900"/>
          </a:xfrm>
          <a:prstGeom prst="rect">
            <a:avLst/>
          </a:prstGeom>
          <a:blipFill dpi="0" rotWithShape="1">
            <a:blip r:embed="rId5">
              <a:extLst>
                <a:ext uri="{BEBA8EAE-BF5A-486C-A8C5-ECC9F3942E4B}">
                  <a14:imgProps xmlns:a14="http://schemas.microsoft.com/office/drawing/2010/main">
                    <a14:imgLayer r:embed="rId6">
                      <a14:imgEffect>
                        <a14:colorTemperature colorTemp="5900"/>
                      </a14:imgEffect>
                    </a14:imgLayer>
                  </a14:imgProps>
                </a:ext>
              </a:extLst>
            </a:blip>
            <a:srcRect/>
            <a:stretch>
              <a:fillRect b="-16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zh-CN" altLang="en-US" sz="1800" kern="0">
              <a:solidFill>
                <a:prstClr val="black"/>
              </a:solidFill>
              <a:cs typeface="+mn-ea"/>
              <a:sym typeface="+mn-lt"/>
            </a:endParaRPr>
          </a:p>
        </p:txBody>
      </p:sp>
      <p:sp>
        <p:nvSpPr>
          <p:cNvPr id="29" name="Rectangle 15" descr="160621-20121008053110-8"/>
          <p:cNvSpPr>
            <a:spLocks noChangeArrowheads="1"/>
          </p:cNvSpPr>
          <p:nvPr/>
        </p:nvSpPr>
        <p:spPr bwMode="auto">
          <a:xfrm>
            <a:off x="4279900" y="2435384"/>
            <a:ext cx="2559050" cy="1893888"/>
          </a:xfrm>
          <a:prstGeom prst="rect">
            <a:avLst/>
          </a:prstGeom>
          <a:blipFill dpi="0" rotWithShape="1">
            <a:blip r:embed="rId7">
              <a:extLst>
                <a:ext uri="{BEBA8EAE-BF5A-486C-A8C5-ECC9F3942E4B}">
                  <a14:imgProps xmlns:a14="http://schemas.microsoft.com/office/drawing/2010/main">
                    <a14:imgLayer r:embed="rId8">
                      <a14:imgEffect>
                        <a14:colorTemperature colorTemp="5300"/>
                      </a14:imgEffect>
                    </a14:imgLayer>
                  </a14:imgProps>
                </a:ext>
              </a:extLst>
            </a:blip>
            <a:srcRect/>
            <a:stretch>
              <a:fillRect b="-3489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zh-CN" altLang="en-US" sz="1800" kern="0">
              <a:solidFill>
                <a:prstClr val="black"/>
              </a:solidFill>
              <a:cs typeface="+mn-ea"/>
              <a:sym typeface="+mn-lt"/>
            </a:endParaRPr>
          </a:p>
        </p:txBody>
      </p:sp>
      <p:grpSp>
        <p:nvGrpSpPr>
          <p:cNvPr id="6" name="组合 5"/>
          <p:cNvGrpSpPr/>
          <p:nvPr/>
        </p:nvGrpSpPr>
        <p:grpSpPr>
          <a:xfrm>
            <a:off x="6950076" y="2435385"/>
            <a:ext cx="1230313" cy="1206500"/>
            <a:chOff x="9266768" y="3607859"/>
            <a:chExt cx="1640417" cy="1608667"/>
          </a:xfrm>
        </p:grpSpPr>
        <p:sp>
          <p:nvSpPr>
            <p:cNvPr id="27" name="Rectangle 13"/>
            <p:cNvSpPr>
              <a:spLocks noChangeArrowheads="1"/>
            </p:cNvSpPr>
            <p:nvPr/>
          </p:nvSpPr>
          <p:spPr bwMode="auto">
            <a:xfrm>
              <a:off x="9266768" y="3607859"/>
              <a:ext cx="1640417" cy="1608667"/>
            </a:xfrm>
            <a:prstGeom prst="rect">
              <a:avLst/>
            </a:prstGeom>
            <a:solidFill>
              <a:schemeClr val="accent4"/>
            </a:solidFill>
            <a:ln>
              <a:noFill/>
            </a:ln>
          </p:spPr>
          <p:txBody>
            <a:bodyPr/>
            <a:lstStyle/>
            <a:p>
              <a:pPr>
                <a:defRPr/>
              </a:pPr>
              <a:endParaRPr lang="zh-CN" altLang="en-US" sz="1800" kern="0" dirty="0">
                <a:solidFill>
                  <a:prstClr val="black"/>
                </a:solidFill>
                <a:cs typeface="+mn-ea"/>
                <a:sym typeface="+mn-lt"/>
              </a:endParaRPr>
            </a:p>
          </p:txBody>
        </p:sp>
        <p:grpSp>
          <p:nvGrpSpPr>
            <p:cNvPr id="31" name="Group 17"/>
            <p:cNvGrpSpPr/>
            <p:nvPr/>
          </p:nvGrpSpPr>
          <p:grpSpPr bwMode="auto">
            <a:xfrm>
              <a:off x="9846733" y="4107393"/>
              <a:ext cx="476251" cy="613833"/>
              <a:chOff x="0" y="0"/>
              <a:chExt cx="225" cy="290"/>
            </a:xfrm>
          </p:grpSpPr>
          <p:sp>
            <p:nvSpPr>
              <p:cNvPr id="32" name="Freeform 18"/>
              <p:cNvSpPr/>
              <p:nvPr/>
            </p:nvSpPr>
            <p:spPr bwMode="auto">
              <a:xfrm>
                <a:off x="0" y="0"/>
                <a:ext cx="225" cy="290"/>
              </a:xfrm>
              <a:custGeom>
                <a:avLst/>
                <a:gdLst>
                  <a:gd name="T0" fmla="*/ 21 w 95"/>
                  <a:gd name="T1" fmla="*/ 112 h 123"/>
                  <a:gd name="T2" fmla="*/ 11 w 95"/>
                  <a:gd name="T3" fmla="*/ 112 h 123"/>
                  <a:gd name="T4" fmla="*/ 11 w 95"/>
                  <a:gd name="T5" fmla="*/ 10 h 123"/>
                  <a:gd name="T6" fmla="*/ 90 w 95"/>
                  <a:gd name="T7" fmla="*/ 10 h 123"/>
                  <a:gd name="T8" fmla="*/ 95 w 95"/>
                  <a:gd name="T9" fmla="*/ 5 h 123"/>
                  <a:gd name="T10" fmla="*/ 90 w 95"/>
                  <a:gd name="T11" fmla="*/ 0 h 123"/>
                  <a:gd name="T12" fmla="*/ 5 w 95"/>
                  <a:gd name="T13" fmla="*/ 0 h 123"/>
                  <a:gd name="T14" fmla="*/ 0 w 95"/>
                  <a:gd name="T15" fmla="*/ 5 h 123"/>
                  <a:gd name="T16" fmla="*/ 0 w 95"/>
                  <a:gd name="T17" fmla="*/ 118 h 123"/>
                  <a:gd name="T18" fmla="*/ 5 w 95"/>
                  <a:gd name="T19" fmla="*/ 123 h 123"/>
                  <a:gd name="T20" fmla="*/ 21 w 95"/>
                  <a:gd name="T21" fmla="*/ 123 h 123"/>
                  <a:gd name="T22" fmla="*/ 26 w 95"/>
                  <a:gd name="T23" fmla="*/ 118 h 123"/>
                  <a:gd name="T24" fmla="*/ 21 w 95"/>
                  <a:gd name="T25" fmla="*/ 1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5" h="123">
                    <a:moveTo>
                      <a:pt x="21" y="112"/>
                    </a:moveTo>
                    <a:cubicBezTo>
                      <a:pt x="11" y="112"/>
                      <a:pt x="11" y="112"/>
                      <a:pt x="11" y="112"/>
                    </a:cubicBezTo>
                    <a:cubicBezTo>
                      <a:pt x="11" y="10"/>
                      <a:pt x="11" y="10"/>
                      <a:pt x="11" y="10"/>
                    </a:cubicBezTo>
                    <a:cubicBezTo>
                      <a:pt x="90" y="10"/>
                      <a:pt x="90" y="10"/>
                      <a:pt x="90" y="10"/>
                    </a:cubicBezTo>
                    <a:cubicBezTo>
                      <a:pt x="93" y="10"/>
                      <a:pt x="95" y="8"/>
                      <a:pt x="95" y="5"/>
                    </a:cubicBezTo>
                    <a:cubicBezTo>
                      <a:pt x="95" y="2"/>
                      <a:pt x="93" y="0"/>
                      <a:pt x="90" y="0"/>
                    </a:cubicBezTo>
                    <a:cubicBezTo>
                      <a:pt x="5" y="0"/>
                      <a:pt x="5" y="0"/>
                      <a:pt x="5" y="0"/>
                    </a:cubicBezTo>
                    <a:cubicBezTo>
                      <a:pt x="2" y="0"/>
                      <a:pt x="0" y="2"/>
                      <a:pt x="0" y="5"/>
                    </a:cubicBezTo>
                    <a:cubicBezTo>
                      <a:pt x="0" y="118"/>
                      <a:pt x="0" y="118"/>
                      <a:pt x="0" y="118"/>
                    </a:cubicBezTo>
                    <a:cubicBezTo>
                      <a:pt x="0" y="121"/>
                      <a:pt x="2" y="123"/>
                      <a:pt x="5" y="123"/>
                    </a:cubicBezTo>
                    <a:cubicBezTo>
                      <a:pt x="21" y="123"/>
                      <a:pt x="21" y="123"/>
                      <a:pt x="21" y="123"/>
                    </a:cubicBezTo>
                    <a:cubicBezTo>
                      <a:pt x="24" y="123"/>
                      <a:pt x="26" y="121"/>
                      <a:pt x="26" y="118"/>
                    </a:cubicBezTo>
                    <a:cubicBezTo>
                      <a:pt x="26" y="115"/>
                      <a:pt x="24" y="112"/>
                      <a:pt x="21" y="1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00" kern="0">
                  <a:solidFill>
                    <a:prstClr val="black"/>
                  </a:solidFill>
                  <a:cs typeface="+mn-ea"/>
                  <a:sym typeface="+mn-lt"/>
                </a:endParaRPr>
              </a:p>
            </p:txBody>
          </p:sp>
          <p:sp>
            <p:nvSpPr>
              <p:cNvPr id="33" name="Freeform 19"/>
              <p:cNvSpPr/>
              <p:nvPr/>
            </p:nvSpPr>
            <p:spPr bwMode="auto">
              <a:xfrm>
                <a:off x="142" y="170"/>
                <a:ext cx="83" cy="120"/>
              </a:xfrm>
              <a:custGeom>
                <a:avLst/>
                <a:gdLst>
                  <a:gd name="T0" fmla="*/ 30 w 35"/>
                  <a:gd name="T1" fmla="*/ 0 h 51"/>
                  <a:gd name="T2" fmla="*/ 25 w 35"/>
                  <a:gd name="T3" fmla="*/ 5 h 51"/>
                  <a:gd name="T4" fmla="*/ 25 w 35"/>
                  <a:gd name="T5" fmla="*/ 40 h 51"/>
                  <a:gd name="T6" fmla="*/ 5 w 35"/>
                  <a:gd name="T7" fmla="*/ 40 h 51"/>
                  <a:gd name="T8" fmla="*/ 0 w 35"/>
                  <a:gd name="T9" fmla="*/ 46 h 51"/>
                  <a:gd name="T10" fmla="*/ 5 w 35"/>
                  <a:gd name="T11" fmla="*/ 51 h 51"/>
                  <a:gd name="T12" fmla="*/ 30 w 35"/>
                  <a:gd name="T13" fmla="*/ 51 h 51"/>
                  <a:gd name="T14" fmla="*/ 34 w 35"/>
                  <a:gd name="T15" fmla="*/ 49 h 51"/>
                  <a:gd name="T16" fmla="*/ 35 w 35"/>
                  <a:gd name="T17" fmla="*/ 46 h 51"/>
                  <a:gd name="T18" fmla="*/ 35 w 35"/>
                  <a:gd name="T19" fmla="*/ 5 h 51"/>
                  <a:gd name="T20" fmla="*/ 30 w 35"/>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51">
                    <a:moveTo>
                      <a:pt x="30" y="0"/>
                    </a:moveTo>
                    <a:cubicBezTo>
                      <a:pt x="27" y="0"/>
                      <a:pt x="25" y="2"/>
                      <a:pt x="25" y="5"/>
                    </a:cubicBezTo>
                    <a:cubicBezTo>
                      <a:pt x="25" y="40"/>
                      <a:pt x="25" y="40"/>
                      <a:pt x="25" y="40"/>
                    </a:cubicBezTo>
                    <a:cubicBezTo>
                      <a:pt x="5" y="40"/>
                      <a:pt x="5" y="40"/>
                      <a:pt x="5" y="40"/>
                    </a:cubicBezTo>
                    <a:cubicBezTo>
                      <a:pt x="2" y="40"/>
                      <a:pt x="0" y="43"/>
                      <a:pt x="0" y="46"/>
                    </a:cubicBezTo>
                    <a:cubicBezTo>
                      <a:pt x="0" y="49"/>
                      <a:pt x="2" y="51"/>
                      <a:pt x="5" y="51"/>
                    </a:cubicBezTo>
                    <a:cubicBezTo>
                      <a:pt x="30" y="51"/>
                      <a:pt x="30" y="51"/>
                      <a:pt x="30" y="51"/>
                    </a:cubicBezTo>
                    <a:cubicBezTo>
                      <a:pt x="32" y="51"/>
                      <a:pt x="33" y="50"/>
                      <a:pt x="34" y="49"/>
                    </a:cubicBezTo>
                    <a:cubicBezTo>
                      <a:pt x="35" y="48"/>
                      <a:pt x="35" y="47"/>
                      <a:pt x="35" y="46"/>
                    </a:cubicBezTo>
                    <a:cubicBezTo>
                      <a:pt x="35" y="5"/>
                      <a:pt x="35" y="5"/>
                      <a:pt x="35" y="5"/>
                    </a:cubicBezTo>
                    <a:cubicBezTo>
                      <a:pt x="35" y="2"/>
                      <a:pt x="33"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00" kern="0">
                  <a:solidFill>
                    <a:prstClr val="black"/>
                  </a:solidFill>
                  <a:cs typeface="+mn-ea"/>
                  <a:sym typeface="+mn-lt"/>
                </a:endParaRPr>
              </a:p>
            </p:txBody>
          </p:sp>
          <p:sp>
            <p:nvSpPr>
              <p:cNvPr id="34" name="Freeform 20"/>
              <p:cNvSpPr>
                <a:spLocks noEditPoints="1"/>
              </p:cNvSpPr>
              <p:nvPr/>
            </p:nvSpPr>
            <p:spPr bwMode="auto">
              <a:xfrm>
                <a:off x="81" y="59"/>
                <a:ext cx="141" cy="205"/>
              </a:xfrm>
              <a:custGeom>
                <a:avLst/>
                <a:gdLst>
                  <a:gd name="T0" fmla="*/ 52 w 60"/>
                  <a:gd name="T1" fmla="*/ 2 h 87"/>
                  <a:gd name="T2" fmla="*/ 46 w 60"/>
                  <a:gd name="T3" fmla="*/ 0 h 87"/>
                  <a:gd name="T4" fmla="*/ 35 w 60"/>
                  <a:gd name="T5" fmla="*/ 7 h 87"/>
                  <a:gd name="T6" fmla="*/ 1 w 60"/>
                  <a:gd name="T7" fmla="*/ 66 h 87"/>
                  <a:gd name="T8" fmla="*/ 0 w 60"/>
                  <a:gd name="T9" fmla="*/ 69 h 87"/>
                  <a:gd name="T10" fmla="*/ 0 w 60"/>
                  <a:gd name="T11" fmla="*/ 82 h 87"/>
                  <a:gd name="T12" fmla="*/ 3 w 60"/>
                  <a:gd name="T13" fmla="*/ 87 h 87"/>
                  <a:gd name="T14" fmla="*/ 6 w 60"/>
                  <a:gd name="T15" fmla="*/ 87 h 87"/>
                  <a:gd name="T16" fmla="*/ 8 w 60"/>
                  <a:gd name="T17" fmla="*/ 87 h 87"/>
                  <a:gd name="T18" fmla="*/ 20 w 60"/>
                  <a:gd name="T19" fmla="*/ 80 h 87"/>
                  <a:gd name="T20" fmla="*/ 22 w 60"/>
                  <a:gd name="T21" fmla="*/ 78 h 87"/>
                  <a:gd name="T22" fmla="*/ 56 w 60"/>
                  <a:gd name="T23" fmla="*/ 19 h 87"/>
                  <a:gd name="T24" fmla="*/ 52 w 60"/>
                  <a:gd name="T25" fmla="*/ 2 h 87"/>
                  <a:gd name="T26" fmla="*/ 47 w 60"/>
                  <a:gd name="T27" fmla="*/ 14 h 87"/>
                  <a:gd name="T28" fmla="*/ 14 w 60"/>
                  <a:gd name="T29" fmla="*/ 72 h 87"/>
                  <a:gd name="T30" fmla="*/ 11 w 60"/>
                  <a:gd name="T31" fmla="*/ 73 h 87"/>
                  <a:gd name="T32" fmla="*/ 11 w 60"/>
                  <a:gd name="T33" fmla="*/ 70 h 87"/>
                  <a:gd name="T34" fmla="*/ 44 w 60"/>
                  <a:gd name="T35" fmla="*/ 12 h 87"/>
                  <a:gd name="T36" fmla="*/ 47 w 60"/>
                  <a:gd name="T37" fmla="*/ 11 h 87"/>
                  <a:gd name="T38" fmla="*/ 47 w 60"/>
                  <a:gd name="T39" fmla="*/ 1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87">
                    <a:moveTo>
                      <a:pt x="52" y="2"/>
                    </a:moveTo>
                    <a:cubicBezTo>
                      <a:pt x="50" y="1"/>
                      <a:pt x="48" y="0"/>
                      <a:pt x="46" y="0"/>
                    </a:cubicBezTo>
                    <a:cubicBezTo>
                      <a:pt x="41" y="0"/>
                      <a:pt x="37" y="3"/>
                      <a:pt x="35" y="7"/>
                    </a:cubicBezTo>
                    <a:cubicBezTo>
                      <a:pt x="1" y="66"/>
                      <a:pt x="1" y="66"/>
                      <a:pt x="1" y="66"/>
                    </a:cubicBezTo>
                    <a:cubicBezTo>
                      <a:pt x="0" y="67"/>
                      <a:pt x="0" y="68"/>
                      <a:pt x="0" y="69"/>
                    </a:cubicBezTo>
                    <a:cubicBezTo>
                      <a:pt x="0" y="82"/>
                      <a:pt x="0" y="82"/>
                      <a:pt x="0" y="82"/>
                    </a:cubicBezTo>
                    <a:cubicBezTo>
                      <a:pt x="0" y="84"/>
                      <a:pt x="1" y="86"/>
                      <a:pt x="3" y="87"/>
                    </a:cubicBezTo>
                    <a:cubicBezTo>
                      <a:pt x="4" y="87"/>
                      <a:pt x="5" y="87"/>
                      <a:pt x="6" y="87"/>
                    </a:cubicBezTo>
                    <a:cubicBezTo>
                      <a:pt x="7" y="87"/>
                      <a:pt x="7" y="87"/>
                      <a:pt x="8" y="87"/>
                    </a:cubicBezTo>
                    <a:cubicBezTo>
                      <a:pt x="20" y="80"/>
                      <a:pt x="20" y="80"/>
                      <a:pt x="20" y="80"/>
                    </a:cubicBezTo>
                    <a:cubicBezTo>
                      <a:pt x="21" y="80"/>
                      <a:pt x="22" y="79"/>
                      <a:pt x="22" y="78"/>
                    </a:cubicBezTo>
                    <a:cubicBezTo>
                      <a:pt x="56" y="19"/>
                      <a:pt x="56" y="19"/>
                      <a:pt x="56" y="19"/>
                    </a:cubicBezTo>
                    <a:cubicBezTo>
                      <a:pt x="60" y="13"/>
                      <a:pt x="58" y="6"/>
                      <a:pt x="52" y="2"/>
                    </a:cubicBezTo>
                    <a:close/>
                    <a:moveTo>
                      <a:pt x="47" y="14"/>
                    </a:moveTo>
                    <a:cubicBezTo>
                      <a:pt x="14" y="72"/>
                      <a:pt x="14" y="72"/>
                      <a:pt x="14" y="72"/>
                    </a:cubicBezTo>
                    <a:cubicBezTo>
                      <a:pt x="11" y="73"/>
                      <a:pt x="11" y="73"/>
                      <a:pt x="11" y="73"/>
                    </a:cubicBezTo>
                    <a:cubicBezTo>
                      <a:pt x="11" y="70"/>
                      <a:pt x="11" y="70"/>
                      <a:pt x="11" y="70"/>
                    </a:cubicBezTo>
                    <a:cubicBezTo>
                      <a:pt x="44" y="12"/>
                      <a:pt x="44" y="12"/>
                      <a:pt x="44" y="12"/>
                    </a:cubicBezTo>
                    <a:cubicBezTo>
                      <a:pt x="44" y="11"/>
                      <a:pt x="46" y="11"/>
                      <a:pt x="47" y="11"/>
                    </a:cubicBezTo>
                    <a:cubicBezTo>
                      <a:pt x="47" y="12"/>
                      <a:pt x="48" y="13"/>
                      <a:pt x="47"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00" kern="0">
                  <a:solidFill>
                    <a:prstClr val="black"/>
                  </a:solidFill>
                  <a:cs typeface="+mn-ea"/>
                  <a:sym typeface="+mn-lt"/>
                </a:endParaRPr>
              </a:p>
            </p:txBody>
          </p:sp>
          <p:sp>
            <p:nvSpPr>
              <p:cNvPr id="35" name="Freeform 21"/>
              <p:cNvSpPr/>
              <p:nvPr/>
            </p:nvSpPr>
            <p:spPr bwMode="auto">
              <a:xfrm>
                <a:off x="41" y="83"/>
                <a:ext cx="89" cy="23"/>
              </a:xfrm>
              <a:custGeom>
                <a:avLst/>
                <a:gdLst>
                  <a:gd name="T0" fmla="*/ 38 w 38"/>
                  <a:gd name="T1" fmla="*/ 5 h 10"/>
                  <a:gd name="T2" fmla="*/ 32 w 38"/>
                  <a:gd name="T3" fmla="*/ 0 h 10"/>
                  <a:gd name="T4" fmla="*/ 6 w 38"/>
                  <a:gd name="T5" fmla="*/ 0 h 10"/>
                  <a:gd name="T6" fmla="*/ 0 w 38"/>
                  <a:gd name="T7" fmla="*/ 5 h 10"/>
                  <a:gd name="T8" fmla="*/ 6 w 38"/>
                  <a:gd name="T9" fmla="*/ 10 h 10"/>
                  <a:gd name="T10" fmla="*/ 32 w 38"/>
                  <a:gd name="T11" fmla="*/ 10 h 10"/>
                  <a:gd name="T12" fmla="*/ 38 w 38"/>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38" h="10">
                    <a:moveTo>
                      <a:pt x="38" y="5"/>
                    </a:moveTo>
                    <a:cubicBezTo>
                      <a:pt x="38" y="2"/>
                      <a:pt x="35" y="0"/>
                      <a:pt x="32" y="0"/>
                    </a:cubicBezTo>
                    <a:cubicBezTo>
                      <a:pt x="6" y="0"/>
                      <a:pt x="6" y="0"/>
                      <a:pt x="6" y="0"/>
                    </a:cubicBezTo>
                    <a:cubicBezTo>
                      <a:pt x="3" y="0"/>
                      <a:pt x="0" y="2"/>
                      <a:pt x="0" y="5"/>
                    </a:cubicBezTo>
                    <a:cubicBezTo>
                      <a:pt x="0" y="8"/>
                      <a:pt x="3" y="10"/>
                      <a:pt x="6" y="10"/>
                    </a:cubicBezTo>
                    <a:cubicBezTo>
                      <a:pt x="32" y="10"/>
                      <a:pt x="32" y="10"/>
                      <a:pt x="32" y="10"/>
                    </a:cubicBezTo>
                    <a:cubicBezTo>
                      <a:pt x="35" y="10"/>
                      <a:pt x="38" y="8"/>
                      <a:pt x="38"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00" kern="0">
                  <a:solidFill>
                    <a:prstClr val="black"/>
                  </a:solidFill>
                  <a:cs typeface="+mn-ea"/>
                  <a:sym typeface="+mn-lt"/>
                </a:endParaRPr>
              </a:p>
            </p:txBody>
          </p:sp>
          <p:sp>
            <p:nvSpPr>
              <p:cNvPr id="36" name="Freeform 22"/>
              <p:cNvSpPr/>
              <p:nvPr/>
            </p:nvSpPr>
            <p:spPr bwMode="auto">
              <a:xfrm>
                <a:off x="41" y="132"/>
                <a:ext cx="56" cy="24"/>
              </a:xfrm>
              <a:custGeom>
                <a:avLst/>
                <a:gdLst>
                  <a:gd name="T0" fmla="*/ 6 w 24"/>
                  <a:gd name="T1" fmla="*/ 0 h 10"/>
                  <a:gd name="T2" fmla="*/ 0 w 24"/>
                  <a:gd name="T3" fmla="*/ 5 h 10"/>
                  <a:gd name="T4" fmla="*/ 6 w 24"/>
                  <a:gd name="T5" fmla="*/ 10 h 10"/>
                  <a:gd name="T6" fmla="*/ 19 w 24"/>
                  <a:gd name="T7" fmla="*/ 10 h 10"/>
                  <a:gd name="T8" fmla="*/ 24 w 24"/>
                  <a:gd name="T9" fmla="*/ 5 h 10"/>
                  <a:gd name="T10" fmla="*/ 19 w 24"/>
                  <a:gd name="T11" fmla="*/ 0 h 10"/>
                  <a:gd name="T12" fmla="*/ 6 w 2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0"/>
                    </a:moveTo>
                    <a:cubicBezTo>
                      <a:pt x="3" y="0"/>
                      <a:pt x="0" y="2"/>
                      <a:pt x="0" y="5"/>
                    </a:cubicBezTo>
                    <a:cubicBezTo>
                      <a:pt x="0" y="8"/>
                      <a:pt x="3" y="10"/>
                      <a:pt x="6" y="10"/>
                    </a:cubicBezTo>
                    <a:cubicBezTo>
                      <a:pt x="19" y="10"/>
                      <a:pt x="19" y="10"/>
                      <a:pt x="19" y="10"/>
                    </a:cubicBezTo>
                    <a:cubicBezTo>
                      <a:pt x="22" y="10"/>
                      <a:pt x="24" y="8"/>
                      <a:pt x="24" y="5"/>
                    </a:cubicBezTo>
                    <a:cubicBezTo>
                      <a:pt x="24" y="2"/>
                      <a:pt x="22" y="0"/>
                      <a:pt x="19" y="0"/>
                    </a:cubicBez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00" kern="0">
                  <a:solidFill>
                    <a:prstClr val="black"/>
                  </a:solidFill>
                  <a:cs typeface="+mn-ea"/>
                  <a:sym typeface="+mn-lt"/>
                </a:endParaRPr>
              </a:p>
            </p:txBody>
          </p:sp>
        </p:grpSp>
      </p:grpSp>
      <p:grpSp>
        <p:nvGrpSpPr>
          <p:cNvPr id="7" name="组合 6"/>
          <p:cNvGrpSpPr/>
          <p:nvPr/>
        </p:nvGrpSpPr>
        <p:grpSpPr>
          <a:xfrm>
            <a:off x="6272214" y="1111410"/>
            <a:ext cx="1225550" cy="1206500"/>
            <a:chOff x="8362951" y="1842559"/>
            <a:chExt cx="1634067" cy="1608667"/>
          </a:xfrm>
        </p:grpSpPr>
        <p:sp>
          <p:nvSpPr>
            <p:cNvPr id="26" name="Rectangle 12"/>
            <p:cNvSpPr>
              <a:spLocks noChangeArrowheads="1"/>
            </p:cNvSpPr>
            <p:nvPr/>
          </p:nvSpPr>
          <p:spPr bwMode="auto">
            <a:xfrm>
              <a:off x="8362951" y="1842559"/>
              <a:ext cx="1634067" cy="1608667"/>
            </a:xfrm>
            <a:prstGeom prst="rect">
              <a:avLst/>
            </a:prstGeom>
            <a:solidFill>
              <a:schemeClr val="accent5"/>
            </a:solidFill>
            <a:ln>
              <a:noFill/>
            </a:ln>
          </p:spPr>
          <p:txBody>
            <a:bodyPr/>
            <a:lstStyle/>
            <a:p>
              <a:pPr>
                <a:defRPr/>
              </a:pPr>
              <a:endParaRPr lang="zh-CN" altLang="zh-CN" sz="1800" kern="0" dirty="0">
                <a:solidFill>
                  <a:prstClr val="black"/>
                </a:solidFill>
                <a:cs typeface="+mn-ea"/>
                <a:sym typeface="+mn-lt"/>
              </a:endParaRPr>
            </a:p>
          </p:txBody>
        </p:sp>
        <p:grpSp>
          <p:nvGrpSpPr>
            <p:cNvPr id="37" name="Group 23"/>
            <p:cNvGrpSpPr/>
            <p:nvPr/>
          </p:nvGrpSpPr>
          <p:grpSpPr bwMode="auto">
            <a:xfrm>
              <a:off x="8881534" y="2301876"/>
              <a:ext cx="590551" cy="590549"/>
              <a:chOff x="0" y="0"/>
              <a:chExt cx="279" cy="279"/>
            </a:xfrm>
          </p:grpSpPr>
          <p:sp>
            <p:nvSpPr>
              <p:cNvPr id="38" name="Freeform 24"/>
              <p:cNvSpPr>
                <a:spLocks noEditPoints="1"/>
              </p:cNvSpPr>
              <p:nvPr/>
            </p:nvSpPr>
            <p:spPr bwMode="auto">
              <a:xfrm>
                <a:off x="0" y="0"/>
                <a:ext cx="279" cy="279"/>
              </a:xfrm>
              <a:custGeom>
                <a:avLst/>
                <a:gdLst>
                  <a:gd name="T0" fmla="*/ 114 w 118"/>
                  <a:gd name="T1" fmla="*/ 46 h 118"/>
                  <a:gd name="T2" fmla="*/ 103 w 118"/>
                  <a:gd name="T3" fmla="*/ 38 h 118"/>
                  <a:gd name="T4" fmla="*/ 107 w 118"/>
                  <a:gd name="T5" fmla="*/ 24 h 118"/>
                  <a:gd name="T6" fmla="*/ 89 w 118"/>
                  <a:gd name="T7" fmla="*/ 11 h 118"/>
                  <a:gd name="T8" fmla="*/ 76 w 118"/>
                  <a:gd name="T9" fmla="*/ 13 h 118"/>
                  <a:gd name="T10" fmla="*/ 68 w 118"/>
                  <a:gd name="T11" fmla="*/ 1 h 118"/>
                  <a:gd name="T12" fmla="*/ 46 w 118"/>
                  <a:gd name="T13" fmla="*/ 4 h 118"/>
                  <a:gd name="T14" fmla="*/ 39 w 118"/>
                  <a:gd name="T15" fmla="*/ 15 h 118"/>
                  <a:gd name="T16" fmla="*/ 24 w 118"/>
                  <a:gd name="T17" fmla="*/ 11 h 118"/>
                  <a:gd name="T18" fmla="*/ 11 w 118"/>
                  <a:gd name="T19" fmla="*/ 29 h 118"/>
                  <a:gd name="T20" fmla="*/ 14 w 118"/>
                  <a:gd name="T21" fmla="*/ 43 h 118"/>
                  <a:gd name="T22" fmla="*/ 1 w 118"/>
                  <a:gd name="T23" fmla="*/ 50 h 118"/>
                  <a:gd name="T24" fmla="*/ 1 w 118"/>
                  <a:gd name="T25" fmla="*/ 68 h 118"/>
                  <a:gd name="T26" fmla="*/ 14 w 118"/>
                  <a:gd name="T27" fmla="*/ 75 h 118"/>
                  <a:gd name="T28" fmla="*/ 11 w 118"/>
                  <a:gd name="T29" fmla="*/ 89 h 118"/>
                  <a:gd name="T30" fmla="*/ 24 w 118"/>
                  <a:gd name="T31" fmla="*/ 106 h 118"/>
                  <a:gd name="T32" fmla="*/ 39 w 118"/>
                  <a:gd name="T33" fmla="*/ 103 h 118"/>
                  <a:gd name="T34" fmla="*/ 46 w 118"/>
                  <a:gd name="T35" fmla="*/ 114 h 118"/>
                  <a:gd name="T36" fmla="*/ 59 w 118"/>
                  <a:gd name="T37" fmla="*/ 118 h 118"/>
                  <a:gd name="T38" fmla="*/ 72 w 118"/>
                  <a:gd name="T39" fmla="*/ 114 h 118"/>
                  <a:gd name="T40" fmla="*/ 80 w 118"/>
                  <a:gd name="T41" fmla="*/ 103 h 118"/>
                  <a:gd name="T42" fmla="*/ 94 w 118"/>
                  <a:gd name="T43" fmla="*/ 106 h 118"/>
                  <a:gd name="T44" fmla="*/ 107 w 118"/>
                  <a:gd name="T45" fmla="*/ 89 h 118"/>
                  <a:gd name="T46" fmla="*/ 105 w 118"/>
                  <a:gd name="T47" fmla="*/ 75 h 118"/>
                  <a:gd name="T48" fmla="*/ 118 w 118"/>
                  <a:gd name="T49" fmla="*/ 68 h 118"/>
                  <a:gd name="T50" fmla="*/ 118 w 118"/>
                  <a:gd name="T51" fmla="*/ 50 h 118"/>
                  <a:gd name="T52" fmla="*/ 99 w 118"/>
                  <a:gd name="T53" fmla="*/ 66 h 118"/>
                  <a:gd name="T54" fmla="*/ 93 w 118"/>
                  <a:gd name="T55" fmla="*/ 77 h 118"/>
                  <a:gd name="T56" fmla="*/ 97 w 118"/>
                  <a:gd name="T57" fmla="*/ 90 h 118"/>
                  <a:gd name="T58" fmla="*/ 82 w 118"/>
                  <a:gd name="T59" fmla="*/ 92 h 118"/>
                  <a:gd name="T60" fmla="*/ 70 w 118"/>
                  <a:gd name="T61" fmla="*/ 96 h 118"/>
                  <a:gd name="T62" fmla="*/ 64 w 118"/>
                  <a:gd name="T63" fmla="*/ 107 h 118"/>
                  <a:gd name="T64" fmla="*/ 52 w 118"/>
                  <a:gd name="T65" fmla="*/ 99 h 118"/>
                  <a:gd name="T66" fmla="*/ 41 w 118"/>
                  <a:gd name="T67" fmla="*/ 93 h 118"/>
                  <a:gd name="T68" fmla="*/ 28 w 118"/>
                  <a:gd name="T69" fmla="*/ 96 h 118"/>
                  <a:gd name="T70" fmla="*/ 26 w 118"/>
                  <a:gd name="T71" fmla="*/ 82 h 118"/>
                  <a:gd name="T72" fmla="*/ 23 w 118"/>
                  <a:gd name="T73" fmla="*/ 70 h 118"/>
                  <a:gd name="T74" fmla="*/ 11 w 118"/>
                  <a:gd name="T75" fmla="*/ 63 h 118"/>
                  <a:gd name="T76" fmla="*/ 11 w 118"/>
                  <a:gd name="T77" fmla="*/ 54 h 118"/>
                  <a:gd name="T78" fmla="*/ 23 w 118"/>
                  <a:gd name="T79" fmla="*/ 48 h 118"/>
                  <a:gd name="T80" fmla="*/ 26 w 118"/>
                  <a:gd name="T81" fmla="*/ 36 h 118"/>
                  <a:gd name="T82" fmla="*/ 28 w 118"/>
                  <a:gd name="T83" fmla="*/ 21 h 118"/>
                  <a:gd name="T84" fmla="*/ 41 w 118"/>
                  <a:gd name="T85" fmla="*/ 25 h 118"/>
                  <a:gd name="T86" fmla="*/ 52 w 118"/>
                  <a:gd name="T87" fmla="*/ 19 h 118"/>
                  <a:gd name="T88" fmla="*/ 64 w 118"/>
                  <a:gd name="T89" fmla="*/ 10 h 118"/>
                  <a:gd name="T90" fmla="*/ 70 w 118"/>
                  <a:gd name="T91" fmla="*/ 22 h 118"/>
                  <a:gd name="T92" fmla="*/ 82 w 118"/>
                  <a:gd name="T93" fmla="*/ 25 h 118"/>
                  <a:gd name="T94" fmla="*/ 97 w 118"/>
                  <a:gd name="T95" fmla="*/ 28 h 118"/>
                  <a:gd name="T96" fmla="*/ 93 w 118"/>
                  <a:gd name="T97" fmla="*/ 41 h 118"/>
                  <a:gd name="T98" fmla="*/ 99 w 118"/>
                  <a:gd name="T99" fmla="*/ 51 h 118"/>
                  <a:gd name="T100" fmla="*/ 108 w 118"/>
                  <a:gd name="T101" fmla="*/ 5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8" h="118">
                    <a:moveTo>
                      <a:pt x="118" y="50"/>
                    </a:moveTo>
                    <a:cubicBezTo>
                      <a:pt x="117" y="48"/>
                      <a:pt x="116" y="46"/>
                      <a:pt x="114" y="46"/>
                    </a:cubicBezTo>
                    <a:cubicBezTo>
                      <a:pt x="105" y="43"/>
                      <a:pt x="105" y="43"/>
                      <a:pt x="105" y="43"/>
                    </a:cubicBezTo>
                    <a:cubicBezTo>
                      <a:pt x="104" y="41"/>
                      <a:pt x="104" y="39"/>
                      <a:pt x="103" y="38"/>
                    </a:cubicBezTo>
                    <a:cubicBezTo>
                      <a:pt x="107" y="29"/>
                      <a:pt x="107" y="29"/>
                      <a:pt x="107" y="29"/>
                    </a:cubicBezTo>
                    <a:cubicBezTo>
                      <a:pt x="108" y="27"/>
                      <a:pt x="108" y="25"/>
                      <a:pt x="107" y="24"/>
                    </a:cubicBezTo>
                    <a:cubicBezTo>
                      <a:pt x="103" y="19"/>
                      <a:pt x="99" y="15"/>
                      <a:pt x="94" y="11"/>
                    </a:cubicBezTo>
                    <a:cubicBezTo>
                      <a:pt x="93" y="10"/>
                      <a:pt x="91" y="10"/>
                      <a:pt x="89" y="11"/>
                    </a:cubicBezTo>
                    <a:cubicBezTo>
                      <a:pt x="80" y="15"/>
                      <a:pt x="80" y="15"/>
                      <a:pt x="80" y="15"/>
                    </a:cubicBezTo>
                    <a:cubicBezTo>
                      <a:pt x="79" y="14"/>
                      <a:pt x="77" y="14"/>
                      <a:pt x="76" y="13"/>
                    </a:cubicBezTo>
                    <a:cubicBezTo>
                      <a:pt x="72" y="4"/>
                      <a:pt x="72" y="4"/>
                      <a:pt x="72" y="4"/>
                    </a:cubicBezTo>
                    <a:cubicBezTo>
                      <a:pt x="72" y="2"/>
                      <a:pt x="70" y="1"/>
                      <a:pt x="68" y="1"/>
                    </a:cubicBezTo>
                    <a:cubicBezTo>
                      <a:pt x="62" y="0"/>
                      <a:pt x="57" y="0"/>
                      <a:pt x="50" y="1"/>
                    </a:cubicBezTo>
                    <a:cubicBezTo>
                      <a:pt x="49" y="1"/>
                      <a:pt x="47" y="2"/>
                      <a:pt x="46" y="4"/>
                    </a:cubicBezTo>
                    <a:cubicBezTo>
                      <a:pt x="43" y="13"/>
                      <a:pt x="43" y="13"/>
                      <a:pt x="43" y="13"/>
                    </a:cubicBezTo>
                    <a:cubicBezTo>
                      <a:pt x="42" y="14"/>
                      <a:pt x="40" y="14"/>
                      <a:pt x="39" y="15"/>
                    </a:cubicBezTo>
                    <a:cubicBezTo>
                      <a:pt x="30" y="11"/>
                      <a:pt x="30" y="11"/>
                      <a:pt x="30" y="11"/>
                    </a:cubicBezTo>
                    <a:cubicBezTo>
                      <a:pt x="28" y="10"/>
                      <a:pt x="26" y="10"/>
                      <a:pt x="24" y="11"/>
                    </a:cubicBezTo>
                    <a:cubicBezTo>
                      <a:pt x="20" y="15"/>
                      <a:pt x="15" y="19"/>
                      <a:pt x="12" y="24"/>
                    </a:cubicBezTo>
                    <a:cubicBezTo>
                      <a:pt x="11" y="25"/>
                      <a:pt x="11" y="27"/>
                      <a:pt x="11" y="29"/>
                    </a:cubicBezTo>
                    <a:cubicBezTo>
                      <a:pt x="16" y="38"/>
                      <a:pt x="16" y="38"/>
                      <a:pt x="16" y="38"/>
                    </a:cubicBezTo>
                    <a:cubicBezTo>
                      <a:pt x="15" y="39"/>
                      <a:pt x="14" y="41"/>
                      <a:pt x="14" y="43"/>
                    </a:cubicBezTo>
                    <a:cubicBezTo>
                      <a:pt x="4" y="46"/>
                      <a:pt x="4" y="46"/>
                      <a:pt x="4" y="46"/>
                    </a:cubicBezTo>
                    <a:cubicBezTo>
                      <a:pt x="3" y="46"/>
                      <a:pt x="1" y="48"/>
                      <a:pt x="1" y="50"/>
                    </a:cubicBezTo>
                    <a:cubicBezTo>
                      <a:pt x="1" y="53"/>
                      <a:pt x="0" y="56"/>
                      <a:pt x="0" y="59"/>
                    </a:cubicBezTo>
                    <a:cubicBezTo>
                      <a:pt x="0" y="62"/>
                      <a:pt x="1" y="64"/>
                      <a:pt x="1" y="68"/>
                    </a:cubicBezTo>
                    <a:cubicBezTo>
                      <a:pt x="1" y="70"/>
                      <a:pt x="3" y="71"/>
                      <a:pt x="4" y="72"/>
                    </a:cubicBezTo>
                    <a:cubicBezTo>
                      <a:pt x="14" y="75"/>
                      <a:pt x="14" y="75"/>
                      <a:pt x="14" y="75"/>
                    </a:cubicBezTo>
                    <a:cubicBezTo>
                      <a:pt x="14" y="77"/>
                      <a:pt x="15" y="78"/>
                      <a:pt x="16" y="80"/>
                    </a:cubicBezTo>
                    <a:cubicBezTo>
                      <a:pt x="11" y="89"/>
                      <a:pt x="11" y="89"/>
                      <a:pt x="11" y="89"/>
                    </a:cubicBezTo>
                    <a:cubicBezTo>
                      <a:pt x="11" y="90"/>
                      <a:pt x="11" y="92"/>
                      <a:pt x="12" y="94"/>
                    </a:cubicBezTo>
                    <a:cubicBezTo>
                      <a:pt x="15" y="99"/>
                      <a:pt x="20" y="103"/>
                      <a:pt x="24" y="106"/>
                    </a:cubicBezTo>
                    <a:cubicBezTo>
                      <a:pt x="26" y="107"/>
                      <a:pt x="28" y="108"/>
                      <a:pt x="30" y="107"/>
                    </a:cubicBezTo>
                    <a:cubicBezTo>
                      <a:pt x="39" y="103"/>
                      <a:pt x="39" y="103"/>
                      <a:pt x="39" y="103"/>
                    </a:cubicBezTo>
                    <a:cubicBezTo>
                      <a:pt x="40" y="103"/>
                      <a:pt x="42" y="104"/>
                      <a:pt x="43" y="104"/>
                    </a:cubicBezTo>
                    <a:cubicBezTo>
                      <a:pt x="46" y="114"/>
                      <a:pt x="46" y="114"/>
                      <a:pt x="46" y="114"/>
                    </a:cubicBezTo>
                    <a:cubicBezTo>
                      <a:pt x="47" y="116"/>
                      <a:pt x="49" y="117"/>
                      <a:pt x="50" y="117"/>
                    </a:cubicBezTo>
                    <a:cubicBezTo>
                      <a:pt x="54" y="118"/>
                      <a:pt x="57" y="118"/>
                      <a:pt x="59" y="118"/>
                    </a:cubicBezTo>
                    <a:cubicBezTo>
                      <a:pt x="62" y="118"/>
                      <a:pt x="65" y="118"/>
                      <a:pt x="68" y="117"/>
                    </a:cubicBezTo>
                    <a:cubicBezTo>
                      <a:pt x="70" y="117"/>
                      <a:pt x="72" y="116"/>
                      <a:pt x="72" y="114"/>
                    </a:cubicBezTo>
                    <a:cubicBezTo>
                      <a:pt x="76" y="104"/>
                      <a:pt x="76" y="104"/>
                      <a:pt x="76" y="104"/>
                    </a:cubicBezTo>
                    <a:cubicBezTo>
                      <a:pt x="77" y="104"/>
                      <a:pt x="79" y="103"/>
                      <a:pt x="80" y="103"/>
                    </a:cubicBezTo>
                    <a:cubicBezTo>
                      <a:pt x="89" y="107"/>
                      <a:pt x="89" y="107"/>
                      <a:pt x="89" y="107"/>
                    </a:cubicBezTo>
                    <a:cubicBezTo>
                      <a:pt x="91" y="108"/>
                      <a:pt x="93" y="107"/>
                      <a:pt x="94" y="106"/>
                    </a:cubicBezTo>
                    <a:cubicBezTo>
                      <a:pt x="99" y="103"/>
                      <a:pt x="103" y="99"/>
                      <a:pt x="107" y="94"/>
                    </a:cubicBezTo>
                    <a:cubicBezTo>
                      <a:pt x="108" y="92"/>
                      <a:pt x="108" y="90"/>
                      <a:pt x="107" y="89"/>
                    </a:cubicBezTo>
                    <a:cubicBezTo>
                      <a:pt x="103" y="80"/>
                      <a:pt x="103" y="80"/>
                      <a:pt x="103" y="80"/>
                    </a:cubicBezTo>
                    <a:cubicBezTo>
                      <a:pt x="104" y="78"/>
                      <a:pt x="104" y="77"/>
                      <a:pt x="105" y="75"/>
                    </a:cubicBezTo>
                    <a:cubicBezTo>
                      <a:pt x="114" y="72"/>
                      <a:pt x="114" y="72"/>
                      <a:pt x="114" y="72"/>
                    </a:cubicBezTo>
                    <a:cubicBezTo>
                      <a:pt x="116" y="71"/>
                      <a:pt x="117" y="70"/>
                      <a:pt x="118" y="68"/>
                    </a:cubicBezTo>
                    <a:cubicBezTo>
                      <a:pt x="118" y="64"/>
                      <a:pt x="118" y="62"/>
                      <a:pt x="118" y="59"/>
                    </a:cubicBezTo>
                    <a:cubicBezTo>
                      <a:pt x="118" y="56"/>
                      <a:pt x="118" y="53"/>
                      <a:pt x="118" y="50"/>
                    </a:cubicBezTo>
                    <a:close/>
                    <a:moveTo>
                      <a:pt x="108" y="63"/>
                    </a:moveTo>
                    <a:cubicBezTo>
                      <a:pt x="99" y="66"/>
                      <a:pt x="99" y="66"/>
                      <a:pt x="99" y="66"/>
                    </a:cubicBezTo>
                    <a:cubicBezTo>
                      <a:pt x="98" y="67"/>
                      <a:pt x="97" y="68"/>
                      <a:pt x="96" y="70"/>
                    </a:cubicBezTo>
                    <a:cubicBezTo>
                      <a:pt x="95" y="72"/>
                      <a:pt x="94" y="75"/>
                      <a:pt x="93" y="77"/>
                    </a:cubicBezTo>
                    <a:cubicBezTo>
                      <a:pt x="92" y="79"/>
                      <a:pt x="92" y="80"/>
                      <a:pt x="93" y="82"/>
                    </a:cubicBezTo>
                    <a:cubicBezTo>
                      <a:pt x="97" y="90"/>
                      <a:pt x="97" y="90"/>
                      <a:pt x="97" y="90"/>
                    </a:cubicBezTo>
                    <a:cubicBezTo>
                      <a:pt x="95" y="92"/>
                      <a:pt x="93" y="94"/>
                      <a:pt x="91" y="96"/>
                    </a:cubicBezTo>
                    <a:cubicBezTo>
                      <a:pt x="82" y="92"/>
                      <a:pt x="82" y="92"/>
                      <a:pt x="82" y="92"/>
                    </a:cubicBezTo>
                    <a:cubicBezTo>
                      <a:pt x="81" y="92"/>
                      <a:pt x="79" y="92"/>
                      <a:pt x="78" y="93"/>
                    </a:cubicBezTo>
                    <a:cubicBezTo>
                      <a:pt x="75" y="94"/>
                      <a:pt x="73" y="95"/>
                      <a:pt x="70" y="96"/>
                    </a:cubicBezTo>
                    <a:cubicBezTo>
                      <a:pt x="69" y="96"/>
                      <a:pt x="67" y="97"/>
                      <a:pt x="67" y="99"/>
                    </a:cubicBezTo>
                    <a:cubicBezTo>
                      <a:pt x="64" y="107"/>
                      <a:pt x="64" y="107"/>
                      <a:pt x="64" y="107"/>
                    </a:cubicBezTo>
                    <a:cubicBezTo>
                      <a:pt x="61" y="108"/>
                      <a:pt x="58" y="108"/>
                      <a:pt x="55" y="107"/>
                    </a:cubicBezTo>
                    <a:cubicBezTo>
                      <a:pt x="52" y="99"/>
                      <a:pt x="52" y="99"/>
                      <a:pt x="52" y="99"/>
                    </a:cubicBezTo>
                    <a:cubicBezTo>
                      <a:pt x="51" y="97"/>
                      <a:pt x="50" y="96"/>
                      <a:pt x="48" y="96"/>
                    </a:cubicBezTo>
                    <a:cubicBezTo>
                      <a:pt x="46" y="95"/>
                      <a:pt x="43" y="94"/>
                      <a:pt x="41" y="93"/>
                    </a:cubicBezTo>
                    <a:cubicBezTo>
                      <a:pt x="40" y="92"/>
                      <a:pt x="38" y="92"/>
                      <a:pt x="36" y="92"/>
                    </a:cubicBezTo>
                    <a:cubicBezTo>
                      <a:pt x="28" y="96"/>
                      <a:pt x="28" y="96"/>
                      <a:pt x="28" y="96"/>
                    </a:cubicBezTo>
                    <a:cubicBezTo>
                      <a:pt x="26" y="94"/>
                      <a:pt x="24" y="92"/>
                      <a:pt x="22" y="90"/>
                    </a:cubicBezTo>
                    <a:cubicBezTo>
                      <a:pt x="26" y="82"/>
                      <a:pt x="26" y="82"/>
                      <a:pt x="26" y="82"/>
                    </a:cubicBezTo>
                    <a:cubicBezTo>
                      <a:pt x="26" y="80"/>
                      <a:pt x="26" y="79"/>
                      <a:pt x="26" y="77"/>
                    </a:cubicBezTo>
                    <a:cubicBezTo>
                      <a:pt x="24" y="75"/>
                      <a:pt x="23" y="72"/>
                      <a:pt x="23" y="70"/>
                    </a:cubicBezTo>
                    <a:cubicBezTo>
                      <a:pt x="22" y="68"/>
                      <a:pt x="21" y="67"/>
                      <a:pt x="19" y="66"/>
                    </a:cubicBezTo>
                    <a:cubicBezTo>
                      <a:pt x="11" y="63"/>
                      <a:pt x="11" y="63"/>
                      <a:pt x="11" y="63"/>
                    </a:cubicBezTo>
                    <a:cubicBezTo>
                      <a:pt x="11" y="62"/>
                      <a:pt x="10" y="60"/>
                      <a:pt x="10" y="59"/>
                    </a:cubicBezTo>
                    <a:cubicBezTo>
                      <a:pt x="10" y="57"/>
                      <a:pt x="11" y="56"/>
                      <a:pt x="11" y="54"/>
                    </a:cubicBezTo>
                    <a:cubicBezTo>
                      <a:pt x="19" y="51"/>
                      <a:pt x="19" y="51"/>
                      <a:pt x="19" y="51"/>
                    </a:cubicBezTo>
                    <a:cubicBezTo>
                      <a:pt x="21" y="51"/>
                      <a:pt x="22" y="49"/>
                      <a:pt x="23" y="48"/>
                    </a:cubicBezTo>
                    <a:cubicBezTo>
                      <a:pt x="23" y="45"/>
                      <a:pt x="24" y="43"/>
                      <a:pt x="26" y="41"/>
                    </a:cubicBezTo>
                    <a:cubicBezTo>
                      <a:pt x="26" y="39"/>
                      <a:pt x="26" y="37"/>
                      <a:pt x="26" y="36"/>
                    </a:cubicBezTo>
                    <a:cubicBezTo>
                      <a:pt x="22" y="28"/>
                      <a:pt x="22" y="28"/>
                      <a:pt x="22" y="28"/>
                    </a:cubicBezTo>
                    <a:cubicBezTo>
                      <a:pt x="24" y="25"/>
                      <a:pt x="26" y="23"/>
                      <a:pt x="28" y="21"/>
                    </a:cubicBezTo>
                    <a:cubicBezTo>
                      <a:pt x="36" y="25"/>
                      <a:pt x="36" y="25"/>
                      <a:pt x="36" y="25"/>
                    </a:cubicBezTo>
                    <a:cubicBezTo>
                      <a:pt x="38" y="26"/>
                      <a:pt x="40" y="26"/>
                      <a:pt x="41" y="25"/>
                    </a:cubicBezTo>
                    <a:cubicBezTo>
                      <a:pt x="43" y="24"/>
                      <a:pt x="46" y="23"/>
                      <a:pt x="48" y="22"/>
                    </a:cubicBezTo>
                    <a:cubicBezTo>
                      <a:pt x="50" y="22"/>
                      <a:pt x="51" y="20"/>
                      <a:pt x="52" y="19"/>
                    </a:cubicBezTo>
                    <a:cubicBezTo>
                      <a:pt x="55" y="10"/>
                      <a:pt x="55" y="10"/>
                      <a:pt x="55" y="10"/>
                    </a:cubicBezTo>
                    <a:cubicBezTo>
                      <a:pt x="58" y="10"/>
                      <a:pt x="61" y="10"/>
                      <a:pt x="64" y="10"/>
                    </a:cubicBezTo>
                    <a:cubicBezTo>
                      <a:pt x="67" y="19"/>
                      <a:pt x="67" y="19"/>
                      <a:pt x="67" y="19"/>
                    </a:cubicBezTo>
                    <a:cubicBezTo>
                      <a:pt x="67" y="20"/>
                      <a:pt x="69" y="22"/>
                      <a:pt x="70" y="22"/>
                    </a:cubicBezTo>
                    <a:cubicBezTo>
                      <a:pt x="73" y="23"/>
                      <a:pt x="75" y="24"/>
                      <a:pt x="78" y="25"/>
                    </a:cubicBezTo>
                    <a:cubicBezTo>
                      <a:pt x="79" y="26"/>
                      <a:pt x="81" y="26"/>
                      <a:pt x="82" y="25"/>
                    </a:cubicBezTo>
                    <a:cubicBezTo>
                      <a:pt x="91" y="21"/>
                      <a:pt x="91" y="21"/>
                      <a:pt x="91" y="21"/>
                    </a:cubicBezTo>
                    <a:cubicBezTo>
                      <a:pt x="93" y="23"/>
                      <a:pt x="95" y="25"/>
                      <a:pt x="97" y="28"/>
                    </a:cubicBezTo>
                    <a:cubicBezTo>
                      <a:pt x="93" y="36"/>
                      <a:pt x="93" y="36"/>
                      <a:pt x="93" y="36"/>
                    </a:cubicBezTo>
                    <a:cubicBezTo>
                      <a:pt x="92" y="37"/>
                      <a:pt x="92" y="39"/>
                      <a:pt x="93" y="41"/>
                    </a:cubicBezTo>
                    <a:cubicBezTo>
                      <a:pt x="94" y="43"/>
                      <a:pt x="95" y="45"/>
                      <a:pt x="96" y="48"/>
                    </a:cubicBezTo>
                    <a:cubicBezTo>
                      <a:pt x="97" y="49"/>
                      <a:pt x="98" y="51"/>
                      <a:pt x="99" y="51"/>
                    </a:cubicBezTo>
                    <a:cubicBezTo>
                      <a:pt x="108" y="54"/>
                      <a:pt x="108" y="54"/>
                      <a:pt x="108" y="54"/>
                    </a:cubicBezTo>
                    <a:cubicBezTo>
                      <a:pt x="108" y="56"/>
                      <a:pt x="108" y="57"/>
                      <a:pt x="108" y="59"/>
                    </a:cubicBezTo>
                    <a:cubicBezTo>
                      <a:pt x="108" y="60"/>
                      <a:pt x="108" y="62"/>
                      <a:pt x="108"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00" kern="0">
                  <a:solidFill>
                    <a:prstClr val="black"/>
                  </a:solidFill>
                  <a:cs typeface="+mn-ea"/>
                  <a:sym typeface="+mn-lt"/>
                </a:endParaRPr>
              </a:p>
            </p:txBody>
          </p:sp>
          <p:sp>
            <p:nvSpPr>
              <p:cNvPr id="39" name="Freeform 25"/>
              <p:cNvSpPr>
                <a:spLocks noEditPoints="1"/>
              </p:cNvSpPr>
              <p:nvPr/>
            </p:nvSpPr>
            <p:spPr bwMode="auto">
              <a:xfrm>
                <a:off x="86" y="80"/>
                <a:ext cx="111" cy="111"/>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23 w 47"/>
                  <a:gd name="T11" fmla="*/ 37 h 47"/>
                  <a:gd name="T12" fmla="*/ 10 w 47"/>
                  <a:gd name="T13" fmla="*/ 24 h 47"/>
                  <a:gd name="T14" fmla="*/ 23 w 47"/>
                  <a:gd name="T15" fmla="*/ 10 h 47"/>
                  <a:gd name="T16" fmla="*/ 37 w 47"/>
                  <a:gd name="T17" fmla="*/ 24 h 47"/>
                  <a:gd name="T18" fmla="*/ 23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23" y="37"/>
                    </a:moveTo>
                    <a:cubicBezTo>
                      <a:pt x="16" y="37"/>
                      <a:pt x="10" y="31"/>
                      <a:pt x="10" y="24"/>
                    </a:cubicBezTo>
                    <a:cubicBezTo>
                      <a:pt x="10" y="16"/>
                      <a:pt x="16" y="10"/>
                      <a:pt x="23" y="10"/>
                    </a:cubicBezTo>
                    <a:cubicBezTo>
                      <a:pt x="31" y="10"/>
                      <a:pt x="37" y="16"/>
                      <a:pt x="37" y="24"/>
                    </a:cubicBezTo>
                    <a:cubicBezTo>
                      <a:pt x="37" y="31"/>
                      <a:pt x="31" y="37"/>
                      <a:pt x="23"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00" kern="0">
                  <a:solidFill>
                    <a:prstClr val="black"/>
                  </a:solidFill>
                  <a:cs typeface="+mn-ea"/>
                  <a:sym typeface="+mn-lt"/>
                </a:endParaRPr>
              </a:p>
            </p:txBody>
          </p:sp>
        </p:grpSp>
      </p:grpSp>
      <p:grpSp>
        <p:nvGrpSpPr>
          <p:cNvPr id="3" name="组合 2"/>
          <p:cNvGrpSpPr/>
          <p:nvPr/>
        </p:nvGrpSpPr>
        <p:grpSpPr>
          <a:xfrm>
            <a:off x="962026" y="2435385"/>
            <a:ext cx="1206500" cy="1206500"/>
            <a:chOff x="1282700" y="3607859"/>
            <a:chExt cx="1608667" cy="1608667"/>
          </a:xfrm>
        </p:grpSpPr>
        <p:sp>
          <p:nvSpPr>
            <p:cNvPr id="30" name="Rectangle 16"/>
            <p:cNvSpPr>
              <a:spLocks noChangeArrowheads="1"/>
            </p:cNvSpPr>
            <p:nvPr/>
          </p:nvSpPr>
          <p:spPr bwMode="auto">
            <a:xfrm>
              <a:off x="1282700" y="3607859"/>
              <a:ext cx="1608667" cy="1608667"/>
            </a:xfrm>
            <a:prstGeom prst="rect">
              <a:avLst/>
            </a:prstGeom>
            <a:solidFill>
              <a:schemeClr val="accent5"/>
            </a:solidFill>
            <a:ln>
              <a:noFill/>
            </a:ln>
          </p:spPr>
          <p:txBody>
            <a:bodyPr/>
            <a:lstStyle/>
            <a:p>
              <a:pPr>
                <a:defRPr/>
              </a:pPr>
              <a:endParaRPr lang="zh-CN" altLang="en-US" sz="1800" kern="0" dirty="0">
                <a:solidFill>
                  <a:prstClr val="black"/>
                </a:solidFill>
                <a:cs typeface="+mn-ea"/>
                <a:sym typeface="+mn-lt"/>
              </a:endParaRPr>
            </a:p>
          </p:txBody>
        </p:sp>
        <p:grpSp>
          <p:nvGrpSpPr>
            <p:cNvPr id="40" name="Group 26"/>
            <p:cNvGrpSpPr/>
            <p:nvPr/>
          </p:nvGrpSpPr>
          <p:grpSpPr bwMode="auto">
            <a:xfrm>
              <a:off x="1792818" y="4111626"/>
              <a:ext cx="594783" cy="601133"/>
              <a:chOff x="0" y="0"/>
              <a:chExt cx="281" cy="284"/>
            </a:xfrm>
          </p:grpSpPr>
          <p:sp>
            <p:nvSpPr>
              <p:cNvPr id="41" name="Freeform 27"/>
              <p:cNvSpPr/>
              <p:nvPr/>
            </p:nvSpPr>
            <p:spPr bwMode="auto">
              <a:xfrm>
                <a:off x="0" y="0"/>
                <a:ext cx="281" cy="206"/>
              </a:xfrm>
              <a:custGeom>
                <a:avLst/>
                <a:gdLst>
                  <a:gd name="T0" fmla="*/ 91 w 119"/>
                  <a:gd name="T1" fmla="*/ 32 h 87"/>
                  <a:gd name="T2" fmla="*/ 86 w 119"/>
                  <a:gd name="T3" fmla="*/ 32 h 87"/>
                  <a:gd name="T4" fmla="*/ 86 w 119"/>
                  <a:gd name="T5" fmla="*/ 30 h 87"/>
                  <a:gd name="T6" fmla="*/ 56 w 119"/>
                  <a:gd name="T7" fmla="*/ 0 h 87"/>
                  <a:gd name="T8" fmla="*/ 27 w 119"/>
                  <a:gd name="T9" fmla="*/ 25 h 87"/>
                  <a:gd name="T10" fmla="*/ 19 w 119"/>
                  <a:gd name="T11" fmla="*/ 26 h 87"/>
                  <a:gd name="T12" fmla="*/ 19 w 119"/>
                  <a:gd name="T13" fmla="*/ 26 h 87"/>
                  <a:gd name="T14" fmla="*/ 7 w 119"/>
                  <a:gd name="T15" fmla="*/ 43 h 87"/>
                  <a:gd name="T16" fmla="*/ 9 w 119"/>
                  <a:gd name="T17" fmla="*/ 52 h 87"/>
                  <a:gd name="T18" fmla="*/ 0 w 119"/>
                  <a:gd name="T19" fmla="*/ 68 h 87"/>
                  <a:gd name="T20" fmla="*/ 19 w 119"/>
                  <a:gd name="T21" fmla="*/ 87 h 87"/>
                  <a:gd name="T22" fmla="*/ 39 w 119"/>
                  <a:gd name="T23" fmla="*/ 87 h 87"/>
                  <a:gd name="T24" fmla="*/ 44 w 119"/>
                  <a:gd name="T25" fmla="*/ 81 h 87"/>
                  <a:gd name="T26" fmla="*/ 39 w 119"/>
                  <a:gd name="T27" fmla="*/ 76 h 87"/>
                  <a:gd name="T28" fmla="*/ 19 w 119"/>
                  <a:gd name="T29" fmla="*/ 76 h 87"/>
                  <a:gd name="T30" fmla="*/ 10 w 119"/>
                  <a:gd name="T31" fmla="*/ 68 h 87"/>
                  <a:gd name="T32" fmla="*/ 18 w 119"/>
                  <a:gd name="T33" fmla="*/ 59 h 87"/>
                  <a:gd name="T34" fmla="*/ 22 w 119"/>
                  <a:gd name="T35" fmla="*/ 55 h 87"/>
                  <a:gd name="T36" fmla="*/ 20 w 119"/>
                  <a:gd name="T37" fmla="*/ 50 h 87"/>
                  <a:gd name="T38" fmla="*/ 17 w 119"/>
                  <a:gd name="T39" fmla="*/ 43 h 87"/>
                  <a:gd name="T40" fmla="*/ 22 w 119"/>
                  <a:gd name="T41" fmla="*/ 35 h 87"/>
                  <a:gd name="T42" fmla="*/ 22 w 119"/>
                  <a:gd name="T43" fmla="*/ 35 h 87"/>
                  <a:gd name="T44" fmla="*/ 30 w 119"/>
                  <a:gd name="T45" fmla="*/ 36 h 87"/>
                  <a:gd name="T46" fmla="*/ 35 w 119"/>
                  <a:gd name="T47" fmla="*/ 36 h 87"/>
                  <a:gd name="T48" fmla="*/ 37 w 119"/>
                  <a:gd name="T49" fmla="*/ 31 h 87"/>
                  <a:gd name="T50" fmla="*/ 37 w 119"/>
                  <a:gd name="T51" fmla="*/ 30 h 87"/>
                  <a:gd name="T52" fmla="*/ 37 w 119"/>
                  <a:gd name="T53" fmla="*/ 30 h 87"/>
                  <a:gd name="T54" fmla="*/ 56 w 119"/>
                  <a:gd name="T55" fmla="*/ 11 h 87"/>
                  <a:gd name="T56" fmla="*/ 75 w 119"/>
                  <a:gd name="T57" fmla="*/ 30 h 87"/>
                  <a:gd name="T58" fmla="*/ 73 w 119"/>
                  <a:gd name="T59" fmla="*/ 40 h 87"/>
                  <a:gd name="T60" fmla="*/ 74 w 119"/>
                  <a:gd name="T61" fmla="*/ 46 h 87"/>
                  <a:gd name="T62" fmla="*/ 80 w 119"/>
                  <a:gd name="T63" fmla="*/ 46 h 87"/>
                  <a:gd name="T64" fmla="*/ 91 w 119"/>
                  <a:gd name="T65" fmla="*/ 42 h 87"/>
                  <a:gd name="T66" fmla="*/ 108 w 119"/>
                  <a:gd name="T67" fmla="*/ 59 h 87"/>
                  <a:gd name="T68" fmla="*/ 91 w 119"/>
                  <a:gd name="T69" fmla="*/ 76 h 87"/>
                  <a:gd name="T70" fmla="*/ 80 w 119"/>
                  <a:gd name="T71" fmla="*/ 76 h 87"/>
                  <a:gd name="T72" fmla="*/ 75 w 119"/>
                  <a:gd name="T73" fmla="*/ 81 h 87"/>
                  <a:gd name="T74" fmla="*/ 80 w 119"/>
                  <a:gd name="T75" fmla="*/ 87 h 87"/>
                  <a:gd name="T76" fmla="*/ 91 w 119"/>
                  <a:gd name="T77" fmla="*/ 87 h 87"/>
                  <a:gd name="T78" fmla="*/ 119 w 119"/>
                  <a:gd name="T79" fmla="*/ 59 h 87"/>
                  <a:gd name="T80" fmla="*/ 91 w 119"/>
                  <a:gd name="T81" fmla="*/ 3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9" h="87">
                    <a:moveTo>
                      <a:pt x="91" y="32"/>
                    </a:moveTo>
                    <a:cubicBezTo>
                      <a:pt x="89" y="32"/>
                      <a:pt x="87" y="32"/>
                      <a:pt x="86" y="32"/>
                    </a:cubicBezTo>
                    <a:cubicBezTo>
                      <a:pt x="86" y="31"/>
                      <a:pt x="86" y="31"/>
                      <a:pt x="86" y="30"/>
                    </a:cubicBezTo>
                    <a:cubicBezTo>
                      <a:pt x="86" y="13"/>
                      <a:pt x="72" y="0"/>
                      <a:pt x="56" y="0"/>
                    </a:cubicBezTo>
                    <a:cubicBezTo>
                      <a:pt x="42" y="0"/>
                      <a:pt x="30" y="11"/>
                      <a:pt x="27" y="25"/>
                    </a:cubicBezTo>
                    <a:cubicBezTo>
                      <a:pt x="24" y="24"/>
                      <a:pt x="21" y="25"/>
                      <a:pt x="19" y="26"/>
                    </a:cubicBezTo>
                    <a:cubicBezTo>
                      <a:pt x="19" y="26"/>
                      <a:pt x="19" y="26"/>
                      <a:pt x="19" y="26"/>
                    </a:cubicBezTo>
                    <a:cubicBezTo>
                      <a:pt x="11" y="29"/>
                      <a:pt x="7" y="36"/>
                      <a:pt x="7" y="43"/>
                    </a:cubicBezTo>
                    <a:cubicBezTo>
                      <a:pt x="7" y="46"/>
                      <a:pt x="7" y="49"/>
                      <a:pt x="9" y="52"/>
                    </a:cubicBezTo>
                    <a:cubicBezTo>
                      <a:pt x="3" y="55"/>
                      <a:pt x="0" y="61"/>
                      <a:pt x="0" y="68"/>
                    </a:cubicBezTo>
                    <a:cubicBezTo>
                      <a:pt x="0" y="78"/>
                      <a:pt x="8" y="87"/>
                      <a:pt x="19" y="87"/>
                    </a:cubicBezTo>
                    <a:cubicBezTo>
                      <a:pt x="39" y="87"/>
                      <a:pt x="39" y="87"/>
                      <a:pt x="39" y="87"/>
                    </a:cubicBezTo>
                    <a:cubicBezTo>
                      <a:pt x="41" y="87"/>
                      <a:pt x="44" y="84"/>
                      <a:pt x="44" y="81"/>
                    </a:cubicBezTo>
                    <a:cubicBezTo>
                      <a:pt x="44" y="79"/>
                      <a:pt x="41" y="76"/>
                      <a:pt x="39" y="76"/>
                    </a:cubicBezTo>
                    <a:cubicBezTo>
                      <a:pt x="19" y="76"/>
                      <a:pt x="19" y="76"/>
                      <a:pt x="19" y="76"/>
                    </a:cubicBezTo>
                    <a:cubicBezTo>
                      <a:pt x="14" y="76"/>
                      <a:pt x="10" y="72"/>
                      <a:pt x="10" y="68"/>
                    </a:cubicBezTo>
                    <a:cubicBezTo>
                      <a:pt x="10" y="63"/>
                      <a:pt x="13" y="60"/>
                      <a:pt x="18" y="59"/>
                    </a:cubicBezTo>
                    <a:cubicBezTo>
                      <a:pt x="20" y="59"/>
                      <a:pt x="21" y="57"/>
                      <a:pt x="22" y="55"/>
                    </a:cubicBezTo>
                    <a:cubicBezTo>
                      <a:pt x="22" y="53"/>
                      <a:pt x="22" y="51"/>
                      <a:pt x="20" y="50"/>
                    </a:cubicBezTo>
                    <a:cubicBezTo>
                      <a:pt x="18" y="48"/>
                      <a:pt x="17" y="46"/>
                      <a:pt x="17" y="43"/>
                    </a:cubicBezTo>
                    <a:cubicBezTo>
                      <a:pt x="17" y="40"/>
                      <a:pt x="19" y="37"/>
                      <a:pt x="22" y="35"/>
                    </a:cubicBezTo>
                    <a:cubicBezTo>
                      <a:pt x="22" y="35"/>
                      <a:pt x="22" y="35"/>
                      <a:pt x="22" y="35"/>
                    </a:cubicBezTo>
                    <a:cubicBezTo>
                      <a:pt x="25" y="34"/>
                      <a:pt x="27" y="35"/>
                      <a:pt x="30" y="36"/>
                    </a:cubicBezTo>
                    <a:cubicBezTo>
                      <a:pt x="31" y="37"/>
                      <a:pt x="33" y="37"/>
                      <a:pt x="35" y="36"/>
                    </a:cubicBezTo>
                    <a:cubicBezTo>
                      <a:pt x="37" y="35"/>
                      <a:pt x="37" y="33"/>
                      <a:pt x="37" y="31"/>
                    </a:cubicBezTo>
                    <a:cubicBezTo>
                      <a:pt x="37" y="31"/>
                      <a:pt x="37" y="30"/>
                      <a:pt x="37" y="30"/>
                    </a:cubicBezTo>
                    <a:cubicBezTo>
                      <a:pt x="37" y="30"/>
                      <a:pt x="37" y="30"/>
                      <a:pt x="37" y="30"/>
                    </a:cubicBezTo>
                    <a:cubicBezTo>
                      <a:pt x="37" y="19"/>
                      <a:pt x="46" y="11"/>
                      <a:pt x="56" y="11"/>
                    </a:cubicBezTo>
                    <a:cubicBezTo>
                      <a:pt x="67" y="11"/>
                      <a:pt x="75" y="19"/>
                      <a:pt x="75" y="30"/>
                    </a:cubicBezTo>
                    <a:cubicBezTo>
                      <a:pt x="75" y="33"/>
                      <a:pt x="74" y="36"/>
                      <a:pt x="73" y="40"/>
                    </a:cubicBezTo>
                    <a:cubicBezTo>
                      <a:pt x="71" y="42"/>
                      <a:pt x="72" y="44"/>
                      <a:pt x="74" y="46"/>
                    </a:cubicBezTo>
                    <a:cubicBezTo>
                      <a:pt x="75" y="48"/>
                      <a:pt x="78" y="48"/>
                      <a:pt x="80" y="46"/>
                    </a:cubicBezTo>
                    <a:cubicBezTo>
                      <a:pt x="82" y="44"/>
                      <a:pt x="86" y="42"/>
                      <a:pt x="91" y="42"/>
                    </a:cubicBezTo>
                    <a:cubicBezTo>
                      <a:pt x="101" y="42"/>
                      <a:pt x="108" y="50"/>
                      <a:pt x="108" y="59"/>
                    </a:cubicBezTo>
                    <a:cubicBezTo>
                      <a:pt x="108" y="69"/>
                      <a:pt x="101" y="76"/>
                      <a:pt x="91" y="76"/>
                    </a:cubicBezTo>
                    <a:cubicBezTo>
                      <a:pt x="80" y="76"/>
                      <a:pt x="80" y="76"/>
                      <a:pt x="80" y="76"/>
                    </a:cubicBezTo>
                    <a:cubicBezTo>
                      <a:pt x="77" y="76"/>
                      <a:pt x="75" y="79"/>
                      <a:pt x="75" y="81"/>
                    </a:cubicBezTo>
                    <a:cubicBezTo>
                      <a:pt x="75" y="84"/>
                      <a:pt x="77" y="87"/>
                      <a:pt x="80" y="87"/>
                    </a:cubicBezTo>
                    <a:cubicBezTo>
                      <a:pt x="91" y="87"/>
                      <a:pt x="91" y="87"/>
                      <a:pt x="91" y="87"/>
                    </a:cubicBezTo>
                    <a:cubicBezTo>
                      <a:pt x="106" y="87"/>
                      <a:pt x="119" y="74"/>
                      <a:pt x="119" y="59"/>
                    </a:cubicBezTo>
                    <a:cubicBezTo>
                      <a:pt x="119" y="44"/>
                      <a:pt x="106" y="32"/>
                      <a:pt x="9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00" kern="0">
                  <a:solidFill>
                    <a:prstClr val="black"/>
                  </a:solidFill>
                  <a:cs typeface="+mn-ea"/>
                  <a:sym typeface="+mn-lt"/>
                </a:endParaRPr>
              </a:p>
            </p:txBody>
          </p:sp>
          <p:sp>
            <p:nvSpPr>
              <p:cNvPr id="42" name="Freeform 28"/>
              <p:cNvSpPr/>
              <p:nvPr/>
            </p:nvSpPr>
            <p:spPr bwMode="auto">
              <a:xfrm>
                <a:off x="85" y="116"/>
                <a:ext cx="108" cy="168"/>
              </a:xfrm>
              <a:custGeom>
                <a:avLst/>
                <a:gdLst>
                  <a:gd name="T0" fmla="*/ 37 w 46"/>
                  <a:gd name="T1" fmla="*/ 45 h 71"/>
                  <a:gd name="T2" fmla="*/ 28 w 46"/>
                  <a:gd name="T3" fmla="*/ 54 h 71"/>
                  <a:gd name="T4" fmla="*/ 28 w 46"/>
                  <a:gd name="T5" fmla="*/ 5 h 71"/>
                  <a:gd name="T6" fmla="*/ 23 w 46"/>
                  <a:gd name="T7" fmla="*/ 0 h 71"/>
                  <a:gd name="T8" fmla="*/ 18 w 46"/>
                  <a:gd name="T9" fmla="*/ 5 h 71"/>
                  <a:gd name="T10" fmla="*/ 18 w 46"/>
                  <a:gd name="T11" fmla="*/ 54 h 71"/>
                  <a:gd name="T12" fmla="*/ 9 w 46"/>
                  <a:gd name="T13" fmla="*/ 45 h 71"/>
                  <a:gd name="T14" fmla="*/ 2 w 46"/>
                  <a:gd name="T15" fmla="*/ 45 h 71"/>
                  <a:gd name="T16" fmla="*/ 2 w 46"/>
                  <a:gd name="T17" fmla="*/ 52 h 71"/>
                  <a:gd name="T18" fmla="*/ 20 w 46"/>
                  <a:gd name="T19" fmla="*/ 70 h 71"/>
                  <a:gd name="T20" fmla="*/ 23 w 46"/>
                  <a:gd name="T21" fmla="*/ 71 h 71"/>
                  <a:gd name="T22" fmla="*/ 27 w 46"/>
                  <a:gd name="T23" fmla="*/ 70 h 71"/>
                  <a:gd name="T24" fmla="*/ 44 w 46"/>
                  <a:gd name="T25" fmla="*/ 52 h 71"/>
                  <a:gd name="T26" fmla="*/ 44 w 46"/>
                  <a:gd name="T27" fmla="*/ 45 h 71"/>
                  <a:gd name="T28" fmla="*/ 37 w 46"/>
                  <a:gd name="T2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71">
                    <a:moveTo>
                      <a:pt x="37" y="45"/>
                    </a:moveTo>
                    <a:cubicBezTo>
                      <a:pt x="28" y="54"/>
                      <a:pt x="28" y="54"/>
                      <a:pt x="28" y="54"/>
                    </a:cubicBezTo>
                    <a:cubicBezTo>
                      <a:pt x="28" y="5"/>
                      <a:pt x="28" y="5"/>
                      <a:pt x="28" y="5"/>
                    </a:cubicBezTo>
                    <a:cubicBezTo>
                      <a:pt x="28" y="2"/>
                      <a:pt x="26" y="0"/>
                      <a:pt x="23" y="0"/>
                    </a:cubicBezTo>
                    <a:cubicBezTo>
                      <a:pt x="20" y="0"/>
                      <a:pt x="18" y="2"/>
                      <a:pt x="18" y="5"/>
                    </a:cubicBezTo>
                    <a:cubicBezTo>
                      <a:pt x="18" y="54"/>
                      <a:pt x="18" y="54"/>
                      <a:pt x="18" y="54"/>
                    </a:cubicBezTo>
                    <a:cubicBezTo>
                      <a:pt x="9" y="45"/>
                      <a:pt x="9" y="45"/>
                      <a:pt x="9" y="45"/>
                    </a:cubicBezTo>
                    <a:cubicBezTo>
                      <a:pt x="7" y="43"/>
                      <a:pt x="4" y="43"/>
                      <a:pt x="2" y="45"/>
                    </a:cubicBezTo>
                    <a:cubicBezTo>
                      <a:pt x="0" y="47"/>
                      <a:pt x="0" y="50"/>
                      <a:pt x="2" y="52"/>
                    </a:cubicBezTo>
                    <a:cubicBezTo>
                      <a:pt x="20" y="70"/>
                      <a:pt x="20" y="70"/>
                      <a:pt x="20" y="70"/>
                    </a:cubicBezTo>
                    <a:cubicBezTo>
                      <a:pt x="20" y="71"/>
                      <a:pt x="22" y="71"/>
                      <a:pt x="23" y="71"/>
                    </a:cubicBezTo>
                    <a:cubicBezTo>
                      <a:pt x="25" y="71"/>
                      <a:pt x="26" y="71"/>
                      <a:pt x="27" y="70"/>
                    </a:cubicBezTo>
                    <a:cubicBezTo>
                      <a:pt x="44" y="52"/>
                      <a:pt x="44" y="52"/>
                      <a:pt x="44" y="52"/>
                    </a:cubicBezTo>
                    <a:cubicBezTo>
                      <a:pt x="46" y="50"/>
                      <a:pt x="46" y="47"/>
                      <a:pt x="44" y="45"/>
                    </a:cubicBezTo>
                    <a:cubicBezTo>
                      <a:pt x="42" y="43"/>
                      <a:pt x="39" y="43"/>
                      <a:pt x="37"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00" kern="0">
                  <a:solidFill>
                    <a:prstClr val="black"/>
                  </a:solidFill>
                  <a:cs typeface="+mn-ea"/>
                  <a:sym typeface="+mn-lt"/>
                </a:endParaRPr>
              </a:p>
            </p:txBody>
          </p:sp>
        </p:grpSp>
      </p:grpSp>
      <p:grpSp>
        <p:nvGrpSpPr>
          <p:cNvPr id="2" name="组合 1"/>
          <p:cNvGrpSpPr/>
          <p:nvPr/>
        </p:nvGrpSpPr>
        <p:grpSpPr>
          <a:xfrm>
            <a:off x="962026" y="1111410"/>
            <a:ext cx="1206500" cy="1206500"/>
            <a:chOff x="1282700" y="1842559"/>
            <a:chExt cx="1608667" cy="1608667"/>
          </a:xfrm>
        </p:grpSpPr>
        <p:sp>
          <p:nvSpPr>
            <p:cNvPr id="16" name="Rectangle 9"/>
            <p:cNvSpPr>
              <a:spLocks noChangeArrowheads="1"/>
            </p:cNvSpPr>
            <p:nvPr/>
          </p:nvSpPr>
          <p:spPr bwMode="auto">
            <a:xfrm>
              <a:off x="1282700" y="1842559"/>
              <a:ext cx="1608667" cy="1608667"/>
            </a:xfrm>
            <a:prstGeom prst="rect">
              <a:avLst/>
            </a:prstGeom>
            <a:solidFill>
              <a:schemeClr val="accent3"/>
            </a:solidFill>
            <a:ln>
              <a:noFill/>
            </a:ln>
          </p:spPr>
          <p:txBody>
            <a:bodyPr/>
            <a:lstStyle/>
            <a:p>
              <a:pPr>
                <a:defRPr/>
              </a:pPr>
              <a:endParaRPr lang="zh-CN" altLang="en-US" sz="1800" kern="0">
                <a:solidFill>
                  <a:prstClr val="black"/>
                </a:solidFill>
                <a:cs typeface="+mn-ea"/>
                <a:sym typeface="+mn-lt"/>
              </a:endParaRPr>
            </a:p>
          </p:txBody>
        </p:sp>
        <p:grpSp>
          <p:nvGrpSpPr>
            <p:cNvPr id="43" name="Group 29"/>
            <p:cNvGrpSpPr/>
            <p:nvPr/>
          </p:nvGrpSpPr>
          <p:grpSpPr bwMode="auto">
            <a:xfrm>
              <a:off x="1816100" y="2367492"/>
              <a:ext cx="541867" cy="533400"/>
              <a:chOff x="0" y="0"/>
              <a:chExt cx="256" cy="252"/>
            </a:xfrm>
          </p:grpSpPr>
          <p:sp>
            <p:nvSpPr>
              <p:cNvPr id="44" name="Freeform 30"/>
              <p:cNvSpPr>
                <a:spLocks noEditPoints="1"/>
              </p:cNvSpPr>
              <p:nvPr/>
            </p:nvSpPr>
            <p:spPr bwMode="auto">
              <a:xfrm>
                <a:off x="0" y="0"/>
                <a:ext cx="256" cy="252"/>
              </a:xfrm>
              <a:custGeom>
                <a:avLst/>
                <a:gdLst>
                  <a:gd name="T0" fmla="*/ 234 w 256"/>
                  <a:gd name="T1" fmla="*/ 186 h 252"/>
                  <a:gd name="T2" fmla="*/ 69 w 256"/>
                  <a:gd name="T3" fmla="*/ 186 h 252"/>
                  <a:gd name="T4" fmla="*/ 69 w 256"/>
                  <a:gd name="T5" fmla="*/ 21 h 252"/>
                  <a:gd name="T6" fmla="*/ 126 w 256"/>
                  <a:gd name="T7" fmla="*/ 21 h 252"/>
                  <a:gd name="T8" fmla="*/ 126 w 256"/>
                  <a:gd name="T9" fmla="*/ 0 h 252"/>
                  <a:gd name="T10" fmla="*/ 48 w 256"/>
                  <a:gd name="T11" fmla="*/ 0 h 252"/>
                  <a:gd name="T12" fmla="*/ 48 w 256"/>
                  <a:gd name="T13" fmla="*/ 45 h 252"/>
                  <a:gd name="T14" fmla="*/ 0 w 256"/>
                  <a:gd name="T15" fmla="*/ 45 h 252"/>
                  <a:gd name="T16" fmla="*/ 0 w 256"/>
                  <a:gd name="T17" fmla="*/ 252 h 252"/>
                  <a:gd name="T18" fmla="*/ 208 w 256"/>
                  <a:gd name="T19" fmla="*/ 252 h 252"/>
                  <a:gd name="T20" fmla="*/ 208 w 256"/>
                  <a:gd name="T21" fmla="*/ 208 h 252"/>
                  <a:gd name="T22" fmla="*/ 256 w 256"/>
                  <a:gd name="T23" fmla="*/ 208 h 252"/>
                  <a:gd name="T24" fmla="*/ 256 w 256"/>
                  <a:gd name="T25" fmla="*/ 130 h 252"/>
                  <a:gd name="T26" fmla="*/ 234 w 256"/>
                  <a:gd name="T27" fmla="*/ 130 h 252"/>
                  <a:gd name="T28" fmla="*/ 234 w 256"/>
                  <a:gd name="T29" fmla="*/ 186 h 252"/>
                  <a:gd name="T30" fmla="*/ 187 w 256"/>
                  <a:gd name="T31" fmla="*/ 231 h 252"/>
                  <a:gd name="T32" fmla="*/ 24 w 256"/>
                  <a:gd name="T33" fmla="*/ 231 h 252"/>
                  <a:gd name="T34" fmla="*/ 24 w 256"/>
                  <a:gd name="T35" fmla="*/ 68 h 252"/>
                  <a:gd name="T36" fmla="*/ 48 w 256"/>
                  <a:gd name="T37" fmla="*/ 68 h 252"/>
                  <a:gd name="T38" fmla="*/ 48 w 256"/>
                  <a:gd name="T39" fmla="*/ 208 h 252"/>
                  <a:gd name="T40" fmla="*/ 187 w 256"/>
                  <a:gd name="T41" fmla="*/ 208 h 252"/>
                  <a:gd name="T42" fmla="*/ 187 w 256"/>
                  <a:gd name="T43" fmla="*/ 2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52">
                    <a:moveTo>
                      <a:pt x="234" y="186"/>
                    </a:moveTo>
                    <a:lnTo>
                      <a:pt x="69" y="186"/>
                    </a:lnTo>
                    <a:lnTo>
                      <a:pt x="69" y="21"/>
                    </a:lnTo>
                    <a:lnTo>
                      <a:pt x="126" y="21"/>
                    </a:lnTo>
                    <a:lnTo>
                      <a:pt x="126" y="0"/>
                    </a:lnTo>
                    <a:lnTo>
                      <a:pt x="48" y="0"/>
                    </a:lnTo>
                    <a:lnTo>
                      <a:pt x="48" y="45"/>
                    </a:lnTo>
                    <a:lnTo>
                      <a:pt x="0" y="45"/>
                    </a:lnTo>
                    <a:lnTo>
                      <a:pt x="0" y="252"/>
                    </a:lnTo>
                    <a:lnTo>
                      <a:pt x="208" y="252"/>
                    </a:lnTo>
                    <a:lnTo>
                      <a:pt x="208" y="208"/>
                    </a:lnTo>
                    <a:lnTo>
                      <a:pt x="256" y="208"/>
                    </a:lnTo>
                    <a:lnTo>
                      <a:pt x="256" y="130"/>
                    </a:lnTo>
                    <a:lnTo>
                      <a:pt x="234" y="130"/>
                    </a:lnTo>
                    <a:lnTo>
                      <a:pt x="234" y="186"/>
                    </a:lnTo>
                    <a:close/>
                    <a:moveTo>
                      <a:pt x="187" y="231"/>
                    </a:moveTo>
                    <a:lnTo>
                      <a:pt x="24" y="231"/>
                    </a:lnTo>
                    <a:lnTo>
                      <a:pt x="24" y="68"/>
                    </a:lnTo>
                    <a:lnTo>
                      <a:pt x="48" y="68"/>
                    </a:lnTo>
                    <a:lnTo>
                      <a:pt x="48" y="208"/>
                    </a:lnTo>
                    <a:lnTo>
                      <a:pt x="187" y="208"/>
                    </a:lnTo>
                    <a:lnTo>
                      <a:pt x="187" y="2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00" kern="0">
                  <a:solidFill>
                    <a:prstClr val="black"/>
                  </a:solidFill>
                  <a:cs typeface="+mn-ea"/>
                  <a:sym typeface="+mn-lt"/>
                </a:endParaRPr>
              </a:p>
            </p:txBody>
          </p:sp>
          <p:sp>
            <p:nvSpPr>
              <p:cNvPr id="45" name="Freeform 31"/>
              <p:cNvSpPr/>
              <p:nvPr/>
            </p:nvSpPr>
            <p:spPr bwMode="auto">
              <a:xfrm>
                <a:off x="145" y="0"/>
                <a:ext cx="111" cy="111"/>
              </a:xfrm>
              <a:custGeom>
                <a:avLst/>
                <a:gdLst>
                  <a:gd name="T0" fmla="*/ 18 w 111"/>
                  <a:gd name="T1" fmla="*/ 0 h 111"/>
                  <a:gd name="T2" fmla="*/ 18 w 111"/>
                  <a:gd name="T3" fmla="*/ 21 h 111"/>
                  <a:gd name="T4" fmla="*/ 73 w 111"/>
                  <a:gd name="T5" fmla="*/ 21 h 111"/>
                  <a:gd name="T6" fmla="*/ 0 w 111"/>
                  <a:gd name="T7" fmla="*/ 94 h 111"/>
                  <a:gd name="T8" fmla="*/ 14 w 111"/>
                  <a:gd name="T9" fmla="*/ 111 h 111"/>
                  <a:gd name="T10" fmla="*/ 89 w 111"/>
                  <a:gd name="T11" fmla="*/ 37 h 111"/>
                  <a:gd name="T12" fmla="*/ 89 w 111"/>
                  <a:gd name="T13" fmla="*/ 92 h 111"/>
                  <a:gd name="T14" fmla="*/ 111 w 111"/>
                  <a:gd name="T15" fmla="*/ 92 h 111"/>
                  <a:gd name="T16" fmla="*/ 111 w 111"/>
                  <a:gd name="T17" fmla="*/ 0 h 111"/>
                  <a:gd name="T18" fmla="*/ 18 w 111"/>
                  <a:gd name="T1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11">
                    <a:moveTo>
                      <a:pt x="18" y="0"/>
                    </a:moveTo>
                    <a:lnTo>
                      <a:pt x="18" y="21"/>
                    </a:lnTo>
                    <a:lnTo>
                      <a:pt x="73" y="21"/>
                    </a:lnTo>
                    <a:lnTo>
                      <a:pt x="0" y="94"/>
                    </a:lnTo>
                    <a:lnTo>
                      <a:pt x="14" y="111"/>
                    </a:lnTo>
                    <a:lnTo>
                      <a:pt x="89" y="37"/>
                    </a:lnTo>
                    <a:lnTo>
                      <a:pt x="89" y="92"/>
                    </a:lnTo>
                    <a:lnTo>
                      <a:pt x="111" y="92"/>
                    </a:lnTo>
                    <a:lnTo>
                      <a:pt x="111" y="0"/>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00" kern="0">
                  <a:solidFill>
                    <a:prstClr val="black"/>
                  </a:solidFill>
                  <a:cs typeface="+mn-ea"/>
                  <a:sym typeface="+mn-lt"/>
                </a:endParaRPr>
              </a:p>
            </p:txBody>
          </p:sp>
        </p:grpSp>
      </p:grpSp>
      <p:grpSp>
        <p:nvGrpSpPr>
          <p:cNvPr id="5" name="组合 4"/>
          <p:cNvGrpSpPr/>
          <p:nvPr/>
        </p:nvGrpSpPr>
        <p:grpSpPr>
          <a:xfrm>
            <a:off x="4279901" y="1111410"/>
            <a:ext cx="1868488" cy="1206500"/>
            <a:chOff x="5706534" y="1842559"/>
            <a:chExt cx="2491317" cy="1608667"/>
          </a:xfrm>
        </p:grpSpPr>
        <p:sp>
          <p:nvSpPr>
            <p:cNvPr id="25" name="Rectangle 11"/>
            <p:cNvSpPr>
              <a:spLocks noChangeArrowheads="1"/>
            </p:cNvSpPr>
            <p:nvPr/>
          </p:nvSpPr>
          <p:spPr bwMode="auto">
            <a:xfrm>
              <a:off x="5706534" y="1842559"/>
              <a:ext cx="2491317" cy="1608667"/>
            </a:xfrm>
            <a:prstGeom prst="rect">
              <a:avLst/>
            </a:prstGeom>
            <a:solidFill>
              <a:schemeClr val="accent1"/>
            </a:solidFill>
            <a:ln>
              <a:noFill/>
            </a:ln>
          </p:spPr>
          <p:txBody>
            <a:bodyPr/>
            <a:lstStyle/>
            <a:p>
              <a:pPr>
                <a:defRPr/>
              </a:pPr>
              <a:endParaRPr lang="zh-CN" altLang="en-US" sz="1800" kern="0" dirty="0">
                <a:solidFill>
                  <a:schemeClr val="bg2">
                    <a:lumMod val="10000"/>
                  </a:schemeClr>
                </a:solidFill>
                <a:cs typeface="+mn-ea"/>
                <a:sym typeface="+mn-lt"/>
              </a:endParaRPr>
            </a:p>
          </p:txBody>
        </p:sp>
        <p:sp>
          <p:nvSpPr>
            <p:cNvPr id="46" name="Rectangle 32"/>
            <p:cNvSpPr>
              <a:spLocks noChangeArrowheads="1"/>
            </p:cNvSpPr>
            <p:nvPr/>
          </p:nvSpPr>
          <p:spPr bwMode="auto">
            <a:xfrm>
              <a:off x="6096001" y="2232026"/>
              <a:ext cx="1824567" cy="64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defRPr/>
              </a:pPr>
              <a:r>
                <a:rPr lang="zh-CN" altLang="en-US" sz="1000" b="1" kern="0">
                  <a:solidFill>
                    <a:schemeClr val="bg2">
                      <a:lumMod val="10000"/>
                    </a:schemeClr>
                  </a:solidFill>
                  <a:cs typeface="+mn-ea"/>
                  <a:sym typeface="+mn-lt"/>
                </a:rPr>
                <a:t>TOPIC HEADER ONE</a:t>
              </a:r>
              <a:endParaRPr lang="zh-CN" altLang="en-US" sz="1000" kern="0">
                <a:solidFill>
                  <a:schemeClr val="bg2">
                    <a:lumMod val="10000"/>
                  </a:schemeClr>
                </a:solidFill>
                <a:cs typeface="+mn-ea"/>
                <a:sym typeface="+mn-lt"/>
              </a:endParaRPr>
            </a:p>
            <a:p>
              <a:pPr>
                <a:lnSpc>
                  <a:spcPct val="120000"/>
                </a:lnSpc>
                <a:defRPr/>
              </a:pPr>
              <a:r>
                <a:rPr lang="en-US" altLang="zh-CN" sz="800" kern="0">
                  <a:solidFill>
                    <a:schemeClr val="bg2">
                      <a:lumMod val="10000"/>
                    </a:schemeClr>
                  </a:solidFill>
                  <a:cs typeface="+mn-ea"/>
                  <a:sym typeface="+mn-lt"/>
                </a:rPr>
                <a:t>We have many PowerPoint </a:t>
              </a:r>
              <a:r>
                <a:rPr lang="zh-CN" altLang="en-US" sz="800" kern="0">
                  <a:solidFill>
                    <a:schemeClr val="bg2">
                      <a:lumMod val="10000"/>
                    </a:schemeClr>
                  </a:solidFill>
                  <a:cs typeface="+mn-ea"/>
                  <a:sym typeface="+mn-lt"/>
                </a:rPr>
                <a:t>templates</a:t>
              </a:r>
              <a:r>
                <a:rPr lang="en-US" altLang="zh-CN" sz="800" kern="0">
                  <a:solidFill>
                    <a:schemeClr val="bg2">
                      <a:lumMod val="10000"/>
                    </a:schemeClr>
                  </a:solidFill>
                  <a:cs typeface="+mn-ea"/>
                  <a:sym typeface="+mn-lt"/>
                </a:rPr>
                <a:t> that has been specifically designed</a:t>
              </a:r>
              <a:r>
                <a:rPr lang="zh-CN" altLang="en-US" sz="800" kern="0">
                  <a:solidFill>
                    <a:schemeClr val="bg2">
                      <a:lumMod val="10000"/>
                    </a:schemeClr>
                  </a:solidFill>
                  <a:cs typeface="+mn-ea"/>
                  <a:sym typeface="+mn-lt"/>
                </a:rPr>
                <a:t>.</a:t>
              </a:r>
            </a:p>
          </p:txBody>
        </p:sp>
      </p:grpSp>
      <p:grpSp>
        <p:nvGrpSpPr>
          <p:cNvPr id="4" name="组合 3"/>
          <p:cNvGrpSpPr/>
          <p:nvPr/>
        </p:nvGrpSpPr>
        <p:grpSpPr>
          <a:xfrm>
            <a:off x="2297114" y="3105310"/>
            <a:ext cx="1863725" cy="1223963"/>
            <a:chOff x="3062818" y="4501093"/>
            <a:chExt cx="2484967" cy="1631951"/>
          </a:xfrm>
        </p:grpSpPr>
        <p:sp>
          <p:nvSpPr>
            <p:cNvPr id="28" name="Rectangle 14"/>
            <p:cNvSpPr>
              <a:spLocks noChangeArrowheads="1"/>
            </p:cNvSpPr>
            <p:nvPr/>
          </p:nvSpPr>
          <p:spPr bwMode="auto">
            <a:xfrm>
              <a:off x="3062818" y="4501093"/>
              <a:ext cx="2484967" cy="1631951"/>
            </a:xfrm>
            <a:prstGeom prst="rect">
              <a:avLst/>
            </a:prstGeom>
            <a:solidFill>
              <a:schemeClr val="accent1"/>
            </a:solidFill>
            <a:ln>
              <a:noFill/>
            </a:ln>
          </p:spPr>
          <p:txBody>
            <a:bodyPr/>
            <a:lstStyle/>
            <a:p>
              <a:pPr>
                <a:defRPr/>
              </a:pPr>
              <a:endParaRPr lang="zh-CN" altLang="en-US" sz="1800" kern="0" dirty="0">
                <a:solidFill>
                  <a:schemeClr val="bg2">
                    <a:lumMod val="10000"/>
                  </a:schemeClr>
                </a:solidFill>
                <a:cs typeface="+mn-ea"/>
                <a:sym typeface="+mn-lt"/>
              </a:endParaRPr>
            </a:p>
          </p:txBody>
        </p:sp>
        <p:sp>
          <p:nvSpPr>
            <p:cNvPr id="47" name="Rectangle 33"/>
            <p:cNvSpPr>
              <a:spLocks noChangeArrowheads="1"/>
            </p:cNvSpPr>
            <p:nvPr/>
          </p:nvSpPr>
          <p:spPr bwMode="auto">
            <a:xfrm>
              <a:off x="3407834" y="4920193"/>
              <a:ext cx="1824567" cy="64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defRPr/>
              </a:pPr>
              <a:r>
                <a:rPr lang="zh-CN" altLang="en-US" sz="1000" b="1" kern="0" dirty="0">
                  <a:solidFill>
                    <a:schemeClr val="bg2">
                      <a:lumMod val="10000"/>
                    </a:schemeClr>
                  </a:solidFill>
                  <a:cs typeface="+mn-ea"/>
                  <a:sym typeface="+mn-lt"/>
                </a:rPr>
                <a:t>TOPIC HEADER TWO</a:t>
              </a:r>
              <a:endParaRPr lang="zh-CN" altLang="en-US" sz="1000" kern="0" dirty="0">
                <a:solidFill>
                  <a:schemeClr val="bg2">
                    <a:lumMod val="10000"/>
                  </a:schemeClr>
                </a:solidFill>
                <a:cs typeface="+mn-ea"/>
                <a:sym typeface="+mn-lt"/>
              </a:endParaRPr>
            </a:p>
            <a:p>
              <a:pPr>
                <a:lnSpc>
                  <a:spcPct val="120000"/>
                </a:lnSpc>
                <a:defRPr/>
              </a:pPr>
              <a:r>
                <a:rPr lang="en-US" altLang="zh-CN" sz="800" kern="0" dirty="0">
                  <a:solidFill>
                    <a:schemeClr val="bg2">
                      <a:lumMod val="10000"/>
                    </a:schemeClr>
                  </a:solidFill>
                  <a:cs typeface="+mn-ea"/>
                  <a:sym typeface="+mn-lt"/>
                </a:rPr>
                <a:t>We have many PowerPoint </a:t>
              </a:r>
              <a:r>
                <a:rPr lang="zh-CN" altLang="en-US" sz="800" kern="0" dirty="0">
                  <a:solidFill>
                    <a:schemeClr val="bg2">
                      <a:lumMod val="10000"/>
                    </a:schemeClr>
                  </a:solidFill>
                  <a:cs typeface="+mn-ea"/>
                  <a:sym typeface="+mn-lt"/>
                </a:rPr>
                <a:t>templates</a:t>
              </a:r>
              <a:r>
                <a:rPr lang="en-US" altLang="zh-CN" sz="800" kern="0" dirty="0">
                  <a:solidFill>
                    <a:schemeClr val="bg2">
                      <a:lumMod val="10000"/>
                    </a:schemeClr>
                  </a:solidFill>
                  <a:cs typeface="+mn-ea"/>
                  <a:sym typeface="+mn-lt"/>
                </a:rPr>
                <a:t> that has been specifically designed</a:t>
              </a:r>
              <a:r>
                <a:rPr lang="zh-CN" altLang="en-US" sz="800" kern="0" dirty="0">
                  <a:solidFill>
                    <a:schemeClr val="bg2">
                      <a:lumMod val="10000"/>
                    </a:schemeClr>
                  </a:solidFill>
                  <a:cs typeface="+mn-ea"/>
                  <a:sym typeface="+mn-lt"/>
                </a:rPr>
                <a:t>.</a:t>
              </a:r>
            </a:p>
          </p:txBody>
        </p:sp>
      </p:grpSp>
      <p:grpSp>
        <p:nvGrpSpPr>
          <p:cNvPr id="48" name="组合 47">
            <a:extLst>
              <a:ext uri="{FF2B5EF4-FFF2-40B4-BE49-F238E27FC236}">
                <a16:creationId xmlns:a16="http://schemas.microsoft.com/office/drawing/2014/main" id="{64FDED9A-B366-44E6-966B-F260D6130F2C}"/>
              </a:ext>
            </a:extLst>
          </p:cNvPr>
          <p:cNvGrpSpPr/>
          <p:nvPr/>
        </p:nvGrpSpPr>
        <p:grpSpPr>
          <a:xfrm>
            <a:off x="4059077" y="180499"/>
            <a:ext cx="1108234" cy="526732"/>
            <a:chOff x="8897" y="-1980"/>
            <a:chExt cx="2327" cy="1106"/>
          </a:xfrm>
        </p:grpSpPr>
        <p:grpSp>
          <p:nvGrpSpPr>
            <p:cNvPr id="49" name="组合 48">
              <a:extLst>
                <a:ext uri="{FF2B5EF4-FFF2-40B4-BE49-F238E27FC236}">
                  <a16:creationId xmlns:a16="http://schemas.microsoft.com/office/drawing/2014/main" id="{7BB27B35-89D6-4B53-A2B9-4E969A3B0674}"/>
                </a:ext>
              </a:extLst>
            </p:cNvPr>
            <p:cNvGrpSpPr/>
            <p:nvPr/>
          </p:nvGrpSpPr>
          <p:grpSpPr>
            <a:xfrm>
              <a:off x="8897" y="-1980"/>
              <a:ext cx="2327" cy="1106"/>
              <a:chOff x="5357482" y="254000"/>
              <a:chExt cx="1477039" cy="701710"/>
            </a:xfrm>
          </p:grpSpPr>
          <p:sp>
            <p:nvSpPr>
              <p:cNvPr id="51" name="矩形 50">
                <a:extLst>
                  <a:ext uri="{FF2B5EF4-FFF2-40B4-BE49-F238E27FC236}">
                    <a16:creationId xmlns:a16="http://schemas.microsoft.com/office/drawing/2014/main" id="{24BD216D-E2C4-4D8F-9BC5-2CCDAACFF8F5}"/>
                  </a:ext>
                </a:extLst>
              </p:cNvPr>
              <p:cNvSpPr/>
              <p:nvPr/>
            </p:nvSpPr>
            <p:spPr>
              <a:xfrm>
                <a:off x="5357482" y="254000"/>
                <a:ext cx="1477039" cy="566037"/>
              </a:xfrm>
              <a:prstGeom prst="rect">
                <a:avLst/>
              </a:prstGeom>
            </p:spPr>
            <p:txBody>
              <a:bodyPr wrap="none">
                <a:spAutoFit/>
              </a:bodyPr>
              <a:lstStyle/>
              <a:p>
                <a:pPr algn="ctr">
                  <a:lnSpc>
                    <a:spcPct val="120000"/>
                  </a:lnSpc>
                </a:pPr>
                <a:r>
                  <a:rPr lang="zh-CN" altLang="en-US" sz="1800" dirty="0">
                    <a:solidFill>
                      <a:schemeClr val="tx1">
                        <a:lumMod val="75000"/>
                        <a:lumOff val="25000"/>
                      </a:schemeClr>
                    </a:solidFill>
                    <a:cs typeface="+mn-ea"/>
                    <a:sym typeface="+mn-lt"/>
                  </a:rPr>
                  <a:t>输入标题</a:t>
                </a:r>
              </a:p>
            </p:txBody>
          </p:sp>
          <p:sp>
            <p:nvSpPr>
              <p:cNvPr id="52" name="矩形 51">
                <a:extLst>
                  <a:ext uri="{FF2B5EF4-FFF2-40B4-BE49-F238E27FC236}">
                    <a16:creationId xmlns:a16="http://schemas.microsoft.com/office/drawing/2014/main" id="{EF1A9513-1067-4A0F-9059-32FCDDA1C8F0}"/>
                  </a:ext>
                </a:extLst>
              </p:cNvPr>
              <p:cNvSpPr/>
              <p:nvPr/>
            </p:nvSpPr>
            <p:spPr>
              <a:xfrm>
                <a:off x="5395027" y="668589"/>
                <a:ext cx="1401946" cy="287121"/>
              </a:xfrm>
              <a:prstGeom prst="rect">
                <a:avLst/>
              </a:prstGeom>
            </p:spPr>
            <p:txBody>
              <a:bodyPr wrap="none">
                <a:spAutoFit/>
              </a:bodyPr>
              <a:lstStyle/>
              <a:p>
                <a:pPr algn="ctr"/>
                <a:r>
                  <a:rPr lang="zh-CN" altLang="en-US" sz="800" dirty="0">
                    <a:solidFill>
                      <a:schemeClr val="tx1">
                        <a:lumMod val="75000"/>
                        <a:lumOff val="25000"/>
                      </a:schemeClr>
                    </a:solidFill>
                    <a:cs typeface="+mn-ea"/>
                    <a:sym typeface="+mn-lt"/>
                  </a:rPr>
                  <a:t>Add your title here pleases</a:t>
                </a:r>
              </a:p>
            </p:txBody>
          </p:sp>
        </p:grpSp>
        <p:cxnSp>
          <p:nvCxnSpPr>
            <p:cNvPr id="50" name="直接连接符 49">
              <a:extLst>
                <a:ext uri="{FF2B5EF4-FFF2-40B4-BE49-F238E27FC236}">
                  <a16:creationId xmlns:a16="http://schemas.microsoft.com/office/drawing/2014/main" id="{FEA609C6-BD44-42A3-8286-8E31A8D285BF}"/>
                </a:ext>
              </a:extLst>
            </p:cNvPr>
            <p:cNvCxnSpPr/>
            <p:nvPr/>
          </p:nvCxnSpPr>
          <p:spPr>
            <a:xfrm>
              <a:off x="9859" y="-1980"/>
              <a:ext cx="39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fltVal val="0"/>
                                          </p:val>
                                        </p:tav>
                                        <p:tav tm="100000">
                                          <p:val>
                                            <p:strVal val="#ppt_h"/>
                                          </p:val>
                                        </p:tav>
                                      </p:tavLst>
                                    </p:anim>
                                    <p:animEffect transition="in" filter="fade">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0910c8dbefd44dba6ce05a395d4f6444"/>
          <p:cNvPicPr>
            <a:picLocks noChangeAspect="1"/>
          </p:cNvPicPr>
          <p:nvPr/>
        </p:nvPicPr>
        <p:blipFill>
          <a:blip r:embed="rId4"/>
          <a:stretch>
            <a:fillRect/>
          </a:stretch>
        </p:blipFill>
        <p:spPr>
          <a:xfrm>
            <a:off x="-49054" y="-11906"/>
            <a:ext cx="9242584" cy="5166836"/>
          </a:xfrm>
          <a:prstGeom prst="rect">
            <a:avLst/>
          </a:prstGeom>
        </p:spPr>
      </p:pic>
      <p:sp>
        <p:nvSpPr>
          <p:cNvPr id="3" name="文本框 2"/>
          <p:cNvSpPr txBox="1"/>
          <p:nvPr/>
        </p:nvSpPr>
        <p:spPr>
          <a:xfrm>
            <a:off x="5721618" y="881119"/>
            <a:ext cx="1175657" cy="3380899"/>
          </a:xfrm>
          <a:prstGeom prst="rect">
            <a:avLst/>
          </a:prstGeom>
          <a:noFill/>
        </p:spPr>
        <p:txBody>
          <a:bodyPr wrap="square" lIns="68580" tIns="34290" rIns="68580" bIns="34290" rtlCol="0">
            <a:spAutoFit/>
          </a:bodyPr>
          <a:lstStyle/>
          <a:p>
            <a:r>
              <a:rPr lang="en-US" sz="21500" dirty="0">
                <a:solidFill>
                  <a:schemeClr val="bg2"/>
                </a:solidFill>
                <a:cs typeface="+mn-ea"/>
                <a:sym typeface="+mn-lt"/>
              </a:rPr>
              <a:t>4</a:t>
            </a:r>
          </a:p>
        </p:txBody>
      </p:sp>
      <p:sp>
        <p:nvSpPr>
          <p:cNvPr id="2" name="文本框 1"/>
          <p:cNvSpPr txBox="1"/>
          <p:nvPr/>
        </p:nvSpPr>
        <p:spPr>
          <a:xfrm>
            <a:off x="5765783" y="1276675"/>
            <a:ext cx="1175657" cy="2827020"/>
          </a:xfrm>
          <a:prstGeom prst="rect">
            <a:avLst/>
          </a:prstGeom>
          <a:noFill/>
        </p:spPr>
        <p:txBody>
          <a:bodyPr wrap="square" lIns="68580" tIns="34290" rIns="68580" bIns="34290" rtlCol="0">
            <a:spAutoFit/>
          </a:bodyPr>
          <a:lstStyle/>
          <a:p>
            <a:r>
              <a:rPr lang="en-US" altLang="zh-CN" sz="17900" dirty="0">
                <a:solidFill>
                  <a:schemeClr val="tx1">
                    <a:lumMod val="85000"/>
                    <a:lumOff val="15000"/>
                  </a:schemeClr>
                </a:solidFill>
                <a:cs typeface="+mn-ea"/>
                <a:sym typeface="+mn-lt"/>
              </a:rPr>
              <a:t>4</a:t>
            </a:r>
          </a:p>
        </p:txBody>
      </p:sp>
      <p:sp>
        <p:nvSpPr>
          <p:cNvPr id="22" name="圆角矩形 21"/>
          <p:cNvSpPr/>
          <p:nvPr/>
        </p:nvSpPr>
        <p:spPr>
          <a:xfrm>
            <a:off x="1183005" y="1957864"/>
            <a:ext cx="66675" cy="1228249"/>
          </a:xfrm>
          <a:prstGeom prst="roundRect">
            <a:avLst>
              <a:gd name="adj" fmla="val 50000"/>
            </a:avLst>
          </a:prstGeom>
          <a:solidFill>
            <a:schemeClr val="tx1"/>
          </a:solidFill>
          <a:ln w="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5" name="文本框 24"/>
          <p:cNvSpPr txBox="1"/>
          <p:nvPr/>
        </p:nvSpPr>
        <p:spPr>
          <a:xfrm>
            <a:off x="1590268" y="1912397"/>
            <a:ext cx="1723583" cy="483870"/>
          </a:xfrm>
          <a:prstGeom prst="rect">
            <a:avLst/>
          </a:prstGeom>
          <a:noFill/>
        </p:spPr>
        <p:txBody>
          <a:bodyPr wrap="square" lIns="68580" tIns="34290" rIns="68580" bIns="34290" rtlCol="0">
            <a:spAutoFit/>
          </a:bodyPr>
          <a:lstStyle/>
          <a:p>
            <a:r>
              <a:rPr lang="zh-CN" altLang="en-US" sz="2700" dirty="0">
                <a:cs typeface="+mn-ea"/>
                <a:sym typeface="+mn-lt"/>
              </a:rPr>
              <a:t>输入标题</a:t>
            </a:r>
          </a:p>
        </p:txBody>
      </p:sp>
      <p:sp>
        <p:nvSpPr>
          <p:cNvPr id="27" name="文本框 26"/>
          <p:cNvSpPr txBox="1"/>
          <p:nvPr/>
        </p:nvSpPr>
        <p:spPr>
          <a:xfrm>
            <a:off x="1590032" y="2541531"/>
            <a:ext cx="2566146" cy="438581"/>
          </a:xfrm>
          <a:prstGeom prst="rect">
            <a:avLst/>
          </a:prstGeom>
          <a:noFill/>
        </p:spPr>
        <p:txBody>
          <a:bodyPr wrap="square" lIns="68580" tIns="34290" rIns="68580" bIns="34290" rtlCol="0">
            <a:spAutoFit/>
          </a:bodyPr>
          <a:lstStyle/>
          <a:p>
            <a:r>
              <a:rPr lang="en-US" altLang="zh-CN" sz="1200" dirty="0">
                <a:solidFill>
                  <a:schemeClr val="tx1">
                    <a:lumMod val="85000"/>
                    <a:lumOff val="15000"/>
                  </a:schemeClr>
                </a:solidFill>
                <a:cs typeface="+mn-ea"/>
                <a:sym typeface="+mn-lt"/>
              </a:rPr>
              <a:t>You can add something here you like to make your idea more powerful </a:t>
            </a:r>
          </a:p>
        </p:txBody>
      </p:sp>
      <p:grpSp>
        <p:nvGrpSpPr>
          <p:cNvPr id="11" name="组合 10"/>
          <p:cNvGrpSpPr/>
          <p:nvPr/>
        </p:nvGrpSpPr>
        <p:grpSpPr>
          <a:xfrm>
            <a:off x="4665346" y="863918"/>
            <a:ext cx="3549491" cy="3532346"/>
            <a:chOff x="2899" y="-1269"/>
            <a:chExt cx="13401" cy="13336"/>
          </a:xfrm>
        </p:grpSpPr>
        <p:sp>
          <p:nvSpPr>
            <p:cNvPr id="39" name="椭圆 38"/>
            <p:cNvSpPr/>
            <p:nvPr/>
          </p:nvSpPr>
          <p:spPr>
            <a:xfrm>
              <a:off x="2964" y="-1269"/>
              <a:ext cx="13337" cy="13337"/>
            </a:xfrm>
            <a:prstGeom prst="ellipse">
              <a:avLst/>
            </a:prstGeom>
            <a:noFill/>
            <a:ln>
              <a:gradFill>
                <a:gsLst>
                  <a:gs pos="0">
                    <a:schemeClr val="accent1">
                      <a:lumMod val="5000"/>
                      <a:lumOff val="95000"/>
                    </a:schemeClr>
                  </a:gs>
                  <a:gs pos="36000">
                    <a:schemeClr val="tx1"/>
                  </a:gs>
                  <a:gs pos="60000">
                    <a:schemeClr val="bg1"/>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44" name="组合 43"/>
            <p:cNvGrpSpPr/>
            <p:nvPr/>
          </p:nvGrpSpPr>
          <p:grpSpPr>
            <a:xfrm>
              <a:off x="2899" y="3268"/>
              <a:ext cx="503" cy="1249"/>
              <a:chOff x="1820381" y="2075156"/>
              <a:chExt cx="319500" cy="792801"/>
            </a:xfrm>
          </p:grpSpPr>
          <p:sp>
            <p:nvSpPr>
              <p:cNvPr id="7" name="椭圆 6"/>
              <p:cNvSpPr/>
              <p:nvPr/>
            </p:nvSpPr>
            <p:spPr>
              <a:xfrm>
                <a:off x="1975944" y="2075156"/>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 name="椭圆 7"/>
              <p:cNvSpPr/>
              <p:nvPr/>
            </p:nvSpPr>
            <p:spPr>
              <a:xfrm>
                <a:off x="1820381" y="2331550"/>
                <a:ext cx="295688" cy="295688"/>
              </a:xfrm>
              <a:prstGeom prst="ellipse">
                <a:avLst/>
              </a:prstGeom>
              <a:solidFill>
                <a:srgbClr val="E1F1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8"/>
              <p:cNvSpPr/>
              <p:nvPr/>
            </p:nvSpPr>
            <p:spPr>
              <a:xfrm>
                <a:off x="1820381" y="270402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2" name="组合 11"/>
            <p:cNvGrpSpPr/>
            <p:nvPr/>
          </p:nvGrpSpPr>
          <p:grpSpPr>
            <a:xfrm>
              <a:off x="15056" y="7951"/>
              <a:ext cx="825" cy="1279"/>
              <a:chOff x="15056" y="7951"/>
              <a:chExt cx="825" cy="1279"/>
            </a:xfrm>
          </p:grpSpPr>
          <p:sp>
            <p:nvSpPr>
              <p:cNvPr id="45" name="椭圆 44"/>
              <p:cNvSpPr/>
              <p:nvPr/>
            </p:nvSpPr>
            <p:spPr>
              <a:xfrm>
                <a:off x="15623" y="7951"/>
                <a:ext cx="258" cy="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6" name="椭圆 45"/>
              <p:cNvSpPr/>
              <p:nvPr/>
            </p:nvSpPr>
            <p:spPr>
              <a:xfrm>
                <a:off x="15288" y="8385"/>
                <a:ext cx="466" cy="466"/>
              </a:xfrm>
              <a:prstGeom prst="ellipse">
                <a:avLst/>
              </a:prstGeom>
              <a:solidFill>
                <a:srgbClr val="AEC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7" name="椭圆 46"/>
              <p:cNvSpPr/>
              <p:nvPr/>
            </p:nvSpPr>
            <p:spPr>
              <a:xfrm>
                <a:off x="15056" y="8972"/>
                <a:ext cx="258" cy="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10" presetClass="entr" presetSubtype="0" fill="hold" grpId="1"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35" presetClass="path" presetSubtype="0" accel="50000" decel="50000" fill="hold" grpId="0" nodeType="withEffect">
                                  <p:stCondLst>
                                    <p:cond delay="0"/>
                                  </p:stCondLst>
                                  <p:childTnLst>
                                    <p:animMotion origin="layout" path="M 3.54167E-6 -7.40741E-7 L 0.01367 -0.00046 " pathEditMode="relative" rAng="0" ptsTypes="AA">
                                      <p:cBhvr>
                                        <p:cTn id="17" dur="3000" fill="hold"/>
                                        <p:tgtEl>
                                          <p:spTgt spid="3"/>
                                        </p:tgtEl>
                                        <p:attrNameLst>
                                          <p:attrName>ppt_x</p:attrName>
                                          <p:attrName>ppt_y</p:attrName>
                                        </p:attrNameLst>
                                      </p:cBhvr>
                                      <p:rCtr x="67700" y="-2300"/>
                                    </p:animMotion>
                                  </p:childTnLst>
                                </p:cTn>
                              </p:par>
                              <p:par>
                                <p:cTn id="18" presetID="63" presetClass="path" presetSubtype="0" accel="50000" decel="50000" fill="hold" grpId="0" nodeType="withEffect">
                                  <p:stCondLst>
                                    <p:cond delay="0"/>
                                  </p:stCondLst>
                                  <p:childTnLst>
                                    <p:animMotion origin="layout" path="M 1.11022E-16 4.44444E-6 L -0.01432 0.00138 " pathEditMode="relative" rAng="0" ptsTypes="AA">
                                      <p:cBhvr>
                                        <p:cTn id="19" dur="3000" fill="hold"/>
                                        <p:tgtEl>
                                          <p:spTgt spid="2"/>
                                        </p:tgtEl>
                                        <p:attrNameLst>
                                          <p:attrName>ppt_x</p:attrName>
                                          <p:attrName>ppt_y</p:attrName>
                                        </p:attrNameLst>
                                      </p:cBhvr>
                                      <p:rCtr x="-71600" y="6900"/>
                                    </p:animMotion>
                                  </p:childTnLst>
                                </p:cTn>
                              </p:par>
                              <p:par>
                                <p:cTn id="20" presetID="16" presetClass="entr" presetSubtype="42"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outHorizontal)">
                                      <p:cBhvr>
                                        <p:cTn id="22" dur="250"/>
                                        <p:tgtEl>
                                          <p:spTgt spid="22"/>
                                        </p:tgtEl>
                                      </p:cBhvr>
                                    </p:animEffect>
                                  </p:childTnLst>
                                </p:cTn>
                              </p:par>
                              <p:par>
                                <p:cTn id="23" presetID="50" presetClass="entr" presetSubtype="0" decel="100000" fill="hold" grpId="0" nodeType="withEffect">
                                  <p:stCondLst>
                                    <p:cond delay="600"/>
                                  </p:stCondLst>
                                  <p:iterate type="lt">
                                    <p:tmPct val="30000"/>
                                  </p:iterate>
                                  <p:childTnLst>
                                    <p:set>
                                      <p:cBhvr>
                                        <p:cTn id="24" dur="1" fill="hold">
                                          <p:stCondLst>
                                            <p:cond delay="0"/>
                                          </p:stCondLst>
                                        </p:cTn>
                                        <p:tgtEl>
                                          <p:spTgt spid="25"/>
                                        </p:tgtEl>
                                        <p:attrNameLst>
                                          <p:attrName>style.visibility</p:attrName>
                                        </p:attrNameLst>
                                      </p:cBhvr>
                                      <p:to>
                                        <p:strVal val="visible"/>
                                      </p:to>
                                    </p:set>
                                    <p:anim calcmode="lin" valueType="num">
                                      <p:cBhvr>
                                        <p:cTn id="25" dur="250" fill="hold"/>
                                        <p:tgtEl>
                                          <p:spTgt spid="25"/>
                                        </p:tgtEl>
                                        <p:attrNameLst>
                                          <p:attrName>ppt_w</p:attrName>
                                        </p:attrNameLst>
                                      </p:cBhvr>
                                      <p:tavLst>
                                        <p:tav tm="0">
                                          <p:val>
                                            <p:strVal val="#ppt_w+.3"/>
                                          </p:val>
                                        </p:tav>
                                        <p:tav tm="100000">
                                          <p:val>
                                            <p:strVal val="#ppt_w"/>
                                          </p:val>
                                        </p:tav>
                                      </p:tavLst>
                                    </p:anim>
                                    <p:anim calcmode="lin" valueType="num">
                                      <p:cBhvr>
                                        <p:cTn id="26" dur="250" fill="hold"/>
                                        <p:tgtEl>
                                          <p:spTgt spid="25"/>
                                        </p:tgtEl>
                                        <p:attrNameLst>
                                          <p:attrName>ppt_h</p:attrName>
                                        </p:attrNameLst>
                                      </p:cBhvr>
                                      <p:tavLst>
                                        <p:tav tm="0">
                                          <p:val>
                                            <p:strVal val="#ppt_h"/>
                                          </p:val>
                                        </p:tav>
                                        <p:tav tm="100000">
                                          <p:val>
                                            <p:strVal val="#ppt_h"/>
                                          </p:val>
                                        </p:tav>
                                      </p:tavLst>
                                    </p:anim>
                                    <p:animEffect transition="in" filter="fade">
                                      <p:cBhvr>
                                        <p:cTn id="27" dur="250"/>
                                        <p:tgtEl>
                                          <p:spTgt spid="25"/>
                                        </p:tgtEl>
                                      </p:cBhvr>
                                    </p:animEffect>
                                  </p:childTnLst>
                                </p:cTn>
                              </p:par>
                              <p:par>
                                <p:cTn id="28" presetID="50" presetClass="entr" presetSubtype="0" decel="100000" fill="hold" grpId="0" nodeType="withEffect">
                                  <p:stCondLst>
                                    <p:cond delay="750"/>
                                  </p:stCondLst>
                                  <p:iterate type="wd">
                                    <p:tmPct val="10000"/>
                                  </p:iterate>
                                  <p:childTnLst>
                                    <p:set>
                                      <p:cBhvr>
                                        <p:cTn id="29" dur="1" fill="hold">
                                          <p:stCondLst>
                                            <p:cond delay="0"/>
                                          </p:stCondLst>
                                        </p:cTn>
                                        <p:tgtEl>
                                          <p:spTgt spid="27"/>
                                        </p:tgtEl>
                                        <p:attrNameLst>
                                          <p:attrName>style.visibility</p:attrName>
                                        </p:attrNameLst>
                                      </p:cBhvr>
                                      <p:to>
                                        <p:strVal val="visible"/>
                                      </p:to>
                                    </p:set>
                                    <p:anim calcmode="lin" valueType="num">
                                      <p:cBhvr>
                                        <p:cTn id="30" dur="250" fill="hold"/>
                                        <p:tgtEl>
                                          <p:spTgt spid="27"/>
                                        </p:tgtEl>
                                        <p:attrNameLst>
                                          <p:attrName>ppt_w</p:attrName>
                                        </p:attrNameLst>
                                      </p:cBhvr>
                                      <p:tavLst>
                                        <p:tav tm="0">
                                          <p:val>
                                            <p:strVal val="#ppt_w+.3"/>
                                          </p:val>
                                        </p:tav>
                                        <p:tav tm="100000">
                                          <p:val>
                                            <p:strVal val="#ppt_w"/>
                                          </p:val>
                                        </p:tav>
                                      </p:tavLst>
                                    </p:anim>
                                    <p:anim calcmode="lin" valueType="num">
                                      <p:cBhvr>
                                        <p:cTn id="31" dur="250" fill="hold"/>
                                        <p:tgtEl>
                                          <p:spTgt spid="27"/>
                                        </p:tgtEl>
                                        <p:attrNameLst>
                                          <p:attrName>ppt_h</p:attrName>
                                        </p:attrNameLst>
                                      </p:cBhvr>
                                      <p:tavLst>
                                        <p:tav tm="0">
                                          <p:val>
                                            <p:strVal val="#ppt_h"/>
                                          </p:val>
                                        </p:tav>
                                        <p:tav tm="100000">
                                          <p:val>
                                            <p:strVal val="#ppt_h"/>
                                          </p:val>
                                        </p:tav>
                                      </p:tavLst>
                                    </p:anim>
                                    <p:animEffect transition="in" filter="fade">
                                      <p:cBhvr>
                                        <p:cTn id="32"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22" grpId="0" bldLvl="0" animBg="1"/>
      <p:bldP spid="25"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2183588992"/>
              </p:ext>
            </p:extLst>
          </p:nvPr>
        </p:nvGraphicFramePr>
        <p:xfrm>
          <a:off x="751108" y="1444109"/>
          <a:ext cx="3899264" cy="2468877"/>
        </p:xfrm>
        <a:graphic>
          <a:graphicData uri="http://schemas.openxmlformats.org/drawingml/2006/chart">
            <c:chart xmlns:c="http://schemas.openxmlformats.org/drawingml/2006/chart" xmlns:r="http://schemas.openxmlformats.org/officeDocument/2006/relationships" r:id="rId4"/>
          </a:graphicData>
        </a:graphic>
      </p:graphicFrame>
      <p:sp>
        <p:nvSpPr>
          <p:cNvPr id="6" name="Oval 45"/>
          <p:cNvSpPr>
            <a:spLocks noChangeAspect="1"/>
          </p:cNvSpPr>
          <p:nvPr/>
        </p:nvSpPr>
        <p:spPr bwMode="auto">
          <a:xfrm>
            <a:off x="4984571" y="1518357"/>
            <a:ext cx="135000" cy="135000"/>
          </a:xfrm>
          <a:prstGeom prst="ellipse">
            <a:avLst/>
          </a:prstGeom>
          <a:noFill/>
          <a:ln w="25400" cap="flat">
            <a:solidFill>
              <a:schemeClr val="accent1">
                <a:alpha val="8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just"/>
            <a:endParaRPr lang="en-US" sz="700">
              <a:solidFill>
                <a:schemeClr val="bg1">
                  <a:lumMod val="65000"/>
                </a:schemeClr>
              </a:solidFill>
              <a:cs typeface="+mn-ea"/>
              <a:sym typeface="+mn-lt"/>
            </a:endParaRPr>
          </a:p>
        </p:txBody>
      </p:sp>
      <p:sp>
        <p:nvSpPr>
          <p:cNvPr id="7" name="Oval 45"/>
          <p:cNvSpPr>
            <a:spLocks noChangeAspect="1"/>
          </p:cNvSpPr>
          <p:nvPr/>
        </p:nvSpPr>
        <p:spPr bwMode="auto">
          <a:xfrm>
            <a:off x="4984571" y="1991333"/>
            <a:ext cx="135000" cy="135000"/>
          </a:xfrm>
          <a:prstGeom prst="ellipse">
            <a:avLst/>
          </a:prstGeom>
          <a:noFill/>
          <a:ln w="25400" cap="flat">
            <a:solidFill>
              <a:schemeClr val="accent2">
                <a:alpha val="8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just"/>
            <a:endParaRPr lang="en-US" sz="700">
              <a:solidFill>
                <a:schemeClr val="bg1">
                  <a:lumMod val="65000"/>
                </a:schemeClr>
              </a:solidFill>
              <a:cs typeface="+mn-ea"/>
              <a:sym typeface="+mn-lt"/>
            </a:endParaRPr>
          </a:p>
        </p:txBody>
      </p:sp>
      <p:sp>
        <p:nvSpPr>
          <p:cNvPr id="8" name="Oval 45"/>
          <p:cNvSpPr>
            <a:spLocks noChangeAspect="1"/>
          </p:cNvSpPr>
          <p:nvPr/>
        </p:nvSpPr>
        <p:spPr bwMode="auto">
          <a:xfrm>
            <a:off x="4984571" y="2449814"/>
            <a:ext cx="135000" cy="135000"/>
          </a:xfrm>
          <a:prstGeom prst="ellipse">
            <a:avLst/>
          </a:prstGeom>
          <a:noFill/>
          <a:ln w="25400" cap="flat">
            <a:solidFill>
              <a:schemeClr val="accent3">
                <a:alpha val="8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just"/>
            <a:endParaRPr lang="en-US" sz="700">
              <a:solidFill>
                <a:schemeClr val="bg1">
                  <a:lumMod val="65000"/>
                </a:schemeClr>
              </a:solidFill>
              <a:cs typeface="+mn-ea"/>
              <a:sym typeface="+mn-lt"/>
            </a:endParaRPr>
          </a:p>
        </p:txBody>
      </p:sp>
      <p:sp>
        <p:nvSpPr>
          <p:cNvPr id="9" name="Oval 45"/>
          <p:cNvSpPr>
            <a:spLocks noChangeAspect="1"/>
          </p:cNvSpPr>
          <p:nvPr/>
        </p:nvSpPr>
        <p:spPr bwMode="auto">
          <a:xfrm>
            <a:off x="4989064" y="2905674"/>
            <a:ext cx="135000" cy="135000"/>
          </a:xfrm>
          <a:prstGeom prst="ellipse">
            <a:avLst/>
          </a:prstGeom>
          <a:noFill/>
          <a:ln w="25400" cap="flat">
            <a:solidFill>
              <a:schemeClr val="accent4">
                <a:alpha val="8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just"/>
            <a:endParaRPr lang="en-US" sz="700">
              <a:solidFill>
                <a:schemeClr val="bg1">
                  <a:lumMod val="65000"/>
                </a:schemeClr>
              </a:solidFill>
              <a:cs typeface="+mn-ea"/>
              <a:sym typeface="+mn-lt"/>
            </a:endParaRPr>
          </a:p>
        </p:txBody>
      </p:sp>
      <p:sp>
        <p:nvSpPr>
          <p:cNvPr id="10" name="Oval 45"/>
          <p:cNvSpPr>
            <a:spLocks noChangeAspect="1"/>
          </p:cNvSpPr>
          <p:nvPr/>
        </p:nvSpPr>
        <p:spPr bwMode="auto">
          <a:xfrm>
            <a:off x="4989064" y="3378650"/>
            <a:ext cx="135000" cy="135000"/>
          </a:xfrm>
          <a:prstGeom prst="ellipse">
            <a:avLst/>
          </a:prstGeom>
          <a:noFill/>
          <a:ln w="25400" cap="flat">
            <a:solidFill>
              <a:schemeClr val="accent5">
                <a:alpha val="8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just"/>
            <a:endParaRPr lang="en-US" sz="700">
              <a:solidFill>
                <a:schemeClr val="bg1">
                  <a:lumMod val="65000"/>
                </a:schemeClr>
              </a:solidFill>
              <a:cs typeface="+mn-ea"/>
              <a:sym typeface="+mn-lt"/>
            </a:endParaRPr>
          </a:p>
        </p:txBody>
      </p:sp>
      <p:grpSp>
        <p:nvGrpSpPr>
          <p:cNvPr id="11" name="Group 10"/>
          <p:cNvGrpSpPr/>
          <p:nvPr/>
        </p:nvGrpSpPr>
        <p:grpSpPr>
          <a:xfrm>
            <a:off x="5152227" y="1431342"/>
            <a:ext cx="2944693" cy="484729"/>
            <a:chOff x="5207179" y="1643291"/>
            <a:chExt cx="3037229" cy="646305"/>
          </a:xfrm>
        </p:grpSpPr>
        <p:sp>
          <p:nvSpPr>
            <p:cNvPr id="12" name="Content Placeholder 2"/>
            <p:cNvSpPr txBox="1"/>
            <p:nvPr/>
          </p:nvSpPr>
          <p:spPr>
            <a:xfrm>
              <a:off x="5220072" y="1872493"/>
              <a:ext cx="3024336" cy="4171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900" dirty="0">
                  <a:cs typeface="+mn-ea"/>
                  <a:sym typeface="+mn-lt"/>
                </a:rPr>
                <a:t>W</a:t>
              </a:r>
              <a:r>
                <a:rPr lang="en-US" sz="900" dirty="0">
                  <a:cs typeface="+mn-ea"/>
                  <a:sym typeface="+mn-lt"/>
                </a:rPr>
                <a:t>hen an unknown printer took a galley of type and scrambled it to make a type specimen book.</a:t>
              </a:r>
            </a:p>
          </p:txBody>
        </p:sp>
        <p:sp>
          <p:nvSpPr>
            <p:cNvPr id="13" name="Title 13"/>
            <p:cNvSpPr txBox="1"/>
            <p:nvPr/>
          </p:nvSpPr>
          <p:spPr>
            <a:xfrm>
              <a:off x="5207179" y="1643291"/>
              <a:ext cx="1797483" cy="330799"/>
            </a:xfrm>
            <a:prstGeom prst="rect">
              <a:avLst/>
            </a:prstGeom>
          </p:spPr>
          <p:txBody>
            <a:bodyPr vert="horz" lIns="91440" tIns="45720" rIns="91440" bIns="45720" rtlCol="0" anchor="ctr">
              <a:normAutofit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r>
                <a:rPr lang="id-ID" sz="1100" b="1" dirty="0">
                  <a:solidFill>
                    <a:schemeClr val="tx1"/>
                  </a:solidFill>
                  <a:latin typeface="+mn-lt"/>
                  <a:ea typeface="+mn-ea"/>
                  <a:cs typeface="+mn-ea"/>
                  <a:sym typeface="+mn-lt"/>
                </a:rPr>
                <a:t>One Category</a:t>
              </a:r>
              <a:endParaRPr lang="en-US" sz="1100" b="1" dirty="0">
                <a:solidFill>
                  <a:schemeClr val="tx1"/>
                </a:solidFill>
                <a:latin typeface="+mn-lt"/>
                <a:ea typeface="+mn-ea"/>
                <a:cs typeface="+mn-ea"/>
                <a:sym typeface="+mn-lt"/>
              </a:endParaRPr>
            </a:p>
          </p:txBody>
        </p:sp>
      </p:grpSp>
      <p:grpSp>
        <p:nvGrpSpPr>
          <p:cNvPr id="14" name="Group 13"/>
          <p:cNvGrpSpPr/>
          <p:nvPr/>
        </p:nvGrpSpPr>
        <p:grpSpPr>
          <a:xfrm>
            <a:off x="5152227" y="1899541"/>
            <a:ext cx="2944693" cy="484729"/>
            <a:chOff x="5207179" y="1643291"/>
            <a:chExt cx="3037229" cy="646305"/>
          </a:xfrm>
        </p:grpSpPr>
        <p:sp>
          <p:nvSpPr>
            <p:cNvPr id="15" name="Content Placeholder 2"/>
            <p:cNvSpPr txBox="1"/>
            <p:nvPr/>
          </p:nvSpPr>
          <p:spPr>
            <a:xfrm>
              <a:off x="5220072" y="1872493"/>
              <a:ext cx="3024336" cy="4171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900" dirty="0">
                  <a:cs typeface="+mn-ea"/>
                  <a:sym typeface="+mn-lt"/>
                </a:rPr>
                <a:t>W</a:t>
              </a:r>
              <a:r>
                <a:rPr lang="en-US" sz="900" dirty="0">
                  <a:cs typeface="+mn-ea"/>
                  <a:sym typeface="+mn-lt"/>
                </a:rPr>
                <a:t>hen an unknown printer took a galley of type and scrambled it to make a type specimen book.</a:t>
              </a:r>
            </a:p>
          </p:txBody>
        </p:sp>
        <p:sp>
          <p:nvSpPr>
            <p:cNvPr id="16" name="Title 13"/>
            <p:cNvSpPr txBox="1"/>
            <p:nvPr/>
          </p:nvSpPr>
          <p:spPr>
            <a:xfrm>
              <a:off x="5207179" y="1643291"/>
              <a:ext cx="1797483" cy="330799"/>
            </a:xfrm>
            <a:prstGeom prst="rect">
              <a:avLst/>
            </a:prstGeom>
          </p:spPr>
          <p:txBody>
            <a:bodyPr vert="horz" lIns="91440" tIns="45720" rIns="91440" bIns="45720" rtlCol="0" anchor="ctr">
              <a:normAutofit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r>
                <a:rPr lang="en-US" sz="1100" b="1" dirty="0">
                  <a:solidFill>
                    <a:schemeClr val="tx1"/>
                  </a:solidFill>
                  <a:latin typeface="+mn-lt"/>
                  <a:ea typeface="+mn-ea"/>
                  <a:cs typeface="+mn-ea"/>
                  <a:sym typeface="+mn-lt"/>
                </a:rPr>
                <a:t>T</a:t>
              </a:r>
              <a:r>
                <a:rPr lang="id-ID" sz="1100" b="1" dirty="0">
                  <a:solidFill>
                    <a:schemeClr val="tx1"/>
                  </a:solidFill>
                  <a:latin typeface="+mn-lt"/>
                  <a:ea typeface="+mn-ea"/>
                  <a:cs typeface="+mn-ea"/>
                  <a:sym typeface="+mn-lt"/>
                </a:rPr>
                <a:t>wo Category</a:t>
              </a:r>
              <a:endParaRPr lang="en-US" sz="1100" b="1" dirty="0">
                <a:solidFill>
                  <a:schemeClr val="tx1"/>
                </a:solidFill>
                <a:latin typeface="+mn-lt"/>
                <a:ea typeface="+mn-ea"/>
                <a:cs typeface="+mn-ea"/>
                <a:sym typeface="+mn-lt"/>
              </a:endParaRPr>
            </a:p>
          </p:txBody>
        </p:sp>
      </p:grpSp>
      <p:grpSp>
        <p:nvGrpSpPr>
          <p:cNvPr id="17" name="Group 16"/>
          <p:cNvGrpSpPr/>
          <p:nvPr/>
        </p:nvGrpSpPr>
        <p:grpSpPr>
          <a:xfrm>
            <a:off x="5161897" y="2359315"/>
            <a:ext cx="2944693" cy="484729"/>
            <a:chOff x="5207179" y="1643291"/>
            <a:chExt cx="3037229" cy="646305"/>
          </a:xfrm>
        </p:grpSpPr>
        <p:sp>
          <p:nvSpPr>
            <p:cNvPr id="18" name="Content Placeholder 2"/>
            <p:cNvSpPr txBox="1"/>
            <p:nvPr/>
          </p:nvSpPr>
          <p:spPr>
            <a:xfrm>
              <a:off x="5220072" y="1872493"/>
              <a:ext cx="3024336" cy="4171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900" dirty="0">
                  <a:cs typeface="+mn-ea"/>
                  <a:sym typeface="+mn-lt"/>
                </a:rPr>
                <a:t>W</a:t>
              </a:r>
              <a:r>
                <a:rPr lang="en-US" sz="900" dirty="0">
                  <a:cs typeface="+mn-ea"/>
                  <a:sym typeface="+mn-lt"/>
                </a:rPr>
                <a:t>hen an unknown printer took a galley of type and scrambled it to make a type specimen book.</a:t>
              </a:r>
            </a:p>
          </p:txBody>
        </p:sp>
        <p:sp>
          <p:nvSpPr>
            <p:cNvPr id="19" name="Title 13"/>
            <p:cNvSpPr txBox="1"/>
            <p:nvPr/>
          </p:nvSpPr>
          <p:spPr>
            <a:xfrm>
              <a:off x="5207179" y="1643291"/>
              <a:ext cx="1797483" cy="330799"/>
            </a:xfrm>
            <a:prstGeom prst="rect">
              <a:avLst/>
            </a:prstGeom>
          </p:spPr>
          <p:txBody>
            <a:bodyPr vert="horz" lIns="91440" tIns="45720" rIns="91440" bIns="45720" rtlCol="0" anchor="ctr">
              <a:normAutofit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r>
                <a:rPr lang="id-ID" sz="1100" b="1" dirty="0">
                  <a:solidFill>
                    <a:schemeClr val="tx1"/>
                  </a:solidFill>
                  <a:latin typeface="+mn-lt"/>
                  <a:ea typeface="+mn-ea"/>
                  <a:cs typeface="+mn-ea"/>
                  <a:sym typeface="+mn-lt"/>
                </a:rPr>
                <a:t>Three Category</a:t>
              </a:r>
              <a:endParaRPr lang="en-US" sz="1100" b="1" dirty="0">
                <a:solidFill>
                  <a:schemeClr val="tx1"/>
                </a:solidFill>
                <a:latin typeface="+mn-lt"/>
                <a:ea typeface="+mn-ea"/>
                <a:cs typeface="+mn-ea"/>
                <a:sym typeface="+mn-lt"/>
              </a:endParaRPr>
            </a:p>
          </p:txBody>
        </p:sp>
      </p:grpSp>
      <p:grpSp>
        <p:nvGrpSpPr>
          <p:cNvPr id="20" name="Group 19"/>
          <p:cNvGrpSpPr/>
          <p:nvPr/>
        </p:nvGrpSpPr>
        <p:grpSpPr>
          <a:xfrm>
            <a:off x="5166732" y="2829974"/>
            <a:ext cx="2944693" cy="484729"/>
            <a:chOff x="5207179" y="1643291"/>
            <a:chExt cx="3037229" cy="646305"/>
          </a:xfrm>
        </p:grpSpPr>
        <p:sp>
          <p:nvSpPr>
            <p:cNvPr id="21" name="Content Placeholder 2"/>
            <p:cNvSpPr txBox="1"/>
            <p:nvPr/>
          </p:nvSpPr>
          <p:spPr>
            <a:xfrm>
              <a:off x="5220072" y="1872493"/>
              <a:ext cx="3024336" cy="4171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900" dirty="0">
                  <a:cs typeface="+mn-ea"/>
                  <a:sym typeface="+mn-lt"/>
                </a:rPr>
                <a:t>W</a:t>
              </a:r>
              <a:r>
                <a:rPr lang="en-US" sz="900" dirty="0">
                  <a:cs typeface="+mn-ea"/>
                  <a:sym typeface="+mn-lt"/>
                </a:rPr>
                <a:t>hen an unknown printer took a galley of type and scrambled it to make a type specimen book.</a:t>
              </a:r>
            </a:p>
          </p:txBody>
        </p:sp>
        <p:sp>
          <p:nvSpPr>
            <p:cNvPr id="22" name="Title 13"/>
            <p:cNvSpPr txBox="1"/>
            <p:nvPr/>
          </p:nvSpPr>
          <p:spPr>
            <a:xfrm>
              <a:off x="5207179" y="1643291"/>
              <a:ext cx="1797483" cy="330799"/>
            </a:xfrm>
            <a:prstGeom prst="rect">
              <a:avLst/>
            </a:prstGeom>
          </p:spPr>
          <p:txBody>
            <a:bodyPr vert="horz" lIns="91440" tIns="45720" rIns="91440" bIns="45720" rtlCol="0" anchor="ctr">
              <a:normAutofit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r>
                <a:rPr lang="en-US" sz="1100" b="1" dirty="0">
                  <a:solidFill>
                    <a:schemeClr val="tx1"/>
                  </a:solidFill>
                  <a:latin typeface="+mn-lt"/>
                  <a:ea typeface="+mn-ea"/>
                  <a:cs typeface="+mn-ea"/>
                  <a:sym typeface="+mn-lt"/>
                </a:rPr>
                <a:t>F</a:t>
              </a:r>
              <a:r>
                <a:rPr lang="id-ID" sz="1100" b="1" dirty="0">
                  <a:solidFill>
                    <a:schemeClr val="tx1"/>
                  </a:solidFill>
                  <a:latin typeface="+mn-lt"/>
                  <a:ea typeface="+mn-ea"/>
                  <a:cs typeface="+mn-ea"/>
                  <a:sym typeface="+mn-lt"/>
                </a:rPr>
                <a:t>our Category</a:t>
              </a:r>
              <a:endParaRPr lang="en-US" sz="1100" b="1" dirty="0">
                <a:solidFill>
                  <a:schemeClr val="tx1"/>
                </a:solidFill>
                <a:latin typeface="+mn-lt"/>
                <a:ea typeface="+mn-ea"/>
                <a:cs typeface="+mn-ea"/>
                <a:sym typeface="+mn-lt"/>
              </a:endParaRPr>
            </a:p>
          </p:txBody>
        </p:sp>
      </p:grpSp>
      <p:grpSp>
        <p:nvGrpSpPr>
          <p:cNvPr id="23" name="Group 22"/>
          <p:cNvGrpSpPr/>
          <p:nvPr/>
        </p:nvGrpSpPr>
        <p:grpSpPr>
          <a:xfrm>
            <a:off x="5177618" y="3298769"/>
            <a:ext cx="2944693" cy="484729"/>
            <a:chOff x="5207179" y="1643291"/>
            <a:chExt cx="3037229" cy="646305"/>
          </a:xfrm>
        </p:grpSpPr>
        <p:sp>
          <p:nvSpPr>
            <p:cNvPr id="24" name="Content Placeholder 2"/>
            <p:cNvSpPr txBox="1"/>
            <p:nvPr/>
          </p:nvSpPr>
          <p:spPr>
            <a:xfrm>
              <a:off x="5220072" y="1872493"/>
              <a:ext cx="3024336" cy="4171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900" dirty="0">
                  <a:cs typeface="+mn-ea"/>
                  <a:sym typeface="+mn-lt"/>
                </a:rPr>
                <a:t>W</a:t>
              </a:r>
              <a:r>
                <a:rPr lang="en-US" sz="900" dirty="0">
                  <a:cs typeface="+mn-ea"/>
                  <a:sym typeface="+mn-lt"/>
                </a:rPr>
                <a:t>hen an unknown printer took a galley of type and scrambled it to make a type specimen book.</a:t>
              </a:r>
            </a:p>
          </p:txBody>
        </p:sp>
        <p:sp>
          <p:nvSpPr>
            <p:cNvPr id="25" name="Title 13"/>
            <p:cNvSpPr txBox="1"/>
            <p:nvPr/>
          </p:nvSpPr>
          <p:spPr>
            <a:xfrm>
              <a:off x="5207179" y="1643291"/>
              <a:ext cx="1797483" cy="330799"/>
            </a:xfrm>
            <a:prstGeom prst="rect">
              <a:avLst/>
            </a:prstGeom>
          </p:spPr>
          <p:txBody>
            <a:bodyPr vert="horz" lIns="91440" tIns="45720" rIns="91440" bIns="45720" rtlCol="0" anchor="ctr">
              <a:normAutofit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r>
                <a:rPr lang="id-ID" sz="1100" b="1" dirty="0">
                  <a:solidFill>
                    <a:schemeClr val="tx1"/>
                  </a:solidFill>
                  <a:latin typeface="+mn-lt"/>
                  <a:ea typeface="+mn-ea"/>
                  <a:cs typeface="+mn-ea"/>
                  <a:sym typeface="+mn-lt"/>
                </a:rPr>
                <a:t>Five Category</a:t>
              </a:r>
              <a:endParaRPr lang="en-US" sz="1100" b="1" dirty="0">
                <a:solidFill>
                  <a:schemeClr val="tx1"/>
                </a:solidFill>
                <a:latin typeface="+mn-lt"/>
                <a:ea typeface="+mn-ea"/>
                <a:cs typeface="+mn-ea"/>
                <a:sym typeface="+mn-lt"/>
              </a:endParaRPr>
            </a:p>
          </p:txBody>
        </p:sp>
      </p:grpSp>
      <p:grpSp>
        <p:nvGrpSpPr>
          <p:cNvPr id="28" name="组合 27">
            <a:extLst>
              <a:ext uri="{FF2B5EF4-FFF2-40B4-BE49-F238E27FC236}">
                <a16:creationId xmlns:a16="http://schemas.microsoft.com/office/drawing/2014/main" id="{4084ADCE-B762-43DB-9703-3591651AB94B}"/>
              </a:ext>
            </a:extLst>
          </p:cNvPr>
          <p:cNvGrpSpPr/>
          <p:nvPr/>
        </p:nvGrpSpPr>
        <p:grpSpPr>
          <a:xfrm>
            <a:off x="4059077" y="180499"/>
            <a:ext cx="1108234" cy="526732"/>
            <a:chOff x="8897" y="-1980"/>
            <a:chExt cx="2327" cy="1106"/>
          </a:xfrm>
        </p:grpSpPr>
        <p:grpSp>
          <p:nvGrpSpPr>
            <p:cNvPr id="29" name="组合 28">
              <a:extLst>
                <a:ext uri="{FF2B5EF4-FFF2-40B4-BE49-F238E27FC236}">
                  <a16:creationId xmlns:a16="http://schemas.microsoft.com/office/drawing/2014/main" id="{E6651C9F-4A25-4101-8CF6-442478A46D06}"/>
                </a:ext>
              </a:extLst>
            </p:cNvPr>
            <p:cNvGrpSpPr/>
            <p:nvPr/>
          </p:nvGrpSpPr>
          <p:grpSpPr>
            <a:xfrm>
              <a:off x="8897" y="-1980"/>
              <a:ext cx="2327" cy="1106"/>
              <a:chOff x="5357482" y="254000"/>
              <a:chExt cx="1477039" cy="701710"/>
            </a:xfrm>
          </p:grpSpPr>
          <p:sp>
            <p:nvSpPr>
              <p:cNvPr id="31" name="矩形 30">
                <a:extLst>
                  <a:ext uri="{FF2B5EF4-FFF2-40B4-BE49-F238E27FC236}">
                    <a16:creationId xmlns:a16="http://schemas.microsoft.com/office/drawing/2014/main" id="{C7F8E3ED-96E1-441F-B43C-E762F2A6CD3F}"/>
                  </a:ext>
                </a:extLst>
              </p:cNvPr>
              <p:cNvSpPr/>
              <p:nvPr/>
            </p:nvSpPr>
            <p:spPr>
              <a:xfrm>
                <a:off x="5357482" y="254000"/>
                <a:ext cx="1477039" cy="566037"/>
              </a:xfrm>
              <a:prstGeom prst="rect">
                <a:avLst/>
              </a:prstGeom>
            </p:spPr>
            <p:txBody>
              <a:bodyPr wrap="none">
                <a:spAutoFit/>
              </a:bodyPr>
              <a:lstStyle/>
              <a:p>
                <a:pPr algn="ctr">
                  <a:lnSpc>
                    <a:spcPct val="120000"/>
                  </a:lnSpc>
                </a:pPr>
                <a:r>
                  <a:rPr lang="zh-CN" altLang="en-US" sz="1800" dirty="0">
                    <a:solidFill>
                      <a:schemeClr val="tx1">
                        <a:lumMod val="75000"/>
                        <a:lumOff val="25000"/>
                      </a:schemeClr>
                    </a:solidFill>
                    <a:cs typeface="+mn-ea"/>
                    <a:sym typeface="+mn-lt"/>
                  </a:rPr>
                  <a:t>输入标题</a:t>
                </a:r>
              </a:p>
            </p:txBody>
          </p:sp>
          <p:sp>
            <p:nvSpPr>
              <p:cNvPr id="32" name="矩形 31">
                <a:extLst>
                  <a:ext uri="{FF2B5EF4-FFF2-40B4-BE49-F238E27FC236}">
                    <a16:creationId xmlns:a16="http://schemas.microsoft.com/office/drawing/2014/main" id="{21DCC738-C364-4FB4-AE04-D66E47D40B53}"/>
                  </a:ext>
                </a:extLst>
              </p:cNvPr>
              <p:cNvSpPr/>
              <p:nvPr/>
            </p:nvSpPr>
            <p:spPr>
              <a:xfrm>
                <a:off x="5395027" y="668589"/>
                <a:ext cx="1401946" cy="287121"/>
              </a:xfrm>
              <a:prstGeom prst="rect">
                <a:avLst/>
              </a:prstGeom>
            </p:spPr>
            <p:txBody>
              <a:bodyPr wrap="none">
                <a:spAutoFit/>
              </a:bodyPr>
              <a:lstStyle/>
              <a:p>
                <a:pPr algn="ctr"/>
                <a:r>
                  <a:rPr lang="zh-CN" altLang="en-US" sz="800" dirty="0">
                    <a:solidFill>
                      <a:schemeClr val="tx1">
                        <a:lumMod val="75000"/>
                        <a:lumOff val="25000"/>
                      </a:schemeClr>
                    </a:solidFill>
                    <a:cs typeface="+mn-ea"/>
                    <a:sym typeface="+mn-lt"/>
                  </a:rPr>
                  <a:t>Add your title here pleases</a:t>
                </a:r>
              </a:p>
            </p:txBody>
          </p:sp>
        </p:grpSp>
        <p:cxnSp>
          <p:nvCxnSpPr>
            <p:cNvPr id="30" name="直接连接符 29">
              <a:extLst>
                <a:ext uri="{FF2B5EF4-FFF2-40B4-BE49-F238E27FC236}">
                  <a16:creationId xmlns:a16="http://schemas.microsoft.com/office/drawing/2014/main" id="{DAE57239-83B2-4AF7-987C-522AF108BD32}"/>
                </a:ext>
              </a:extLst>
            </p:cNvPr>
            <p:cNvCxnSpPr/>
            <p:nvPr/>
          </p:nvCxnSpPr>
          <p:spPr>
            <a:xfrm>
              <a:off x="9859" y="-1980"/>
              <a:ext cx="39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0910c8dbefd44dba6ce05a395d4f6444"/>
          <p:cNvPicPr>
            <a:picLocks noChangeAspect="1"/>
          </p:cNvPicPr>
          <p:nvPr/>
        </p:nvPicPr>
        <p:blipFill>
          <a:blip r:embed="rId4"/>
          <a:stretch>
            <a:fillRect/>
          </a:stretch>
        </p:blipFill>
        <p:spPr>
          <a:xfrm>
            <a:off x="-49530" y="6192"/>
            <a:ext cx="9242584" cy="5166836"/>
          </a:xfrm>
          <a:prstGeom prst="rect">
            <a:avLst/>
          </a:prstGeom>
        </p:spPr>
      </p:pic>
      <p:grpSp>
        <p:nvGrpSpPr>
          <p:cNvPr id="20" name="组合 19"/>
          <p:cNvGrpSpPr/>
          <p:nvPr/>
        </p:nvGrpSpPr>
        <p:grpSpPr>
          <a:xfrm>
            <a:off x="4478908" y="707866"/>
            <a:ext cx="3672408" cy="758033"/>
            <a:chOff x="4727054" y="1768670"/>
            <a:chExt cx="4896544" cy="1010710"/>
          </a:xfrm>
        </p:grpSpPr>
        <p:sp>
          <p:nvSpPr>
            <p:cNvPr id="57" name="TextBox 12"/>
            <p:cNvSpPr txBox="1"/>
            <p:nvPr/>
          </p:nvSpPr>
          <p:spPr>
            <a:xfrm>
              <a:off x="4822629" y="1828399"/>
              <a:ext cx="308205" cy="49244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cs typeface="+mn-ea"/>
                  <a:sym typeface="+mn-lt"/>
                </a:rPr>
                <a:t>1</a:t>
              </a:r>
              <a:endParaRPr lang="zh-CN" altLang="en-US" dirty="0">
                <a:cs typeface="+mn-ea"/>
                <a:sym typeface="+mn-lt"/>
              </a:endParaRPr>
            </a:p>
          </p:txBody>
        </p:sp>
        <p:grpSp>
          <p:nvGrpSpPr>
            <p:cNvPr id="58" name="组合 57"/>
            <p:cNvGrpSpPr/>
            <p:nvPr/>
          </p:nvGrpSpPr>
          <p:grpSpPr>
            <a:xfrm>
              <a:off x="4727054" y="1768670"/>
              <a:ext cx="504056" cy="488790"/>
              <a:chOff x="4727054" y="1768670"/>
              <a:chExt cx="504056" cy="488790"/>
            </a:xfrm>
          </p:grpSpPr>
          <p:sp>
            <p:nvSpPr>
              <p:cNvPr id="61" name="左中括号 60"/>
              <p:cNvSpPr/>
              <p:nvPr/>
            </p:nvSpPr>
            <p:spPr>
              <a:xfrm>
                <a:off x="4727054" y="1768670"/>
                <a:ext cx="144016" cy="488790"/>
              </a:xfrm>
              <a:prstGeom prst="leftBracket">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mn-ea"/>
                  <a:sym typeface="+mn-lt"/>
                </a:endParaRPr>
              </a:p>
            </p:txBody>
          </p:sp>
          <p:sp>
            <p:nvSpPr>
              <p:cNvPr id="62" name="左中括号 61"/>
              <p:cNvSpPr/>
              <p:nvPr/>
            </p:nvSpPr>
            <p:spPr>
              <a:xfrm flipH="1">
                <a:off x="5087094" y="1768670"/>
                <a:ext cx="144016" cy="488790"/>
              </a:xfrm>
              <a:prstGeom prst="leftBracket">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mn-ea"/>
                  <a:sym typeface="+mn-lt"/>
                </a:endParaRPr>
              </a:p>
            </p:txBody>
          </p:sp>
        </p:grpSp>
        <p:sp>
          <p:nvSpPr>
            <p:cNvPr id="59" name="TextBox 15"/>
            <p:cNvSpPr txBox="1"/>
            <p:nvPr/>
          </p:nvSpPr>
          <p:spPr>
            <a:xfrm>
              <a:off x="5375126" y="1772817"/>
              <a:ext cx="2400657" cy="49244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cs typeface="+mn-ea"/>
                  <a:sym typeface="+mn-lt"/>
                </a:rPr>
                <a:t>请输入你的题目</a:t>
              </a:r>
            </a:p>
          </p:txBody>
        </p:sp>
        <p:sp>
          <p:nvSpPr>
            <p:cNvPr id="60" name="TextBox 16"/>
            <p:cNvSpPr txBox="1"/>
            <p:nvPr/>
          </p:nvSpPr>
          <p:spPr>
            <a:xfrm>
              <a:off x="5447134" y="2204864"/>
              <a:ext cx="4176464" cy="5745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tx1">
                      <a:lumMod val="65000"/>
                      <a:lumOff val="35000"/>
                    </a:schemeClr>
                  </a:solidFill>
                  <a:cs typeface="+mn-ea"/>
                  <a:sym typeface="+mn-lt"/>
                </a:rPr>
                <a:t>请在此处添加详细描述文本，尽量与标题文本语言风格相符合，语言描述尽量简洁生动。</a:t>
              </a:r>
            </a:p>
          </p:txBody>
        </p:sp>
      </p:grpSp>
      <p:grpSp>
        <p:nvGrpSpPr>
          <p:cNvPr id="22" name="组合 21"/>
          <p:cNvGrpSpPr/>
          <p:nvPr/>
        </p:nvGrpSpPr>
        <p:grpSpPr>
          <a:xfrm>
            <a:off x="5018968" y="1836324"/>
            <a:ext cx="3672408" cy="754923"/>
            <a:chOff x="4727054" y="3140968"/>
            <a:chExt cx="4896544" cy="1006564"/>
          </a:xfrm>
        </p:grpSpPr>
        <p:sp>
          <p:nvSpPr>
            <p:cNvPr id="51" name="TextBox 20"/>
            <p:cNvSpPr txBox="1"/>
            <p:nvPr/>
          </p:nvSpPr>
          <p:spPr>
            <a:xfrm>
              <a:off x="4822629" y="3200697"/>
              <a:ext cx="365912" cy="49244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cs typeface="+mn-ea"/>
                  <a:sym typeface="+mn-lt"/>
                </a:rPr>
                <a:t>2</a:t>
              </a:r>
              <a:endParaRPr lang="zh-CN" altLang="en-US" dirty="0">
                <a:cs typeface="+mn-ea"/>
                <a:sym typeface="+mn-lt"/>
              </a:endParaRPr>
            </a:p>
          </p:txBody>
        </p:sp>
        <p:grpSp>
          <p:nvGrpSpPr>
            <p:cNvPr id="52" name="组合 51"/>
            <p:cNvGrpSpPr/>
            <p:nvPr/>
          </p:nvGrpSpPr>
          <p:grpSpPr>
            <a:xfrm>
              <a:off x="4727054" y="3140968"/>
              <a:ext cx="504056" cy="488790"/>
              <a:chOff x="4727054" y="1768670"/>
              <a:chExt cx="504056" cy="488790"/>
            </a:xfrm>
          </p:grpSpPr>
          <p:sp>
            <p:nvSpPr>
              <p:cNvPr id="55" name="左中括号 54"/>
              <p:cNvSpPr/>
              <p:nvPr/>
            </p:nvSpPr>
            <p:spPr>
              <a:xfrm>
                <a:off x="4727054" y="1768670"/>
                <a:ext cx="144016" cy="488790"/>
              </a:xfrm>
              <a:prstGeom prst="leftBracket">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mn-ea"/>
                  <a:sym typeface="+mn-lt"/>
                </a:endParaRPr>
              </a:p>
            </p:txBody>
          </p:sp>
          <p:sp>
            <p:nvSpPr>
              <p:cNvPr id="56" name="左中括号 55"/>
              <p:cNvSpPr/>
              <p:nvPr/>
            </p:nvSpPr>
            <p:spPr>
              <a:xfrm flipH="1">
                <a:off x="5087094" y="1768670"/>
                <a:ext cx="144016" cy="488790"/>
              </a:xfrm>
              <a:prstGeom prst="leftBracket">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mn-ea"/>
                  <a:sym typeface="+mn-lt"/>
                </a:endParaRPr>
              </a:p>
            </p:txBody>
          </p:sp>
        </p:grpSp>
        <p:sp>
          <p:nvSpPr>
            <p:cNvPr id="53" name="TextBox 24"/>
            <p:cNvSpPr txBox="1"/>
            <p:nvPr/>
          </p:nvSpPr>
          <p:spPr>
            <a:xfrm>
              <a:off x="5375126" y="3145115"/>
              <a:ext cx="2400657" cy="49244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cs typeface="+mn-ea"/>
                  <a:sym typeface="+mn-lt"/>
                </a:rPr>
                <a:t>请输入你的题目</a:t>
              </a:r>
            </a:p>
          </p:txBody>
        </p:sp>
        <p:sp>
          <p:nvSpPr>
            <p:cNvPr id="54" name="TextBox 25"/>
            <p:cNvSpPr txBox="1"/>
            <p:nvPr/>
          </p:nvSpPr>
          <p:spPr>
            <a:xfrm>
              <a:off x="5447134" y="3573016"/>
              <a:ext cx="4176464" cy="5745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tx1">
                      <a:lumMod val="65000"/>
                      <a:lumOff val="35000"/>
                    </a:schemeClr>
                  </a:solidFill>
                  <a:cs typeface="+mn-ea"/>
                  <a:sym typeface="+mn-lt"/>
                </a:rPr>
                <a:t>请在此处添加详细描述文本，尽量与标题文本语言风格相符合，语言描述尽量简洁生动。</a:t>
              </a:r>
            </a:p>
          </p:txBody>
        </p:sp>
      </p:grpSp>
      <p:grpSp>
        <p:nvGrpSpPr>
          <p:cNvPr id="23" name="组合 22"/>
          <p:cNvGrpSpPr/>
          <p:nvPr/>
        </p:nvGrpSpPr>
        <p:grpSpPr>
          <a:xfrm>
            <a:off x="5018968" y="2909765"/>
            <a:ext cx="3672408" cy="772406"/>
            <a:chOff x="4727054" y="4413802"/>
            <a:chExt cx="4896544" cy="1029874"/>
          </a:xfrm>
        </p:grpSpPr>
        <p:sp>
          <p:nvSpPr>
            <p:cNvPr id="39" name="TextBox 26"/>
            <p:cNvSpPr txBox="1"/>
            <p:nvPr/>
          </p:nvSpPr>
          <p:spPr>
            <a:xfrm>
              <a:off x="4822629" y="4473531"/>
              <a:ext cx="376600" cy="49244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cs typeface="+mn-ea"/>
                  <a:sym typeface="+mn-lt"/>
                </a:rPr>
                <a:t>3</a:t>
              </a:r>
              <a:endParaRPr lang="zh-CN" altLang="en-US" dirty="0">
                <a:cs typeface="+mn-ea"/>
                <a:sym typeface="+mn-lt"/>
              </a:endParaRPr>
            </a:p>
          </p:txBody>
        </p:sp>
        <p:grpSp>
          <p:nvGrpSpPr>
            <p:cNvPr id="41" name="组合 40"/>
            <p:cNvGrpSpPr/>
            <p:nvPr/>
          </p:nvGrpSpPr>
          <p:grpSpPr>
            <a:xfrm>
              <a:off x="4727054" y="4413802"/>
              <a:ext cx="504056" cy="488790"/>
              <a:chOff x="4727054" y="1768670"/>
              <a:chExt cx="504056" cy="488790"/>
            </a:xfrm>
          </p:grpSpPr>
          <p:sp>
            <p:nvSpPr>
              <p:cNvPr id="49" name="左中括号 48"/>
              <p:cNvSpPr/>
              <p:nvPr/>
            </p:nvSpPr>
            <p:spPr>
              <a:xfrm>
                <a:off x="4727054" y="1768670"/>
                <a:ext cx="144016" cy="488790"/>
              </a:xfrm>
              <a:prstGeom prst="leftBracket">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mn-ea"/>
                  <a:sym typeface="+mn-lt"/>
                </a:endParaRPr>
              </a:p>
            </p:txBody>
          </p:sp>
          <p:sp>
            <p:nvSpPr>
              <p:cNvPr id="50" name="左中括号 49"/>
              <p:cNvSpPr/>
              <p:nvPr/>
            </p:nvSpPr>
            <p:spPr>
              <a:xfrm flipH="1">
                <a:off x="5087094" y="1768670"/>
                <a:ext cx="144016" cy="488790"/>
              </a:xfrm>
              <a:prstGeom prst="leftBracket">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mn-ea"/>
                  <a:sym typeface="+mn-lt"/>
                </a:endParaRPr>
              </a:p>
            </p:txBody>
          </p:sp>
        </p:grpSp>
        <p:sp>
          <p:nvSpPr>
            <p:cNvPr id="44" name="TextBox 30"/>
            <p:cNvSpPr txBox="1"/>
            <p:nvPr/>
          </p:nvSpPr>
          <p:spPr>
            <a:xfrm>
              <a:off x="5375126" y="4417949"/>
              <a:ext cx="2400657" cy="49244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cs typeface="+mn-ea"/>
                  <a:sym typeface="+mn-lt"/>
                </a:rPr>
                <a:t>请输入你的题目</a:t>
              </a:r>
            </a:p>
          </p:txBody>
        </p:sp>
        <p:sp>
          <p:nvSpPr>
            <p:cNvPr id="47" name="TextBox 31"/>
            <p:cNvSpPr txBox="1"/>
            <p:nvPr/>
          </p:nvSpPr>
          <p:spPr>
            <a:xfrm>
              <a:off x="5447134" y="4869160"/>
              <a:ext cx="4176464" cy="5745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tx1">
                      <a:lumMod val="65000"/>
                      <a:lumOff val="35000"/>
                    </a:schemeClr>
                  </a:solidFill>
                  <a:cs typeface="+mn-ea"/>
                  <a:sym typeface="+mn-lt"/>
                </a:rPr>
                <a:t>请在此处添加详细描述文本，尽量与标题文本语言风格相符合，语言描述尽量简洁生动。</a:t>
              </a:r>
            </a:p>
          </p:txBody>
        </p:sp>
      </p:grpSp>
      <p:grpSp>
        <p:nvGrpSpPr>
          <p:cNvPr id="26" name="组合 25"/>
          <p:cNvGrpSpPr/>
          <p:nvPr/>
        </p:nvGrpSpPr>
        <p:grpSpPr>
          <a:xfrm>
            <a:off x="4478908" y="3974866"/>
            <a:ext cx="3672408" cy="772406"/>
            <a:chOff x="4727054" y="4413802"/>
            <a:chExt cx="4896544" cy="1029874"/>
          </a:xfrm>
        </p:grpSpPr>
        <p:sp>
          <p:nvSpPr>
            <p:cNvPr id="27" name="TextBox 26"/>
            <p:cNvSpPr txBox="1"/>
            <p:nvPr/>
          </p:nvSpPr>
          <p:spPr>
            <a:xfrm>
              <a:off x="4822629" y="4473531"/>
              <a:ext cx="363776" cy="49244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cs typeface="+mn-ea"/>
                  <a:sym typeface="+mn-lt"/>
                </a:rPr>
                <a:t>4</a:t>
              </a:r>
              <a:endParaRPr lang="zh-CN" altLang="en-US" dirty="0">
                <a:cs typeface="+mn-ea"/>
                <a:sym typeface="+mn-lt"/>
              </a:endParaRPr>
            </a:p>
          </p:txBody>
        </p:sp>
        <p:grpSp>
          <p:nvGrpSpPr>
            <p:cNvPr id="28" name="组合 27"/>
            <p:cNvGrpSpPr/>
            <p:nvPr/>
          </p:nvGrpSpPr>
          <p:grpSpPr>
            <a:xfrm>
              <a:off x="4727054" y="4413802"/>
              <a:ext cx="504056" cy="488790"/>
              <a:chOff x="4727054" y="1768670"/>
              <a:chExt cx="504056" cy="488790"/>
            </a:xfrm>
          </p:grpSpPr>
          <p:sp>
            <p:nvSpPr>
              <p:cNvPr id="35" name="左中括号 34"/>
              <p:cNvSpPr/>
              <p:nvPr/>
            </p:nvSpPr>
            <p:spPr>
              <a:xfrm>
                <a:off x="4727054" y="1768670"/>
                <a:ext cx="144016" cy="488790"/>
              </a:xfrm>
              <a:prstGeom prst="leftBracket">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mn-ea"/>
                  <a:sym typeface="+mn-lt"/>
                </a:endParaRPr>
              </a:p>
            </p:txBody>
          </p:sp>
          <p:sp>
            <p:nvSpPr>
              <p:cNvPr id="36" name="左中括号 35"/>
              <p:cNvSpPr/>
              <p:nvPr/>
            </p:nvSpPr>
            <p:spPr>
              <a:xfrm flipH="1">
                <a:off x="5087094" y="1768670"/>
                <a:ext cx="144016" cy="488790"/>
              </a:xfrm>
              <a:prstGeom prst="leftBracket">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mn-ea"/>
                  <a:sym typeface="+mn-lt"/>
                </a:endParaRPr>
              </a:p>
            </p:txBody>
          </p:sp>
        </p:grpSp>
        <p:sp>
          <p:nvSpPr>
            <p:cNvPr id="33" name="TextBox 30"/>
            <p:cNvSpPr txBox="1"/>
            <p:nvPr/>
          </p:nvSpPr>
          <p:spPr>
            <a:xfrm>
              <a:off x="5375126" y="4417949"/>
              <a:ext cx="2400657" cy="49244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cs typeface="+mn-ea"/>
                  <a:sym typeface="+mn-lt"/>
                </a:rPr>
                <a:t>请输入你的题目</a:t>
              </a:r>
            </a:p>
          </p:txBody>
        </p:sp>
        <p:sp>
          <p:nvSpPr>
            <p:cNvPr id="34" name="TextBox 31"/>
            <p:cNvSpPr txBox="1"/>
            <p:nvPr/>
          </p:nvSpPr>
          <p:spPr>
            <a:xfrm>
              <a:off x="5447134" y="4869160"/>
              <a:ext cx="4176464" cy="5745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tx1">
                      <a:lumMod val="65000"/>
                      <a:lumOff val="35000"/>
                    </a:schemeClr>
                  </a:solidFill>
                  <a:cs typeface="+mn-ea"/>
                  <a:sym typeface="+mn-lt"/>
                </a:rPr>
                <a:t>请在此处添加详细描述文本，尽量与标题文本语言风格相符合，语言描述尽量简洁生动。</a:t>
              </a:r>
            </a:p>
          </p:txBody>
        </p:sp>
      </p:grpSp>
      <p:sp>
        <p:nvSpPr>
          <p:cNvPr id="40" name="椭圆 39"/>
          <p:cNvSpPr/>
          <p:nvPr/>
        </p:nvSpPr>
        <p:spPr>
          <a:xfrm>
            <a:off x="1571632" y="-444038"/>
            <a:ext cx="6031575" cy="603157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15" name="组合 14"/>
          <p:cNvGrpSpPr/>
          <p:nvPr/>
        </p:nvGrpSpPr>
        <p:grpSpPr>
          <a:xfrm>
            <a:off x="-2125504" y="-604838"/>
            <a:ext cx="6489383" cy="6351270"/>
            <a:chOff x="-4463" y="-1270"/>
            <a:chExt cx="13626" cy="13336"/>
          </a:xfrm>
        </p:grpSpPr>
        <p:grpSp>
          <p:nvGrpSpPr>
            <p:cNvPr id="11" name="组合 10"/>
            <p:cNvGrpSpPr/>
            <p:nvPr/>
          </p:nvGrpSpPr>
          <p:grpSpPr>
            <a:xfrm rot="19860000">
              <a:off x="-4463" y="-1270"/>
              <a:ext cx="13627" cy="13337"/>
              <a:chOff x="2899" y="-1269"/>
              <a:chExt cx="13627" cy="13337"/>
            </a:xfrm>
          </p:grpSpPr>
          <p:sp>
            <p:nvSpPr>
              <p:cNvPr id="4" name="椭圆 3"/>
              <p:cNvSpPr/>
              <p:nvPr/>
            </p:nvSpPr>
            <p:spPr>
              <a:xfrm>
                <a:off x="2964" y="-1269"/>
                <a:ext cx="13337" cy="13337"/>
              </a:xfrm>
              <a:prstGeom prst="ellipse">
                <a:avLst/>
              </a:prstGeom>
              <a:noFill/>
              <a:ln>
                <a:gradFill>
                  <a:gsLst>
                    <a:gs pos="0">
                      <a:schemeClr val="accent1">
                        <a:lumMod val="5000"/>
                        <a:lumOff val="95000"/>
                      </a:schemeClr>
                    </a:gs>
                    <a:gs pos="36000">
                      <a:schemeClr val="tx1"/>
                    </a:gs>
                    <a:gs pos="60000">
                      <a:schemeClr val="bg1"/>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5" name="组合 4"/>
              <p:cNvGrpSpPr/>
              <p:nvPr/>
            </p:nvGrpSpPr>
            <p:grpSpPr>
              <a:xfrm>
                <a:off x="2899" y="3268"/>
                <a:ext cx="503" cy="1249"/>
                <a:chOff x="1820381" y="2075156"/>
                <a:chExt cx="319500" cy="792801"/>
              </a:xfrm>
            </p:grpSpPr>
            <p:sp>
              <p:nvSpPr>
                <p:cNvPr id="6" name="椭圆 5"/>
                <p:cNvSpPr/>
                <p:nvPr/>
              </p:nvSpPr>
              <p:spPr>
                <a:xfrm>
                  <a:off x="1975944" y="2075156"/>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7" name="椭圆 6"/>
                <p:cNvSpPr/>
                <p:nvPr/>
              </p:nvSpPr>
              <p:spPr>
                <a:xfrm>
                  <a:off x="1820381" y="2331550"/>
                  <a:ext cx="295688" cy="295688"/>
                </a:xfrm>
                <a:prstGeom prst="ellipse">
                  <a:avLst/>
                </a:prstGeom>
                <a:solidFill>
                  <a:srgbClr val="E1F1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 name="椭圆 7"/>
                <p:cNvSpPr/>
                <p:nvPr/>
              </p:nvSpPr>
              <p:spPr>
                <a:xfrm>
                  <a:off x="1820381" y="270402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46" name="椭圆 45"/>
              <p:cNvSpPr/>
              <p:nvPr/>
            </p:nvSpPr>
            <p:spPr>
              <a:xfrm>
                <a:off x="16060" y="4703"/>
                <a:ext cx="466" cy="4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12" name="椭圆 11"/>
            <p:cNvSpPr/>
            <p:nvPr/>
          </p:nvSpPr>
          <p:spPr>
            <a:xfrm rot="19860000">
              <a:off x="8658" y="3984"/>
              <a:ext cx="466" cy="4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3" name="椭圆 12"/>
            <p:cNvSpPr/>
            <p:nvPr/>
          </p:nvSpPr>
          <p:spPr>
            <a:xfrm rot="19860000">
              <a:off x="8648" y="6144"/>
              <a:ext cx="466" cy="4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4" name="椭圆 13"/>
            <p:cNvSpPr/>
            <p:nvPr/>
          </p:nvSpPr>
          <p:spPr>
            <a:xfrm rot="19860000">
              <a:off x="7828" y="8474"/>
              <a:ext cx="466" cy="4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16" name="文本框 15"/>
          <p:cNvSpPr txBox="1"/>
          <p:nvPr/>
        </p:nvSpPr>
        <p:spPr>
          <a:xfrm>
            <a:off x="629482" y="2012857"/>
            <a:ext cx="2715860" cy="900247"/>
          </a:xfrm>
          <a:prstGeom prst="rect">
            <a:avLst/>
          </a:prstGeom>
          <a:noFill/>
        </p:spPr>
        <p:txBody>
          <a:bodyPr wrap="square" lIns="68580" tIns="34290" rIns="68580" bIns="34290" rtlCol="0">
            <a:spAutoFit/>
          </a:bodyPr>
          <a:lstStyle/>
          <a:p>
            <a:pPr algn="dist"/>
            <a:r>
              <a:rPr lang="zh-CN" altLang="en-US" sz="5400" dirty="0">
                <a:solidFill>
                  <a:srgbClr val="121212"/>
                </a:solidFill>
                <a:cs typeface="+mn-ea"/>
                <a:sym typeface="+mn-lt"/>
              </a:rPr>
              <a:t>目</a:t>
            </a:r>
            <a:r>
              <a:rPr lang="zh-CN" altLang="en-US" sz="5400" dirty="0">
                <a:solidFill>
                  <a:schemeClr val="bg1"/>
                </a:solidFill>
                <a:cs typeface="+mn-ea"/>
                <a:sym typeface="+mn-lt"/>
              </a:rPr>
              <a:t>录</a:t>
            </a:r>
            <a:endParaRPr lang="en-US" altLang="zh-CN" sz="5400" dirty="0">
              <a:solidFill>
                <a:schemeClr val="bg1"/>
              </a:solidFill>
              <a:cs typeface="+mn-ea"/>
              <a:sym typeface="+mn-lt"/>
            </a:endParaRPr>
          </a:p>
        </p:txBody>
      </p:sp>
      <p:sp>
        <p:nvSpPr>
          <p:cNvPr id="17" name="文本框 16"/>
          <p:cNvSpPr txBox="1"/>
          <p:nvPr/>
        </p:nvSpPr>
        <p:spPr>
          <a:xfrm>
            <a:off x="629482" y="3190147"/>
            <a:ext cx="2715860" cy="252889"/>
          </a:xfrm>
          <a:prstGeom prst="rect">
            <a:avLst/>
          </a:prstGeom>
          <a:noFill/>
        </p:spPr>
        <p:txBody>
          <a:bodyPr wrap="square" lIns="68580" tIns="34290" rIns="68580" bIns="34290" rtlCol="0">
            <a:spAutoFit/>
          </a:bodyPr>
          <a:lstStyle/>
          <a:p>
            <a:pPr algn="dist"/>
            <a:r>
              <a:rPr lang="en-US" sz="1200" dirty="0">
                <a:solidFill>
                  <a:srgbClr val="121212"/>
                </a:solidFill>
                <a:cs typeface="+mn-ea"/>
                <a:sym typeface="+mn-lt"/>
              </a:rPr>
              <a:t>CONTENT</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15"/>
                                        </p:tgtEl>
                                        <p:attrNameLst>
                                          <p:attrName>r</p:attrName>
                                        </p:attrNameLst>
                                      </p:cBhvr>
                                    </p:animRot>
                                  </p:childTnLst>
                                </p:cTn>
                              </p:par>
                            </p:childTnLst>
                          </p:cTn>
                        </p:par>
                        <p:par>
                          <p:cTn id="7" fill="hold">
                            <p:stCondLst>
                              <p:cond delay="2000"/>
                            </p:stCondLst>
                            <p:childTnLst>
                              <p:par>
                                <p:cTn id="8" presetID="38" presetClass="entr" presetSubtype="0" accel="50000" fill="hold" grpId="0" nodeType="afterEffect">
                                  <p:stCondLst>
                                    <p:cond delay="0"/>
                                  </p:stCondLst>
                                  <p:iterate type="lt">
                                    <p:tmPct val="50000"/>
                                  </p:iterate>
                                  <p:childTnLst>
                                    <p:set>
                                      <p:cBhvr>
                                        <p:cTn id="9" dur="1" fill="hold">
                                          <p:stCondLst>
                                            <p:cond delay="0"/>
                                          </p:stCondLst>
                                        </p:cTn>
                                        <p:tgtEl>
                                          <p:spTgt spid="16"/>
                                        </p:tgtEl>
                                        <p:attrNameLst>
                                          <p:attrName>style.visibility</p:attrName>
                                        </p:attrNameLst>
                                      </p:cBhvr>
                                      <p:to>
                                        <p:strVal val="visible"/>
                                      </p:to>
                                    </p:set>
                                    <p:set>
                                      <p:cBhvr>
                                        <p:cTn id="10" dur="455" fill="hold">
                                          <p:stCondLst>
                                            <p:cond delay="0"/>
                                          </p:stCondLst>
                                        </p:cTn>
                                        <p:tgtEl>
                                          <p:spTgt spid="16"/>
                                        </p:tgtEl>
                                        <p:attrNameLst>
                                          <p:attrName>style.rotation</p:attrName>
                                        </p:attrNameLst>
                                      </p:cBhvr>
                                      <p:to>
                                        <p:strVal val="-45.0"/>
                                      </p:to>
                                    </p:set>
                                    <p:anim calcmode="lin" valueType="num">
                                      <p:cBhvr>
                                        <p:cTn id="11"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12"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13"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14"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15" fill="hold">
                            <p:stCondLst>
                              <p:cond delay="3500"/>
                            </p:stCondLst>
                            <p:childTnLst>
                              <p:par>
                                <p:cTn id="16" presetID="38" presetClass="entr" presetSubtype="0" accel="50000" fill="hold" grpId="0" nodeType="afterEffect">
                                  <p:stCondLst>
                                    <p:cond delay="0"/>
                                  </p:stCondLst>
                                  <p:iterate type="lt">
                                    <p:tmPct val="50000"/>
                                  </p:iterate>
                                  <p:childTnLst>
                                    <p:set>
                                      <p:cBhvr>
                                        <p:cTn id="17" dur="1" fill="hold">
                                          <p:stCondLst>
                                            <p:cond delay="0"/>
                                          </p:stCondLst>
                                        </p:cTn>
                                        <p:tgtEl>
                                          <p:spTgt spid="17"/>
                                        </p:tgtEl>
                                        <p:attrNameLst>
                                          <p:attrName>style.visibility</p:attrName>
                                        </p:attrNameLst>
                                      </p:cBhvr>
                                      <p:to>
                                        <p:strVal val="visible"/>
                                      </p:to>
                                    </p:set>
                                    <p:set>
                                      <p:cBhvr>
                                        <p:cTn id="18" dur="455" fill="hold">
                                          <p:stCondLst>
                                            <p:cond delay="0"/>
                                          </p:stCondLst>
                                        </p:cTn>
                                        <p:tgtEl>
                                          <p:spTgt spid="17"/>
                                        </p:tgtEl>
                                        <p:attrNameLst>
                                          <p:attrName>style.rotation</p:attrName>
                                        </p:attrNameLst>
                                      </p:cBhvr>
                                      <p:to>
                                        <p:strVal val="-45.0"/>
                                      </p:to>
                                    </p:set>
                                    <p:anim calcmode="lin" valueType="num">
                                      <p:cBhvr>
                                        <p:cTn id="19"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20"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21"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22"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p:cNvSpPr/>
          <p:nvPr/>
        </p:nvSpPr>
        <p:spPr>
          <a:xfrm>
            <a:off x="5419752" y="3672294"/>
            <a:ext cx="659755" cy="659755"/>
          </a:xfrm>
          <a:prstGeom prst="ellipse">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lumMod val="75000"/>
                  <a:lumOff val="25000"/>
                </a:schemeClr>
              </a:solidFill>
              <a:cs typeface="+mn-ea"/>
              <a:sym typeface="+mn-lt"/>
            </a:endParaRPr>
          </a:p>
        </p:txBody>
      </p:sp>
      <p:sp>
        <p:nvSpPr>
          <p:cNvPr id="17" name="Oval 16"/>
          <p:cNvSpPr/>
          <p:nvPr/>
        </p:nvSpPr>
        <p:spPr>
          <a:xfrm>
            <a:off x="6052241" y="2249458"/>
            <a:ext cx="943091" cy="943090"/>
          </a:xfrm>
          <a:prstGeom prst="ellipse">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4" name="Oval 3"/>
          <p:cNvSpPr/>
          <p:nvPr/>
        </p:nvSpPr>
        <p:spPr>
          <a:xfrm>
            <a:off x="4334177" y="1769713"/>
            <a:ext cx="1902582" cy="1902581"/>
          </a:xfrm>
          <a:prstGeom prst="ellipse">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5" name="Oval 4"/>
          <p:cNvSpPr/>
          <p:nvPr/>
        </p:nvSpPr>
        <p:spPr>
          <a:xfrm>
            <a:off x="3723219" y="2249458"/>
            <a:ext cx="943091" cy="943090"/>
          </a:xfrm>
          <a:prstGeom prst="ellipse">
            <a:avLst/>
          </a:pr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6" name="Oval 5"/>
          <p:cNvSpPr/>
          <p:nvPr/>
        </p:nvSpPr>
        <p:spPr>
          <a:xfrm>
            <a:off x="2700171" y="2343768"/>
            <a:ext cx="1328527" cy="1328527"/>
          </a:xfrm>
          <a:prstGeom prst="ellipse">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7" name="Oval 6"/>
          <p:cNvSpPr/>
          <p:nvPr/>
        </p:nvSpPr>
        <p:spPr>
          <a:xfrm>
            <a:off x="4022140" y="1618405"/>
            <a:ext cx="771689" cy="771689"/>
          </a:xfrm>
          <a:prstGeom prst="ellips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8" name="Oval 7"/>
          <p:cNvSpPr/>
          <p:nvPr/>
        </p:nvSpPr>
        <p:spPr>
          <a:xfrm>
            <a:off x="4920127" y="1348812"/>
            <a:ext cx="345248" cy="345248"/>
          </a:xfrm>
          <a:prstGeom prst="ellipse">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9" name="Oval 8"/>
          <p:cNvSpPr/>
          <p:nvPr/>
        </p:nvSpPr>
        <p:spPr>
          <a:xfrm>
            <a:off x="4662413" y="3721499"/>
            <a:ext cx="860674" cy="860674"/>
          </a:xfrm>
          <a:prstGeom prst="ellips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lumMod val="75000"/>
                  <a:lumOff val="25000"/>
                </a:schemeClr>
              </a:solidFill>
              <a:cs typeface="+mn-ea"/>
              <a:sym typeface="+mn-lt"/>
            </a:endParaRPr>
          </a:p>
        </p:txBody>
      </p:sp>
      <p:sp>
        <p:nvSpPr>
          <p:cNvPr id="10" name="Oval 9"/>
          <p:cNvSpPr/>
          <p:nvPr/>
        </p:nvSpPr>
        <p:spPr>
          <a:xfrm>
            <a:off x="3731420" y="3434268"/>
            <a:ext cx="778666" cy="778666"/>
          </a:xfrm>
          <a:prstGeom prst="ellipse">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lumMod val="75000"/>
                  <a:lumOff val="25000"/>
                </a:schemeClr>
              </a:solidFill>
              <a:cs typeface="+mn-ea"/>
              <a:sym typeface="+mn-lt"/>
            </a:endParaRPr>
          </a:p>
        </p:txBody>
      </p:sp>
      <p:sp>
        <p:nvSpPr>
          <p:cNvPr id="11" name="Oval 10"/>
          <p:cNvSpPr/>
          <p:nvPr/>
        </p:nvSpPr>
        <p:spPr>
          <a:xfrm>
            <a:off x="3723220" y="4079876"/>
            <a:ext cx="266117" cy="266117"/>
          </a:xfrm>
          <a:prstGeom prst="ellipse">
            <a:avLst/>
          </a:pr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lumMod val="75000"/>
                  <a:lumOff val="25000"/>
                </a:schemeClr>
              </a:solidFill>
              <a:cs typeface="+mn-ea"/>
              <a:sym typeface="+mn-lt"/>
            </a:endParaRPr>
          </a:p>
        </p:txBody>
      </p:sp>
      <p:sp>
        <p:nvSpPr>
          <p:cNvPr id="12" name="Oval 11"/>
          <p:cNvSpPr/>
          <p:nvPr/>
        </p:nvSpPr>
        <p:spPr>
          <a:xfrm>
            <a:off x="4042020" y="3672294"/>
            <a:ext cx="659755" cy="659755"/>
          </a:xfrm>
          <a:prstGeom prst="ellipse">
            <a:avLst/>
          </a:prstGeom>
          <a:solidFill>
            <a:schemeClr val="accent5">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lumMod val="75000"/>
                  <a:lumOff val="25000"/>
                </a:schemeClr>
              </a:solidFill>
              <a:cs typeface="+mn-ea"/>
              <a:sym typeface="+mn-lt"/>
            </a:endParaRPr>
          </a:p>
        </p:txBody>
      </p:sp>
      <p:sp>
        <p:nvSpPr>
          <p:cNvPr id="13" name="Oval 12"/>
          <p:cNvSpPr/>
          <p:nvPr/>
        </p:nvSpPr>
        <p:spPr>
          <a:xfrm>
            <a:off x="2314212" y="2641446"/>
            <a:ext cx="534701" cy="534701"/>
          </a:xfrm>
          <a:prstGeom prst="ellipse">
            <a:avLst/>
          </a:prstGeom>
          <a:solidFill>
            <a:schemeClr val="accent5">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14" name="Rectangle 13"/>
          <p:cNvSpPr/>
          <p:nvPr/>
        </p:nvSpPr>
        <p:spPr>
          <a:xfrm>
            <a:off x="0" y="3008031"/>
            <a:ext cx="9144000" cy="994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lumMod val="75000"/>
                  <a:lumOff val="25000"/>
                </a:schemeClr>
              </a:solidFill>
              <a:cs typeface="+mn-ea"/>
              <a:sym typeface="+mn-lt"/>
            </a:endParaRPr>
          </a:p>
        </p:txBody>
      </p:sp>
      <p:sp>
        <p:nvSpPr>
          <p:cNvPr id="20" name="Freeform 19"/>
          <p:cNvSpPr/>
          <p:nvPr/>
        </p:nvSpPr>
        <p:spPr>
          <a:xfrm>
            <a:off x="6413095" y="2395993"/>
            <a:ext cx="569937" cy="359960"/>
          </a:xfrm>
          <a:custGeom>
            <a:avLst/>
            <a:gdLst>
              <a:gd name="connsiteX0" fmla="*/ 0 w 1010093"/>
              <a:gd name="connsiteY0" fmla="*/ 308344 h 637953"/>
              <a:gd name="connsiteX1" fmla="*/ 287079 w 1010093"/>
              <a:gd name="connsiteY1" fmla="*/ 637953 h 637953"/>
              <a:gd name="connsiteX2" fmla="*/ 1010093 w 1010093"/>
              <a:gd name="connsiteY2" fmla="*/ 0 h 637953"/>
            </a:gdLst>
            <a:ahLst/>
            <a:cxnLst>
              <a:cxn ang="0">
                <a:pos x="connsiteX0" y="connsiteY0"/>
              </a:cxn>
              <a:cxn ang="0">
                <a:pos x="connsiteX1" y="connsiteY1"/>
              </a:cxn>
              <a:cxn ang="0">
                <a:pos x="connsiteX2" y="connsiteY2"/>
              </a:cxn>
            </a:cxnLst>
            <a:rect l="l" t="t" r="r" b="b"/>
            <a:pathLst>
              <a:path w="1010093" h="637953">
                <a:moveTo>
                  <a:pt x="0" y="308344"/>
                </a:moveTo>
                <a:lnTo>
                  <a:pt x="287079" y="637953"/>
                </a:lnTo>
                <a:lnTo>
                  <a:pt x="1010093" y="0"/>
                </a:lnTo>
              </a:path>
            </a:pathLst>
          </a:custGeom>
          <a:noFill/>
          <a:ln w="1905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21" name="TextBox 20"/>
          <p:cNvSpPr txBox="1"/>
          <p:nvPr/>
        </p:nvSpPr>
        <p:spPr>
          <a:xfrm>
            <a:off x="2355909" y="2755952"/>
            <a:ext cx="460118" cy="214530"/>
          </a:xfrm>
          <a:prstGeom prst="rect">
            <a:avLst/>
          </a:prstGeom>
          <a:noFill/>
        </p:spPr>
        <p:txBody>
          <a:bodyPr wrap="square" lIns="68580" tIns="34290" rIns="68580" bIns="34290" numCol="1" spcCol="342900" rtlCol="0">
            <a:spAutoFit/>
          </a:bodyPr>
          <a:lstStyle/>
          <a:p>
            <a:pPr algn="ctr">
              <a:lnSpc>
                <a:spcPts val="1125"/>
              </a:lnSpc>
            </a:pPr>
            <a:r>
              <a:rPr lang="en-US" dirty="0">
                <a:solidFill>
                  <a:srgbClr val="FEFEFE"/>
                </a:solidFill>
                <a:cs typeface="+mn-ea"/>
                <a:sym typeface="+mn-lt"/>
              </a:rPr>
              <a:t>#1</a:t>
            </a:r>
          </a:p>
        </p:txBody>
      </p:sp>
      <p:sp>
        <p:nvSpPr>
          <p:cNvPr id="22" name="TextBox 21"/>
          <p:cNvSpPr txBox="1"/>
          <p:nvPr/>
        </p:nvSpPr>
        <p:spPr>
          <a:xfrm>
            <a:off x="3151385" y="2755952"/>
            <a:ext cx="460118" cy="214530"/>
          </a:xfrm>
          <a:prstGeom prst="rect">
            <a:avLst/>
          </a:prstGeom>
          <a:noFill/>
        </p:spPr>
        <p:txBody>
          <a:bodyPr wrap="square" lIns="68580" tIns="34290" rIns="68580" bIns="34290" numCol="1" spcCol="342900" rtlCol="0">
            <a:spAutoFit/>
          </a:bodyPr>
          <a:lstStyle/>
          <a:p>
            <a:pPr algn="ctr">
              <a:lnSpc>
                <a:spcPts val="1125"/>
              </a:lnSpc>
            </a:pPr>
            <a:r>
              <a:rPr lang="en-US">
                <a:solidFill>
                  <a:srgbClr val="FEFEFE"/>
                </a:solidFill>
                <a:cs typeface="+mn-ea"/>
                <a:sym typeface="+mn-lt"/>
              </a:rPr>
              <a:t>#2</a:t>
            </a:r>
            <a:endParaRPr lang="en-US" dirty="0">
              <a:solidFill>
                <a:srgbClr val="FEFEFE"/>
              </a:solidFill>
              <a:cs typeface="+mn-ea"/>
              <a:sym typeface="+mn-lt"/>
            </a:endParaRPr>
          </a:p>
        </p:txBody>
      </p:sp>
      <p:sp>
        <p:nvSpPr>
          <p:cNvPr id="23" name="TextBox 22"/>
          <p:cNvSpPr txBox="1"/>
          <p:nvPr/>
        </p:nvSpPr>
        <p:spPr>
          <a:xfrm>
            <a:off x="4028869" y="2755952"/>
            <a:ext cx="460118" cy="214530"/>
          </a:xfrm>
          <a:prstGeom prst="rect">
            <a:avLst/>
          </a:prstGeom>
          <a:noFill/>
        </p:spPr>
        <p:txBody>
          <a:bodyPr wrap="square" lIns="68580" tIns="34290" rIns="68580" bIns="34290" numCol="1" spcCol="342900" rtlCol="0">
            <a:spAutoFit/>
          </a:bodyPr>
          <a:lstStyle/>
          <a:p>
            <a:pPr algn="ctr">
              <a:lnSpc>
                <a:spcPts val="1125"/>
              </a:lnSpc>
            </a:pPr>
            <a:r>
              <a:rPr lang="en-US">
                <a:solidFill>
                  <a:srgbClr val="FEFEFE"/>
                </a:solidFill>
                <a:cs typeface="+mn-ea"/>
                <a:sym typeface="+mn-lt"/>
              </a:rPr>
              <a:t>#3</a:t>
            </a:r>
            <a:endParaRPr lang="en-US" dirty="0">
              <a:solidFill>
                <a:srgbClr val="FEFEFE"/>
              </a:solidFill>
              <a:cs typeface="+mn-ea"/>
              <a:sym typeface="+mn-lt"/>
            </a:endParaRPr>
          </a:p>
        </p:txBody>
      </p:sp>
      <p:sp>
        <p:nvSpPr>
          <p:cNvPr id="24" name="TextBox 23"/>
          <p:cNvSpPr txBox="1"/>
          <p:nvPr/>
        </p:nvSpPr>
        <p:spPr>
          <a:xfrm>
            <a:off x="5086770" y="2755952"/>
            <a:ext cx="460118" cy="214530"/>
          </a:xfrm>
          <a:prstGeom prst="rect">
            <a:avLst/>
          </a:prstGeom>
          <a:noFill/>
        </p:spPr>
        <p:txBody>
          <a:bodyPr wrap="square" lIns="68580" tIns="34290" rIns="68580" bIns="34290" numCol="1" spcCol="342900" rtlCol="0">
            <a:spAutoFit/>
          </a:bodyPr>
          <a:lstStyle/>
          <a:p>
            <a:pPr algn="ctr">
              <a:lnSpc>
                <a:spcPts val="1125"/>
              </a:lnSpc>
            </a:pPr>
            <a:r>
              <a:rPr lang="en-US">
                <a:solidFill>
                  <a:srgbClr val="FEFEFE"/>
                </a:solidFill>
                <a:cs typeface="+mn-ea"/>
                <a:sym typeface="+mn-lt"/>
              </a:rPr>
              <a:t>#4</a:t>
            </a:r>
            <a:endParaRPr lang="en-US" dirty="0">
              <a:solidFill>
                <a:srgbClr val="FEFEFE"/>
              </a:solidFill>
              <a:cs typeface="+mn-ea"/>
              <a:sym typeface="+mn-lt"/>
            </a:endParaRPr>
          </a:p>
        </p:txBody>
      </p:sp>
      <p:sp>
        <p:nvSpPr>
          <p:cNvPr id="25" name="Rectangle 24"/>
          <p:cNvSpPr/>
          <p:nvPr/>
        </p:nvSpPr>
        <p:spPr>
          <a:xfrm>
            <a:off x="2398538" y="2164967"/>
            <a:ext cx="433453" cy="423193"/>
          </a:xfrm>
          <a:prstGeom prst="rect">
            <a:avLst/>
          </a:prstGeom>
        </p:spPr>
        <p:txBody>
          <a:bodyPr wrap="none" lIns="68580" tIns="34290" rIns="68580" bIns="34290">
            <a:spAutoFit/>
          </a:bodyPr>
          <a:lstStyle/>
          <a:p>
            <a:pPr algn="ctr"/>
            <a:r>
              <a:rPr lang="en-US" sz="2300" dirty="0">
                <a:solidFill>
                  <a:schemeClr val="accent5"/>
                </a:solidFill>
                <a:cs typeface="+mn-ea"/>
                <a:sym typeface="+mn-lt"/>
              </a:rPr>
              <a:t></a:t>
            </a:r>
          </a:p>
        </p:txBody>
      </p:sp>
      <p:sp>
        <p:nvSpPr>
          <p:cNvPr id="26" name="Rectangle 25"/>
          <p:cNvSpPr/>
          <p:nvPr/>
        </p:nvSpPr>
        <p:spPr>
          <a:xfrm>
            <a:off x="3171416" y="1892159"/>
            <a:ext cx="433453" cy="423193"/>
          </a:xfrm>
          <a:prstGeom prst="rect">
            <a:avLst/>
          </a:prstGeom>
        </p:spPr>
        <p:txBody>
          <a:bodyPr wrap="none" lIns="68580" tIns="34290" rIns="68580" bIns="34290">
            <a:spAutoFit/>
          </a:bodyPr>
          <a:lstStyle/>
          <a:p>
            <a:pPr algn="ctr"/>
            <a:r>
              <a:rPr lang="en-US" sz="2300" dirty="0">
                <a:solidFill>
                  <a:schemeClr val="accent4"/>
                </a:solidFill>
                <a:cs typeface="+mn-ea"/>
                <a:sym typeface="+mn-lt"/>
              </a:rPr>
              <a:t></a:t>
            </a:r>
          </a:p>
        </p:txBody>
      </p:sp>
      <p:sp>
        <p:nvSpPr>
          <p:cNvPr id="27" name="Rectangle 26"/>
          <p:cNvSpPr/>
          <p:nvPr/>
        </p:nvSpPr>
        <p:spPr>
          <a:xfrm>
            <a:off x="5254050" y="1278641"/>
            <a:ext cx="433453" cy="423193"/>
          </a:xfrm>
          <a:prstGeom prst="rect">
            <a:avLst/>
          </a:prstGeom>
        </p:spPr>
        <p:txBody>
          <a:bodyPr wrap="none" lIns="68580" tIns="34290" rIns="68580" bIns="34290">
            <a:spAutoFit/>
          </a:bodyPr>
          <a:lstStyle/>
          <a:p>
            <a:pPr algn="ctr"/>
            <a:r>
              <a:rPr lang="en-US" sz="2300" dirty="0">
                <a:solidFill>
                  <a:schemeClr val="accent2"/>
                </a:solidFill>
                <a:cs typeface="+mn-ea"/>
                <a:sym typeface="+mn-lt"/>
              </a:rPr>
              <a:t></a:t>
            </a:r>
          </a:p>
        </p:txBody>
      </p:sp>
      <p:sp>
        <p:nvSpPr>
          <p:cNvPr id="28" name="Rectangle 27"/>
          <p:cNvSpPr/>
          <p:nvPr/>
        </p:nvSpPr>
        <p:spPr>
          <a:xfrm>
            <a:off x="4199460" y="1746799"/>
            <a:ext cx="433453" cy="423193"/>
          </a:xfrm>
          <a:prstGeom prst="rect">
            <a:avLst/>
          </a:prstGeom>
        </p:spPr>
        <p:txBody>
          <a:bodyPr wrap="none" lIns="68580" tIns="34290" rIns="68580" bIns="34290">
            <a:spAutoFit/>
          </a:bodyPr>
          <a:lstStyle/>
          <a:p>
            <a:pPr algn="ctr"/>
            <a:r>
              <a:rPr lang="en-US" sz="2300" dirty="0">
                <a:solidFill>
                  <a:srgbClr val="FEFEFE"/>
                </a:solidFill>
                <a:cs typeface="+mn-ea"/>
                <a:sym typeface="+mn-lt"/>
              </a:rPr>
              <a:t></a:t>
            </a:r>
          </a:p>
        </p:txBody>
      </p:sp>
      <p:sp>
        <p:nvSpPr>
          <p:cNvPr id="29" name="TextBox 28"/>
          <p:cNvSpPr txBox="1"/>
          <p:nvPr/>
        </p:nvSpPr>
        <p:spPr>
          <a:xfrm>
            <a:off x="4980977" y="3411044"/>
            <a:ext cx="682381" cy="277240"/>
          </a:xfrm>
          <a:prstGeom prst="rect">
            <a:avLst/>
          </a:prstGeom>
          <a:noFill/>
        </p:spPr>
        <p:txBody>
          <a:bodyPr wrap="square" lIns="68580" tIns="34290" rIns="68580" bIns="34290" numCol="1" spcCol="342900" rtlCol="0">
            <a:spAutoFit/>
          </a:bodyPr>
          <a:lstStyle/>
          <a:p>
            <a:pPr algn="ctr">
              <a:lnSpc>
                <a:spcPts val="825"/>
              </a:lnSpc>
            </a:pPr>
            <a:r>
              <a:rPr lang="en-US" sz="700">
                <a:solidFill>
                  <a:schemeClr val="tx1">
                    <a:lumMod val="75000"/>
                    <a:lumOff val="25000"/>
                  </a:schemeClr>
                </a:solidFill>
                <a:cs typeface="+mn-ea"/>
                <a:sym typeface="+mn-lt"/>
              </a:rPr>
              <a:t>Fruitful </a:t>
            </a:r>
            <a:r>
              <a:rPr lang="en-US" sz="700" dirty="0">
                <a:solidFill>
                  <a:schemeClr val="tx1">
                    <a:lumMod val="75000"/>
                    <a:lumOff val="25000"/>
                  </a:schemeClr>
                </a:solidFill>
                <a:cs typeface="+mn-ea"/>
                <a:sym typeface="+mn-lt"/>
              </a:rPr>
              <a:t>were hath waters.</a:t>
            </a:r>
          </a:p>
        </p:txBody>
      </p:sp>
      <p:sp>
        <p:nvSpPr>
          <p:cNvPr id="30" name="TextBox 29"/>
          <p:cNvSpPr txBox="1"/>
          <p:nvPr/>
        </p:nvSpPr>
        <p:spPr>
          <a:xfrm>
            <a:off x="4980977" y="3116837"/>
            <a:ext cx="682380" cy="284693"/>
          </a:xfrm>
          <a:prstGeom prst="rect">
            <a:avLst/>
          </a:prstGeom>
          <a:noFill/>
        </p:spPr>
        <p:txBody>
          <a:bodyPr wrap="square" lIns="68580" tIns="34290" rIns="68580" bIns="34290" rtlCol="0">
            <a:spAutoFit/>
          </a:bodyPr>
          <a:lstStyle/>
          <a:p>
            <a:pPr algn="ctr"/>
            <a:r>
              <a:rPr lang="en-US" b="1" dirty="0">
                <a:solidFill>
                  <a:schemeClr val="tx1">
                    <a:lumMod val="75000"/>
                    <a:lumOff val="25000"/>
                  </a:schemeClr>
                </a:solidFill>
                <a:cs typeface="+mn-ea"/>
                <a:sym typeface="+mn-lt"/>
              </a:rPr>
              <a:t>18%</a:t>
            </a:r>
          </a:p>
        </p:txBody>
      </p:sp>
      <p:sp>
        <p:nvSpPr>
          <p:cNvPr id="37" name="TextBox 36"/>
          <p:cNvSpPr txBox="1"/>
          <p:nvPr/>
        </p:nvSpPr>
        <p:spPr>
          <a:xfrm>
            <a:off x="3931276" y="3411044"/>
            <a:ext cx="682381" cy="277240"/>
          </a:xfrm>
          <a:prstGeom prst="rect">
            <a:avLst/>
          </a:prstGeom>
          <a:noFill/>
        </p:spPr>
        <p:txBody>
          <a:bodyPr wrap="square" lIns="68580" tIns="34290" rIns="68580" bIns="34290" numCol="1" spcCol="342900" rtlCol="0">
            <a:spAutoFit/>
          </a:bodyPr>
          <a:lstStyle/>
          <a:p>
            <a:pPr algn="ctr">
              <a:lnSpc>
                <a:spcPts val="825"/>
              </a:lnSpc>
            </a:pPr>
            <a:r>
              <a:rPr lang="en-US" sz="700">
                <a:solidFill>
                  <a:schemeClr val="tx1">
                    <a:lumMod val="75000"/>
                    <a:lumOff val="25000"/>
                  </a:schemeClr>
                </a:solidFill>
                <a:cs typeface="+mn-ea"/>
                <a:sym typeface="+mn-lt"/>
              </a:rPr>
              <a:t>Fruitful </a:t>
            </a:r>
            <a:r>
              <a:rPr lang="en-US" sz="700" dirty="0">
                <a:solidFill>
                  <a:schemeClr val="tx1">
                    <a:lumMod val="75000"/>
                    <a:lumOff val="25000"/>
                  </a:schemeClr>
                </a:solidFill>
                <a:cs typeface="+mn-ea"/>
                <a:sym typeface="+mn-lt"/>
              </a:rPr>
              <a:t>were hath waters.</a:t>
            </a:r>
          </a:p>
        </p:txBody>
      </p:sp>
      <p:sp>
        <p:nvSpPr>
          <p:cNvPr id="38" name="TextBox 37"/>
          <p:cNvSpPr txBox="1"/>
          <p:nvPr/>
        </p:nvSpPr>
        <p:spPr>
          <a:xfrm>
            <a:off x="3931277" y="3116837"/>
            <a:ext cx="682380" cy="284693"/>
          </a:xfrm>
          <a:prstGeom prst="rect">
            <a:avLst/>
          </a:prstGeom>
          <a:noFill/>
        </p:spPr>
        <p:txBody>
          <a:bodyPr wrap="square" lIns="68580" tIns="34290" rIns="68580" bIns="34290" rtlCol="0">
            <a:spAutoFit/>
          </a:bodyPr>
          <a:lstStyle/>
          <a:p>
            <a:pPr algn="ctr"/>
            <a:r>
              <a:rPr lang="en-US" b="1" dirty="0">
                <a:solidFill>
                  <a:schemeClr val="tx1">
                    <a:lumMod val="75000"/>
                    <a:lumOff val="25000"/>
                  </a:schemeClr>
                </a:solidFill>
                <a:cs typeface="+mn-ea"/>
                <a:sym typeface="+mn-lt"/>
              </a:rPr>
              <a:t>13%</a:t>
            </a:r>
          </a:p>
        </p:txBody>
      </p:sp>
      <p:sp>
        <p:nvSpPr>
          <p:cNvPr id="39" name="TextBox 38"/>
          <p:cNvSpPr txBox="1"/>
          <p:nvPr/>
        </p:nvSpPr>
        <p:spPr>
          <a:xfrm>
            <a:off x="3053793" y="3411044"/>
            <a:ext cx="682381" cy="277240"/>
          </a:xfrm>
          <a:prstGeom prst="rect">
            <a:avLst/>
          </a:prstGeom>
          <a:noFill/>
        </p:spPr>
        <p:txBody>
          <a:bodyPr wrap="square" lIns="68580" tIns="34290" rIns="68580" bIns="34290" numCol="1" spcCol="342900" rtlCol="0">
            <a:spAutoFit/>
          </a:bodyPr>
          <a:lstStyle/>
          <a:p>
            <a:pPr algn="ctr">
              <a:lnSpc>
                <a:spcPts val="825"/>
              </a:lnSpc>
            </a:pPr>
            <a:r>
              <a:rPr lang="en-US" sz="700">
                <a:solidFill>
                  <a:schemeClr val="tx1">
                    <a:lumMod val="75000"/>
                    <a:lumOff val="25000"/>
                  </a:schemeClr>
                </a:solidFill>
                <a:cs typeface="+mn-ea"/>
                <a:sym typeface="+mn-lt"/>
              </a:rPr>
              <a:t>Fruitful </a:t>
            </a:r>
            <a:r>
              <a:rPr lang="en-US" sz="700" dirty="0">
                <a:solidFill>
                  <a:schemeClr val="tx1">
                    <a:lumMod val="75000"/>
                    <a:lumOff val="25000"/>
                  </a:schemeClr>
                </a:solidFill>
                <a:cs typeface="+mn-ea"/>
                <a:sym typeface="+mn-lt"/>
              </a:rPr>
              <a:t>were hath waters.</a:t>
            </a:r>
          </a:p>
        </p:txBody>
      </p:sp>
      <p:sp>
        <p:nvSpPr>
          <p:cNvPr id="40" name="TextBox 39"/>
          <p:cNvSpPr txBox="1"/>
          <p:nvPr/>
        </p:nvSpPr>
        <p:spPr>
          <a:xfrm>
            <a:off x="3053793" y="3116837"/>
            <a:ext cx="682380" cy="284693"/>
          </a:xfrm>
          <a:prstGeom prst="rect">
            <a:avLst/>
          </a:prstGeom>
          <a:noFill/>
        </p:spPr>
        <p:txBody>
          <a:bodyPr wrap="square" lIns="68580" tIns="34290" rIns="68580" bIns="34290" rtlCol="0">
            <a:spAutoFit/>
          </a:bodyPr>
          <a:lstStyle/>
          <a:p>
            <a:pPr algn="ctr"/>
            <a:r>
              <a:rPr lang="en-US" b="1" dirty="0">
                <a:solidFill>
                  <a:schemeClr val="tx1">
                    <a:lumMod val="75000"/>
                    <a:lumOff val="25000"/>
                  </a:schemeClr>
                </a:solidFill>
                <a:cs typeface="+mn-ea"/>
                <a:sym typeface="+mn-lt"/>
              </a:rPr>
              <a:t>8%</a:t>
            </a:r>
          </a:p>
        </p:txBody>
      </p:sp>
      <p:sp>
        <p:nvSpPr>
          <p:cNvPr id="41" name="TextBox 40"/>
          <p:cNvSpPr txBox="1"/>
          <p:nvPr/>
        </p:nvSpPr>
        <p:spPr>
          <a:xfrm>
            <a:off x="2233714" y="3411044"/>
            <a:ext cx="682381" cy="277240"/>
          </a:xfrm>
          <a:prstGeom prst="rect">
            <a:avLst/>
          </a:prstGeom>
          <a:noFill/>
        </p:spPr>
        <p:txBody>
          <a:bodyPr wrap="square" lIns="68580" tIns="34290" rIns="68580" bIns="34290" numCol="1" spcCol="342900" rtlCol="0">
            <a:spAutoFit/>
          </a:bodyPr>
          <a:lstStyle/>
          <a:p>
            <a:pPr algn="ctr">
              <a:lnSpc>
                <a:spcPts val="825"/>
              </a:lnSpc>
            </a:pPr>
            <a:r>
              <a:rPr lang="en-US" sz="700">
                <a:solidFill>
                  <a:schemeClr val="tx1">
                    <a:lumMod val="75000"/>
                    <a:lumOff val="25000"/>
                  </a:schemeClr>
                </a:solidFill>
                <a:cs typeface="+mn-ea"/>
                <a:sym typeface="+mn-lt"/>
              </a:rPr>
              <a:t>Fruitful </a:t>
            </a:r>
            <a:r>
              <a:rPr lang="en-US" sz="700" dirty="0">
                <a:solidFill>
                  <a:schemeClr val="tx1">
                    <a:lumMod val="75000"/>
                    <a:lumOff val="25000"/>
                  </a:schemeClr>
                </a:solidFill>
                <a:cs typeface="+mn-ea"/>
                <a:sym typeface="+mn-lt"/>
              </a:rPr>
              <a:t>were hath waters.</a:t>
            </a:r>
          </a:p>
        </p:txBody>
      </p:sp>
      <p:sp>
        <p:nvSpPr>
          <p:cNvPr id="42" name="TextBox 41"/>
          <p:cNvSpPr txBox="1"/>
          <p:nvPr/>
        </p:nvSpPr>
        <p:spPr>
          <a:xfrm>
            <a:off x="2233715" y="3116837"/>
            <a:ext cx="682380" cy="284693"/>
          </a:xfrm>
          <a:prstGeom prst="rect">
            <a:avLst/>
          </a:prstGeom>
          <a:noFill/>
        </p:spPr>
        <p:txBody>
          <a:bodyPr wrap="square" lIns="68580" tIns="34290" rIns="68580" bIns="34290" rtlCol="0">
            <a:spAutoFit/>
          </a:bodyPr>
          <a:lstStyle/>
          <a:p>
            <a:pPr algn="ctr"/>
            <a:r>
              <a:rPr lang="en-US" b="1" dirty="0">
                <a:solidFill>
                  <a:schemeClr val="tx1">
                    <a:lumMod val="75000"/>
                    <a:lumOff val="25000"/>
                  </a:schemeClr>
                </a:solidFill>
                <a:cs typeface="+mn-ea"/>
                <a:sym typeface="+mn-lt"/>
              </a:rPr>
              <a:t>3%</a:t>
            </a:r>
          </a:p>
        </p:txBody>
      </p:sp>
      <p:sp>
        <p:nvSpPr>
          <p:cNvPr id="43" name="TextBox 42"/>
          <p:cNvSpPr txBox="1"/>
          <p:nvPr/>
        </p:nvSpPr>
        <p:spPr>
          <a:xfrm>
            <a:off x="6243897" y="3411044"/>
            <a:ext cx="682381" cy="277240"/>
          </a:xfrm>
          <a:prstGeom prst="rect">
            <a:avLst/>
          </a:prstGeom>
          <a:noFill/>
        </p:spPr>
        <p:txBody>
          <a:bodyPr wrap="square" lIns="68580" tIns="34290" rIns="68580" bIns="34290" numCol="1" spcCol="342900" rtlCol="0">
            <a:spAutoFit/>
          </a:bodyPr>
          <a:lstStyle/>
          <a:p>
            <a:pPr algn="ctr">
              <a:lnSpc>
                <a:spcPts val="825"/>
              </a:lnSpc>
            </a:pPr>
            <a:r>
              <a:rPr lang="en-US" sz="700">
                <a:solidFill>
                  <a:schemeClr val="tx1">
                    <a:lumMod val="75000"/>
                    <a:lumOff val="25000"/>
                  </a:schemeClr>
                </a:solidFill>
                <a:cs typeface="+mn-ea"/>
                <a:sym typeface="+mn-lt"/>
              </a:rPr>
              <a:t>Fruitful </a:t>
            </a:r>
            <a:r>
              <a:rPr lang="en-US" sz="700" dirty="0">
                <a:solidFill>
                  <a:schemeClr val="tx1">
                    <a:lumMod val="75000"/>
                    <a:lumOff val="25000"/>
                  </a:schemeClr>
                </a:solidFill>
                <a:cs typeface="+mn-ea"/>
                <a:sym typeface="+mn-lt"/>
              </a:rPr>
              <a:t>were hath waters.</a:t>
            </a:r>
          </a:p>
        </p:txBody>
      </p:sp>
      <p:sp>
        <p:nvSpPr>
          <p:cNvPr id="44" name="TextBox 43"/>
          <p:cNvSpPr txBox="1"/>
          <p:nvPr/>
        </p:nvSpPr>
        <p:spPr>
          <a:xfrm>
            <a:off x="6243898" y="3116837"/>
            <a:ext cx="682380" cy="284693"/>
          </a:xfrm>
          <a:prstGeom prst="rect">
            <a:avLst/>
          </a:prstGeom>
          <a:noFill/>
        </p:spPr>
        <p:txBody>
          <a:bodyPr wrap="square" lIns="68580" tIns="34290" rIns="68580" bIns="34290" rtlCol="0">
            <a:spAutoFit/>
          </a:bodyPr>
          <a:lstStyle/>
          <a:p>
            <a:pPr algn="ctr"/>
            <a:r>
              <a:rPr lang="en-US" b="1" dirty="0">
                <a:solidFill>
                  <a:schemeClr val="tx1">
                    <a:lumMod val="75000"/>
                    <a:lumOff val="25000"/>
                  </a:schemeClr>
                </a:solidFill>
                <a:cs typeface="+mn-ea"/>
                <a:sym typeface="+mn-lt"/>
              </a:rPr>
              <a:t>23%</a:t>
            </a:r>
          </a:p>
        </p:txBody>
      </p:sp>
      <p:sp>
        <p:nvSpPr>
          <p:cNvPr id="45" name="TextBox 44"/>
          <p:cNvSpPr txBox="1"/>
          <p:nvPr/>
        </p:nvSpPr>
        <p:spPr>
          <a:xfrm>
            <a:off x="4892849" y="2008777"/>
            <a:ext cx="829068" cy="607859"/>
          </a:xfrm>
          <a:prstGeom prst="rect">
            <a:avLst/>
          </a:prstGeom>
          <a:noFill/>
        </p:spPr>
        <p:txBody>
          <a:bodyPr wrap="square" lIns="68580" tIns="34290" rIns="68580" bIns="34290" numCol="1" spcCol="342900" rtlCol="0">
            <a:spAutoFit/>
          </a:bodyPr>
          <a:lstStyle/>
          <a:p>
            <a:pPr algn="ctr">
              <a:lnSpc>
                <a:spcPts val="1350"/>
              </a:lnSpc>
            </a:pPr>
            <a:r>
              <a:rPr lang="en-US" b="1" dirty="0">
                <a:solidFill>
                  <a:schemeClr val="bg1"/>
                </a:solidFill>
                <a:cs typeface="+mn-ea"/>
                <a:sym typeface="+mn-lt"/>
              </a:rPr>
              <a:t>Hath waters divide</a:t>
            </a:r>
            <a:endParaRPr lang="en-US" dirty="0">
              <a:solidFill>
                <a:schemeClr val="bg1"/>
              </a:solidFill>
              <a:cs typeface="+mn-ea"/>
              <a:sym typeface="+mn-lt"/>
            </a:endParaRPr>
          </a:p>
        </p:txBody>
      </p:sp>
      <p:grpSp>
        <p:nvGrpSpPr>
          <p:cNvPr id="46" name="组合 45">
            <a:extLst>
              <a:ext uri="{FF2B5EF4-FFF2-40B4-BE49-F238E27FC236}">
                <a16:creationId xmlns:a16="http://schemas.microsoft.com/office/drawing/2014/main" id="{154ECC66-D3C1-4C0D-AD26-A97AA1D54C2D}"/>
              </a:ext>
            </a:extLst>
          </p:cNvPr>
          <p:cNvGrpSpPr/>
          <p:nvPr/>
        </p:nvGrpSpPr>
        <p:grpSpPr>
          <a:xfrm>
            <a:off x="4059077" y="180499"/>
            <a:ext cx="1108234" cy="526732"/>
            <a:chOff x="8897" y="-1980"/>
            <a:chExt cx="2327" cy="1106"/>
          </a:xfrm>
        </p:grpSpPr>
        <p:grpSp>
          <p:nvGrpSpPr>
            <p:cNvPr id="47" name="组合 46">
              <a:extLst>
                <a:ext uri="{FF2B5EF4-FFF2-40B4-BE49-F238E27FC236}">
                  <a16:creationId xmlns:a16="http://schemas.microsoft.com/office/drawing/2014/main" id="{E6ABC86F-1FFB-4A00-BE51-0BCCBF2A3D2D}"/>
                </a:ext>
              </a:extLst>
            </p:cNvPr>
            <p:cNvGrpSpPr/>
            <p:nvPr/>
          </p:nvGrpSpPr>
          <p:grpSpPr>
            <a:xfrm>
              <a:off x="8897" y="-1980"/>
              <a:ext cx="2327" cy="1106"/>
              <a:chOff x="5357482" y="254000"/>
              <a:chExt cx="1477039" cy="701710"/>
            </a:xfrm>
          </p:grpSpPr>
          <p:sp>
            <p:nvSpPr>
              <p:cNvPr id="49" name="矩形 48">
                <a:extLst>
                  <a:ext uri="{FF2B5EF4-FFF2-40B4-BE49-F238E27FC236}">
                    <a16:creationId xmlns:a16="http://schemas.microsoft.com/office/drawing/2014/main" id="{BAD56F5A-F344-4FCF-ABF4-90D91FD188F2}"/>
                  </a:ext>
                </a:extLst>
              </p:cNvPr>
              <p:cNvSpPr/>
              <p:nvPr/>
            </p:nvSpPr>
            <p:spPr>
              <a:xfrm>
                <a:off x="5357482" y="254000"/>
                <a:ext cx="1477039" cy="566037"/>
              </a:xfrm>
              <a:prstGeom prst="rect">
                <a:avLst/>
              </a:prstGeom>
            </p:spPr>
            <p:txBody>
              <a:bodyPr wrap="none">
                <a:spAutoFit/>
              </a:bodyPr>
              <a:lstStyle/>
              <a:p>
                <a:pPr algn="ctr">
                  <a:lnSpc>
                    <a:spcPct val="120000"/>
                  </a:lnSpc>
                </a:pPr>
                <a:r>
                  <a:rPr lang="zh-CN" altLang="en-US" sz="1800" dirty="0">
                    <a:solidFill>
                      <a:schemeClr val="tx1">
                        <a:lumMod val="75000"/>
                        <a:lumOff val="25000"/>
                      </a:schemeClr>
                    </a:solidFill>
                    <a:cs typeface="+mn-ea"/>
                    <a:sym typeface="+mn-lt"/>
                  </a:rPr>
                  <a:t>输入标题</a:t>
                </a:r>
              </a:p>
            </p:txBody>
          </p:sp>
          <p:sp>
            <p:nvSpPr>
              <p:cNvPr id="50" name="矩形 49">
                <a:extLst>
                  <a:ext uri="{FF2B5EF4-FFF2-40B4-BE49-F238E27FC236}">
                    <a16:creationId xmlns:a16="http://schemas.microsoft.com/office/drawing/2014/main" id="{E2237B50-70BE-4ECE-B6E8-7DBD682D237E}"/>
                  </a:ext>
                </a:extLst>
              </p:cNvPr>
              <p:cNvSpPr/>
              <p:nvPr/>
            </p:nvSpPr>
            <p:spPr>
              <a:xfrm>
                <a:off x="5395027" y="668589"/>
                <a:ext cx="1401946" cy="287121"/>
              </a:xfrm>
              <a:prstGeom prst="rect">
                <a:avLst/>
              </a:prstGeom>
            </p:spPr>
            <p:txBody>
              <a:bodyPr wrap="none">
                <a:spAutoFit/>
              </a:bodyPr>
              <a:lstStyle/>
              <a:p>
                <a:pPr algn="ctr"/>
                <a:r>
                  <a:rPr lang="zh-CN" altLang="en-US" sz="800" dirty="0">
                    <a:solidFill>
                      <a:schemeClr val="tx1">
                        <a:lumMod val="75000"/>
                        <a:lumOff val="25000"/>
                      </a:schemeClr>
                    </a:solidFill>
                    <a:cs typeface="+mn-ea"/>
                    <a:sym typeface="+mn-lt"/>
                  </a:rPr>
                  <a:t>Add your title here pleases</a:t>
                </a:r>
              </a:p>
            </p:txBody>
          </p:sp>
        </p:grpSp>
        <p:cxnSp>
          <p:nvCxnSpPr>
            <p:cNvPr id="48" name="直接连接符 47">
              <a:extLst>
                <a:ext uri="{FF2B5EF4-FFF2-40B4-BE49-F238E27FC236}">
                  <a16:creationId xmlns:a16="http://schemas.microsoft.com/office/drawing/2014/main" id="{2E1B1686-D317-413D-9DB8-05C05F2B794C}"/>
                </a:ext>
              </a:extLst>
            </p:cNvPr>
            <p:cNvCxnSpPr/>
            <p:nvPr/>
          </p:nvCxnSpPr>
          <p:spPr>
            <a:xfrm>
              <a:off x="9859" y="-1980"/>
              <a:ext cx="39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p:tgtEl>
                                          <p:spTgt spid="26"/>
                                        </p:tgtEl>
                                        <p:attrNameLst>
                                          <p:attrName>ppt_x</p:attrName>
                                        </p:attrNameLst>
                                      </p:cBhvr>
                                      <p:tavLst>
                                        <p:tav tm="0">
                                          <p:val>
                                            <p:strVal val="#ppt_x-#ppt_w*1.125000"/>
                                          </p:val>
                                        </p:tav>
                                        <p:tav tm="100000">
                                          <p:val>
                                            <p:strVal val="#ppt_x"/>
                                          </p:val>
                                        </p:tav>
                                      </p:tavLst>
                                    </p:anim>
                                    <p:animEffect transition="in" filter="wipe(right)">
                                      <p:cBhvr>
                                        <p:cTn id="25" dur="500"/>
                                        <p:tgtEl>
                                          <p:spTgt spid="26"/>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ppt_x</p:attrName>
                                        </p:attrNameLst>
                                      </p:cBhvr>
                                      <p:tavLst>
                                        <p:tav tm="0">
                                          <p:val>
                                            <p:strVal val="#ppt_x-#ppt_w*1.125000"/>
                                          </p:val>
                                        </p:tav>
                                        <p:tav tm="100000">
                                          <p:val>
                                            <p:strVal val="#ppt_x"/>
                                          </p:val>
                                        </p:tav>
                                      </p:tavLst>
                                    </p:anim>
                                    <p:animEffect transition="in" filter="wipe(right)">
                                      <p:cBhvr>
                                        <p:cTn id="29" dur="500"/>
                                        <p:tgtEl>
                                          <p:spTgt spid="6"/>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ppt_x</p:attrName>
                                        </p:attrNameLst>
                                      </p:cBhvr>
                                      <p:tavLst>
                                        <p:tav tm="0">
                                          <p:val>
                                            <p:strVal val="#ppt_x-#ppt_w*1.125000"/>
                                          </p:val>
                                        </p:tav>
                                        <p:tav tm="100000">
                                          <p:val>
                                            <p:strVal val="#ppt_x"/>
                                          </p:val>
                                        </p:tav>
                                      </p:tavLst>
                                    </p:anim>
                                    <p:animEffect transition="in" filter="wipe(right)">
                                      <p:cBhvr>
                                        <p:cTn id="33" dur="500"/>
                                        <p:tgtEl>
                                          <p:spTgt spid="22"/>
                                        </p:tgtEl>
                                      </p:cBhvr>
                                    </p:animEffect>
                                  </p:childTnLst>
                                </p:cTn>
                              </p:par>
                              <p:par>
                                <p:cTn id="34" presetID="12" presetClass="entr" presetSubtype="8"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p:tgtEl>
                                          <p:spTgt spid="40"/>
                                        </p:tgtEl>
                                        <p:attrNameLst>
                                          <p:attrName>ppt_x</p:attrName>
                                        </p:attrNameLst>
                                      </p:cBhvr>
                                      <p:tavLst>
                                        <p:tav tm="0">
                                          <p:val>
                                            <p:strVal val="#ppt_x-#ppt_w*1.125000"/>
                                          </p:val>
                                        </p:tav>
                                        <p:tav tm="100000">
                                          <p:val>
                                            <p:strVal val="#ppt_x"/>
                                          </p:val>
                                        </p:tav>
                                      </p:tavLst>
                                    </p:anim>
                                    <p:animEffect transition="in" filter="wipe(right)">
                                      <p:cBhvr>
                                        <p:cTn id="37" dur="500"/>
                                        <p:tgtEl>
                                          <p:spTgt spid="40"/>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p:tgtEl>
                                          <p:spTgt spid="39"/>
                                        </p:tgtEl>
                                        <p:attrNameLst>
                                          <p:attrName>ppt_x</p:attrName>
                                        </p:attrNameLst>
                                      </p:cBhvr>
                                      <p:tavLst>
                                        <p:tav tm="0">
                                          <p:val>
                                            <p:strVal val="#ppt_x-#ppt_w*1.125000"/>
                                          </p:val>
                                        </p:tav>
                                        <p:tav tm="100000">
                                          <p:val>
                                            <p:strVal val="#ppt_x"/>
                                          </p:val>
                                        </p:tav>
                                      </p:tavLst>
                                    </p:anim>
                                    <p:animEffect transition="in" filter="wipe(right)">
                                      <p:cBhvr>
                                        <p:cTn id="41" dur="500"/>
                                        <p:tgtEl>
                                          <p:spTgt spid="39"/>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Effect transition="in" filter="fade">
                                      <p:cBhvr>
                                        <p:cTn id="53" dur="500"/>
                                        <p:tgtEl>
                                          <p:spTgt spid="2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Effect transition="in" filter="fade">
                                      <p:cBhvr>
                                        <p:cTn id="63" dur="500"/>
                                        <p:tgtEl>
                                          <p:spTgt spid="7"/>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500" fill="hold"/>
                                        <p:tgtEl>
                                          <p:spTgt spid="38"/>
                                        </p:tgtEl>
                                        <p:attrNameLst>
                                          <p:attrName>ppt_w</p:attrName>
                                        </p:attrNameLst>
                                      </p:cBhvr>
                                      <p:tavLst>
                                        <p:tav tm="0">
                                          <p:val>
                                            <p:fltVal val="0"/>
                                          </p:val>
                                        </p:tav>
                                        <p:tav tm="100000">
                                          <p:val>
                                            <p:strVal val="#ppt_w"/>
                                          </p:val>
                                        </p:tav>
                                      </p:tavLst>
                                    </p:anim>
                                    <p:anim calcmode="lin" valueType="num">
                                      <p:cBhvr>
                                        <p:cTn id="67" dur="500" fill="hold"/>
                                        <p:tgtEl>
                                          <p:spTgt spid="38"/>
                                        </p:tgtEl>
                                        <p:attrNameLst>
                                          <p:attrName>ppt_h</p:attrName>
                                        </p:attrNameLst>
                                      </p:cBhvr>
                                      <p:tavLst>
                                        <p:tav tm="0">
                                          <p:val>
                                            <p:fltVal val="0"/>
                                          </p:val>
                                        </p:tav>
                                        <p:tav tm="100000">
                                          <p:val>
                                            <p:strVal val="#ppt_h"/>
                                          </p:val>
                                        </p:tav>
                                      </p:tavLst>
                                    </p:anim>
                                    <p:animEffect transition="in" filter="fade">
                                      <p:cBhvr>
                                        <p:cTn id="68" dur="500"/>
                                        <p:tgtEl>
                                          <p:spTgt spid="38"/>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p:cTn id="71" dur="500" fill="hold"/>
                                        <p:tgtEl>
                                          <p:spTgt spid="37"/>
                                        </p:tgtEl>
                                        <p:attrNameLst>
                                          <p:attrName>ppt_w</p:attrName>
                                        </p:attrNameLst>
                                      </p:cBhvr>
                                      <p:tavLst>
                                        <p:tav tm="0">
                                          <p:val>
                                            <p:fltVal val="0"/>
                                          </p:val>
                                        </p:tav>
                                        <p:tav tm="100000">
                                          <p:val>
                                            <p:strVal val="#ppt_w"/>
                                          </p:val>
                                        </p:tav>
                                      </p:tavLst>
                                    </p:anim>
                                    <p:anim calcmode="lin" valueType="num">
                                      <p:cBhvr>
                                        <p:cTn id="72" dur="500" fill="hold"/>
                                        <p:tgtEl>
                                          <p:spTgt spid="37"/>
                                        </p:tgtEl>
                                        <p:attrNameLst>
                                          <p:attrName>ppt_h</p:attrName>
                                        </p:attrNameLst>
                                      </p:cBhvr>
                                      <p:tavLst>
                                        <p:tav tm="0">
                                          <p:val>
                                            <p:fltVal val="0"/>
                                          </p:val>
                                        </p:tav>
                                        <p:tav tm="100000">
                                          <p:val>
                                            <p:strVal val="#ppt_h"/>
                                          </p:val>
                                        </p:tav>
                                      </p:tavLst>
                                    </p:anim>
                                    <p:animEffect transition="in" filter="fade">
                                      <p:cBhvr>
                                        <p:cTn id="73" dur="500"/>
                                        <p:tgtEl>
                                          <p:spTgt spid="37"/>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45"/>
                                        </p:tgtEl>
                                        <p:attrNameLst>
                                          <p:attrName>style.visibility</p:attrName>
                                        </p:attrNameLst>
                                      </p:cBhvr>
                                      <p:to>
                                        <p:strVal val="visible"/>
                                      </p:to>
                                    </p:set>
                                    <p:anim calcmode="lin" valueType="num">
                                      <p:cBhvr additive="base">
                                        <p:cTn id="78" dur="500"/>
                                        <p:tgtEl>
                                          <p:spTgt spid="45"/>
                                        </p:tgtEl>
                                        <p:attrNameLst>
                                          <p:attrName>ppt_y</p:attrName>
                                        </p:attrNameLst>
                                      </p:cBhvr>
                                      <p:tavLst>
                                        <p:tav tm="0">
                                          <p:val>
                                            <p:strVal val="#ppt_y+#ppt_h*1.125000"/>
                                          </p:val>
                                        </p:tav>
                                        <p:tav tm="100000">
                                          <p:val>
                                            <p:strVal val="#ppt_y"/>
                                          </p:val>
                                        </p:tav>
                                      </p:tavLst>
                                    </p:anim>
                                    <p:animEffect transition="in" filter="wipe(up)">
                                      <p:cBhvr>
                                        <p:cTn id="79" dur="500"/>
                                        <p:tgtEl>
                                          <p:spTgt spid="45"/>
                                        </p:tgtEl>
                                      </p:cBhvr>
                                    </p:animEffect>
                                  </p:childTnLst>
                                </p:cTn>
                              </p:par>
                              <p:par>
                                <p:cTn id="80" presetID="12" presetClass="entr" presetSubtype="4" fill="hold" grpId="0" nodeType="withEffect">
                                  <p:stCondLst>
                                    <p:cond delay="0"/>
                                  </p:stCondLst>
                                  <p:childTnLst>
                                    <p:set>
                                      <p:cBhvr>
                                        <p:cTn id="81" dur="1" fill="hold">
                                          <p:stCondLst>
                                            <p:cond delay="0"/>
                                          </p:stCondLst>
                                        </p:cTn>
                                        <p:tgtEl>
                                          <p:spTgt spid="4"/>
                                        </p:tgtEl>
                                        <p:attrNameLst>
                                          <p:attrName>style.visibility</p:attrName>
                                        </p:attrNameLst>
                                      </p:cBhvr>
                                      <p:to>
                                        <p:strVal val="visible"/>
                                      </p:to>
                                    </p:set>
                                    <p:anim calcmode="lin" valueType="num">
                                      <p:cBhvr additive="base">
                                        <p:cTn id="82" dur="500"/>
                                        <p:tgtEl>
                                          <p:spTgt spid="4"/>
                                        </p:tgtEl>
                                        <p:attrNameLst>
                                          <p:attrName>ppt_y</p:attrName>
                                        </p:attrNameLst>
                                      </p:cBhvr>
                                      <p:tavLst>
                                        <p:tav tm="0">
                                          <p:val>
                                            <p:strVal val="#ppt_y+#ppt_h*1.125000"/>
                                          </p:val>
                                        </p:tav>
                                        <p:tav tm="100000">
                                          <p:val>
                                            <p:strVal val="#ppt_y"/>
                                          </p:val>
                                        </p:tav>
                                      </p:tavLst>
                                    </p:anim>
                                    <p:animEffect transition="in" filter="wipe(up)">
                                      <p:cBhvr>
                                        <p:cTn id="83" dur="500"/>
                                        <p:tgtEl>
                                          <p:spTgt spid="4"/>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500"/>
                                        <p:tgtEl>
                                          <p:spTgt spid="24"/>
                                        </p:tgtEl>
                                        <p:attrNameLst>
                                          <p:attrName>ppt_y</p:attrName>
                                        </p:attrNameLst>
                                      </p:cBhvr>
                                      <p:tavLst>
                                        <p:tav tm="0">
                                          <p:val>
                                            <p:strVal val="#ppt_y+#ppt_h*1.125000"/>
                                          </p:val>
                                        </p:tav>
                                        <p:tav tm="100000">
                                          <p:val>
                                            <p:strVal val="#ppt_y"/>
                                          </p:val>
                                        </p:tav>
                                      </p:tavLst>
                                    </p:anim>
                                    <p:animEffect transition="in" filter="wipe(up)">
                                      <p:cBhvr>
                                        <p:cTn id="87" dur="500"/>
                                        <p:tgtEl>
                                          <p:spTgt spid="24"/>
                                        </p:tgtEl>
                                      </p:cBhvr>
                                    </p:animEffect>
                                  </p:childTnLst>
                                </p:cTn>
                              </p:par>
                              <p:par>
                                <p:cTn id="88" presetID="12" presetClass="entr" presetSubtype="4" fill="hold" grpId="0" nodeType="withEffect">
                                  <p:stCondLst>
                                    <p:cond delay="0"/>
                                  </p:stCondLst>
                                  <p:childTnLst>
                                    <p:set>
                                      <p:cBhvr>
                                        <p:cTn id="89" dur="1" fill="hold">
                                          <p:stCondLst>
                                            <p:cond delay="0"/>
                                          </p:stCondLst>
                                        </p:cTn>
                                        <p:tgtEl>
                                          <p:spTgt spid="30"/>
                                        </p:tgtEl>
                                        <p:attrNameLst>
                                          <p:attrName>style.visibility</p:attrName>
                                        </p:attrNameLst>
                                      </p:cBhvr>
                                      <p:to>
                                        <p:strVal val="visible"/>
                                      </p:to>
                                    </p:set>
                                    <p:anim calcmode="lin" valueType="num">
                                      <p:cBhvr additive="base">
                                        <p:cTn id="90" dur="500"/>
                                        <p:tgtEl>
                                          <p:spTgt spid="30"/>
                                        </p:tgtEl>
                                        <p:attrNameLst>
                                          <p:attrName>ppt_y</p:attrName>
                                        </p:attrNameLst>
                                      </p:cBhvr>
                                      <p:tavLst>
                                        <p:tav tm="0">
                                          <p:val>
                                            <p:strVal val="#ppt_y+#ppt_h*1.125000"/>
                                          </p:val>
                                        </p:tav>
                                        <p:tav tm="100000">
                                          <p:val>
                                            <p:strVal val="#ppt_y"/>
                                          </p:val>
                                        </p:tav>
                                      </p:tavLst>
                                    </p:anim>
                                    <p:animEffect transition="in" filter="wipe(up)">
                                      <p:cBhvr>
                                        <p:cTn id="91" dur="500"/>
                                        <p:tgtEl>
                                          <p:spTgt spid="30"/>
                                        </p:tgtEl>
                                      </p:cBhvr>
                                    </p:animEffect>
                                  </p:childTnLst>
                                </p:cTn>
                              </p:par>
                              <p:par>
                                <p:cTn id="92" presetID="12" presetClass="entr" presetSubtype="4"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 calcmode="lin" valueType="num">
                                      <p:cBhvr additive="base">
                                        <p:cTn id="94" dur="500"/>
                                        <p:tgtEl>
                                          <p:spTgt spid="29"/>
                                        </p:tgtEl>
                                        <p:attrNameLst>
                                          <p:attrName>ppt_y</p:attrName>
                                        </p:attrNameLst>
                                      </p:cBhvr>
                                      <p:tavLst>
                                        <p:tav tm="0">
                                          <p:val>
                                            <p:strVal val="#ppt_y+#ppt_h*1.125000"/>
                                          </p:val>
                                        </p:tav>
                                        <p:tav tm="100000">
                                          <p:val>
                                            <p:strVal val="#ppt_y"/>
                                          </p:val>
                                        </p:tav>
                                      </p:tavLst>
                                    </p:anim>
                                    <p:animEffect transition="in" filter="wipe(up)">
                                      <p:cBhvr>
                                        <p:cTn id="95" dur="500"/>
                                        <p:tgtEl>
                                          <p:spTgt spid="29"/>
                                        </p:tgtEl>
                                      </p:cBhvr>
                                    </p:animEffect>
                                  </p:childTnLst>
                                </p:cTn>
                              </p:par>
                              <p:par>
                                <p:cTn id="96" presetID="12" presetClass="entr" presetSubtype="4" fill="hold" grpId="0" nodeType="withEffect">
                                  <p:stCondLst>
                                    <p:cond delay="0"/>
                                  </p:stCondLst>
                                  <p:childTnLst>
                                    <p:set>
                                      <p:cBhvr>
                                        <p:cTn id="97" dur="1" fill="hold">
                                          <p:stCondLst>
                                            <p:cond delay="0"/>
                                          </p:stCondLst>
                                        </p:cTn>
                                        <p:tgtEl>
                                          <p:spTgt spid="27"/>
                                        </p:tgtEl>
                                        <p:attrNameLst>
                                          <p:attrName>style.visibility</p:attrName>
                                        </p:attrNameLst>
                                      </p:cBhvr>
                                      <p:to>
                                        <p:strVal val="visible"/>
                                      </p:to>
                                    </p:set>
                                    <p:anim calcmode="lin" valueType="num">
                                      <p:cBhvr additive="base">
                                        <p:cTn id="98" dur="500"/>
                                        <p:tgtEl>
                                          <p:spTgt spid="27"/>
                                        </p:tgtEl>
                                        <p:attrNameLst>
                                          <p:attrName>ppt_y</p:attrName>
                                        </p:attrNameLst>
                                      </p:cBhvr>
                                      <p:tavLst>
                                        <p:tav tm="0">
                                          <p:val>
                                            <p:strVal val="#ppt_y+#ppt_h*1.125000"/>
                                          </p:val>
                                        </p:tav>
                                        <p:tav tm="100000">
                                          <p:val>
                                            <p:strVal val="#ppt_y"/>
                                          </p:val>
                                        </p:tav>
                                      </p:tavLst>
                                    </p:anim>
                                    <p:animEffect transition="in" filter="wipe(up)">
                                      <p:cBhvr>
                                        <p:cTn id="99" dur="500"/>
                                        <p:tgtEl>
                                          <p:spTgt spid="27"/>
                                        </p:tgtEl>
                                      </p:cBhvr>
                                    </p:animEffect>
                                  </p:childTnLst>
                                </p:cTn>
                              </p:par>
                            </p:childTnLst>
                          </p:cTn>
                        </p:par>
                      </p:childTnLst>
                    </p:cTn>
                  </p:par>
                  <p:par>
                    <p:cTn id="100" fill="hold">
                      <p:stCondLst>
                        <p:cond delay="indefinite"/>
                      </p:stCondLst>
                      <p:childTnLst>
                        <p:par>
                          <p:cTn id="101" fill="hold">
                            <p:stCondLst>
                              <p:cond delay="0"/>
                            </p:stCondLst>
                            <p:childTnLst>
                              <p:par>
                                <p:cTn id="102" presetID="53" presetClass="entr" presetSubtype="16" fill="hold" grpId="0" nodeType="clickEffect">
                                  <p:stCondLst>
                                    <p:cond delay="0"/>
                                  </p:stCondLst>
                                  <p:childTnLst>
                                    <p:set>
                                      <p:cBhvr>
                                        <p:cTn id="103" dur="1" fill="hold">
                                          <p:stCondLst>
                                            <p:cond delay="0"/>
                                          </p:stCondLst>
                                        </p:cTn>
                                        <p:tgtEl>
                                          <p:spTgt spid="17"/>
                                        </p:tgtEl>
                                        <p:attrNameLst>
                                          <p:attrName>style.visibility</p:attrName>
                                        </p:attrNameLst>
                                      </p:cBhvr>
                                      <p:to>
                                        <p:strVal val="visible"/>
                                      </p:to>
                                    </p:set>
                                    <p:anim calcmode="lin" valueType="num">
                                      <p:cBhvr>
                                        <p:cTn id="104" dur="500" fill="hold"/>
                                        <p:tgtEl>
                                          <p:spTgt spid="17"/>
                                        </p:tgtEl>
                                        <p:attrNameLst>
                                          <p:attrName>ppt_w</p:attrName>
                                        </p:attrNameLst>
                                      </p:cBhvr>
                                      <p:tavLst>
                                        <p:tav tm="0">
                                          <p:val>
                                            <p:fltVal val="0"/>
                                          </p:val>
                                        </p:tav>
                                        <p:tav tm="100000">
                                          <p:val>
                                            <p:strVal val="#ppt_w"/>
                                          </p:val>
                                        </p:tav>
                                      </p:tavLst>
                                    </p:anim>
                                    <p:anim calcmode="lin" valueType="num">
                                      <p:cBhvr>
                                        <p:cTn id="105" dur="500" fill="hold"/>
                                        <p:tgtEl>
                                          <p:spTgt spid="17"/>
                                        </p:tgtEl>
                                        <p:attrNameLst>
                                          <p:attrName>ppt_h</p:attrName>
                                        </p:attrNameLst>
                                      </p:cBhvr>
                                      <p:tavLst>
                                        <p:tav tm="0">
                                          <p:val>
                                            <p:fltVal val="0"/>
                                          </p:val>
                                        </p:tav>
                                        <p:tav tm="100000">
                                          <p:val>
                                            <p:strVal val="#ppt_h"/>
                                          </p:val>
                                        </p:tav>
                                      </p:tavLst>
                                    </p:anim>
                                    <p:animEffect transition="in" filter="fade">
                                      <p:cBhvr>
                                        <p:cTn id="106" dur="500"/>
                                        <p:tgtEl>
                                          <p:spTgt spid="17"/>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500" fill="hold"/>
                                        <p:tgtEl>
                                          <p:spTgt spid="20"/>
                                        </p:tgtEl>
                                        <p:attrNameLst>
                                          <p:attrName>ppt_w</p:attrName>
                                        </p:attrNameLst>
                                      </p:cBhvr>
                                      <p:tavLst>
                                        <p:tav tm="0">
                                          <p:val>
                                            <p:fltVal val="0"/>
                                          </p:val>
                                        </p:tav>
                                        <p:tav tm="100000">
                                          <p:val>
                                            <p:strVal val="#ppt_w"/>
                                          </p:val>
                                        </p:tav>
                                      </p:tavLst>
                                    </p:anim>
                                    <p:anim calcmode="lin" valueType="num">
                                      <p:cBhvr>
                                        <p:cTn id="110" dur="500" fill="hold"/>
                                        <p:tgtEl>
                                          <p:spTgt spid="20"/>
                                        </p:tgtEl>
                                        <p:attrNameLst>
                                          <p:attrName>ppt_h</p:attrName>
                                        </p:attrNameLst>
                                      </p:cBhvr>
                                      <p:tavLst>
                                        <p:tav tm="0">
                                          <p:val>
                                            <p:fltVal val="0"/>
                                          </p:val>
                                        </p:tav>
                                        <p:tav tm="100000">
                                          <p:val>
                                            <p:strVal val="#ppt_h"/>
                                          </p:val>
                                        </p:tav>
                                      </p:tavLst>
                                    </p:anim>
                                    <p:animEffect transition="in" filter="fade">
                                      <p:cBhvr>
                                        <p:cTn id="111" dur="500"/>
                                        <p:tgtEl>
                                          <p:spTgt spid="20"/>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44"/>
                                        </p:tgtEl>
                                        <p:attrNameLst>
                                          <p:attrName>style.visibility</p:attrName>
                                        </p:attrNameLst>
                                      </p:cBhvr>
                                      <p:to>
                                        <p:strVal val="visible"/>
                                      </p:to>
                                    </p:set>
                                    <p:anim calcmode="lin" valueType="num">
                                      <p:cBhvr>
                                        <p:cTn id="114" dur="500" fill="hold"/>
                                        <p:tgtEl>
                                          <p:spTgt spid="44"/>
                                        </p:tgtEl>
                                        <p:attrNameLst>
                                          <p:attrName>ppt_w</p:attrName>
                                        </p:attrNameLst>
                                      </p:cBhvr>
                                      <p:tavLst>
                                        <p:tav tm="0">
                                          <p:val>
                                            <p:fltVal val="0"/>
                                          </p:val>
                                        </p:tav>
                                        <p:tav tm="100000">
                                          <p:val>
                                            <p:strVal val="#ppt_w"/>
                                          </p:val>
                                        </p:tav>
                                      </p:tavLst>
                                    </p:anim>
                                    <p:anim calcmode="lin" valueType="num">
                                      <p:cBhvr>
                                        <p:cTn id="115" dur="500" fill="hold"/>
                                        <p:tgtEl>
                                          <p:spTgt spid="44"/>
                                        </p:tgtEl>
                                        <p:attrNameLst>
                                          <p:attrName>ppt_h</p:attrName>
                                        </p:attrNameLst>
                                      </p:cBhvr>
                                      <p:tavLst>
                                        <p:tav tm="0">
                                          <p:val>
                                            <p:fltVal val="0"/>
                                          </p:val>
                                        </p:tav>
                                        <p:tav tm="100000">
                                          <p:val>
                                            <p:strVal val="#ppt_h"/>
                                          </p:val>
                                        </p:tav>
                                      </p:tavLst>
                                    </p:anim>
                                    <p:animEffect transition="in" filter="fade">
                                      <p:cBhvr>
                                        <p:cTn id="116" dur="500"/>
                                        <p:tgtEl>
                                          <p:spTgt spid="44"/>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43"/>
                                        </p:tgtEl>
                                        <p:attrNameLst>
                                          <p:attrName>style.visibility</p:attrName>
                                        </p:attrNameLst>
                                      </p:cBhvr>
                                      <p:to>
                                        <p:strVal val="visible"/>
                                      </p:to>
                                    </p:set>
                                    <p:anim calcmode="lin" valueType="num">
                                      <p:cBhvr>
                                        <p:cTn id="119" dur="500" fill="hold"/>
                                        <p:tgtEl>
                                          <p:spTgt spid="43"/>
                                        </p:tgtEl>
                                        <p:attrNameLst>
                                          <p:attrName>ppt_w</p:attrName>
                                        </p:attrNameLst>
                                      </p:cBhvr>
                                      <p:tavLst>
                                        <p:tav tm="0">
                                          <p:val>
                                            <p:fltVal val="0"/>
                                          </p:val>
                                        </p:tav>
                                        <p:tav tm="100000">
                                          <p:val>
                                            <p:strVal val="#ppt_w"/>
                                          </p:val>
                                        </p:tav>
                                      </p:tavLst>
                                    </p:anim>
                                    <p:anim calcmode="lin" valueType="num">
                                      <p:cBhvr>
                                        <p:cTn id="120" dur="500" fill="hold"/>
                                        <p:tgtEl>
                                          <p:spTgt spid="43"/>
                                        </p:tgtEl>
                                        <p:attrNameLst>
                                          <p:attrName>ppt_h</p:attrName>
                                        </p:attrNameLst>
                                      </p:cBhvr>
                                      <p:tavLst>
                                        <p:tav tm="0">
                                          <p:val>
                                            <p:fltVal val="0"/>
                                          </p:val>
                                        </p:tav>
                                        <p:tav tm="100000">
                                          <p:val>
                                            <p:strVal val="#ppt_h"/>
                                          </p:val>
                                        </p:tav>
                                      </p:tavLst>
                                    </p:anim>
                                    <p:animEffect transition="in" filter="fade">
                                      <p:cBhvr>
                                        <p:cTn id="121" dur="500"/>
                                        <p:tgtEl>
                                          <p:spTgt spid="43"/>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9"/>
                                        </p:tgtEl>
                                        <p:attrNameLst>
                                          <p:attrName>style.visibility</p:attrName>
                                        </p:attrNameLst>
                                      </p:cBhvr>
                                      <p:to>
                                        <p:strVal val="visible"/>
                                      </p:to>
                                    </p:set>
                                    <p:anim calcmode="lin" valueType="num">
                                      <p:cBhvr>
                                        <p:cTn id="124" dur="500" fill="hold"/>
                                        <p:tgtEl>
                                          <p:spTgt spid="9"/>
                                        </p:tgtEl>
                                        <p:attrNameLst>
                                          <p:attrName>ppt_w</p:attrName>
                                        </p:attrNameLst>
                                      </p:cBhvr>
                                      <p:tavLst>
                                        <p:tav tm="0">
                                          <p:val>
                                            <p:fltVal val="0"/>
                                          </p:val>
                                        </p:tav>
                                        <p:tav tm="100000">
                                          <p:val>
                                            <p:strVal val="#ppt_w"/>
                                          </p:val>
                                        </p:tav>
                                      </p:tavLst>
                                    </p:anim>
                                    <p:anim calcmode="lin" valueType="num">
                                      <p:cBhvr>
                                        <p:cTn id="125" dur="500" fill="hold"/>
                                        <p:tgtEl>
                                          <p:spTgt spid="9"/>
                                        </p:tgtEl>
                                        <p:attrNameLst>
                                          <p:attrName>ppt_h</p:attrName>
                                        </p:attrNameLst>
                                      </p:cBhvr>
                                      <p:tavLst>
                                        <p:tav tm="0">
                                          <p:val>
                                            <p:fltVal val="0"/>
                                          </p:val>
                                        </p:tav>
                                        <p:tav tm="100000">
                                          <p:val>
                                            <p:strVal val="#ppt_h"/>
                                          </p:val>
                                        </p:tav>
                                      </p:tavLst>
                                    </p:anim>
                                    <p:animEffect transition="in" filter="fade">
                                      <p:cBhvr>
                                        <p:cTn id="126" dur="500"/>
                                        <p:tgtEl>
                                          <p:spTgt spid="9"/>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11"/>
                                        </p:tgtEl>
                                        <p:attrNameLst>
                                          <p:attrName>style.visibility</p:attrName>
                                        </p:attrNameLst>
                                      </p:cBhvr>
                                      <p:to>
                                        <p:strVal val="visible"/>
                                      </p:to>
                                    </p:set>
                                    <p:anim calcmode="lin" valueType="num">
                                      <p:cBhvr>
                                        <p:cTn id="129" dur="500" fill="hold"/>
                                        <p:tgtEl>
                                          <p:spTgt spid="11"/>
                                        </p:tgtEl>
                                        <p:attrNameLst>
                                          <p:attrName>ppt_w</p:attrName>
                                        </p:attrNameLst>
                                      </p:cBhvr>
                                      <p:tavLst>
                                        <p:tav tm="0">
                                          <p:val>
                                            <p:fltVal val="0"/>
                                          </p:val>
                                        </p:tav>
                                        <p:tav tm="100000">
                                          <p:val>
                                            <p:strVal val="#ppt_w"/>
                                          </p:val>
                                        </p:tav>
                                      </p:tavLst>
                                    </p:anim>
                                    <p:anim calcmode="lin" valueType="num">
                                      <p:cBhvr>
                                        <p:cTn id="130" dur="500" fill="hold"/>
                                        <p:tgtEl>
                                          <p:spTgt spid="11"/>
                                        </p:tgtEl>
                                        <p:attrNameLst>
                                          <p:attrName>ppt_h</p:attrName>
                                        </p:attrNameLst>
                                      </p:cBhvr>
                                      <p:tavLst>
                                        <p:tav tm="0">
                                          <p:val>
                                            <p:fltVal val="0"/>
                                          </p:val>
                                        </p:tav>
                                        <p:tav tm="100000">
                                          <p:val>
                                            <p:strVal val="#ppt_h"/>
                                          </p:val>
                                        </p:tav>
                                      </p:tavLst>
                                    </p:anim>
                                    <p:animEffect transition="in" filter="fade">
                                      <p:cBhvr>
                                        <p:cTn id="1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4" grpId="0" bldLvl="0" animBg="1"/>
      <p:bldP spid="5" grpId="0" bldLvl="0" animBg="1"/>
      <p:bldP spid="6" grpId="0" bldLvl="0" animBg="1"/>
      <p:bldP spid="7" grpId="0" bldLvl="0" animBg="1"/>
      <p:bldP spid="9" grpId="0" bldLvl="0" animBg="1"/>
      <p:bldP spid="11" grpId="0" bldLvl="0" animBg="1"/>
      <p:bldP spid="13" grpId="0" bldLvl="0" animBg="1"/>
      <p:bldP spid="20" grpId="0" bldLvl="0" animBg="1"/>
      <p:bldP spid="21" grpId="0"/>
      <p:bldP spid="22" grpId="0"/>
      <p:bldP spid="23" grpId="0"/>
      <p:bldP spid="24" grpId="0"/>
      <p:bldP spid="25" grpId="0"/>
      <p:bldP spid="26" grpId="0"/>
      <p:bldP spid="27" grpId="0"/>
      <p:bldP spid="28" grpId="0"/>
      <p:bldP spid="29" grpId="0"/>
      <p:bldP spid="30" grpId="0"/>
      <p:bldP spid="37" grpId="0"/>
      <p:bldP spid="38" grpId="0"/>
      <p:bldP spid="39" grpId="0"/>
      <p:bldP spid="40" grpId="0"/>
      <p:bldP spid="41" grpId="0"/>
      <p:bldP spid="42" grpId="0"/>
      <p:bldP spid="43" grpId="0"/>
      <p:bldP spid="44"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268282"/>
            <a:ext cx="9151620" cy="2158253"/>
          </a:xfrm>
          <a:prstGeom prst="rect">
            <a:avLst/>
          </a:prstGeom>
          <a:solidFill>
            <a:srgbClr val="AEC7DD">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69" name="TextBox 68"/>
          <p:cNvSpPr txBox="1"/>
          <p:nvPr/>
        </p:nvSpPr>
        <p:spPr>
          <a:xfrm>
            <a:off x="4906101" y="1527658"/>
            <a:ext cx="3338739" cy="453970"/>
          </a:xfrm>
          <a:prstGeom prst="rect">
            <a:avLst/>
          </a:prstGeom>
          <a:noFill/>
        </p:spPr>
        <p:txBody>
          <a:bodyPr wrap="square" lIns="68580" tIns="34290" rIns="68580" bIns="34290" numCol="1" spcCol="342900" rtlCol="0">
            <a:spAutoFit/>
          </a:bodyPr>
          <a:lstStyle/>
          <a:p>
            <a:pPr>
              <a:lnSpc>
                <a:spcPts val="1500"/>
              </a:lnSpc>
            </a:pPr>
            <a:r>
              <a:rPr lang="en-US" sz="1100" dirty="0">
                <a:solidFill>
                  <a:srgbClr val="FEFEFE"/>
                </a:solidFill>
                <a:cs typeface="+mn-ea"/>
                <a:sym typeface="+mn-lt"/>
              </a:rPr>
              <a:t>Creepiest god air fish land darkness air saying. Also he his male air bring is signs first. Creepiest air bring is signs.</a:t>
            </a:r>
          </a:p>
        </p:txBody>
      </p:sp>
      <p:sp>
        <p:nvSpPr>
          <p:cNvPr id="70" name="Oval 69"/>
          <p:cNvSpPr/>
          <p:nvPr/>
        </p:nvSpPr>
        <p:spPr>
          <a:xfrm>
            <a:off x="5011245" y="2367981"/>
            <a:ext cx="192992" cy="192992"/>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700">
              <a:cs typeface="+mn-ea"/>
              <a:sym typeface="+mn-lt"/>
            </a:endParaRPr>
          </a:p>
        </p:txBody>
      </p:sp>
      <p:sp>
        <p:nvSpPr>
          <p:cNvPr id="71" name="Oval 70"/>
          <p:cNvSpPr/>
          <p:nvPr/>
        </p:nvSpPr>
        <p:spPr>
          <a:xfrm>
            <a:off x="5011245" y="2634248"/>
            <a:ext cx="192992" cy="192992"/>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700">
              <a:cs typeface="+mn-ea"/>
              <a:sym typeface="+mn-lt"/>
            </a:endParaRPr>
          </a:p>
        </p:txBody>
      </p:sp>
      <p:sp>
        <p:nvSpPr>
          <p:cNvPr id="72" name="Oval 71"/>
          <p:cNvSpPr/>
          <p:nvPr/>
        </p:nvSpPr>
        <p:spPr>
          <a:xfrm>
            <a:off x="5011245" y="2905059"/>
            <a:ext cx="192992" cy="192992"/>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700">
              <a:cs typeface="+mn-ea"/>
              <a:sym typeface="+mn-lt"/>
            </a:endParaRPr>
          </a:p>
        </p:txBody>
      </p:sp>
      <p:sp>
        <p:nvSpPr>
          <p:cNvPr id="73" name="TextBox 72"/>
          <p:cNvSpPr txBox="1"/>
          <p:nvPr/>
        </p:nvSpPr>
        <p:spPr>
          <a:xfrm>
            <a:off x="5004665" y="2362366"/>
            <a:ext cx="211568" cy="176972"/>
          </a:xfrm>
          <a:prstGeom prst="rect">
            <a:avLst/>
          </a:prstGeom>
          <a:noFill/>
        </p:spPr>
        <p:txBody>
          <a:bodyPr wrap="square" lIns="68580" tIns="34290" rIns="68580" bIns="34290" numCol="1" spcCol="342900" rtlCol="0">
            <a:spAutoFit/>
          </a:bodyPr>
          <a:lstStyle/>
          <a:p>
            <a:pPr algn="ctr"/>
            <a:r>
              <a:rPr lang="en-US" sz="700" b="1" dirty="0">
                <a:solidFill>
                  <a:schemeClr val="bg1"/>
                </a:solidFill>
                <a:cs typeface="+mn-ea"/>
                <a:sym typeface="+mn-lt"/>
              </a:rPr>
              <a:t>1</a:t>
            </a:r>
          </a:p>
        </p:txBody>
      </p:sp>
      <p:sp>
        <p:nvSpPr>
          <p:cNvPr id="74" name="TextBox 73"/>
          <p:cNvSpPr txBox="1"/>
          <p:nvPr/>
        </p:nvSpPr>
        <p:spPr>
          <a:xfrm>
            <a:off x="5004665" y="2628971"/>
            <a:ext cx="211568" cy="176972"/>
          </a:xfrm>
          <a:prstGeom prst="rect">
            <a:avLst/>
          </a:prstGeom>
          <a:noFill/>
        </p:spPr>
        <p:txBody>
          <a:bodyPr wrap="square" lIns="68580" tIns="34290" rIns="68580" bIns="34290" numCol="1" spcCol="342900" rtlCol="0">
            <a:spAutoFit/>
          </a:bodyPr>
          <a:lstStyle/>
          <a:p>
            <a:pPr algn="ctr"/>
            <a:r>
              <a:rPr lang="en-US" sz="700" b="1" dirty="0">
                <a:solidFill>
                  <a:schemeClr val="bg1"/>
                </a:solidFill>
                <a:cs typeface="+mn-ea"/>
                <a:sym typeface="+mn-lt"/>
              </a:rPr>
              <a:t>2</a:t>
            </a:r>
          </a:p>
        </p:txBody>
      </p:sp>
      <p:sp>
        <p:nvSpPr>
          <p:cNvPr id="75" name="TextBox 74"/>
          <p:cNvSpPr txBox="1"/>
          <p:nvPr/>
        </p:nvSpPr>
        <p:spPr>
          <a:xfrm>
            <a:off x="5004665" y="2906639"/>
            <a:ext cx="211568" cy="176972"/>
          </a:xfrm>
          <a:prstGeom prst="rect">
            <a:avLst/>
          </a:prstGeom>
          <a:noFill/>
        </p:spPr>
        <p:txBody>
          <a:bodyPr wrap="square" lIns="68580" tIns="34290" rIns="68580" bIns="34290" numCol="1" spcCol="342900" rtlCol="0">
            <a:spAutoFit/>
          </a:bodyPr>
          <a:lstStyle/>
          <a:p>
            <a:pPr algn="ctr"/>
            <a:r>
              <a:rPr lang="en-US" sz="700" b="1" dirty="0">
                <a:solidFill>
                  <a:schemeClr val="bg1"/>
                </a:solidFill>
                <a:cs typeface="+mn-ea"/>
                <a:sym typeface="+mn-lt"/>
              </a:rPr>
              <a:t>3</a:t>
            </a:r>
          </a:p>
        </p:txBody>
      </p:sp>
      <p:sp>
        <p:nvSpPr>
          <p:cNvPr id="77" name="TextBox 76"/>
          <p:cNvSpPr txBox="1"/>
          <p:nvPr/>
        </p:nvSpPr>
        <p:spPr>
          <a:xfrm>
            <a:off x="5245780" y="2364381"/>
            <a:ext cx="2935814" cy="176972"/>
          </a:xfrm>
          <a:prstGeom prst="rect">
            <a:avLst/>
          </a:prstGeom>
          <a:noFill/>
        </p:spPr>
        <p:txBody>
          <a:bodyPr wrap="square" lIns="68580" tIns="34290" rIns="68580" bIns="34290" numCol="1" spcCol="342900" rtlCol="0">
            <a:spAutoFit/>
          </a:bodyPr>
          <a:lstStyle/>
          <a:p>
            <a:r>
              <a:rPr lang="en-US" sz="700" dirty="0">
                <a:solidFill>
                  <a:srgbClr val="FEFEFE"/>
                </a:solidFill>
                <a:cs typeface="+mn-ea"/>
                <a:sym typeface="+mn-lt"/>
              </a:rPr>
              <a:t>Also he his male air bring is signs first air bring is signs.</a:t>
            </a:r>
          </a:p>
        </p:txBody>
      </p:sp>
      <p:sp>
        <p:nvSpPr>
          <p:cNvPr id="79" name="TextBox 78"/>
          <p:cNvSpPr txBox="1"/>
          <p:nvPr/>
        </p:nvSpPr>
        <p:spPr>
          <a:xfrm>
            <a:off x="5245780" y="2628973"/>
            <a:ext cx="2935814" cy="176972"/>
          </a:xfrm>
          <a:prstGeom prst="rect">
            <a:avLst/>
          </a:prstGeom>
          <a:noFill/>
        </p:spPr>
        <p:txBody>
          <a:bodyPr wrap="square" lIns="68580" tIns="34290" rIns="68580" bIns="34290" numCol="1" spcCol="342900" rtlCol="0">
            <a:spAutoFit/>
          </a:bodyPr>
          <a:lstStyle/>
          <a:p>
            <a:r>
              <a:rPr lang="en-US" sz="700" dirty="0">
                <a:solidFill>
                  <a:srgbClr val="FEFEFE"/>
                </a:solidFill>
                <a:cs typeface="+mn-ea"/>
                <a:sym typeface="+mn-lt"/>
              </a:rPr>
              <a:t>Creepiest god air fish land darkness air saying. Also he his male air.</a:t>
            </a:r>
          </a:p>
        </p:txBody>
      </p:sp>
      <p:sp>
        <p:nvSpPr>
          <p:cNvPr id="80" name="TextBox 79"/>
          <p:cNvSpPr txBox="1"/>
          <p:nvPr/>
        </p:nvSpPr>
        <p:spPr>
          <a:xfrm>
            <a:off x="5245780" y="2892447"/>
            <a:ext cx="2935814" cy="176972"/>
          </a:xfrm>
          <a:prstGeom prst="rect">
            <a:avLst/>
          </a:prstGeom>
          <a:noFill/>
        </p:spPr>
        <p:txBody>
          <a:bodyPr wrap="square" lIns="68580" tIns="34290" rIns="68580" bIns="34290" numCol="1" spcCol="342900" rtlCol="0">
            <a:spAutoFit/>
          </a:bodyPr>
          <a:lstStyle/>
          <a:p>
            <a:r>
              <a:rPr lang="en-US" sz="700" dirty="0">
                <a:solidFill>
                  <a:srgbClr val="FEFEFE"/>
                </a:solidFill>
                <a:cs typeface="+mn-ea"/>
                <a:sym typeface="+mn-lt"/>
              </a:rPr>
              <a:t>Also he his male air bring is signs first.</a:t>
            </a:r>
          </a:p>
        </p:txBody>
      </p:sp>
      <p:sp>
        <p:nvSpPr>
          <p:cNvPr id="81" name="Rectangle 80"/>
          <p:cNvSpPr/>
          <p:nvPr/>
        </p:nvSpPr>
        <p:spPr>
          <a:xfrm>
            <a:off x="6351870" y="3575644"/>
            <a:ext cx="625812" cy="654025"/>
          </a:xfrm>
          <a:prstGeom prst="rect">
            <a:avLst/>
          </a:prstGeom>
        </p:spPr>
        <p:txBody>
          <a:bodyPr wrap="none" lIns="68580" tIns="34290" rIns="68580" bIns="34290" anchor="ctr">
            <a:spAutoFit/>
          </a:bodyPr>
          <a:lstStyle/>
          <a:p>
            <a:pPr algn="ctr"/>
            <a:r>
              <a:rPr lang="en-US" sz="3800" dirty="0">
                <a:solidFill>
                  <a:schemeClr val="accent3"/>
                </a:solidFill>
                <a:cs typeface="+mn-ea"/>
                <a:sym typeface="+mn-lt"/>
              </a:rPr>
              <a:t></a:t>
            </a:r>
          </a:p>
        </p:txBody>
      </p:sp>
      <p:sp>
        <p:nvSpPr>
          <p:cNvPr id="82" name="Rectangle 81"/>
          <p:cNvSpPr/>
          <p:nvPr/>
        </p:nvSpPr>
        <p:spPr>
          <a:xfrm>
            <a:off x="7516975" y="3575644"/>
            <a:ext cx="625812" cy="654025"/>
          </a:xfrm>
          <a:prstGeom prst="rect">
            <a:avLst/>
          </a:prstGeom>
        </p:spPr>
        <p:txBody>
          <a:bodyPr wrap="none" lIns="68580" tIns="34290" rIns="68580" bIns="34290" anchor="ctr">
            <a:spAutoFit/>
          </a:bodyPr>
          <a:lstStyle/>
          <a:p>
            <a:pPr algn="ctr"/>
            <a:r>
              <a:rPr lang="en-US" sz="3800" dirty="0">
                <a:solidFill>
                  <a:schemeClr val="accent4"/>
                </a:solidFill>
                <a:cs typeface="+mn-ea"/>
                <a:sym typeface="+mn-lt"/>
              </a:rPr>
              <a:t></a:t>
            </a:r>
          </a:p>
        </p:txBody>
      </p:sp>
      <p:sp>
        <p:nvSpPr>
          <p:cNvPr id="83" name="Rectangle 82"/>
          <p:cNvSpPr/>
          <p:nvPr/>
        </p:nvSpPr>
        <p:spPr>
          <a:xfrm>
            <a:off x="5203598" y="3575644"/>
            <a:ext cx="625812" cy="654025"/>
          </a:xfrm>
          <a:prstGeom prst="rect">
            <a:avLst/>
          </a:prstGeom>
        </p:spPr>
        <p:txBody>
          <a:bodyPr wrap="none" lIns="68580" tIns="34290" rIns="68580" bIns="34290" anchor="ctr">
            <a:spAutoFit/>
          </a:bodyPr>
          <a:lstStyle/>
          <a:p>
            <a:pPr algn="ctr"/>
            <a:r>
              <a:rPr lang="en-US" sz="3800" dirty="0">
                <a:solidFill>
                  <a:schemeClr val="accent1"/>
                </a:solidFill>
                <a:cs typeface="+mn-ea"/>
                <a:sym typeface="+mn-lt"/>
              </a:rPr>
              <a:t></a:t>
            </a:r>
          </a:p>
        </p:txBody>
      </p:sp>
      <p:sp>
        <p:nvSpPr>
          <p:cNvPr id="84" name="TextBox 83"/>
          <p:cNvSpPr txBox="1"/>
          <p:nvPr/>
        </p:nvSpPr>
        <p:spPr>
          <a:xfrm>
            <a:off x="4992979" y="4380277"/>
            <a:ext cx="1048919" cy="325730"/>
          </a:xfrm>
          <a:prstGeom prst="rect">
            <a:avLst/>
          </a:prstGeom>
          <a:noFill/>
        </p:spPr>
        <p:txBody>
          <a:bodyPr wrap="square" lIns="68580" tIns="34290" rIns="68580" bIns="34290" numCol="1" spcCol="342900" rtlCol="0">
            <a:spAutoFit/>
          </a:bodyPr>
          <a:lstStyle/>
          <a:p>
            <a:pPr algn="ctr">
              <a:lnSpc>
                <a:spcPts val="975"/>
              </a:lnSpc>
            </a:pPr>
            <a:r>
              <a:rPr lang="en-US" sz="700" dirty="0">
                <a:solidFill>
                  <a:schemeClr val="tx1">
                    <a:lumMod val="75000"/>
                    <a:lumOff val="25000"/>
                  </a:schemeClr>
                </a:solidFill>
                <a:cs typeface="+mn-ea"/>
                <a:sym typeface="+mn-lt"/>
              </a:rPr>
              <a:t>Bring is signs first Creepiest god air.</a:t>
            </a:r>
            <a:endParaRPr lang="en-US" sz="700" b="1" dirty="0">
              <a:solidFill>
                <a:schemeClr val="tx1">
                  <a:lumMod val="75000"/>
                  <a:lumOff val="25000"/>
                </a:schemeClr>
              </a:solidFill>
              <a:cs typeface="+mn-ea"/>
              <a:sym typeface="+mn-lt"/>
            </a:endParaRPr>
          </a:p>
        </p:txBody>
      </p:sp>
      <p:sp>
        <p:nvSpPr>
          <p:cNvPr id="86" name="TextBox 85"/>
          <p:cNvSpPr txBox="1"/>
          <p:nvPr/>
        </p:nvSpPr>
        <p:spPr>
          <a:xfrm>
            <a:off x="4992979" y="4208828"/>
            <a:ext cx="1048919" cy="196400"/>
          </a:xfrm>
          <a:prstGeom prst="rect">
            <a:avLst/>
          </a:prstGeom>
          <a:noFill/>
        </p:spPr>
        <p:txBody>
          <a:bodyPr wrap="square" lIns="68580" tIns="34290" rIns="68580" bIns="34290" numCol="1" spcCol="342900" rtlCol="0">
            <a:spAutoFit/>
          </a:bodyPr>
          <a:lstStyle/>
          <a:p>
            <a:pPr algn="ctr">
              <a:lnSpc>
                <a:spcPts val="975"/>
              </a:lnSpc>
            </a:pPr>
            <a:r>
              <a:rPr lang="en-US" sz="1000" b="1" dirty="0">
                <a:solidFill>
                  <a:schemeClr val="accent1"/>
                </a:solidFill>
                <a:cs typeface="+mn-ea"/>
                <a:sym typeface="+mn-lt"/>
              </a:rPr>
              <a:t>Also his</a:t>
            </a:r>
          </a:p>
        </p:txBody>
      </p:sp>
      <p:sp>
        <p:nvSpPr>
          <p:cNvPr id="87" name="TextBox 86"/>
          <p:cNvSpPr txBox="1"/>
          <p:nvPr/>
        </p:nvSpPr>
        <p:spPr>
          <a:xfrm>
            <a:off x="6138265" y="4380277"/>
            <a:ext cx="1048919" cy="325730"/>
          </a:xfrm>
          <a:prstGeom prst="rect">
            <a:avLst/>
          </a:prstGeom>
          <a:noFill/>
        </p:spPr>
        <p:txBody>
          <a:bodyPr wrap="square" lIns="68580" tIns="34290" rIns="68580" bIns="34290" numCol="1" spcCol="342900" rtlCol="0">
            <a:spAutoFit/>
          </a:bodyPr>
          <a:lstStyle/>
          <a:p>
            <a:pPr algn="ctr">
              <a:lnSpc>
                <a:spcPts val="975"/>
              </a:lnSpc>
            </a:pPr>
            <a:r>
              <a:rPr lang="en-US" sz="700" dirty="0">
                <a:solidFill>
                  <a:schemeClr val="tx1">
                    <a:lumMod val="75000"/>
                    <a:lumOff val="25000"/>
                  </a:schemeClr>
                </a:solidFill>
                <a:cs typeface="+mn-ea"/>
                <a:sym typeface="+mn-lt"/>
              </a:rPr>
              <a:t>Air bring is signs first Creepiest god air.</a:t>
            </a:r>
            <a:endParaRPr lang="en-US" sz="700" b="1" dirty="0">
              <a:solidFill>
                <a:schemeClr val="tx1">
                  <a:lumMod val="75000"/>
                  <a:lumOff val="25000"/>
                </a:schemeClr>
              </a:solidFill>
              <a:cs typeface="+mn-ea"/>
              <a:sym typeface="+mn-lt"/>
            </a:endParaRPr>
          </a:p>
        </p:txBody>
      </p:sp>
      <p:sp>
        <p:nvSpPr>
          <p:cNvPr id="88" name="TextBox 87"/>
          <p:cNvSpPr txBox="1"/>
          <p:nvPr/>
        </p:nvSpPr>
        <p:spPr>
          <a:xfrm>
            <a:off x="6138265" y="4208828"/>
            <a:ext cx="1048919" cy="196400"/>
          </a:xfrm>
          <a:prstGeom prst="rect">
            <a:avLst/>
          </a:prstGeom>
          <a:noFill/>
        </p:spPr>
        <p:txBody>
          <a:bodyPr wrap="square" lIns="68580" tIns="34290" rIns="68580" bIns="34290" numCol="1" spcCol="342900" rtlCol="0">
            <a:spAutoFit/>
          </a:bodyPr>
          <a:lstStyle/>
          <a:p>
            <a:pPr algn="ctr">
              <a:lnSpc>
                <a:spcPts val="975"/>
              </a:lnSpc>
            </a:pPr>
            <a:r>
              <a:rPr lang="en-US" sz="1000" b="1" dirty="0">
                <a:solidFill>
                  <a:schemeClr val="accent3"/>
                </a:solidFill>
                <a:cs typeface="+mn-ea"/>
                <a:sym typeface="+mn-lt"/>
              </a:rPr>
              <a:t>Also his male</a:t>
            </a:r>
          </a:p>
        </p:txBody>
      </p:sp>
      <p:sp>
        <p:nvSpPr>
          <p:cNvPr id="89" name="TextBox 88"/>
          <p:cNvSpPr txBox="1"/>
          <p:nvPr/>
        </p:nvSpPr>
        <p:spPr>
          <a:xfrm>
            <a:off x="7400137" y="4380277"/>
            <a:ext cx="911759" cy="325730"/>
          </a:xfrm>
          <a:prstGeom prst="rect">
            <a:avLst/>
          </a:prstGeom>
          <a:noFill/>
        </p:spPr>
        <p:txBody>
          <a:bodyPr wrap="square" lIns="68580" tIns="34290" rIns="68580" bIns="34290" numCol="1" spcCol="342900" rtlCol="0">
            <a:spAutoFit/>
          </a:bodyPr>
          <a:lstStyle/>
          <a:p>
            <a:pPr algn="ctr">
              <a:lnSpc>
                <a:spcPts val="975"/>
              </a:lnSpc>
            </a:pPr>
            <a:r>
              <a:rPr lang="en-US" sz="700">
                <a:solidFill>
                  <a:schemeClr val="tx1">
                    <a:lumMod val="75000"/>
                    <a:lumOff val="25000"/>
                  </a:schemeClr>
                </a:solidFill>
                <a:cs typeface="+mn-ea"/>
                <a:sym typeface="+mn-lt"/>
              </a:rPr>
              <a:t>Signs </a:t>
            </a:r>
            <a:r>
              <a:rPr lang="en-US" sz="700" dirty="0">
                <a:solidFill>
                  <a:schemeClr val="tx1">
                    <a:lumMod val="75000"/>
                    <a:lumOff val="25000"/>
                  </a:schemeClr>
                </a:solidFill>
                <a:cs typeface="+mn-ea"/>
                <a:sym typeface="+mn-lt"/>
              </a:rPr>
              <a:t>first Creepiest god air.</a:t>
            </a:r>
            <a:endParaRPr lang="en-US" sz="700" b="1" dirty="0">
              <a:solidFill>
                <a:schemeClr val="tx1">
                  <a:lumMod val="75000"/>
                  <a:lumOff val="25000"/>
                </a:schemeClr>
              </a:solidFill>
              <a:cs typeface="+mn-ea"/>
              <a:sym typeface="+mn-lt"/>
            </a:endParaRPr>
          </a:p>
        </p:txBody>
      </p:sp>
      <p:sp>
        <p:nvSpPr>
          <p:cNvPr id="90" name="TextBox 89"/>
          <p:cNvSpPr txBox="1"/>
          <p:nvPr/>
        </p:nvSpPr>
        <p:spPr>
          <a:xfrm>
            <a:off x="7331557" y="4208828"/>
            <a:ext cx="1048919" cy="196400"/>
          </a:xfrm>
          <a:prstGeom prst="rect">
            <a:avLst/>
          </a:prstGeom>
          <a:noFill/>
        </p:spPr>
        <p:txBody>
          <a:bodyPr wrap="square" lIns="68580" tIns="34290" rIns="68580" bIns="34290" numCol="1" spcCol="342900" rtlCol="0">
            <a:spAutoFit/>
          </a:bodyPr>
          <a:lstStyle/>
          <a:p>
            <a:pPr algn="ctr">
              <a:lnSpc>
                <a:spcPts val="975"/>
              </a:lnSpc>
            </a:pPr>
            <a:r>
              <a:rPr lang="en-US" sz="1000" b="1">
                <a:solidFill>
                  <a:schemeClr val="accent4"/>
                </a:solidFill>
                <a:cs typeface="+mn-ea"/>
                <a:sym typeface="+mn-lt"/>
              </a:rPr>
              <a:t>His </a:t>
            </a:r>
            <a:r>
              <a:rPr lang="en-US" sz="1000" b="1" dirty="0">
                <a:solidFill>
                  <a:schemeClr val="accent4"/>
                </a:solidFill>
                <a:cs typeface="+mn-ea"/>
                <a:sym typeface="+mn-lt"/>
              </a:rPr>
              <a:t>male</a:t>
            </a:r>
          </a:p>
        </p:txBody>
      </p:sp>
      <p:grpSp>
        <p:nvGrpSpPr>
          <p:cNvPr id="6" name="Group 5"/>
          <p:cNvGrpSpPr/>
          <p:nvPr/>
        </p:nvGrpSpPr>
        <p:grpSpPr>
          <a:xfrm>
            <a:off x="1460009" y="1018615"/>
            <a:ext cx="1598535" cy="3236216"/>
            <a:chOff x="18223908" y="3214668"/>
            <a:chExt cx="7266425" cy="14710811"/>
          </a:xfrm>
          <a:effectLst>
            <a:reflection blurRad="6350" stA="35000" endPos="15000" dir="5400000" sy="-100000" algn="bl" rotWithShape="0"/>
          </a:effectLst>
        </p:grpSpPr>
        <p:sp>
          <p:nvSpPr>
            <p:cNvPr id="7" name="Shape 6"/>
            <p:cNvSpPr/>
            <p:nvPr/>
          </p:nvSpPr>
          <p:spPr>
            <a:xfrm>
              <a:off x="18287967" y="3225345"/>
              <a:ext cx="7127581" cy="14691957"/>
            </a:xfrm>
            <a:custGeom>
              <a:avLst/>
              <a:gdLst/>
              <a:ahLst/>
              <a:cxnLst>
                <a:cxn ang="0">
                  <a:pos x="wd2" y="hd2"/>
                </a:cxn>
                <a:cxn ang="5400000">
                  <a:pos x="wd2" y="hd2"/>
                </a:cxn>
                <a:cxn ang="10800000">
                  <a:pos x="wd2" y="hd2"/>
                </a:cxn>
                <a:cxn ang="16200000">
                  <a:pos x="wd2" y="hd2"/>
                </a:cxn>
              </a:cxnLst>
              <a:rect l="0" t="0" r="r" b="b"/>
              <a:pathLst>
                <a:path w="21600" h="21600" extrusionOk="0">
                  <a:moveTo>
                    <a:pt x="20214" y="18917"/>
                  </a:moveTo>
                  <a:lnTo>
                    <a:pt x="1239" y="18917"/>
                  </a:lnTo>
                  <a:lnTo>
                    <a:pt x="1239" y="2586"/>
                  </a:lnTo>
                  <a:lnTo>
                    <a:pt x="20214" y="2586"/>
                  </a:lnTo>
                  <a:cubicBezTo>
                    <a:pt x="20214" y="2586"/>
                    <a:pt x="20214" y="18917"/>
                    <a:pt x="20214" y="18917"/>
                  </a:cubicBezTo>
                  <a:close/>
                  <a:moveTo>
                    <a:pt x="18332" y="0"/>
                  </a:moveTo>
                  <a:lnTo>
                    <a:pt x="3268" y="0"/>
                  </a:lnTo>
                  <a:cubicBezTo>
                    <a:pt x="1466" y="0"/>
                    <a:pt x="0" y="711"/>
                    <a:pt x="0" y="1586"/>
                  </a:cubicBezTo>
                  <a:lnTo>
                    <a:pt x="0" y="20014"/>
                  </a:lnTo>
                  <a:cubicBezTo>
                    <a:pt x="0" y="20889"/>
                    <a:pt x="1466" y="21600"/>
                    <a:pt x="3268" y="21600"/>
                  </a:cubicBezTo>
                  <a:lnTo>
                    <a:pt x="18332" y="21600"/>
                  </a:lnTo>
                  <a:cubicBezTo>
                    <a:pt x="20134" y="21600"/>
                    <a:pt x="21600" y="20889"/>
                    <a:pt x="21600" y="20014"/>
                  </a:cubicBezTo>
                  <a:lnTo>
                    <a:pt x="21600" y="1586"/>
                  </a:lnTo>
                  <a:cubicBezTo>
                    <a:pt x="21600" y="711"/>
                    <a:pt x="20134" y="0"/>
                    <a:pt x="18332" y="0"/>
                  </a:cubicBezTo>
                  <a:close/>
                </a:path>
              </a:pathLst>
            </a:custGeom>
            <a:solidFill>
              <a:srgbClr val="F3DCB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8" name="Shape 7"/>
            <p:cNvSpPr/>
            <p:nvPr/>
          </p:nvSpPr>
          <p:spPr>
            <a:xfrm>
              <a:off x="18405409" y="3342786"/>
              <a:ext cx="6893836" cy="14458167"/>
            </a:xfrm>
            <a:custGeom>
              <a:avLst/>
              <a:gdLst/>
              <a:ahLst/>
              <a:cxnLst>
                <a:cxn ang="0">
                  <a:pos x="wd2" y="hd2"/>
                </a:cxn>
                <a:cxn ang="5400000">
                  <a:pos x="wd2" y="hd2"/>
                </a:cxn>
                <a:cxn ang="10800000">
                  <a:pos x="wd2" y="hd2"/>
                </a:cxn>
                <a:cxn ang="16200000">
                  <a:pos x="wd2" y="hd2"/>
                </a:cxn>
              </a:cxnLst>
              <a:rect l="0" t="0" r="r" b="b"/>
              <a:pathLst>
                <a:path w="21600" h="21600" extrusionOk="0">
                  <a:moveTo>
                    <a:pt x="20533" y="19049"/>
                  </a:moveTo>
                  <a:lnTo>
                    <a:pt x="914" y="19049"/>
                  </a:lnTo>
                  <a:lnTo>
                    <a:pt x="914" y="2453"/>
                  </a:lnTo>
                  <a:lnTo>
                    <a:pt x="20533" y="2453"/>
                  </a:lnTo>
                  <a:cubicBezTo>
                    <a:pt x="20533" y="2453"/>
                    <a:pt x="20533" y="19049"/>
                    <a:pt x="20533" y="19049"/>
                  </a:cubicBezTo>
                  <a:close/>
                  <a:moveTo>
                    <a:pt x="18587" y="0"/>
                  </a:moveTo>
                  <a:lnTo>
                    <a:pt x="3013" y="0"/>
                  </a:lnTo>
                  <a:cubicBezTo>
                    <a:pt x="1349" y="0"/>
                    <a:pt x="0" y="643"/>
                    <a:pt x="0" y="1437"/>
                  </a:cubicBezTo>
                  <a:lnTo>
                    <a:pt x="0" y="20163"/>
                  </a:lnTo>
                  <a:cubicBezTo>
                    <a:pt x="0" y="20957"/>
                    <a:pt x="1349" y="21600"/>
                    <a:pt x="3013" y="21600"/>
                  </a:cubicBezTo>
                  <a:lnTo>
                    <a:pt x="18587" y="21600"/>
                  </a:lnTo>
                  <a:cubicBezTo>
                    <a:pt x="20251" y="21600"/>
                    <a:pt x="21600" y="20957"/>
                    <a:pt x="21600" y="20163"/>
                  </a:cubicBezTo>
                  <a:lnTo>
                    <a:pt x="21600" y="1437"/>
                  </a:lnTo>
                  <a:cubicBezTo>
                    <a:pt x="21600" y="643"/>
                    <a:pt x="20251" y="0"/>
                    <a:pt x="18587" y="0"/>
                  </a:cubicBezTo>
                  <a:close/>
                </a:path>
              </a:pathLst>
            </a:custGeom>
            <a:solidFill>
              <a:srgbClr val="F5F6F7"/>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9" name="Shape 8"/>
            <p:cNvSpPr/>
            <p:nvPr/>
          </p:nvSpPr>
          <p:spPr>
            <a:xfrm>
              <a:off x="18490821" y="3428198"/>
              <a:ext cx="6726856" cy="14291214"/>
            </a:xfrm>
            <a:custGeom>
              <a:avLst/>
              <a:gdLst/>
              <a:ahLst/>
              <a:cxnLst>
                <a:cxn ang="0">
                  <a:pos x="wd2" y="hd2"/>
                </a:cxn>
                <a:cxn ang="5400000">
                  <a:pos x="wd2" y="hd2"/>
                </a:cxn>
                <a:cxn ang="10800000">
                  <a:pos x="wd2" y="hd2"/>
                </a:cxn>
                <a:cxn ang="16200000">
                  <a:pos x="wd2" y="hd2"/>
                </a:cxn>
              </a:cxnLst>
              <a:rect l="0" t="0" r="r" b="b"/>
              <a:pathLst>
                <a:path w="21600" h="21600" extrusionOk="0">
                  <a:moveTo>
                    <a:pt x="21278" y="20273"/>
                  </a:moveTo>
                  <a:cubicBezTo>
                    <a:pt x="21278" y="20921"/>
                    <a:pt x="20158" y="21449"/>
                    <a:pt x="18780" y="21449"/>
                  </a:cubicBezTo>
                  <a:lnTo>
                    <a:pt x="2820" y="21449"/>
                  </a:lnTo>
                  <a:cubicBezTo>
                    <a:pt x="1442" y="21449"/>
                    <a:pt x="322" y="20921"/>
                    <a:pt x="322" y="20273"/>
                  </a:cubicBezTo>
                  <a:lnTo>
                    <a:pt x="322" y="1327"/>
                  </a:lnTo>
                  <a:cubicBezTo>
                    <a:pt x="322" y="679"/>
                    <a:pt x="1442" y="151"/>
                    <a:pt x="2820" y="151"/>
                  </a:cubicBezTo>
                  <a:lnTo>
                    <a:pt x="18780" y="151"/>
                  </a:lnTo>
                  <a:cubicBezTo>
                    <a:pt x="20158" y="151"/>
                    <a:pt x="21278" y="679"/>
                    <a:pt x="21278" y="1327"/>
                  </a:cubicBezTo>
                  <a:cubicBezTo>
                    <a:pt x="21278" y="1327"/>
                    <a:pt x="21278" y="20273"/>
                    <a:pt x="21278" y="20273"/>
                  </a:cubicBezTo>
                  <a:close/>
                  <a:moveTo>
                    <a:pt x="18780" y="0"/>
                  </a:moveTo>
                  <a:lnTo>
                    <a:pt x="2820" y="0"/>
                  </a:lnTo>
                  <a:cubicBezTo>
                    <a:pt x="1265" y="0"/>
                    <a:pt x="0" y="595"/>
                    <a:pt x="0" y="1327"/>
                  </a:cubicBezTo>
                  <a:lnTo>
                    <a:pt x="0" y="20273"/>
                  </a:lnTo>
                  <a:cubicBezTo>
                    <a:pt x="0" y="21005"/>
                    <a:pt x="1265" y="21600"/>
                    <a:pt x="2820" y="21600"/>
                  </a:cubicBezTo>
                  <a:lnTo>
                    <a:pt x="18780" y="21600"/>
                  </a:lnTo>
                  <a:cubicBezTo>
                    <a:pt x="20335" y="21600"/>
                    <a:pt x="21600" y="21005"/>
                    <a:pt x="21600" y="20273"/>
                  </a:cubicBezTo>
                  <a:lnTo>
                    <a:pt x="21600" y="1327"/>
                  </a:lnTo>
                  <a:cubicBezTo>
                    <a:pt x="21600" y="595"/>
                    <a:pt x="20335" y="0"/>
                    <a:pt x="18780" y="0"/>
                  </a:cubicBezTo>
                  <a:close/>
                </a:path>
              </a:pathLst>
            </a:custGeom>
            <a:gradFill>
              <a:gsLst>
                <a:gs pos="4000">
                  <a:srgbClr val="EDE6D8"/>
                </a:gs>
                <a:gs pos="24000">
                  <a:srgbClr val="F5F0E8"/>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0" name="Shape 9"/>
            <p:cNvSpPr/>
            <p:nvPr/>
          </p:nvSpPr>
          <p:spPr>
            <a:xfrm>
              <a:off x="21298748" y="16421528"/>
              <a:ext cx="1118365" cy="1118365"/>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3" y="1036"/>
                    <a:pt x="20564" y="5408"/>
                    <a:pt x="20564" y="10800"/>
                  </a:cubicBezTo>
                  <a:cubicBezTo>
                    <a:pt x="20564" y="16193"/>
                    <a:pt x="16193"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solidFill>
              <a:srgbClr val="A38A5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1" name="Shape 10"/>
            <p:cNvSpPr/>
            <p:nvPr/>
          </p:nvSpPr>
          <p:spPr>
            <a:xfrm>
              <a:off x="21341454" y="16421528"/>
              <a:ext cx="914946" cy="363826"/>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8" y="6227"/>
                    <a:pt x="20297" y="11195"/>
                  </a:cubicBezTo>
                  <a:lnTo>
                    <a:pt x="21600" y="9940"/>
                  </a:lnTo>
                  <a:cubicBezTo>
                    <a:pt x="19205" y="3808"/>
                    <a:pt x="15872" y="0"/>
                    <a:pt x="12183" y="0"/>
                  </a:cubicBezTo>
                  <a:cubicBezTo>
                    <a:pt x="6697" y="0"/>
                    <a:pt x="1993" y="8418"/>
                    <a:pt x="0" y="20398"/>
                  </a:cubicBezTo>
                  <a:cubicBezTo>
                    <a:pt x="0" y="20398"/>
                    <a:pt x="1173" y="21600"/>
                    <a:pt x="1173" y="21600"/>
                  </a:cubicBezTo>
                  <a:close/>
                </a:path>
              </a:pathLst>
            </a:custGeom>
            <a:gradFill>
              <a:gsLst>
                <a:gs pos="4000">
                  <a:srgbClr val="A38A5C"/>
                </a:gs>
                <a:gs pos="58000">
                  <a:srgbClr val="ECDCAA"/>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2" name="Shape 11"/>
            <p:cNvSpPr/>
            <p:nvPr/>
          </p:nvSpPr>
          <p:spPr>
            <a:xfrm>
              <a:off x="21715132" y="17435797"/>
              <a:ext cx="392475" cy="107914"/>
            </a:xfrm>
            <a:custGeom>
              <a:avLst/>
              <a:gdLst/>
              <a:ahLst/>
              <a:cxnLst>
                <a:cxn ang="0">
                  <a:pos x="wd2" y="hd2"/>
                </a:cxn>
                <a:cxn ang="5400000">
                  <a:pos x="wd2" y="hd2"/>
                </a:cxn>
                <a:cxn ang="10800000">
                  <a:pos x="wd2" y="hd2"/>
                </a:cxn>
                <a:cxn ang="16200000">
                  <a:pos x="wd2" y="hd2"/>
                </a:cxn>
              </a:cxnLst>
              <a:rect l="0" t="0" r="r" b="b"/>
              <a:pathLst>
                <a:path w="21600" h="21600" extrusionOk="0">
                  <a:moveTo>
                    <a:pt x="20124" y="0"/>
                  </a:moveTo>
                  <a:cubicBezTo>
                    <a:pt x="16358" y="6931"/>
                    <a:pt x="12100" y="10861"/>
                    <a:pt x="7589" y="10861"/>
                  </a:cubicBezTo>
                  <a:cubicBezTo>
                    <a:pt x="5232" y="10861"/>
                    <a:pt x="2944" y="9787"/>
                    <a:pt x="759" y="7778"/>
                  </a:cubicBezTo>
                  <a:lnTo>
                    <a:pt x="0" y="18164"/>
                  </a:lnTo>
                  <a:cubicBezTo>
                    <a:pt x="2428" y="20403"/>
                    <a:pt x="4971" y="21600"/>
                    <a:pt x="7589" y="21600"/>
                  </a:cubicBezTo>
                  <a:cubicBezTo>
                    <a:pt x="12639" y="21600"/>
                    <a:pt x="17397" y="17153"/>
                    <a:pt x="21600" y="9315"/>
                  </a:cubicBezTo>
                  <a:cubicBezTo>
                    <a:pt x="21600" y="9315"/>
                    <a:pt x="20124" y="0"/>
                    <a:pt x="20124" y="0"/>
                  </a:cubicBezTo>
                  <a:close/>
                </a:path>
              </a:pathLst>
            </a:custGeom>
            <a:gradFill>
              <a:gsLst>
                <a:gs pos="4000">
                  <a:srgbClr val="A38A5C"/>
                </a:gs>
                <a:gs pos="58000">
                  <a:srgbClr val="ECDCAA"/>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3" name="Shape 12"/>
            <p:cNvSpPr/>
            <p:nvPr/>
          </p:nvSpPr>
          <p:spPr>
            <a:xfrm>
              <a:off x="18277291" y="3214668"/>
              <a:ext cx="7146526" cy="14710811"/>
            </a:xfrm>
            <a:custGeom>
              <a:avLst/>
              <a:gdLst/>
              <a:ahLst/>
              <a:cxnLst>
                <a:cxn ang="0">
                  <a:pos x="wd2" y="hd2"/>
                </a:cxn>
                <a:cxn ang="5400000">
                  <a:pos x="wd2" y="hd2"/>
                </a:cxn>
                <a:cxn ang="10800000">
                  <a:pos x="wd2" y="hd2"/>
                </a:cxn>
                <a:cxn ang="16200000">
                  <a:pos x="wd2" y="hd2"/>
                </a:cxn>
              </a:cxnLst>
              <a:rect l="0" t="0" r="r" b="b"/>
              <a:pathLst>
                <a:path w="21600" h="21600" extrusionOk="0">
                  <a:moveTo>
                    <a:pt x="3288" y="199"/>
                  </a:moveTo>
                  <a:cubicBezTo>
                    <a:pt x="1702" y="199"/>
                    <a:pt x="411" y="827"/>
                    <a:pt x="411" y="1597"/>
                  </a:cubicBezTo>
                  <a:lnTo>
                    <a:pt x="411" y="20003"/>
                  </a:lnTo>
                  <a:cubicBezTo>
                    <a:pt x="411" y="20774"/>
                    <a:pt x="1702" y="21401"/>
                    <a:pt x="3288" y="21401"/>
                  </a:cubicBezTo>
                  <a:lnTo>
                    <a:pt x="18312" y="21401"/>
                  </a:lnTo>
                  <a:cubicBezTo>
                    <a:pt x="19899" y="21401"/>
                    <a:pt x="21190" y="20774"/>
                    <a:pt x="21190" y="20003"/>
                  </a:cubicBezTo>
                  <a:lnTo>
                    <a:pt x="21190" y="1597"/>
                  </a:lnTo>
                  <a:cubicBezTo>
                    <a:pt x="21190" y="827"/>
                    <a:pt x="19899" y="199"/>
                    <a:pt x="18312" y="199"/>
                  </a:cubicBezTo>
                  <a:cubicBezTo>
                    <a:pt x="18312" y="199"/>
                    <a:pt x="3288" y="199"/>
                    <a:pt x="3288" y="199"/>
                  </a:cubicBezTo>
                  <a:close/>
                  <a:moveTo>
                    <a:pt x="18312" y="21428"/>
                  </a:moveTo>
                  <a:lnTo>
                    <a:pt x="3288" y="21428"/>
                  </a:lnTo>
                  <a:cubicBezTo>
                    <a:pt x="1670" y="21428"/>
                    <a:pt x="353" y="20789"/>
                    <a:pt x="353" y="20003"/>
                  </a:cubicBezTo>
                  <a:lnTo>
                    <a:pt x="353" y="1597"/>
                  </a:lnTo>
                  <a:cubicBezTo>
                    <a:pt x="353" y="811"/>
                    <a:pt x="1670" y="172"/>
                    <a:pt x="3288" y="172"/>
                  </a:cubicBezTo>
                  <a:lnTo>
                    <a:pt x="18312" y="172"/>
                  </a:lnTo>
                  <a:cubicBezTo>
                    <a:pt x="19930" y="172"/>
                    <a:pt x="21247" y="811"/>
                    <a:pt x="21247" y="1597"/>
                  </a:cubicBezTo>
                  <a:lnTo>
                    <a:pt x="21247" y="20003"/>
                  </a:lnTo>
                  <a:cubicBezTo>
                    <a:pt x="21247" y="20789"/>
                    <a:pt x="19930" y="21428"/>
                    <a:pt x="18312" y="21428"/>
                  </a:cubicBezTo>
                  <a:close/>
                  <a:moveTo>
                    <a:pt x="3288" y="28"/>
                  </a:moveTo>
                  <a:cubicBezTo>
                    <a:pt x="1507" y="28"/>
                    <a:pt x="57" y="732"/>
                    <a:pt x="57" y="1597"/>
                  </a:cubicBezTo>
                  <a:lnTo>
                    <a:pt x="57" y="20003"/>
                  </a:lnTo>
                  <a:cubicBezTo>
                    <a:pt x="57" y="20868"/>
                    <a:pt x="1507" y="21572"/>
                    <a:pt x="3288" y="21572"/>
                  </a:cubicBezTo>
                  <a:lnTo>
                    <a:pt x="18312" y="21572"/>
                  </a:lnTo>
                  <a:cubicBezTo>
                    <a:pt x="20093" y="21572"/>
                    <a:pt x="21543" y="20868"/>
                    <a:pt x="21543" y="20003"/>
                  </a:cubicBezTo>
                  <a:lnTo>
                    <a:pt x="21543" y="1597"/>
                  </a:lnTo>
                  <a:cubicBezTo>
                    <a:pt x="21543" y="732"/>
                    <a:pt x="20093" y="28"/>
                    <a:pt x="18312" y="28"/>
                  </a:cubicBezTo>
                  <a:cubicBezTo>
                    <a:pt x="18312" y="28"/>
                    <a:pt x="3288" y="28"/>
                    <a:pt x="3288" y="28"/>
                  </a:cubicBezTo>
                  <a:close/>
                  <a:moveTo>
                    <a:pt x="18312" y="21600"/>
                  </a:moveTo>
                  <a:lnTo>
                    <a:pt x="3288" y="21600"/>
                  </a:lnTo>
                  <a:cubicBezTo>
                    <a:pt x="1475" y="21600"/>
                    <a:pt x="0" y="20883"/>
                    <a:pt x="0" y="20003"/>
                  </a:cubicBezTo>
                  <a:lnTo>
                    <a:pt x="0" y="1597"/>
                  </a:lnTo>
                  <a:cubicBezTo>
                    <a:pt x="0" y="717"/>
                    <a:pt x="1475" y="0"/>
                    <a:pt x="3288" y="0"/>
                  </a:cubicBezTo>
                  <a:lnTo>
                    <a:pt x="18312" y="0"/>
                  </a:lnTo>
                  <a:cubicBezTo>
                    <a:pt x="20125" y="0"/>
                    <a:pt x="21600" y="717"/>
                    <a:pt x="21600" y="1597"/>
                  </a:cubicBezTo>
                  <a:lnTo>
                    <a:pt x="21600" y="20003"/>
                  </a:lnTo>
                  <a:cubicBezTo>
                    <a:pt x="21600" y="20883"/>
                    <a:pt x="20125" y="21600"/>
                    <a:pt x="18312" y="21600"/>
                  </a:cubicBezTo>
                  <a:close/>
                </a:path>
              </a:pathLst>
            </a:custGeom>
            <a:solidFill>
              <a:srgbClr val="D6B992">
                <a:alpha val="6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4" name="Freeform 13"/>
            <p:cNvSpPr/>
            <p:nvPr/>
          </p:nvSpPr>
          <p:spPr>
            <a:xfrm>
              <a:off x="18832469" y="5104412"/>
              <a:ext cx="6069982" cy="169787"/>
            </a:xfrm>
            <a:custGeom>
              <a:avLst/>
              <a:gdLst>
                <a:gd name="connsiteX0" fmla="*/ 884246 w 7220398"/>
                <a:gd name="connsiteY0" fmla="*/ 101599 h 201966"/>
                <a:gd name="connsiteX1" fmla="*/ 932171 w 7220398"/>
                <a:gd name="connsiteY1" fmla="*/ 121452 h 201966"/>
                <a:gd name="connsiteX2" fmla="*/ 884273 w 7220398"/>
                <a:gd name="connsiteY2" fmla="*/ 169391 h 201966"/>
                <a:gd name="connsiteX3" fmla="*/ 836321 w 7220398"/>
                <a:gd name="connsiteY3" fmla="*/ 121452 h 201966"/>
                <a:gd name="connsiteX4" fmla="*/ 884246 w 7220398"/>
                <a:gd name="connsiteY4" fmla="*/ 101599 h 201966"/>
                <a:gd name="connsiteX5" fmla="*/ 628020 w 7220398"/>
                <a:gd name="connsiteY5" fmla="*/ 50800 h 201966"/>
                <a:gd name="connsiteX6" fmla="*/ 684541 w 7220398"/>
                <a:gd name="connsiteY6" fmla="*/ 107306 h 201966"/>
                <a:gd name="connsiteX7" fmla="*/ 628020 w 7220398"/>
                <a:gd name="connsiteY7" fmla="*/ 163823 h 201966"/>
                <a:gd name="connsiteX8" fmla="*/ 571500 w 7220398"/>
                <a:gd name="connsiteY8" fmla="*/ 107306 h 201966"/>
                <a:gd name="connsiteX9" fmla="*/ 628020 w 7220398"/>
                <a:gd name="connsiteY9" fmla="*/ 50800 h 201966"/>
                <a:gd name="connsiteX10" fmla="*/ 488318 w 7220398"/>
                <a:gd name="connsiteY10" fmla="*/ 50800 h 201966"/>
                <a:gd name="connsiteX11" fmla="*/ 544837 w 7220398"/>
                <a:gd name="connsiteY11" fmla="*/ 107306 h 201966"/>
                <a:gd name="connsiteX12" fmla="*/ 488318 w 7220398"/>
                <a:gd name="connsiteY12" fmla="*/ 163823 h 201966"/>
                <a:gd name="connsiteX13" fmla="*/ 431800 w 7220398"/>
                <a:gd name="connsiteY13" fmla="*/ 107306 h 201966"/>
                <a:gd name="connsiteX14" fmla="*/ 488318 w 7220398"/>
                <a:gd name="connsiteY14" fmla="*/ 50800 h 201966"/>
                <a:gd name="connsiteX15" fmla="*/ 348620 w 7220398"/>
                <a:gd name="connsiteY15" fmla="*/ 50800 h 201966"/>
                <a:gd name="connsiteX16" fmla="*/ 405141 w 7220398"/>
                <a:gd name="connsiteY16" fmla="*/ 107306 h 201966"/>
                <a:gd name="connsiteX17" fmla="*/ 348620 w 7220398"/>
                <a:gd name="connsiteY17" fmla="*/ 163823 h 201966"/>
                <a:gd name="connsiteX18" fmla="*/ 292100 w 7220398"/>
                <a:gd name="connsiteY18" fmla="*/ 107306 h 201966"/>
                <a:gd name="connsiteX19" fmla="*/ 348620 w 7220398"/>
                <a:gd name="connsiteY19" fmla="*/ 50800 h 201966"/>
                <a:gd name="connsiteX20" fmla="*/ 196222 w 7220398"/>
                <a:gd name="connsiteY20" fmla="*/ 50800 h 201966"/>
                <a:gd name="connsiteX21" fmla="*/ 252713 w 7220398"/>
                <a:gd name="connsiteY21" fmla="*/ 107306 h 201966"/>
                <a:gd name="connsiteX22" fmla="*/ 196222 w 7220398"/>
                <a:gd name="connsiteY22" fmla="*/ 163823 h 201966"/>
                <a:gd name="connsiteX23" fmla="*/ 139700 w 7220398"/>
                <a:gd name="connsiteY23" fmla="*/ 107306 h 201966"/>
                <a:gd name="connsiteX24" fmla="*/ 196222 w 7220398"/>
                <a:gd name="connsiteY24" fmla="*/ 50800 h 201966"/>
                <a:gd name="connsiteX25" fmla="*/ 56517 w 7220398"/>
                <a:gd name="connsiteY25" fmla="*/ 50800 h 201966"/>
                <a:gd name="connsiteX26" fmla="*/ 113013 w 7220398"/>
                <a:gd name="connsiteY26" fmla="*/ 107306 h 201966"/>
                <a:gd name="connsiteX27" fmla="*/ 56517 w 7220398"/>
                <a:gd name="connsiteY27" fmla="*/ 163823 h 201966"/>
                <a:gd name="connsiteX28" fmla="*/ 0 w 7220398"/>
                <a:gd name="connsiteY28" fmla="*/ 107306 h 201966"/>
                <a:gd name="connsiteX29" fmla="*/ 56517 w 7220398"/>
                <a:gd name="connsiteY29" fmla="*/ 50800 h 201966"/>
                <a:gd name="connsiteX30" fmla="*/ 884231 w 7220398"/>
                <a:gd name="connsiteY30" fmla="*/ 50799 h 201966"/>
                <a:gd name="connsiteX31" fmla="*/ 968363 w 7220398"/>
                <a:gd name="connsiteY31" fmla="*/ 85665 h 201966"/>
                <a:gd name="connsiteX32" fmla="*/ 949994 w 7220398"/>
                <a:gd name="connsiteY32" fmla="*/ 104064 h 201966"/>
                <a:gd name="connsiteX33" fmla="*/ 818500 w 7220398"/>
                <a:gd name="connsiteY33" fmla="*/ 104064 h 201966"/>
                <a:gd name="connsiteX34" fmla="*/ 800100 w 7220398"/>
                <a:gd name="connsiteY34" fmla="*/ 85665 h 201966"/>
                <a:gd name="connsiteX35" fmla="*/ 884231 w 7220398"/>
                <a:gd name="connsiteY35" fmla="*/ 50799 h 201966"/>
                <a:gd name="connsiteX36" fmla="*/ 6760660 w 7220398"/>
                <a:gd name="connsiteY36" fmla="*/ 36283 h 201966"/>
                <a:gd name="connsiteX37" fmla="*/ 7080614 w 7220398"/>
                <a:gd name="connsiteY37" fmla="*/ 36283 h 201966"/>
                <a:gd name="connsiteX38" fmla="*/ 7088316 w 7220398"/>
                <a:gd name="connsiteY38" fmla="*/ 43991 h 201966"/>
                <a:gd name="connsiteX39" fmla="*/ 7088316 w 7220398"/>
                <a:gd name="connsiteY39" fmla="*/ 153938 h 201966"/>
                <a:gd name="connsiteX40" fmla="*/ 7080614 w 7220398"/>
                <a:gd name="connsiteY40" fmla="*/ 161645 h 201966"/>
                <a:gd name="connsiteX41" fmla="*/ 6760660 w 7220398"/>
                <a:gd name="connsiteY41" fmla="*/ 161645 h 201966"/>
                <a:gd name="connsiteX42" fmla="*/ 6752944 w 7220398"/>
                <a:gd name="connsiteY42" fmla="*/ 153938 h 201966"/>
                <a:gd name="connsiteX43" fmla="*/ 6752944 w 7220398"/>
                <a:gd name="connsiteY43" fmla="*/ 43991 h 201966"/>
                <a:gd name="connsiteX44" fmla="*/ 6760660 w 7220398"/>
                <a:gd name="connsiteY44" fmla="*/ 36283 h 201966"/>
                <a:gd name="connsiteX45" fmla="*/ 6750030 w 7220398"/>
                <a:gd name="connsiteY45" fmla="*/ 8275 h 201966"/>
                <a:gd name="connsiteX46" fmla="*/ 6726576 w 7220398"/>
                <a:gd name="connsiteY46" fmla="*/ 31726 h 201966"/>
                <a:gd name="connsiteX47" fmla="*/ 6726576 w 7220398"/>
                <a:gd name="connsiteY47" fmla="*/ 170241 h 201966"/>
                <a:gd name="connsiteX48" fmla="*/ 6750030 w 7220398"/>
                <a:gd name="connsiteY48" fmla="*/ 193691 h 201966"/>
                <a:gd name="connsiteX49" fmla="*/ 7153150 w 7220398"/>
                <a:gd name="connsiteY49" fmla="*/ 193691 h 201966"/>
                <a:gd name="connsiteX50" fmla="*/ 7176604 w 7220398"/>
                <a:gd name="connsiteY50" fmla="*/ 170241 h 201966"/>
                <a:gd name="connsiteX51" fmla="*/ 7176604 w 7220398"/>
                <a:gd name="connsiteY51" fmla="*/ 31726 h 201966"/>
                <a:gd name="connsiteX52" fmla="*/ 7153150 w 7220398"/>
                <a:gd name="connsiteY52" fmla="*/ 8275 h 201966"/>
                <a:gd name="connsiteX53" fmla="*/ 6750030 w 7220398"/>
                <a:gd name="connsiteY53" fmla="*/ 0 h 201966"/>
                <a:gd name="connsiteX54" fmla="*/ 7153150 w 7220398"/>
                <a:gd name="connsiteY54" fmla="*/ 0 h 201966"/>
                <a:gd name="connsiteX55" fmla="*/ 7184856 w 7220398"/>
                <a:gd name="connsiteY55" fmla="*/ 31726 h 201966"/>
                <a:gd name="connsiteX56" fmla="*/ 7184856 w 7220398"/>
                <a:gd name="connsiteY56" fmla="*/ 64134 h 201966"/>
                <a:gd name="connsiteX57" fmla="*/ 7220398 w 7220398"/>
                <a:gd name="connsiteY57" fmla="*/ 100983 h 201966"/>
                <a:gd name="connsiteX58" fmla="*/ 7184856 w 7220398"/>
                <a:gd name="connsiteY58" fmla="*/ 137833 h 201966"/>
                <a:gd name="connsiteX59" fmla="*/ 7184856 w 7220398"/>
                <a:gd name="connsiteY59" fmla="*/ 170241 h 201966"/>
                <a:gd name="connsiteX60" fmla="*/ 7153150 w 7220398"/>
                <a:gd name="connsiteY60" fmla="*/ 201966 h 201966"/>
                <a:gd name="connsiteX61" fmla="*/ 6750030 w 7220398"/>
                <a:gd name="connsiteY61" fmla="*/ 201966 h 201966"/>
                <a:gd name="connsiteX62" fmla="*/ 6718300 w 7220398"/>
                <a:gd name="connsiteY62" fmla="*/ 170241 h 201966"/>
                <a:gd name="connsiteX63" fmla="*/ 6718300 w 7220398"/>
                <a:gd name="connsiteY63" fmla="*/ 31726 h 201966"/>
                <a:gd name="connsiteX64" fmla="*/ 6750030 w 7220398"/>
                <a:gd name="connsiteY64" fmla="*/ 0 h 201966"/>
                <a:gd name="connsiteX65" fmla="*/ 881329 w 7220398"/>
                <a:gd name="connsiteY65" fmla="*/ 0 h 201966"/>
                <a:gd name="connsiteX66" fmla="*/ 1000659 w 7220398"/>
                <a:gd name="connsiteY66" fmla="*/ 49421 h 201966"/>
                <a:gd name="connsiteX67" fmla="*/ 982307 w 7220398"/>
                <a:gd name="connsiteY67" fmla="*/ 67782 h 201966"/>
                <a:gd name="connsiteX68" fmla="*/ 780319 w 7220398"/>
                <a:gd name="connsiteY68" fmla="*/ 67770 h 201966"/>
                <a:gd name="connsiteX69" fmla="*/ 762000 w 7220398"/>
                <a:gd name="connsiteY69" fmla="*/ 49421 h 201966"/>
                <a:gd name="connsiteX70" fmla="*/ 881329 w 7220398"/>
                <a:gd name="connsiteY70" fmla="*/ 0 h 20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220398" h="201966">
                  <a:moveTo>
                    <a:pt x="884246" y="101599"/>
                  </a:moveTo>
                  <a:cubicBezTo>
                    <a:pt x="901595" y="101599"/>
                    <a:pt x="918943" y="108217"/>
                    <a:pt x="932171" y="121452"/>
                  </a:cubicBezTo>
                  <a:lnTo>
                    <a:pt x="884273" y="169391"/>
                  </a:lnTo>
                  <a:lnTo>
                    <a:pt x="836321" y="121452"/>
                  </a:lnTo>
                  <a:cubicBezTo>
                    <a:pt x="849549" y="108217"/>
                    <a:pt x="866897" y="101599"/>
                    <a:pt x="884246" y="101599"/>
                  </a:cubicBezTo>
                  <a:close/>
                  <a:moveTo>
                    <a:pt x="628020" y="50800"/>
                  </a:moveTo>
                  <a:cubicBezTo>
                    <a:pt x="659217" y="50800"/>
                    <a:pt x="684541" y="76094"/>
                    <a:pt x="684541" y="107306"/>
                  </a:cubicBezTo>
                  <a:cubicBezTo>
                    <a:pt x="684541" y="138529"/>
                    <a:pt x="659217" y="163823"/>
                    <a:pt x="628020" y="163823"/>
                  </a:cubicBezTo>
                  <a:cubicBezTo>
                    <a:pt x="596798" y="163823"/>
                    <a:pt x="571500" y="138529"/>
                    <a:pt x="571500" y="107306"/>
                  </a:cubicBezTo>
                  <a:cubicBezTo>
                    <a:pt x="571500" y="76094"/>
                    <a:pt x="596798" y="50800"/>
                    <a:pt x="628020" y="50800"/>
                  </a:cubicBezTo>
                  <a:close/>
                  <a:moveTo>
                    <a:pt x="488318" y="50800"/>
                  </a:moveTo>
                  <a:cubicBezTo>
                    <a:pt x="519540" y="50800"/>
                    <a:pt x="544837" y="76094"/>
                    <a:pt x="544837" y="107306"/>
                  </a:cubicBezTo>
                  <a:cubicBezTo>
                    <a:pt x="544837" y="138529"/>
                    <a:pt x="519540" y="163823"/>
                    <a:pt x="488318" y="163823"/>
                  </a:cubicBezTo>
                  <a:cubicBezTo>
                    <a:pt x="457123" y="163823"/>
                    <a:pt x="431800" y="138529"/>
                    <a:pt x="431800" y="107306"/>
                  </a:cubicBezTo>
                  <a:cubicBezTo>
                    <a:pt x="431800" y="76094"/>
                    <a:pt x="457123" y="50800"/>
                    <a:pt x="488318" y="50800"/>
                  </a:cubicBezTo>
                  <a:close/>
                  <a:moveTo>
                    <a:pt x="348620" y="50800"/>
                  </a:moveTo>
                  <a:cubicBezTo>
                    <a:pt x="379817" y="50800"/>
                    <a:pt x="405141" y="76094"/>
                    <a:pt x="405141" y="107306"/>
                  </a:cubicBezTo>
                  <a:cubicBezTo>
                    <a:pt x="405141" y="138529"/>
                    <a:pt x="379817" y="163823"/>
                    <a:pt x="348620" y="163823"/>
                  </a:cubicBezTo>
                  <a:cubicBezTo>
                    <a:pt x="317398" y="163823"/>
                    <a:pt x="292100" y="138529"/>
                    <a:pt x="292100" y="107306"/>
                  </a:cubicBezTo>
                  <a:cubicBezTo>
                    <a:pt x="292100" y="76094"/>
                    <a:pt x="317398" y="50800"/>
                    <a:pt x="348620" y="50800"/>
                  </a:cubicBezTo>
                  <a:close/>
                  <a:moveTo>
                    <a:pt x="196222" y="50800"/>
                  </a:moveTo>
                  <a:cubicBezTo>
                    <a:pt x="227416" y="50800"/>
                    <a:pt x="252713" y="76094"/>
                    <a:pt x="252713" y="107306"/>
                  </a:cubicBezTo>
                  <a:cubicBezTo>
                    <a:pt x="252713" y="138529"/>
                    <a:pt x="227416" y="163823"/>
                    <a:pt x="196222" y="163823"/>
                  </a:cubicBezTo>
                  <a:cubicBezTo>
                    <a:pt x="164971" y="163823"/>
                    <a:pt x="139700" y="138529"/>
                    <a:pt x="139700" y="107306"/>
                  </a:cubicBezTo>
                  <a:cubicBezTo>
                    <a:pt x="139700" y="76094"/>
                    <a:pt x="164971" y="50800"/>
                    <a:pt x="196222" y="50800"/>
                  </a:cubicBezTo>
                  <a:close/>
                  <a:moveTo>
                    <a:pt x="56517" y="50800"/>
                  </a:moveTo>
                  <a:cubicBezTo>
                    <a:pt x="87742" y="50800"/>
                    <a:pt x="113013" y="76094"/>
                    <a:pt x="113013" y="107306"/>
                  </a:cubicBezTo>
                  <a:cubicBezTo>
                    <a:pt x="113013" y="138529"/>
                    <a:pt x="87742" y="163823"/>
                    <a:pt x="56517" y="163823"/>
                  </a:cubicBezTo>
                  <a:cubicBezTo>
                    <a:pt x="25297" y="163823"/>
                    <a:pt x="0" y="138529"/>
                    <a:pt x="0" y="107306"/>
                  </a:cubicBezTo>
                  <a:cubicBezTo>
                    <a:pt x="0" y="76094"/>
                    <a:pt x="25297" y="50800"/>
                    <a:pt x="56517" y="50800"/>
                  </a:cubicBezTo>
                  <a:close/>
                  <a:moveTo>
                    <a:pt x="884231" y="50799"/>
                  </a:moveTo>
                  <a:cubicBezTo>
                    <a:pt x="914686" y="50799"/>
                    <a:pt x="945141" y="62421"/>
                    <a:pt x="968363" y="85665"/>
                  </a:cubicBezTo>
                  <a:lnTo>
                    <a:pt x="949994" y="104064"/>
                  </a:lnTo>
                  <a:cubicBezTo>
                    <a:pt x="913678" y="67746"/>
                    <a:pt x="854785" y="67746"/>
                    <a:pt x="818500" y="104064"/>
                  </a:cubicBezTo>
                  <a:lnTo>
                    <a:pt x="800100" y="85665"/>
                  </a:lnTo>
                  <a:cubicBezTo>
                    <a:pt x="823322" y="62421"/>
                    <a:pt x="853777" y="50799"/>
                    <a:pt x="884231" y="50799"/>
                  </a:cubicBezTo>
                  <a:close/>
                  <a:moveTo>
                    <a:pt x="6760660" y="36283"/>
                  </a:moveTo>
                  <a:lnTo>
                    <a:pt x="7080614" y="36283"/>
                  </a:lnTo>
                  <a:cubicBezTo>
                    <a:pt x="7084854" y="36283"/>
                    <a:pt x="7088316" y="39748"/>
                    <a:pt x="7088316" y="43991"/>
                  </a:cubicBezTo>
                  <a:lnTo>
                    <a:pt x="7088316" y="153938"/>
                  </a:lnTo>
                  <a:cubicBezTo>
                    <a:pt x="7088316" y="158180"/>
                    <a:pt x="7084854" y="161645"/>
                    <a:pt x="7080614" y="161645"/>
                  </a:cubicBezTo>
                  <a:cubicBezTo>
                    <a:pt x="7080614" y="161645"/>
                    <a:pt x="6760660" y="161645"/>
                    <a:pt x="6760660" y="161645"/>
                  </a:cubicBezTo>
                  <a:cubicBezTo>
                    <a:pt x="6756406" y="161645"/>
                    <a:pt x="6752944" y="158180"/>
                    <a:pt x="6752944" y="153938"/>
                  </a:cubicBezTo>
                  <a:lnTo>
                    <a:pt x="6752944" y="43991"/>
                  </a:lnTo>
                  <a:cubicBezTo>
                    <a:pt x="6752944" y="39748"/>
                    <a:pt x="6756406" y="36283"/>
                    <a:pt x="6760660" y="36283"/>
                  </a:cubicBezTo>
                  <a:close/>
                  <a:moveTo>
                    <a:pt x="6750030" y="8275"/>
                  </a:moveTo>
                  <a:cubicBezTo>
                    <a:pt x="6737106" y="8275"/>
                    <a:pt x="6726576" y="18785"/>
                    <a:pt x="6726576" y="31726"/>
                  </a:cubicBezTo>
                  <a:lnTo>
                    <a:pt x="6726576" y="170241"/>
                  </a:lnTo>
                  <a:cubicBezTo>
                    <a:pt x="6726576" y="183172"/>
                    <a:pt x="6737106" y="193691"/>
                    <a:pt x="6750030" y="193691"/>
                  </a:cubicBezTo>
                  <a:lnTo>
                    <a:pt x="7153150" y="193691"/>
                  </a:lnTo>
                  <a:cubicBezTo>
                    <a:pt x="7166098" y="193691"/>
                    <a:pt x="7176604" y="183172"/>
                    <a:pt x="7176604" y="170241"/>
                  </a:cubicBezTo>
                  <a:cubicBezTo>
                    <a:pt x="7176604" y="170241"/>
                    <a:pt x="7176604" y="31726"/>
                    <a:pt x="7176604" y="31726"/>
                  </a:cubicBezTo>
                  <a:cubicBezTo>
                    <a:pt x="7176604" y="18785"/>
                    <a:pt x="7166098" y="8275"/>
                    <a:pt x="7153150" y="8275"/>
                  </a:cubicBezTo>
                  <a:close/>
                  <a:moveTo>
                    <a:pt x="6750030" y="0"/>
                  </a:moveTo>
                  <a:lnTo>
                    <a:pt x="7153150" y="0"/>
                  </a:lnTo>
                  <a:cubicBezTo>
                    <a:pt x="7170630" y="0"/>
                    <a:pt x="7184856" y="14222"/>
                    <a:pt x="7184856" y="31726"/>
                  </a:cubicBezTo>
                  <a:lnTo>
                    <a:pt x="7184856" y="64134"/>
                  </a:lnTo>
                  <a:cubicBezTo>
                    <a:pt x="7204614" y="65031"/>
                    <a:pt x="7220398" y="81030"/>
                    <a:pt x="7220398" y="100983"/>
                  </a:cubicBezTo>
                  <a:cubicBezTo>
                    <a:pt x="7220398" y="120927"/>
                    <a:pt x="7204614" y="136935"/>
                    <a:pt x="7184856" y="137833"/>
                  </a:cubicBezTo>
                  <a:lnTo>
                    <a:pt x="7184856" y="170241"/>
                  </a:lnTo>
                  <a:cubicBezTo>
                    <a:pt x="7184856" y="187744"/>
                    <a:pt x="7170630" y="201966"/>
                    <a:pt x="7153150" y="201966"/>
                  </a:cubicBezTo>
                  <a:lnTo>
                    <a:pt x="6750030" y="201966"/>
                  </a:lnTo>
                  <a:cubicBezTo>
                    <a:pt x="6732526" y="201966"/>
                    <a:pt x="6718300" y="187744"/>
                    <a:pt x="6718300" y="170241"/>
                  </a:cubicBezTo>
                  <a:lnTo>
                    <a:pt x="6718300" y="31726"/>
                  </a:lnTo>
                  <a:cubicBezTo>
                    <a:pt x="6718300" y="14222"/>
                    <a:pt x="6732526" y="0"/>
                    <a:pt x="6750030" y="0"/>
                  </a:cubicBezTo>
                  <a:close/>
                  <a:moveTo>
                    <a:pt x="881329" y="0"/>
                  </a:moveTo>
                  <a:cubicBezTo>
                    <a:pt x="924520" y="0"/>
                    <a:pt x="967711" y="16474"/>
                    <a:pt x="1000659" y="49421"/>
                  </a:cubicBezTo>
                  <a:lnTo>
                    <a:pt x="982307" y="67782"/>
                  </a:lnTo>
                  <a:cubicBezTo>
                    <a:pt x="926553" y="12002"/>
                    <a:pt x="836106" y="12002"/>
                    <a:pt x="780319" y="67770"/>
                  </a:cubicBezTo>
                  <a:cubicBezTo>
                    <a:pt x="780319" y="67770"/>
                    <a:pt x="762000" y="49421"/>
                    <a:pt x="762000" y="49421"/>
                  </a:cubicBezTo>
                  <a:cubicBezTo>
                    <a:pt x="794948" y="16474"/>
                    <a:pt x="838139" y="0"/>
                    <a:pt x="881329" y="0"/>
                  </a:cubicBezTo>
                  <a:close/>
                </a:path>
              </a:pathLst>
            </a:custGeom>
            <a:solidFill>
              <a:srgbClr val="000000"/>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5" name="Shape 23"/>
            <p:cNvSpPr/>
            <p:nvPr/>
          </p:nvSpPr>
          <p:spPr>
            <a:xfrm>
              <a:off x="18245261"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6" name="Shape 24"/>
            <p:cNvSpPr/>
            <p:nvPr/>
          </p:nvSpPr>
          <p:spPr>
            <a:xfrm>
              <a:off x="18223908" y="635356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7" name="Shape 25"/>
            <p:cNvSpPr/>
            <p:nvPr/>
          </p:nvSpPr>
          <p:spPr>
            <a:xfrm>
              <a:off x="18266614" y="5093736"/>
              <a:ext cx="26590" cy="5782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8" name="Shape 26"/>
            <p:cNvSpPr/>
            <p:nvPr/>
          </p:nvSpPr>
          <p:spPr>
            <a:xfrm>
              <a:off x="18255938" y="5093736"/>
              <a:ext cx="13295" cy="5779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0997"/>
                  </a:lnTo>
                  <a:lnTo>
                    <a:pt x="0" y="604"/>
                  </a:lnTo>
                  <a:cubicBezTo>
                    <a:pt x="0" y="604"/>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9" name="Shape 27"/>
            <p:cNvSpPr/>
            <p:nvPr/>
          </p:nvSpPr>
          <p:spPr>
            <a:xfrm>
              <a:off x="18245261" y="7698808"/>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20" name="Shape 28"/>
            <p:cNvSpPr/>
            <p:nvPr/>
          </p:nvSpPr>
          <p:spPr>
            <a:xfrm>
              <a:off x="18223908" y="7698808"/>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21" name="Shape 29"/>
            <p:cNvSpPr/>
            <p:nvPr/>
          </p:nvSpPr>
          <p:spPr>
            <a:xfrm>
              <a:off x="25419887"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22" name="Shape 30"/>
            <p:cNvSpPr/>
            <p:nvPr/>
          </p:nvSpPr>
          <p:spPr>
            <a:xfrm>
              <a:off x="25467142" y="635514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559"/>
                  </a:lnTo>
                  <a:lnTo>
                    <a:pt x="21600" y="21041"/>
                  </a:lnTo>
                  <a:cubicBezTo>
                    <a:pt x="21600" y="21041"/>
                    <a:pt x="0" y="21600"/>
                    <a:pt x="0" y="2160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23" name="Shape 31"/>
            <p:cNvSpPr/>
            <p:nvPr/>
          </p:nvSpPr>
          <p:spPr>
            <a:xfrm>
              <a:off x="20594097" y="4036760"/>
              <a:ext cx="241079" cy="24109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7" y="21600"/>
                    <a:pt x="10801" y="21600"/>
                  </a:cubicBezTo>
                  <a:cubicBezTo>
                    <a:pt x="4836" y="21600"/>
                    <a:pt x="0" y="16765"/>
                    <a:pt x="0" y="10800"/>
                  </a:cubicBezTo>
                  <a:cubicBezTo>
                    <a:pt x="0" y="4835"/>
                    <a:pt x="4836" y="0"/>
                    <a:pt x="10801" y="0"/>
                  </a:cubicBezTo>
                  <a:cubicBezTo>
                    <a:pt x="16767" y="0"/>
                    <a:pt x="21600" y="4835"/>
                    <a:pt x="21600" y="10800"/>
                  </a:cubicBezTo>
                  <a:close/>
                </a:path>
              </a:pathLst>
            </a:custGeom>
            <a:gradFill>
              <a:gsLst>
                <a:gs pos="5000">
                  <a:srgbClr val="222729"/>
                </a:gs>
                <a:gs pos="96010">
                  <a:srgbClr val="7D7F7F"/>
                </a:gs>
              </a:gsLst>
              <a:lin ang="3265368"/>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24" name="Shape 32"/>
            <p:cNvSpPr/>
            <p:nvPr/>
          </p:nvSpPr>
          <p:spPr>
            <a:xfrm>
              <a:off x="20658156" y="4090143"/>
              <a:ext cx="129247" cy="1292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1"/>
                  </a:moveTo>
                  <a:cubicBezTo>
                    <a:pt x="21600" y="16764"/>
                    <a:pt x="16767" y="21600"/>
                    <a:pt x="10802" y="21600"/>
                  </a:cubicBezTo>
                  <a:cubicBezTo>
                    <a:pt x="4837" y="21600"/>
                    <a:pt x="0" y="16764"/>
                    <a:pt x="0" y="10801"/>
                  </a:cubicBezTo>
                  <a:cubicBezTo>
                    <a:pt x="0" y="4836"/>
                    <a:pt x="4837" y="0"/>
                    <a:pt x="10802" y="0"/>
                  </a:cubicBezTo>
                  <a:cubicBezTo>
                    <a:pt x="16767" y="0"/>
                    <a:pt x="21600" y="4836"/>
                    <a:pt x="21600" y="10801"/>
                  </a:cubicBezTo>
                  <a:close/>
                </a:path>
              </a:pathLst>
            </a:custGeom>
            <a:solidFill>
              <a:srgbClr val="080A0A"/>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25" name="Shape 33"/>
            <p:cNvSpPr/>
            <p:nvPr/>
          </p:nvSpPr>
          <p:spPr>
            <a:xfrm>
              <a:off x="20668833" y="4100819"/>
              <a:ext cx="111876" cy="11187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4"/>
                    <a:pt x="16764" y="21600"/>
                    <a:pt x="10800" y="21600"/>
                  </a:cubicBezTo>
                  <a:cubicBezTo>
                    <a:pt x="4836" y="21600"/>
                    <a:pt x="0" y="16764"/>
                    <a:pt x="0" y="10800"/>
                  </a:cubicBezTo>
                  <a:cubicBezTo>
                    <a:pt x="0" y="4836"/>
                    <a:pt x="4836" y="0"/>
                    <a:pt x="10800" y="0"/>
                  </a:cubicBezTo>
                  <a:cubicBezTo>
                    <a:pt x="16764" y="0"/>
                    <a:pt x="21600" y="4836"/>
                    <a:pt x="21600" y="10800"/>
                  </a:cubicBezTo>
                  <a:close/>
                </a:path>
              </a:pathLst>
            </a:custGeom>
            <a:gradFill>
              <a:gsLst>
                <a:gs pos="7000">
                  <a:srgbClr val="39669E"/>
                </a:gs>
                <a:gs pos="90979">
                  <a:srgbClr val="294C7E"/>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26" name="Shape 34"/>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solidFill>
              <a:srgbClr val="000000"/>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27" name="Shape 35"/>
            <p:cNvSpPr/>
            <p:nvPr/>
          </p:nvSpPr>
          <p:spPr>
            <a:xfrm>
              <a:off x="21277395" y="4100819"/>
              <a:ext cx="1159539" cy="116724"/>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4"/>
                    <a:pt x="311" y="10800"/>
                  </a:cubicBezTo>
                  <a:cubicBezTo>
                    <a:pt x="311" y="6337"/>
                    <a:pt x="729" y="2705"/>
                    <a:pt x="1242" y="2705"/>
                  </a:cubicBezTo>
                  <a:lnTo>
                    <a:pt x="20358" y="2705"/>
                  </a:lnTo>
                  <a:cubicBezTo>
                    <a:pt x="20871" y="2705"/>
                    <a:pt x="21289" y="6337"/>
                    <a:pt x="21289" y="10800"/>
                  </a:cubicBezTo>
                  <a:cubicBezTo>
                    <a:pt x="21289" y="15264"/>
                    <a:pt x="20871" y="18895"/>
                    <a:pt x="20358" y="18895"/>
                  </a:cubicBezTo>
                  <a:close/>
                  <a:moveTo>
                    <a:pt x="20358" y="0"/>
                  </a:moveTo>
                  <a:lnTo>
                    <a:pt x="1242" y="0"/>
                  </a:lnTo>
                  <a:cubicBezTo>
                    <a:pt x="556" y="0"/>
                    <a:pt x="0" y="4834"/>
                    <a:pt x="0" y="10800"/>
                  </a:cubicBezTo>
                  <a:cubicBezTo>
                    <a:pt x="0" y="16766"/>
                    <a:pt x="556" y="21600"/>
                    <a:pt x="1242" y="21600"/>
                  </a:cubicBezTo>
                  <a:lnTo>
                    <a:pt x="20358" y="21600"/>
                  </a:lnTo>
                  <a:cubicBezTo>
                    <a:pt x="21044" y="21600"/>
                    <a:pt x="21600" y="16766"/>
                    <a:pt x="21600" y="10800"/>
                  </a:cubicBezTo>
                  <a:cubicBezTo>
                    <a:pt x="21600" y="4834"/>
                    <a:pt x="21044" y="0"/>
                    <a:pt x="20358" y="0"/>
                  </a:cubicBezTo>
                  <a:close/>
                </a:path>
              </a:pathLst>
            </a:custGeom>
            <a:gradFill>
              <a:gsLst>
                <a:gs pos="18000">
                  <a:srgbClr val="A38A5C"/>
                </a:gs>
                <a:gs pos="58000">
                  <a:srgbClr val="D6B99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28" name="Shape 36"/>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5"/>
                    <a:pt x="311" y="10800"/>
                  </a:cubicBezTo>
                  <a:cubicBezTo>
                    <a:pt x="311" y="6335"/>
                    <a:pt x="729" y="2705"/>
                    <a:pt x="1242" y="2705"/>
                  </a:cubicBezTo>
                  <a:lnTo>
                    <a:pt x="20358" y="2705"/>
                  </a:lnTo>
                  <a:cubicBezTo>
                    <a:pt x="20871" y="2705"/>
                    <a:pt x="21289" y="6335"/>
                    <a:pt x="21289" y="10800"/>
                  </a:cubicBezTo>
                  <a:cubicBezTo>
                    <a:pt x="21289" y="15265"/>
                    <a:pt x="20871" y="18895"/>
                    <a:pt x="20358" y="18895"/>
                  </a:cubicBezTo>
                  <a:close/>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adFill>
              <a:gsLst>
                <a:gs pos="18000">
                  <a:srgbClr val="A38A5C"/>
                </a:gs>
                <a:gs pos="58000">
                  <a:srgbClr val="D6B99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29" name="Shape 37"/>
            <p:cNvSpPr/>
            <p:nvPr/>
          </p:nvSpPr>
          <p:spPr>
            <a:xfrm>
              <a:off x="18287967" y="16528293"/>
              <a:ext cx="116882" cy="2124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D6B99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grpSp>
      <p:grpSp>
        <p:nvGrpSpPr>
          <p:cNvPr id="31" name="Group 30"/>
          <p:cNvGrpSpPr/>
          <p:nvPr/>
        </p:nvGrpSpPr>
        <p:grpSpPr>
          <a:xfrm>
            <a:off x="2793626" y="931855"/>
            <a:ext cx="1684245" cy="3409736"/>
            <a:chOff x="18223908" y="3214668"/>
            <a:chExt cx="7266425" cy="14710811"/>
          </a:xfrm>
          <a:effectLst>
            <a:reflection blurRad="6350" stA="35000" endPos="15000" dir="5400000" sy="-100000" algn="bl" rotWithShape="0"/>
          </a:effectLst>
        </p:grpSpPr>
        <p:sp>
          <p:nvSpPr>
            <p:cNvPr id="32" name="Shape 6"/>
            <p:cNvSpPr/>
            <p:nvPr/>
          </p:nvSpPr>
          <p:spPr>
            <a:xfrm>
              <a:off x="18287967" y="3225345"/>
              <a:ext cx="7127581" cy="14691957"/>
            </a:xfrm>
            <a:custGeom>
              <a:avLst/>
              <a:gdLst/>
              <a:ahLst/>
              <a:cxnLst>
                <a:cxn ang="0">
                  <a:pos x="wd2" y="hd2"/>
                </a:cxn>
                <a:cxn ang="5400000">
                  <a:pos x="wd2" y="hd2"/>
                </a:cxn>
                <a:cxn ang="10800000">
                  <a:pos x="wd2" y="hd2"/>
                </a:cxn>
                <a:cxn ang="16200000">
                  <a:pos x="wd2" y="hd2"/>
                </a:cxn>
              </a:cxnLst>
              <a:rect l="0" t="0" r="r" b="b"/>
              <a:pathLst>
                <a:path w="21600" h="21600" extrusionOk="0">
                  <a:moveTo>
                    <a:pt x="20214" y="18917"/>
                  </a:moveTo>
                  <a:lnTo>
                    <a:pt x="1239" y="18917"/>
                  </a:lnTo>
                  <a:lnTo>
                    <a:pt x="1239" y="2586"/>
                  </a:lnTo>
                  <a:lnTo>
                    <a:pt x="20214" y="2586"/>
                  </a:lnTo>
                  <a:cubicBezTo>
                    <a:pt x="20214" y="2586"/>
                    <a:pt x="20214" y="18917"/>
                    <a:pt x="20214" y="18917"/>
                  </a:cubicBezTo>
                  <a:close/>
                  <a:moveTo>
                    <a:pt x="18332" y="0"/>
                  </a:moveTo>
                  <a:lnTo>
                    <a:pt x="3268" y="0"/>
                  </a:lnTo>
                  <a:cubicBezTo>
                    <a:pt x="1466" y="0"/>
                    <a:pt x="0" y="711"/>
                    <a:pt x="0" y="1586"/>
                  </a:cubicBezTo>
                  <a:lnTo>
                    <a:pt x="0" y="20014"/>
                  </a:lnTo>
                  <a:cubicBezTo>
                    <a:pt x="0" y="20889"/>
                    <a:pt x="1466" y="21600"/>
                    <a:pt x="3268" y="21600"/>
                  </a:cubicBezTo>
                  <a:lnTo>
                    <a:pt x="18332" y="21600"/>
                  </a:lnTo>
                  <a:cubicBezTo>
                    <a:pt x="20134" y="21600"/>
                    <a:pt x="21600" y="20889"/>
                    <a:pt x="21600" y="20014"/>
                  </a:cubicBezTo>
                  <a:lnTo>
                    <a:pt x="21600" y="1586"/>
                  </a:lnTo>
                  <a:cubicBezTo>
                    <a:pt x="21600" y="711"/>
                    <a:pt x="20134" y="0"/>
                    <a:pt x="18332" y="0"/>
                  </a:cubicBezTo>
                  <a:close/>
                </a:path>
              </a:pathLst>
            </a:custGeom>
            <a:solidFill>
              <a:srgbClr val="F3DCB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33" name="Shape 7"/>
            <p:cNvSpPr/>
            <p:nvPr/>
          </p:nvSpPr>
          <p:spPr>
            <a:xfrm>
              <a:off x="18404095" y="3360164"/>
              <a:ext cx="6893837" cy="14458166"/>
            </a:xfrm>
            <a:custGeom>
              <a:avLst/>
              <a:gdLst/>
              <a:ahLst/>
              <a:cxnLst>
                <a:cxn ang="0">
                  <a:pos x="wd2" y="hd2"/>
                </a:cxn>
                <a:cxn ang="5400000">
                  <a:pos x="wd2" y="hd2"/>
                </a:cxn>
                <a:cxn ang="10800000">
                  <a:pos x="wd2" y="hd2"/>
                </a:cxn>
                <a:cxn ang="16200000">
                  <a:pos x="wd2" y="hd2"/>
                </a:cxn>
              </a:cxnLst>
              <a:rect l="0" t="0" r="r" b="b"/>
              <a:pathLst>
                <a:path w="21600" h="21600" extrusionOk="0">
                  <a:moveTo>
                    <a:pt x="20533" y="19049"/>
                  </a:moveTo>
                  <a:lnTo>
                    <a:pt x="914" y="19049"/>
                  </a:lnTo>
                  <a:lnTo>
                    <a:pt x="914" y="2453"/>
                  </a:lnTo>
                  <a:lnTo>
                    <a:pt x="20533" y="2453"/>
                  </a:lnTo>
                  <a:cubicBezTo>
                    <a:pt x="20533" y="2453"/>
                    <a:pt x="20533" y="19049"/>
                    <a:pt x="20533" y="19049"/>
                  </a:cubicBezTo>
                  <a:close/>
                  <a:moveTo>
                    <a:pt x="18587" y="0"/>
                  </a:moveTo>
                  <a:lnTo>
                    <a:pt x="3013" y="0"/>
                  </a:lnTo>
                  <a:cubicBezTo>
                    <a:pt x="1349" y="0"/>
                    <a:pt x="0" y="643"/>
                    <a:pt x="0" y="1437"/>
                  </a:cubicBezTo>
                  <a:lnTo>
                    <a:pt x="0" y="20163"/>
                  </a:lnTo>
                  <a:cubicBezTo>
                    <a:pt x="0" y="20957"/>
                    <a:pt x="1349" y="21600"/>
                    <a:pt x="3013" y="21600"/>
                  </a:cubicBezTo>
                  <a:lnTo>
                    <a:pt x="18587" y="21600"/>
                  </a:lnTo>
                  <a:cubicBezTo>
                    <a:pt x="20251" y="21600"/>
                    <a:pt x="21600" y="20957"/>
                    <a:pt x="21600" y="20163"/>
                  </a:cubicBezTo>
                  <a:lnTo>
                    <a:pt x="21600" y="1437"/>
                  </a:lnTo>
                  <a:cubicBezTo>
                    <a:pt x="21600" y="643"/>
                    <a:pt x="20251" y="0"/>
                    <a:pt x="18587" y="0"/>
                  </a:cubicBezTo>
                  <a:close/>
                </a:path>
              </a:pathLst>
            </a:custGeom>
            <a:solidFill>
              <a:srgbClr val="F5F6F7"/>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34" name="Shape 8"/>
            <p:cNvSpPr/>
            <p:nvPr/>
          </p:nvSpPr>
          <p:spPr>
            <a:xfrm>
              <a:off x="18490821" y="3428198"/>
              <a:ext cx="6726856" cy="14291214"/>
            </a:xfrm>
            <a:custGeom>
              <a:avLst/>
              <a:gdLst/>
              <a:ahLst/>
              <a:cxnLst>
                <a:cxn ang="0">
                  <a:pos x="wd2" y="hd2"/>
                </a:cxn>
                <a:cxn ang="5400000">
                  <a:pos x="wd2" y="hd2"/>
                </a:cxn>
                <a:cxn ang="10800000">
                  <a:pos x="wd2" y="hd2"/>
                </a:cxn>
                <a:cxn ang="16200000">
                  <a:pos x="wd2" y="hd2"/>
                </a:cxn>
              </a:cxnLst>
              <a:rect l="0" t="0" r="r" b="b"/>
              <a:pathLst>
                <a:path w="21600" h="21600" extrusionOk="0">
                  <a:moveTo>
                    <a:pt x="21278" y="20273"/>
                  </a:moveTo>
                  <a:cubicBezTo>
                    <a:pt x="21278" y="20921"/>
                    <a:pt x="20158" y="21449"/>
                    <a:pt x="18780" y="21449"/>
                  </a:cubicBezTo>
                  <a:lnTo>
                    <a:pt x="2820" y="21449"/>
                  </a:lnTo>
                  <a:cubicBezTo>
                    <a:pt x="1442" y="21449"/>
                    <a:pt x="322" y="20921"/>
                    <a:pt x="322" y="20273"/>
                  </a:cubicBezTo>
                  <a:lnTo>
                    <a:pt x="322" y="1327"/>
                  </a:lnTo>
                  <a:cubicBezTo>
                    <a:pt x="322" y="679"/>
                    <a:pt x="1442" y="151"/>
                    <a:pt x="2820" y="151"/>
                  </a:cubicBezTo>
                  <a:lnTo>
                    <a:pt x="18780" y="151"/>
                  </a:lnTo>
                  <a:cubicBezTo>
                    <a:pt x="20158" y="151"/>
                    <a:pt x="21278" y="679"/>
                    <a:pt x="21278" y="1327"/>
                  </a:cubicBezTo>
                  <a:cubicBezTo>
                    <a:pt x="21278" y="1327"/>
                    <a:pt x="21278" y="20273"/>
                    <a:pt x="21278" y="20273"/>
                  </a:cubicBezTo>
                  <a:close/>
                  <a:moveTo>
                    <a:pt x="18780" y="0"/>
                  </a:moveTo>
                  <a:lnTo>
                    <a:pt x="2820" y="0"/>
                  </a:lnTo>
                  <a:cubicBezTo>
                    <a:pt x="1265" y="0"/>
                    <a:pt x="0" y="595"/>
                    <a:pt x="0" y="1327"/>
                  </a:cubicBezTo>
                  <a:lnTo>
                    <a:pt x="0" y="20273"/>
                  </a:lnTo>
                  <a:cubicBezTo>
                    <a:pt x="0" y="21005"/>
                    <a:pt x="1265" y="21600"/>
                    <a:pt x="2820" y="21600"/>
                  </a:cubicBezTo>
                  <a:lnTo>
                    <a:pt x="18780" y="21600"/>
                  </a:lnTo>
                  <a:cubicBezTo>
                    <a:pt x="20335" y="21600"/>
                    <a:pt x="21600" y="21005"/>
                    <a:pt x="21600" y="20273"/>
                  </a:cubicBezTo>
                  <a:lnTo>
                    <a:pt x="21600" y="1327"/>
                  </a:lnTo>
                  <a:cubicBezTo>
                    <a:pt x="21600" y="595"/>
                    <a:pt x="20335" y="0"/>
                    <a:pt x="18780" y="0"/>
                  </a:cubicBezTo>
                  <a:close/>
                </a:path>
              </a:pathLst>
            </a:custGeom>
            <a:gradFill>
              <a:gsLst>
                <a:gs pos="4000">
                  <a:srgbClr val="EDE6D8"/>
                </a:gs>
                <a:gs pos="24000">
                  <a:srgbClr val="F5F0E8"/>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35" name="Shape 9"/>
            <p:cNvSpPr/>
            <p:nvPr/>
          </p:nvSpPr>
          <p:spPr>
            <a:xfrm>
              <a:off x="21298748" y="16421528"/>
              <a:ext cx="1118365" cy="1118365"/>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3" y="1036"/>
                    <a:pt x="20564" y="5408"/>
                    <a:pt x="20564" y="10800"/>
                  </a:cubicBezTo>
                  <a:cubicBezTo>
                    <a:pt x="20564" y="16193"/>
                    <a:pt x="16193"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solidFill>
              <a:srgbClr val="A38A5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36" name="Shape 10"/>
            <p:cNvSpPr/>
            <p:nvPr/>
          </p:nvSpPr>
          <p:spPr>
            <a:xfrm>
              <a:off x="21341454" y="16421528"/>
              <a:ext cx="914946" cy="363826"/>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8" y="6227"/>
                    <a:pt x="20297" y="11195"/>
                  </a:cubicBezTo>
                  <a:lnTo>
                    <a:pt x="21600" y="9940"/>
                  </a:lnTo>
                  <a:cubicBezTo>
                    <a:pt x="19205" y="3808"/>
                    <a:pt x="15872" y="0"/>
                    <a:pt x="12183" y="0"/>
                  </a:cubicBezTo>
                  <a:cubicBezTo>
                    <a:pt x="6697" y="0"/>
                    <a:pt x="1993" y="8418"/>
                    <a:pt x="0" y="20398"/>
                  </a:cubicBezTo>
                  <a:cubicBezTo>
                    <a:pt x="0" y="20398"/>
                    <a:pt x="1173" y="21600"/>
                    <a:pt x="1173" y="21600"/>
                  </a:cubicBezTo>
                  <a:close/>
                </a:path>
              </a:pathLst>
            </a:custGeom>
            <a:gradFill>
              <a:gsLst>
                <a:gs pos="4000">
                  <a:srgbClr val="A38A5C"/>
                </a:gs>
                <a:gs pos="58000">
                  <a:srgbClr val="ECDCAA"/>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37" name="Shape 11"/>
            <p:cNvSpPr/>
            <p:nvPr/>
          </p:nvSpPr>
          <p:spPr>
            <a:xfrm>
              <a:off x="21715132" y="17435797"/>
              <a:ext cx="392475" cy="107914"/>
            </a:xfrm>
            <a:custGeom>
              <a:avLst/>
              <a:gdLst/>
              <a:ahLst/>
              <a:cxnLst>
                <a:cxn ang="0">
                  <a:pos x="wd2" y="hd2"/>
                </a:cxn>
                <a:cxn ang="5400000">
                  <a:pos x="wd2" y="hd2"/>
                </a:cxn>
                <a:cxn ang="10800000">
                  <a:pos x="wd2" y="hd2"/>
                </a:cxn>
                <a:cxn ang="16200000">
                  <a:pos x="wd2" y="hd2"/>
                </a:cxn>
              </a:cxnLst>
              <a:rect l="0" t="0" r="r" b="b"/>
              <a:pathLst>
                <a:path w="21600" h="21600" extrusionOk="0">
                  <a:moveTo>
                    <a:pt x="20124" y="0"/>
                  </a:moveTo>
                  <a:cubicBezTo>
                    <a:pt x="16358" y="6931"/>
                    <a:pt x="12100" y="10861"/>
                    <a:pt x="7589" y="10861"/>
                  </a:cubicBezTo>
                  <a:cubicBezTo>
                    <a:pt x="5232" y="10861"/>
                    <a:pt x="2944" y="9787"/>
                    <a:pt x="759" y="7778"/>
                  </a:cubicBezTo>
                  <a:lnTo>
                    <a:pt x="0" y="18164"/>
                  </a:lnTo>
                  <a:cubicBezTo>
                    <a:pt x="2428" y="20403"/>
                    <a:pt x="4971" y="21600"/>
                    <a:pt x="7589" y="21600"/>
                  </a:cubicBezTo>
                  <a:cubicBezTo>
                    <a:pt x="12639" y="21600"/>
                    <a:pt x="17397" y="17153"/>
                    <a:pt x="21600" y="9315"/>
                  </a:cubicBezTo>
                  <a:cubicBezTo>
                    <a:pt x="21600" y="9315"/>
                    <a:pt x="20124" y="0"/>
                    <a:pt x="20124" y="0"/>
                  </a:cubicBezTo>
                  <a:close/>
                </a:path>
              </a:pathLst>
            </a:custGeom>
            <a:gradFill>
              <a:gsLst>
                <a:gs pos="4000">
                  <a:srgbClr val="A38A5C"/>
                </a:gs>
                <a:gs pos="58000">
                  <a:srgbClr val="ECDCAA"/>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38" name="Shape 12"/>
            <p:cNvSpPr/>
            <p:nvPr/>
          </p:nvSpPr>
          <p:spPr>
            <a:xfrm>
              <a:off x="18277291" y="3214668"/>
              <a:ext cx="7146526" cy="14710811"/>
            </a:xfrm>
            <a:custGeom>
              <a:avLst/>
              <a:gdLst/>
              <a:ahLst/>
              <a:cxnLst>
                <a:cxn ang="0">
                  <a:pos x="wd2" y="hd2"/>
                </a:cxn>
                <a:cxn ang="5400000">
                  <a:pos x="wd2" y="hd2"/>
                </a:cxn>
                <a:cxn ang="10800000">
                  <a:pos x="wd2" y="hd2"/>
                </a:cxn>
                <a:cxn ang="16200000">
                  <a:pos x="wd2" y="hd2"/>
                </a:cxn>
              </a:cxnLst>
              <a:rect l="0" t="0" r="r" b="b"/>
              <a:pathLst>
                <a:path w="21600" h="21600" extrusionOk="0">
                  <a:moveTo>
                    <a:pt x="3288" y="199"/>
                  </a:moveTo>
                  <a:cubicBezTo>
                    <a:pt x="1702" y="199"/>
                    <a:pt x="411" y="827"/>
                    <a:pt x="411" y="1597"/>
                  </a:cubicBezTo>
                  <a:lnTo>
                    <a:pt x="411" y="20003"/>
                  </a:lnTo>
                  <a:cubicBezTo>
                    <a:pt x="411" y="20774"/>
                    <a:pt x="1702" y="21401"/>
                    <a:pt x="3288" y="21401"/>
                  </a:cubicBezTo>
                  <a:lnTo>
                    <a:pt x="18312" y="21401"/>
                  </a:lnTo>
                  <a:cubicBezTo>
                    <a:pt x="19899" y="21401"/>
                    <a:pt x="21190" y="20774"/>
                    <a:pt x="21190" y="20003"/>
                  </a:cubicBezTo>
                  <a:lnTo>
                    <a:pt x="21190" y="1597"/>
                  </a:lnTo>
                  <a:cubicBezTo>
                    <a:pt x="21190" y="827"/>
                    <a:pt x="19899" y="199"/>
                    <a:pt x="18312" y="199"/>
                  </a:cubicBezTo>
                  <a:cubicBezTo>
                    <a:pt x="18312" y="199"/>
                    <a:pt x="3288" y="199"/>
                    <a:pt x="3288" y="199"/>
                  </a:cubicBezTo>
                  <a:close/>
                  <a:moveTo>
                    <a:pt x="18312" y="21428"/>
                  </a:moveTo>
                  <a:lnTo>
                    <a:pt x="3288" y="21428"/>
                  </a:lnTo>
                  <a:cubicBezTo>
                    <a:pt x="1670" y="21428"/>
                    <a:pt x="353" y="20789"/>
                    <a:pt x="353" y="20003"/>
                  </a:cubicBezTo>
                  <a:lnTo>
                    <a:pt x="353" y="1597"/>
                  </a:lnTo>
                  <a:cubicBezTo>
                    <a:pt x="353" y="811"/>
                    <a:pt x="1670" y="172"/>
                    <a:pt x="3288" y="172"/>
                  </a:cubicBezTo>
                  <a:lnTo>
                    <a:pt x="18312" y="172"/>
                  </a:lnTo>
                  <a:cubicBezTo>
                    <a:pt x="19930" y="172"/>
                    <a:pt x="21247" y="811"/>
                    <a:pt x="21247" y="1597"/>
                  </a:cubicBezTo>
                  <a:lnTo>
                    <a:pt x="21247" y="20003"/>
                  </a:lnTo>
                  <a:cubicBezTo>
                    <a:pt x="21247" y="20789"/>
                    <a:pt x="19930" y="21428"/>
                    <a:pt x="18312" y="21428"/>
                  </a:cubicBezTo>
                  <a:close/>
                  <a:moveTo>
                    <a:pt x="3288" y="28"/>
                  </a:moveTo>
                  <a:cubicBezTo>
                    <a:pt x="1507" y="28"/>
                    <a:pt x="57" y="732"/>
                    <a:pt x="57" y="1597"/>
                  </a:cubicBezTo>
                  <a:lnTo>
                    <a:pt x="57" y="20003"/>
                  </a:lnTo>
                  <a:cubicBezTo>
                    <a:pt x="57" y="20868"/>
                    <a:pt x="1507" y="21572"/>
                    <a:pt x="3288" y="21572"/>
                  </a:cubicBezTo>
                  <a:lnTo>
                    <a:pt x="18312" y="21572"/>
                  </a:lnTo>
                  <a:cubicBezTo>
                    <a:pt x="20093" y="21572"/>
                    <a:pt x="21543" y="20868"/>
                    <a:pt x="21543" y="20003"/>
                  </a:cubicBezTo>
                  <a:lnTo>
                    <a:pt x="21543" y="1597"/>
                  </a:lnTo>
                  <a:cubicBezTo>
                    <a:pt x="21543" y="732"/>
                    <a:pt x="20093" y="28"/>
                    <a:pt x="18312" y="28"/>
                  </a:cubicBezTo>
                  <a:cubicBezTo>
                    <a:pt x="18312" y="28"/>
                    <a:pt x="3288" y="28"/>
                    <a:pt x="3288" y="28"/>
                  </a:cubicBezTo>
                  <a:close/>
                  <a:moveTo>
                    <a:pt x="18312" y="21600"/>
                  </a:moveTo>
                  <a:lnTo>
                    <a:pt x="3288" y="21600"/>
                  </a:lnTo>
                  <a:cubicBezTo>
                    <a:pt x="1475" y="21600"/>
                    <a:pt x="0" y="20883"/>
                    <a:pt x="0" y="20003"/>
                  </a:cubicBezTo>
                  <a:lnTo>
                    <a:pt x="0" y="1597"/>
                  </a:lnTo>
                  <a:cubicBezTo>
                    <a:pt x="0" y="717"/>
                    <a:pt x="1475" y="0"/>
                    <a:pt x="3288" y="0"/>
                  </a:cubicBezTo>
                  <a:lnTo>
                    <a:pt x="18312" y="0"/>
                  </a:lnTo>
                  <a:cubicBezTo>
                    <a:pt x="20125" y="0"/>
                    <a:pt x="21600" y="717"/>
                    <a:pt x="21600" y="1597"/>
                  </a:cubicBezTo>
                  <a:lnTo>
                    <a:pt x="21600" y="20003"/>
                  </a:lnTo>
                  <a:cubicBezTo>
                    <a:pt x="21600" y="20883"/>
                    <a:pt x="20125" y="21600"/>
                    <a:pt x="18312" y="21600"/>
                  </a:cubicBezTo>
                  <a:close/>
                </a:path>
              </a:pathLst>
            </a:custGeom>
            <a:solidFill>
              <a:srgbClr val="D6B992">
                <a:alpha val="6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39" name="Freeform 38"/>
            <p:cNvSpPr/>
            <p:nvPr/>
          </p:nvSpPr>
          <p:spPr>
            <a:xfrm>
              <a:off x="18832469" y="5104412"/>
              <a:ext cx="6069982" cy="169787"/>
            </a:xfrm>
            <a:custGeom>
              <a:avLst/>
              <a:gdLst>
                <a:gd name="connsiteX0" fmla="*/ 884246 w 7220398"/>
                <a:gd name="connsiteY0" fmla="*/ 101599 h 201966"/>
                <a:gd name="connsiteX1" fmla="*/ 932171 w 7220398"/>
                <a:gd name="connsiteY1" fmla="*/ 121452 h 201966"/>
                <a:gd name="connsiteX2" fmla="*/ 884273 w 7220398"/>
                <a:gd name="connsiteY2" fmla="*/ 169391 h 201966"/>
                <a:gd name="connsiteX3" fmla="*/ 836321 w 7220398"/>
                <a:gd name="connsiteY3" fmla="*/ 121452 h 201966"/>
                <a:gd name="connsiteX4" fmla="*/ 884246 w 7220398"/>
                <a:gd name="connsiteY4" fmla="*/ 101599 h 201966"/>
                <a:gd name="connsiteX5" fmla="*/ 628020 w 7220398"/>
                <a:gd name="connsiteY5" fmla="*/ 50800 h 201966"/>
                <a:gd name="connsiteX6" fmla="*/ 684541 w 7220398"/>
                <a:gd name="connsiteY6" fmla="*/ 107306 h 201966"/>
                <a:gd name="connsiteX7" fmla="*/ 628020 w 7220398"/>
                <a:gd name="connsiteY7" fmla="*/ 163823 h 201966"/>
                <a:gd name="connsiteX8" fmla="*/ 571500 w 7220398"/>
                <a:gd name="connsiteY8" fmla="*/ 107306 h 201966"/>
                <a:gd name="connsiteX9" fmla="*/ 628020 w 7220398"/>
                <a:gd name="connsiteY9" fmla="*/ 50800 h 201966"/>
                <a:gd name="connsiteX10" fmla="*/ 488318 w 7220398"/>
                <a:gd name="connsiteY10" fmla="*/ 50800 h 201966"/>
                <a:gd name="connsiteX11" fmla="*/ 544837 w 7220398"/>
                <a:gd name="connsiteY11" fmla="*/ 107306 h 201966"/>
                <a:gd name="connsiteX12" fmla="*/ 488318 w 7220398"/>
                <a:gd name="connsiteY12" fmla="*/ 163823 h 201966"/>
                <a:gd name="connsiteX13" fmla="*/ 431800 w 7220398"/>
                <a:gd name="connsiteY13" fmla="*/ 107306 h 201966"/>
                <a:gd name="connsiteX14" fmla="*/ 488318 w 7220398"/>
                <a:gd name="connsiteY14" fmla="*/ 50800 h 201966"/>
                <a:gd name="connsiteX15" fmla="*/ 348620 w 7220398"/>
                <a:gd name="connsiteY15" fmla="*/ 50800 h 201966"/>
                <a:gd name="connsiteX16" fmla="*/ 405141 w 7220398"/>
                <a:gd name="connsiteY16" fmla="*/ 107306 h 201966"/>
                <a:gd name="connsiteX17" fmla="*/ 348620 w 7220398"/>
                <a:gd name="connsiteY17" fmla="*/ 163823 h 201966"/>
                <a:gd name="connsiteX18" fmla="*/ 292100 w 7220398"/>
                <a:gd name="connsiteY18" fmla="*/ 107306 h 201966"/>
                <a:gd name="connsiteX19" fmla="*/ 348620 w 7220398"/>
                <a:gd name="connsiteY19" fmla="*/ 50800 h 201966"/>
                <a:gd name="connsiteX20" fmla="*/ 196222 w 7220398"/>
                <a:gd name="connsiteY20" fmla="*/ 50800 h 201966"/>
                <a:gd name="connsiteX21" fmla="*/ 252713 w 7220398"/>
                <a:gd name="connsiteY21" fmla="*/ 107306 h 201966"/>
                <a:gd name="connsiteX22" fmla="*/ 196222 w 7220398"/>
                <a:gd name="connsiteY22" fmla="*/ 163823 h 201966"/>
                <a:gd name="connsiteX23" fmla="*/ 139700 w 7220398"/>
                <a:gd name="connsiteY23" fmla="*/ 107306 h 201966"/>
                <a:gd name="connsiteX24" fmla="*/ 196222 w 7220398"/>
                <a:gd name="connsiteY24" fmla="*/ 50800 h 201966"/>
                <a:gd name="connsiteX25" fmla="*/ 56517 w 7220398"/>
                <a:gd name="connsiteY25" fmla="*/ 50800 h 201966"/>
                <a:gd name="connsiteX26" fmla="*/ 113013 w 7220398"/>
                <a:gd name="connsiteY26" fmla="*/ 107306 h 201966"/>
                <a:gd name="connsiteX27" fmla="*/ 56517 w 7220398"/>
                <a:gd name="connsiteY27" fmla="*/ 163823 h 201966"/>
                <a:gd name="connsiteX28" fmla="*/ 0 w 7220398"/>
                <a:gd name="connsiteY28" fmla="*/ 107306 h 201966"/>
                <a:gd name="connsiteX29" fmla="*/ 56517 w 7220398"/>
                <a:gd name="connsiteY29" fmla="*/ 50800 h 201966"/>
                <a:gd name="connsiteX30" fmla="*/ 884231 w 7220398"/>
                <a:gd name="connsiteY30" fmla="*/ 50799 h 201966"/>
                <a:gd name="connsiteX31" fmla="*/ 968363 w 7220398"/>
                <a:gd name="connsiteY31" fmla="*/ 85665 h 201966"/>
                <a:gd name="connsiteX32" fmla="*/ 949994 w 7220398"/>
                <a:gd name="connsiteY32" fmla="*/ 104064 h 201966"/>
                <a:gd name="connsiteX33" fmla="*/ 818500 w 7220398"/>
                <a:gd name="connsiteY33" fmla="*/ 104064 h 201966"/>
                <a:gd name="connsiteX34" fmla="*/ 800100 w 7220398"/>
                <a:gd name="connsiteY34" fmla="*/ 85665 h 201966"/>
                <a:gd name="connsiteX35" fmla="*/ 884231 w 7220398"/>
                <a:gd name="connsiteY35" fmla="*/ 50799 h 201966"/>
                <a:gd name="connsiteX36" fmla="*/ 6760660 w 7220398"/>
                <a:gd name="connsiteY36" fmla="*/ 36283 h 201966"/>
                <a:gd name="connsiteX37" fmla="*/ 7080614 w 7220398"/>
                <a:gd name="connsiteY37" fmla="*/ 36283 h 201966"/>
                <a:gd name="connsiteX38" fmla="*/ 7088316 w 7220398"/>
                <a:gd name="connsiteY38" fmla="*/ 43991 h 201966"/>
                <a:gd name="connsiteX39" fmla="*/ 7088316 w 7220398"/>
                <a:gd name="connsiteY39" fmla="*/ 153938 h 201966"/>
                <a:gd name="connsiteX40" fmla="*/ 7080614 w 7220398"/>
                <a:gd name="connsiteY40" fmla="*/ 161645 h 201966"/>
                <a:gd name="connsiteX41" fmla="*/ 6760660 w 7220398"/>
                <a:gd name="connsiteY41" fmla="*/ 161645 h 201966"/>
                <a:gd name="connsiteX42" fmla="*/ 6752944 w 7220398"/>
                <a:gd name="connsiteY42" fmla="*/ 153938 h 201966"/>
                <a:gd name="connsiteX43" fmla="*/ 6752944 w 7220398"/>
                <a:gd name="connsiteY43" fmla="*/ 43991 h 201966"/>
                <a:gd name="connsiteX44" fmla="*/ 6760660 w 7220398"/>
                <a:gd name="connsiteY44" fmla="*/ 36283 h 201966"/>
                <a:gd name="connsiteX45" fmla="*/ 6750030 w 7220398"/>
                <a:gd name="connsiteY45" fmla="*/ 8275 h 201966"/>
                <a:gd name="connsiteX46" fmla="*/ 6726576 w 7220398"/>
                <a:gd name="connsiteY46" fmla="*/ 31726 h 201966"/>
                <a:gd name="connsiteX47" fmla="*/ 6726576 w 7220398"/>
                <a:gd name="connsiteY47" fmla="*/ 170241 h 201966"/>
                <a:gd name="connsiteX48" fmla="*/ 6750030 w 7220398"/>
                <a:gd name="connsiteY48" fmla="*/ 193691 h 201966"/>
                <a:gd name="connsiteX49" fmla="*/ 7153150 w 7220398"/>
                <a:gd name="connsiteY49" fmla="*/ 193691 h 201966"/>
                <a:gd name="connsiteX50" fmla="*/ 7176604 w 7220398"/>
                <a:gd name="connsiteY50" fmla="*/ 170241 h 201966"/>
                <a:gd name="connsiteX51" fmla="*/ 7176604 w 7220398"/>
                <a:gd name="connsiteY51" fmla="*/ 31726 h 201966"/>
                <a:gd name="connsiteX52" fmla="*/ 7153150 w 7220398"/>
                <a:gd name="connsiteY52" fmla="*/ 8275 h 201966"/>
                <a:gd name="connsiteX53" fmla="*/ 6750030 w 7220398"/>
                <a:gd name="connsiteY53" fmla="*/ 0 h 201966"/>
                <a:gd name="connsiteX54" fmla="*/ 7153150 w 7220398"/>
                <a:gd name="connsiteY54" fmla="*/ 0 h 201966"/>
                <a:gd name="connsiteX55" fmla="*/ 7184856 w 7220398"/>
                <a:gd name="connsiteY55" fmla="*/ 31726 h 201966"/>
                <a:gd name="connsiteX56" fmla="*/ 7184856 w 7220398"/>
                <a:gd name="connsiteY56" fmla="*/ 64134 h 201966"/>
                <a:gd name="connsiteX57" fmla="*/ 7220398 w 7220398"/>
                <a:gd name="connsiteY57" fmla="*/ 100983 h 201966"/>
                <a:gd name="connsiteX58" fmla="*/ 7184856 w 7220398"/>
                <a:gd name="connsiteY58" fmla="*/ 137833 h 201966"/>
                <a:gd name="connsiteX59" fmla="*/ 7184856 w 7220398"/>
                <a:gd name="connsiteY59" fmla="*/ 170241 h 201966"/>
                <a:gd name="connsiteX60" fmla="*/ 7153150 w 7220398"/>
                <a:gd name="connsiteY60" fmla="*/ 201966 h 201966"/>
                <a:gd name="connsiteX61" fmla="*/ 6750030 w 7220398"/>
                <a:gd name="connsiteY61" fmla="*/ 201966 h 201966"/>
                <a:gd name="connsiteX62" fmla="*/ 6718300 w 7220398"/>
                <a:gd name="connsiteY62" fmla="*/ 170241 h 201966"/>
                <a:gd name="connsiteX63" fmla="*/ 6718300 w 7220398"/>
                <a:gd name="connsiteY63" fmla="*/ 31726 h 201966"/>
                <a:gd name="connsiteX64" fmla="*/ 6750030 w 7220398"/>
                <a:gd name="connsiteY64" fmla="*/ 0 h 201966"/>
                <a:gd name="connsiteX65" fmla="*/ 881329 w 7220398"/>
                <a:gd name="connsiteY65" fmla="*/ 0 h 201966"/>
                <a:gd name="connsiteX66" fmla="*/ 1000659 w 7220398"/>
                <a:gd name="connsiteY66" fmla="*/ 49421 h 201966"/>
                <a:gd name="connsiteX67" fmla="*/ 982307 w 7220398"/>
                <a:gd name="connsiteY67" fmla="*/ 67782 h 201966"/>
                <a:gd name="connsiteX68" fmla="*/ 780319 w 7220398"/>
                <a:gd name="connsiteY68" fmla="*/ 67770 h 201966"/>
                <a:gd name="connsiteX69" fmla="*/ 762000 w 7220398"/>
                <a:gd name="connsiteY69" fmla="*/ 49421 h 201966"/>
                <a:gd name="connsiteX70" fmla="*/ 881329 w 7220398"/>
                <a:gd name="connsiteY70" fmla="*/ 0 h 20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220398" h="201966">
                  <a:moveTo>
                    <a:pt x="884246" y="101599"/>
                  </a:moveTo>
                  <a:cubicBezTo>
                    <a:pt x="901595" y="101599"/>
                    <a:pt x="918943" y="108217"/>
                    <a:pt x="932171" y="121452"/>
                  </a:cubicBezTo>
                  <a:lnTo>
                    <a:pt x="884273" y="169391"/>
                  </a:lnTo>
                  <a:lnTo>
                    <a:pt x="836321" y="121452"/>
                  </a:lnTo>
                  <a:cubicBezTo>
                    <a:pt x="849549" y="108217"/>
                    <a:pt x="866897" y="101599"/>
                    <a:pt x="884246" y="101599"/>
                  </a:cubicBezTo>
                  <a:close/>
                  <a:moveTo>
                    <a:pt x="628020" y="50800"/>
                  </a:moveTo>
                  <a:cubicBezTo>
                    <a:pt x="659217" y="50800"/>
                    <a:pt x="684541" y="76094"/>
                    <a:pt x="684541" y="107306"/>
                  </a:cubicBezTo>
                  <a:cubicBezTo>
                    <a:pt x="684541" y="138529"/>
                    <a:pt x="659217" y="163823"/>
                    <a:pt x="628020" y="163823"/>
                  </a:cubicBezTo>
                  <a:cubicBezTo>
                    <a:pt x="596798" y="163823"/>
                    <a:pt x="571500" y="138529"/>
                    <a:pt x="571500" y="107306"/>
                  </a:cubicBezTo>
                  <a:cubicBezTo>
                    <a:pt x="571500" y="76094"/>
                    <a:pt x="596798" y="50800"/>
                    <a:pt x="628020" y="50800"/>
                  </a:cubicBezTo>
                  <a:close/>
                  <a:moveTo>
                    <a:pt x="488318" y="50800"/>
                  </a:moveTo>
                  <a:cubicBezTo>
                    <a:pt x="519540" y="50800"/>
                    <a:pt x="544837" y="76094"/>
                    <a:pt x="544837" y="107306"/>
                  </a:cubicBezTo>
                  <a:cubicBezTo>
                    <a:pt x="544837" y="138529"/>
                    <a:pt x="519540" y="163823"/>
                    <a:pt x="488318" y="163823"/>
                  </a:cubicBezTo>
                  <a:cubicBezTo>
                    <a:pt x="457123" y="163823"/>
                    <a:pt x="431800" y="138529"/>
                    <a:pt x="431800" y="107306"/>
                  </a:cubicBezTo>
                  <a:cubicBezTo>
                    <a:pt x="431800" y="76094"/>
                    <a:pt x="457123" y="50800"/>
                    <a:pt x="488318" y="50800"/>
                  </a:cubicBezTo>
                  <a:close/>
                  <a:moveTo>
                    <a:pt x="348620" y="50800"/>
                  </a:moveTo>
                  <a:cubicBezTo>
                    <a:pt x="379817" y="50800"/>
                    <a:pt x="405141" y="76094"/>
                    <a:pt x="405141" y="107306"/>
                  </a:cubicBezTo>
                  <a:cubicBezTo>
                    <a:pt x="405141" y="138529"/>
                    <a:pt x="379817" y="163823"/>
                    <a:pt x="348620" y="163823"/>
                  </a:cubicBezTo>
                  <a:cubicBezTo>
                    <a:pt x="317398" y="163823"/>
                    <a:pt x="292100" y="138529"/>
                    <a:pt x="292100" y="107306"/>
                  </a:cubicBezTo>
                  <a:cubicBezTo>
                    <a:pt x="292100" y="76094"/>
                    <a:pt x="317398" y="50800"/>
                    <a:pt x="348620" y="50800"/>
                  </a:cubicBezTo>
                  <a:close/>
                  <a:moveTo>
                    <a:pt x="196222" y="50800"/>
                  </a:moveTo>
                  <a:cubicBezTo>
                    <a:pt x="227416" y="50800"/>
                    <a:pt x="252713" y="76094"/>
                    <a:pt x="252713" y="107306"/>
                  </a:cubicBezTo>
                  <a:cubicBezTo>
                    <a:pt x="252713" y="138529"/>
                    <a:pt x="227416" y="163823"/>
                    <a:pt x="196222" y="163823"/>
                  </a:cubicBezTo>
                  <a:cubicBezTo>
                    <a:pt x="164971" y="163823"/>
                    <a:pt x="139700" y="138529"/>
                    <a:pt x="139700" y="107306"/>
                  </a:cubicBezTo>
                  <a:cubicBezTo>
                    <a:pt x="139700" y="76094"/>
                    <a:pt x="164971" y="50800"/>
                    <a:pt x="196222" y="50800"/>
                  </a:cubicBezTo>
                  <a:close/>
                  <a:moveTo>
                    <a:pt x="56517" y="50800"/>
                  </a:moveTo>
                  <a:cubicBezTo>
                    <a:pt x="87742" y="50800"/>
                    <a:pt x="113013" y="76094"/>
                    <a:pt x="113013" y="107306"/>
                  </a:cubicBezTo>
                  <a:cubicBezTo>
                    <a:pt x="113013" y="138529"/>
                    <a:pt x="87742" y="163823"/>
                    <a:pt x="56517" y="163823"/>
                  </a:cubicBezTo>
                  <a:cubicBezTo>
                    <a:pt x="25297" y="163823"/>
                    <a:pt x="0" y="138529"/>
                    <a:pt x="0" y="107306"/>
                  </a:cubicBezTo>
                  <a:cubicBezTo>
                    <a:pt x="0" y="76094"/>
                    <a:pt x="25297" y="50800"/>
                    <a:pt x="56517" y="50800"/>
                  </a:cubicBezTo>
                  <a:close/>
                  <a:moveTo>
                    <a:pt x="884231" y="50799"/>
                  </a:moveTo>
                  <a:cubicBezTo>
                    <a:pt x="914686" y="50799"/>
                    <a:pt x="945141" y="62421"/>
                    <a:pt x="968363" y="85665"/>
                  </a:cubicBezTo>
                  <a:lnTo>
                    <a:pt x="949994" y="104064"/>
                  </a:lnTo>
                  <a:cubicBezTo>
                    <a:pt x="913678" y="67746"/>
                    <a:pt x="854785" y="67746"/>
                    <a:pt x="818500" y="104064"/>
                  </a:cubicBezTo>
                  <a:lnTo>
                    <a:pt x="800100" y="85665"/>
                  </a:lnTo>
                  <a:cubicBezTo>
                    <a:pt x="823322" y="62421"/>
                    <a:pt x="853777" y="50799"/>
                    <a:pt x="884231" y="50799"/>
                  </a:cubicBezTo>
                  <a:close/>
                  <a:moveTo>
                    <a:pt x="6760660" y="36283"/>
                  </a:moveTo>
                  <a:lnTo>
                    <a:pt x="7080614" y="36283"/>
                  </a:lnTo>
                  <a:cubicBezTo>
                    <a:pt x="7084854" y="36283"/>
                    <a:pt x="7088316" y="39748"/>
                    <a:pt x="7088316" y="43991"/>
                  </a:cubicBezTo>
                  <a:lnTo>
                    <a:pt x="7088316" y="153938"/>
                  </a:lnTo>
                  <a:cubicBezTo>
                    <a:pt x="7088316" y="158180"/>
                    <a:pt x="7084854" y="161645"/>
                    <a:pt x="7080614" y="161645"/>
                  </a:cubicBezTo>
                  <a:cubicBezTo>
                    <a:pt x="7080614" y="161645"/>
                    <a:pt x="6760660" y="161645"/>
                    <a:pt x="6760660" y="161645"/>
                  </a:cubicBezTo>
                  <a:cubicBezTo>
                    <a:pt x="6756406" y="161645"/>
                    <a:pt x="6752944" y="158180"/>
                    <a:pt x="6752944" y="153938"/>
                  </a:cubicBezTo>
                  <a:lnTo>
                    <a:pt x="6752944" y="43991"/>
                  </a:lnTo>
                  <a:cubicBezTo>
                    <a:pt x="6752944" y="39748"/>
                    <a:pt x="6756406" y="36283"/>
                    <a:pt x="6760660" y="36283"/>
                  </a:cubicBezTo>
                  <a:close/>
                  <a:moveTo>
                    <a:pt x="6750030" y="8275"/>
                  </a:moveTo>
                  <a:cubicBezTo>
                    <a:pt x="6737106" y="8275"/>
                    <a:pt x="6726576" y="18785"/>
                    <a:pt x="6726576" y="31726"/>
                  </a:cubicBezTo>
                  <a:lnTo>
                    <a:pt x="6726576" y="170241"/>
                  </a:lnTo>
                  <a:cubicBezTo>
                    <a:pt x="6726576" y="183172"/>
                    <a:pt x="6737106" y="193691"/>
                    <a:pt x="6750030" y="193691"/>
                  </a:cubicBezTo>
                  <a:lnTo>
                    <a:pt x="7153150" y="193691"/>
                  </a:lnTo>
                  <a:cubicBezTo>
                    <a:pt x="7166098" y="193691"/>
                    <a:pt x="7176604" y="183172"/>
                    <a:pt x="7176604" y="170241"/>
                  </a:cubicBezTo>
                  <a:cubicBezTo>
                    <a:pt x="7176604" y="170241"/>
                    <a:pt x="7176604" y="31726"/>
                    <a:pt x="7176604" y="31726"/>
                  </a:cubicBezTo>
                  <a:cubicBezTo>
                    <a:pt x="7176604" y="18785"/>
                    <a:pt x="7166098" y="8275"/>
                    <a:pt x="7153150" y="8275"/>
                  </a:cubicBezTo>
                  <a:close/>
                  <a:moveTo>
                    <a:pt x="6750030" y="0"/>
                  </a:moveTo>
                  <a:lnTo>
                    <a:pt x="7153150" y="0"/>
                  </a:lnTo>
                  <a:cubicBezTo>
                    <a:pt x="7170630" y="0"/>
                    <a:pt x="7184856" y="14222"/>
                    <a:pt x="7184856" y="31726"/>
                  </a:cubicBezTo>
                  <a:lnTo>
                    <a:pt x="7184856" y="64134"/>
                  </a:lnTo>
                  <a:cubicBezTo>
                    <a:pt x="7204614" y="65031"/>
                    <a:pt x="7220398" y="81030"/>
                    <a:pt x="7220398" y="100983"/>
                  </a:cubicBezTo>
                  <a:cubicBezTo>
                    <a:pt x="7220398" y="120927"/>
                    <a:pt x="7204614" y="136935"/>
                    <a:pt x="7184856" y="137833"/>
                  </a:cubicBezTo>
                  <a:lnTo>
                    <a:pt x="7184856" y="170241"/>
                  </a:lnTo>
                  <a:cubicBezTo>
                    <a:pt x="7184856" y="187744"/>
                    <a:pt x="7170630" y="201966"/>
                    <a:pt x="7153150" y="201966"/>
                  </a:cubicBezTo>
                  <a:lnTo>
                    <a:pt x="6750030" y="201966"/>
                  </a:lnTo>
                  <a:cubicBezTo>
                    <a:pt x="6732526" y="201966"/>
                    <a:pt x="6718300" y="187744"/>
                    <a:pt x="6718300" y="170241"/>
                  </a:cubicBezTo>
                  <a:lnTo>
                    <a:pt x="6718300" y="31726"/>
                  </a:lnTo>
                  <a:cubicBezTo>
                    <a:pt x="6718300" y="14222"/>
                    <a:pt x="6732526" y="0"/>
                    <a:pt x="6750030" y="0"/>
                  </a:cubicBezTo>
                  <a:close/>
                  <a:moveTo>
                    <a:pt x="881329" y="0"/>
                  </a:moveTo>
                  <a:cubicBezTo>
                    <a:pt x="924520" y="0"/>
                    <a:pt x="967711" y="16474"/>
                    <a:pt x="1000659" y="49421"/>
                  </a:cubicBezTo>
                  <a:lnTo>
                    <a:pt x="982307" y="67782"/>
                  </a:lnTo>
                  <a:cubicBezTo>
                    <a:pt x="926553" y="12002"/>
                    <a:pt x="836106" y="12002"/>
                    <a:pt x="780319" y="67770"/>
                  </a:cubicBezTo>
                  <a:cubicBezTo>
                    <a:pt x="780319" y="67770"/>
                    <a:pt x="762000" y="49421"/>
                    <a:pt x="762000" y="49421"/>
                  </a:cubicBezTo>
                  <a:cubicBezTo>
                    <a:pt x="794948" y="16474"/>
                    <a:pt x="838139" y="0"/>
                    <a:pt x="881329" y="0"/>
                  </a:cubicBezTo>
                  <a:close/>
                </a:path>
              </a:pathLst>
            </a:custGeom>
            <a:solidFill>
              <a:srgbClr val="000000"/>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40" name="Shape 23"/>
            <p:cNvSpPr/>
            <p:nvPr/>
          </p:nvSpPr>
          <p:spPr>
            <a:xfrm>
              <a:off x="18245261"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41" name="Shape 24"/>
            <p:cNvSpPr/>
            <p:nvPr/>
          </p:nvSpPr>
          <p:spPr>
            <a:xfrm>
              <a:off x="18223908" y="635356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42" name="Shape 25"/>
            <p:cNvSpPr/>
            <p:nvPr/>
          </p:nvSpPr>
          <p:spPr>
            <a:xfrm>
              <a:off x="18266614" y="5093736"/>
              <a:ext cx="26590" cy="5782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43" name="Shape 26"/>
            <p:cNvSpPr/>
            <p:nvPr/>
          </p:nvSpPr>
          <p:spPr>
            <a:xfrm>
              <a:off x="18255938" y="5093736"/>
              <a:ext cx="13295" cy="5779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0997"/>
                  </a:lnTo>
                  <a:lnTo>
                    <a:pt x="0" y="604"/>
                  </a:lnTo>
                  <a:cubicBezTo>
                    <a:pt x="0" y="604"/>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44" name="Shape 27"/>
            <p:cNvSpPr/>
            <p:nvPr/>
          </p:nvSpPr>
          <p:spPr>
            <a:xfrm>
              <a:off x="18245261" y="7698808"/>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45" name="Shape 28"/>
            <p:cNvSpPr/>
            <p:nvPr/>
          </p:nvSpPr>
          <p:spPr>
            <a:xfrm>
              <a:off x="18223908" y="7698808"/>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46" name="Shape 29"/>
            <p:cNvSpPr/>
            <p:nvPr/>
          </p:nvSpPr>
          <p:spPr>
            <a:xfrm>
              <a:off x="25419887"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47" name="Shape 30"/>
            <p:cNvSpPr/>
            <p:nvPr/>
          </p:nvSpPr>
          <p:spPr>
            <a:xfrm>
              <a:off x="25467142" y="635514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559"/>
                  </a:lnTo>
                  <a:lnTo>
                    <a:pt x="21600" y="21041"/>
                  </a:lnTo>
                  <a:cubicBezTo>
                    <a:pt x="21600" y="21041"/>
                    <a:pt x="0" y="21600"/>
                    <a:pt x="0" y="2160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48" name="Shape 31"/>
            <p:cNvSpPr/>
            <p:nvPr/>
          </p:nvSpPr>
          <p:spPr>
            <a:xfrm>
              <a:off x="20594097" y="4036760"/>
              <a:ext cx="241079" cy="24109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7" y="21600"/>
                    <a:pt x="10801" y="21600"/>
                  </a:cubicBezTo>
                  <a:cubicBezTo>
                    <a:pt x="4836" y="21600"/>
                    <a:pt x="0" y="16765"/>
                    <a:pt x="0" y="10800"/>
                  </a:cubicBezTo>
                  <a:cubicBezTo>
                    <a:pt x="0" y="4835"/>
                    <a:pt x="4836" y="0"/>
                    <a:pt x="10801" y="0"/>
                  </a:cubicBezTo>
                  <a:cubicBezTo>
                    <a:pt x="16767" y="0"/>
                    <a:pt x="21600" y="4835"/>
                    <a:pt x="21600" y="10800"/>
                  </a:cubicBezTo>
                  <a:close/>
                </a:path>
              </a:pathLst>
            </a:custGeom>
            <a:gradFill>
              <a:gsLst>
                <a:gs pos="5000">
                  <a:srgbClr val="222729"/>
                </a:gs>
                <a:gs pos="96010">
                  <a:srgbClr val="7D7F7F"/>
                </a:gs>
              </a:gsLst>
              <a:lin ang="3265368"/>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49" name="Shape 32"/>
            <p:cNvSpPr/>
            <p:nvPr/>
          </p:nvSpPr>
          <p:spPr>
            <a:xfrm>
              <a:off x="20658156" y="4090143"/>
              <a:ext cx="129247" cy="1292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1"/>
                  </a:moveTo>
                  <a:cubicBezTo>
                    <a:pt x="21600" y="16764"/>
                    <a:pt x="16767" y="21600"/>
                    <a:pt x="10802" y="21600"/>
                  </a:cubicBezTo>
                  <a:cubicBezTo>
                    <a:pt x="4837" y="21600"/>
                    <a:pt x="0" y="16764"/>
                    <a:pt x="0" y="10801"/>
                  </a:cubicBezTo>
                  <a:cubicBezTo>
                    <a:pt x="0" y="4836"/>
                    <a:pt x="4837" y="0"/>
                    <a:pt x="10802" y="0"/>
                  </a:cubicBezTo>
                  <a:cubicBezTo>
                    <a:pt x="16767" y="0"/>
                    <a:pt x="21600" y="4836"/>
                    <a:pt x="21600" y="10801"/>
                  </a:cubicBezTo>
                  <a:close/>
                </a:path>
              </a:pathLst>
            </a:custGeom>
            <a:solidFill>
              <a:srgbClr val="080A0A"/>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50" name="Shape 33"/>
            <p:cNvSpPr/>
            <p:nvPr/>
          </p:nvSpPr>
          <p:spPr>
            <a:xfrm>
              <a:off x="20668833" y="4100819"/>
              <a:ext cx="111876" cy="11187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4"/>
                    <a:pt x="16764" y="21600"/>
                    <a:pt x="10800" y="21600"/>
                  </a:cubicBezTo>
                  <a:cubicBezTo>
                    <a:pt x="4836" y="21600"/>
                    <a:pt x="0" y="16764"/>
                    <a:pt x="0" y="10800"/>
                  </a:cubicBezTo>
                  <a:cubicBezTo>
                    <a:pt x="0" y="4836"/>
                    <a:pt x="4836" y="0"/>
                    <a:pt x="10800" y="0"/>
                  </a:cubicBezTo>
                  <a:cubicBezTo>
                    <a:pt x="16764" y="0"/>
                    <a:pt x="21600" y="4836"/>
                    <a:pt x="21600" y="10800"/>
                  </a:cubicBezTo>
                  <a:close/>
                </a:path>
              </a:pathLst>
            </a:custGeom>
            <a:gradFill>
              <a:gsLst>
                <a:gs pos="7000">
                  <a:srgbClr val="39669E"/>
                </a:gs>
                <a:gs pos="90979">
                  <a:srgbClr val="294C7E"/>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51" name="Shape 34"/>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solidFill>
              <a:srgbClr val="000000"/>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52" name="Shape 35"/>
            <p:cNvSpPr/>
            <p:nvPr/>
          </p:nvSpPr>
          <p:spPr>
            <a:xfrm>
              <a:off x="21277395" y="4100819"/>
              <a:ext cx="1159539" cy="116724"/>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4"/>
                    <a:pt x="311" y="10800"/>
                  </a:cubicBezTo>
                  <a:cubicBezTo>
                    <a:pt x="311" y="6337"/>
                    <a:pt x="729" y="2705"/>
                    <a:pt x="1242" y="2705"/>
                  </a:cubicBezTo>
                  <a:lnTo>
                    <a:pt x="20358" y="2705"/>
                  </a:lnTo>
                  <a:cubicBezTo>
                    <a:pt x="20871" y="2705"/>
                    <a:pt x="21289" y="6337"/>
                    <a:pt x="21289" y="10800"/>
                  </a:cubicBezTo>
                  <a:cubicBezTo>
                    <a:pt x="21289" y="15264"/>
                    <a:pt x="20871" y="18895"/>
                    <a:pt x="20358" y="18895"/>
                  </a:cubicBezTo>
                  <a:close/>
                  <a:moveTo>
                    <a:pt x="20358" y="0"/>
                  </a:moveTo>
                  <a:lnTo>
                    <a:pt x="1242" y="0"/>
                  </a:lnTo>
                  <a:cubicBezTo>
                    <a:pt x="556" y="0"/>
                    <a:pt x="0" y="4834"/>
                    <a:pt x="0" y="10800"/>
                  </a:cubicBezTo>
                  <a:cubicBezTo>
                    <a:pt x="0" y="16766"/>
                    <a:pt x="556" y="21600"/>
                    <a:pt x="1242" y="21600"/>
                  </a:cubicBezTo>
                  <a:lnTo>
                    <a:pt x="20358" y="21600"/>
                  </a:lnTo>
                  <a:cubicBezTo>
                    <a:pt x="21044" y="21600"/>
                    <a:pt x="21600" y="16766"/>
                    <a:pt x="21600" y="10800"/>
                  </a:cubicBezTo>
                  <a:cubicBezTo>
                    <a:pt x="21600" y="4834"/>
                    <a:pt x="21044" y="0"/>
                    <a:pt x="20358" y="0"/>
                  </a:cubicBezTo>
                  <a:close/>
                </a:path>
              </a:pathLst>
            </a:custGeom>
            <a:gradFill>
              <a:gsLst>
                <a:gs pos="18000">
                  <a:srgbClr val="A38A5C"/>
                </a:gs>
                <a:gs pos="58000">
                  <a:srgbClr val="D6B99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54" name="Shape 37"/>
            <p:cNvSpPr/>
            <p:nvPr/>
          </p:nvSpPr>
          <p:spPr>
            <a:xfrm>
              <a:off x="18287967" y="16528293"/>
              <a:ext cx="116882" cy="2124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D6B99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grpSp>
      <p:pic>
        <p:nvPicPr>
          <p:cNvPr id="61" name="图片占位符 60" descr="C:\Users\Administrator\Desktop\内容图片素材\商务\audit-3229739_960_720.jpgaudit-3229739_960_720"/>
          <p:cNvPicPr>
            <a:picLocks noGrp="1" noChangeAspect="1"/>
          </p:cNvPicPr>
          <p:nvPr>
            <p:ph type="pic" sz="quarter" idx="14"/>
          </p:nvPr>
        </p:nvPicPr>
        <p:blipFill>
          <a:blip r:embed="rId4">
            <a:extLst>
              <a:ext uri="{BEBA8EAE-BF5A-486C-A8C5-ECC9F3942E4B}">
                <a14:imgProps xmlns:a14="http://schemas.microsoft.com/office/drawing/2010/main">
                  <a14:imgLayer r:embed="rId5">
                    <a14:imgEffect>
                      <a14:colorTemperature colorTemp="5300"/>
                    </a14:imgEffect>
                  </a14:imgLayer>
                </a14:imgProps>
              </a:ext>
            </a:extLst>
          </a:blip>
          <a:srcRect r="61272"/>
          <a:stretch>
            <a:fillRect/>
          </a:stretch>
        </p:blipFill>
        <p:spPr>
          <a:xfrm>
            <a:off x="2889885" y="1267777"/>
            <a:ext cx="1493044" cy="2603183"/>
          </a:xfrm>
          <a:prstGeom prst="rect">
            <a:avLst/>
          </a:prstGeom>
        </p:spPr>
      </p:pic>
      <p:pic>
        <p:nvPicPr>
          <p:cNvPr id="62" name="图片占位符 61" descr="C:\Users\Administrator\Desktop\内容图片素材\商务\computer-2982270_960_720.jpgcomputer-2982270_960_720"/>
          <p:cNvPicPr>
            <a:picLocks noGrp="1" noChangeAspect="1"/>
          </p:cNvPicPr>
          <p:nvPr>
            <p:ph type="pic" sz="quarter" idx="12"/>
          </p:nvPr>
        </p:nvPicPr>
        <p:blipFill>
          <a:blip r:embed="rId6">
            <a:extLst>
              <a:ext uri="{BEBA8EAE-BF5A-486C-A8C5-ECC9F3942E4B}">
                <a14:imgProps xmlns:a14="http://schemas.microsoft.com/office/drawing/2010/main">
                  <a14:imgLayer r:embed="rId7">
                    <a14:imgEffect>
                      <a14:colorTemperature colorTemp="5900"/>
                    </a14:imgEffect>
                  </a14:imgLayer>
                </a14:imgProps>
              </a:ext>
            </a:extLst>
          </a:blip>
          <a:srcRect r="68282"/>
          <a:stretch>
            <a:fillRect/>
          </a:stretch>
        </p:blipFill>
        <p:spPr>
          <a:xfrm>
            <a:off x="1594009" y="1409224"/>
            <a:ext cx="1203484" cy="2461736"/>
          </a:xfrm>
          <a:prstGeom prst="rect">
            <a:avLst/>
          </a:prstGeom>
        </p:spPr>
      </p:pic>
      <p:grpSp>
        <p:nvGrpSpPr>
          <p:cNvPr id="85" name="组合 84">
            <a:extLst>
              <a:ext uri="{FF2B5EF4-FFF2-40B4-BE49-F238E27FC236}">
                <a16:creationId xmlns:a16="http://schemas.microsoft.com/office/drawing/2014/main" id="{D063623D-54E6-46B4-90D9-99759D4EAC0A}"/>
              </a:ext>
            </a:extLst>
          </p:cNvPr>
          <p:cNvGrpSpPr/>
          <p:nvPr/>
        </p:nvGrpSpPr>
        <p:grpSpPr>
          <a:xfrm>
            <a:off x="4059077" y="180499"/>
            <a:ext cx="1108234" cy="526732"/>
            <a:chOff x="8897" y="-1980"/>
            <a:chExt cx="2327" cy="1106"/>
          </a:xfrm>
        </p:grpSpPr>
        <p:grpSp>
          <p:nvGrpSpPr>
            <p:cNvPr id="91" name="组合 90">
              <a:extLst>
                <a:ext uri="{FF2B5EF4-FFF2-40B4-BE49-F238E27FC236}">
                  <a16:creationId xmlns:a16="http://schemas.microsoft.com/office/drawing/2014/main" id="{8F295CA8-53B7-4D14-B77A-9860D199A9D3}"/>
                </a:ext>
              </a:extLst>
            </p:cNvPr>
            <p:cNvGrpSpPr/>
            <p:nvPr/>
          </p:nvGrpSpPr>
          <p:grpSpPr>
            <a:xfrm>
              <a:off x="8897" y="-1980"/>
              <a:ext cx="2327" cy="1106"/>
              <a:chOff x="5357482" y="254000"/>
              <a:chExt cx="1477039" cy="701710"/>
            </a:xfrm>
          </p:grpSpPr>
          <p:sp>
            <p:nvSpPr>
              <p:cNvPr id="93" name="矩形 92">
                <a:extLst>
                  <a:ext uri="{FF2B5EF4-FFF2-40B4-BE49-F238E27FC236}">
                    <a16:creationId xmlns:a16="http://schemas.microsoft.com/office/drawing/2014/main" id="{70E7BEC0-8613-46A4-BE99-4C55FF3E6846}"/>
                  </a:ext>
                </a:extLst>
              </p:cNvPr>
              <p:cNvSpPr/>
              <p:nvPr/>
            </p:nvSpPr>
            <p:spPr>
              <a:xfrm>
                <a:off x="5357482" y="254000"/>
                <a:ext cx="1477039" cy="566037"/>
              </a:xfrm>
              <a:prstGeom prst="rect">
                <a:avLst/>
              </a:prstGeom>
            </p:spPr>
            <p:txBody>
              <a:bodyPr wrap="none">
                <a:spAutoFit/>
              </a:bodyPr>
              <a:lstStyle/>
              <a:p>
                <a:pPr algn="ctr">
                  <a:lnSpc>
                    <a:spcPct val="120000"/>
                  </a:lnSpc>
                </a:pPr>
                <a:r>
                  <a:rPr lang="zh-CN" altLang="en-US" sz="1800" dirty="0">
                    <a:solidFill>
                      <a:schemeClr val="tx1">
                        <a:lumMod val="75000"/>
                        <a:lumOff val="25000"/>
                      </a:schemeClr>
                    </a:solidFill>
                    <a:cs typeface="+mn-ea"/>
                    <a:sym typeface="+mn-lt"/>
                  </a:rPr>
                  <a:t>输入标题</a:t>
                </a:r>
              </a:p>
            </p:txBody>
          </p:sp>
          <p:sp>
            <p:nvSpPr>
              <p:cNvPr id="94" name="矩形 93">
                <a:extLst>
                  <a:ext uri="{FF2B5EF4-FFF2-40B4-BE49-F238E27FC236}">
                    <a16:creationId xmlns:a16="http://schemas.microsoft.com/office/drawing/2014/main" id="{A5395DD6-ADAB-4560-93EE-A915E8C8A731}"/>
                  </a:ext>
                </a:extLst>
              </p:cNvPr>
              <p:cNvSpPr/>
              <p:nvPr/>
            </p:nvSpPr>
            <p:spPr>
              <a:xfrm>
                <a:off x="5395027" y="668589"/>
                <a:ext cx="1401946" cy="287121"/>
              </a:xfrm>
              <a:prstGeom prst="rect">
                <a:avLst/>
              </a:prstGeom>
            </p:spPr>
            <p:txBody>
              <a:bodyPr wrap="none">
                <a:spAutoFit/>
              </a:bodyPr>
              <a:lstStyle/>
              <a:p>
                <a:pPr algn="ctr"/>
                <a:r>
                  <a:rPr lang="zh-CN" altLang="en-US" sz="800" dirty="0">
                    <a:solidFill>
                      <a:schemeClr val="tx1">
                        <a:lumMod val="75000"/>
                        <a:lumOff val="25000"/>
                      </a:schemeClr>
                    </a:solidFill>
                    <a:cs typeface="+mn-ea"/>
                    <a:sym typeface="+mn-lt"/>
                  </a:rPr>
                  <a:t>Add your title here pleases</a:t>
                </a:r>
              </a:p>
            </p:txBody>
          </p:sp>
        </p:grpSp>
        <p:cxnSp>
          <p:nvCxnSpPr>
            <p:cNvPr id="92" name="直接连接符 91">
              <a:extLst>
                <a:ext uri="{FF2B5EF4-FFF2-40B4-BE49-F238E27FC236}">
                  <a16:creationId xmlns:a16="http://schemas.microsoft.com/office/drawing/2014/main" id="{2A7F7C14-0713-46A9-AEC9-813A50C10E92}"/>
                </a:ext>
              </a:extLst>
            </p:cNvPr>
            <p:cNvCxnSpPr/>
            <p:nvPr/>
          </p:nvCxnSpPr>
          <p:spPr>
            <a:xfrm>
              <a:off x="9859" y="-1980"/>
              <a:ext cx="39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p:tgtEl>
                                          <p:spTgt spid="6"/>
                                        </p:tgtEl>
                                        <p:attrNameLst>
                                          <p:attrName>ppt_x</p:attrName>
                                        </p:attrNameLst>
                                      </p:cBhvr>
                                      <p:tavLst>
                                        <p:tav tm="0">
                                          <p:val>
                                            <p:strVal val="#ppt_x+#ppt_w*1.125000"/>
                                          </p:val>
                                        </p:tav>
                                        <p:tav tm="100000">
                                          <p:val>
                                            <p:strVal val="#ppt_x"/>
                                          </p:val>
                                        </p:tav>
                                      </p:tavLst>
                                    </p:anim>
                                    <p:animEffect transition="in" filter="wipe(left)">
                                      <p:cBhvr>
                                        <p:cTn id="11" dur="500"/>
                                        <p:tgtEl>
                                          <p:spTgt spid="6"/>
                                        </p:tgtEl>
                                      </p:cBhvr>
                                    </p:animEffect>
                                  </p:childTnLst>
                                </p:cTn>
                              </p:par>
                              <p:par>
                                <p:cTn id="12" presetID="12" presetClass="entr" presetSubtype="8" fill="hold"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p:tgtEl>
                                          <p:spTgt spid="31"/>
                                        </p:tgtEl>
                                        <p:attrNameLst>
                                          <p:attrName>ppt_x</p:attrName>
                                        </p:attrNameLst>
                                      </p:cBhvr>
                                      <p:tavLst>
                                        <p:tav tm="0">
                                          <p:val>
                                            <p:strVal val="#ppt_x-#ppt_w*1.125000"/>
                                          </p:val>
                                        </p:tav>
                                        <p:tav tm="100000">
                                          <p:val>
                                            <p:strVal val="#ppt_x"/>
                                          </p:val>
                                        </p:tav>
                                      </p:tavLst>
                                    </p:anim>
                                    <p:animEffect transition="in" filter="wipe(right)">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wipe(left)">
                                      <p:cBhvr>
                                        <p:cTn id="20" dur="500"/>
                                        <p:tgtEl>
                                          <p:spTgt spid="7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500"/>
                                        <p:tgtEl>
                                          <p:spTgt spid="7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500"/>
                                        <p:tgtEl>
                                          <p:spTgt spid="7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500"/>
                                        <p:tgtEl>
                                          <p:spTgt spid="7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wipe(left)">
                                      <p:cBhvr>
                                        <p:cTn id="35" dur="500"/>
                                        <p:tgtEl>
                                          <p:spTgt spid="7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wipe(left)">
                                      <p:cBhvr>
                                        <p:cTn id="38" dur="500"/>
                                        <p:tgtEl>
                                          <p:spTgt spid="7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left)">
                                      <p:cBhvr>
                                        <p:cTn id="44" dur="500"/>
                                        <p:tgtEl>
                                          <p:spTgt spid="80"/>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animEffect transition="in" filter="fade">
                                      <p:cBhvr>
                                        <p:cTn id="51" dur="500"/>
                                        <p:tgtEl>
                                          <p:spTgt spid="81"/>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 calcmode="lin" valueType="num">
                                      <p:cBhvr>
                                        <p:cTn id="54" dur="500" fill="hold"/>
                                        <p:tgtEl>
                                          <p:spTgt spid="82"/>
                                        </p:tgtEl>
                                        <p:attrNameLst>
                                          <p:attrName>ppt_w</p:attrName>
                                        </p:attrNameLst>
                                      </p:cBhvr>
                                      <p:tavLst>
                                        <p:tav tm="0">
                                          <p:val>
                                            <p:fltVal val="0"/>
                                          </p:val>
                                        </p:tav>
                                        <p:tav tm="100000">
                                          <p:val>
                                            <p:strVal val="#ppt_w"/>
                                          </p:val>
                                        </p:tav>
                                      </p:tavLst>
                                    </p:anim>
                                    <p:anim calcmode="lin" valueType="num">
                                      <p:cBhvr>
                                        <p:cTn id="55" dur="500" fill="hold"/>
                                        <p:tgtEl>
                                          <p:spTgt spid="82"/>
                                        </p:tgtEl>
                                        <p:attrNameLst>
                                          <p:attrName>ppt_h</p:attrName>
                                        </p:attrNameLst>
                                      </p:cBhvr>
                                      <p:tavLst>
                                        <p:tav tm="0">
                                          <p:val>
                                            <p:fltVal val="0"/>
                                          </p:val>
                                        </p:tav>
                                        <p:tav tm="100000">
                                          <p:val>
                                            <p:strVal val="#ppt_h"/>
                                          </p:val>
                                        </p:tav>
                                      </p:tavLst>
                                    </p:anim>
                                    <p:animEffect transition="in" filter="fade">
                                      <p:cBhvr>
                                        <p:cTn id="56" dur="500"/>
                                        <p:tgtEl>
                                          <p:spTgt spid="8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83"/>
                                        </p:tgtEl>
                                        <p:attrNameLst>
                                          <p:attrName>style.visibility</p:attrName>
                                        </p:attrNameLst>
                                      </p:cBhvr>
                                      <p:to>
                                        <p:strVal val="visible"/>
                                      </p:to>
                                    </p:set>
                                    <p:anim calcmode="lin" valueType="num">
                                      <p:cBhvr>
                                        <p:cTn id="59" dur="500" fill="hold"/>
                                        <p:tgtEl>
                                          <p:spTgt spid="83"/>
                                        </p:tgtEl>
                                        <p:attrNameLst>
                                          <p:attrName>ppt_w</p:attrName>
                                        </p:attrNameLst>
                                      </p:cBhvr>
                                      <p:tavLst>
                                        <p:tav tm="0">
                                          <p:val>
                                            <p:fltVal val="0"/>
                                          </p:val>
                                        </p:tav>
                                        <p:tav tm="100000">
                                          <p:val>
                                            <p:strVal val="#ppt_w"/>
                                          </p:val>
                                        </p:tav>
                                      </p:tavLst>
                                    </p:anim>
                                    <p:anim calcmode="lin" valueType="num">
                                      <p:cBhvr>
                                        <p:cTn id="60" dur="500" fill="hold"/>
                                        <p:tgtEl>
                                          <p:spTgt spid="83"/>
                                        </p:tgtEl>
                                        <p:attrNameLst>
                                          <p:attrName>ppt_h</p:attrName>
                                        </p:attrNameLst>
                                      </p:cBhvr>
                                      <p:tavLst>
                                        <p:tav tm="0">
                                          <p:val>
                                            <p:fltVal val="0"/>
                                          </p:val>
                                        </p:tav>
                                        <p:tav tm="100000">
                                          <p:val>
                                            <p:strVal val="#ppt_h"/>
                                          </p:val>
                                        </p:tav>
                                      </p:tavLst>
                                    </p:anim>
                                    <p:animEffect transition="in" filter="fade">
                                      <p:cBhvr>
                                        <p:cTn id="61" dur="500"/>
                                        <p:tgtEl>
                                          <p:spTgt spid="83"/>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84"/>
                                        </p:tgtEl>
                                        <p:attrNameLst>
                                          <p:attrName>style.visibility</p:attrName>
                                        </p:attrNameLst>
                                      </p:cBhvr>
                                      <p:to>
                                        <p:strVal val="visible"/>
                                      </p:to>
                                    </p:set>
                                    <p:anim calcmode="lin" valueType="num">
                                      <p:cBhvr>
                                        <p:cTn id="64" dur="500" fill="hold"/>
                                        <p:tgtEl>
                                          <p:spTgt spid="84"/>
                                        </p:tgtEl>
                                        <p:attrNameLst>
                                          <p:attrName>ppt_w</p:attrName>
                                        </p:attrNameLst>
                                      </p:cBhvr>
                                      <p:tavLst>
                                        <p:tav tm="0">
                                          <p:val>
                                            <p:fltVal val="0"/>
                                          </p:val>
                                        </p:tav>
                                        <p:tav tm="100000">
                                          <p:val>
                                            <p:strVal val="#ppt_w"/>
                                          </p:val>
                                        </p:tav>
                                      </p:tavLst>
                                    </p:anim>
                                    <p:anim calcmode="lin" valueType="num">
                                      <p:cBhvr>
                                        <p:cTn id="65" dur="500" fill="hold"/>
                                        <p:tgtEl>
                                          <p:spTgt spid="84"/>
                                        </p:tgtEl>
                                        <p:attrNameLst>
                                          <p:attrName>ppt_h</p:attrName>
                                        </p:attrNameLst>
                                      </p:cBhvr>
                                      <p:tavLst>
                                        <p:tav tm="0">
                                          <p:val>
                                            <p:fltVal val="0"/>
                                          </p:val>
                                        </p:tav>
                                        <p:tav tm="100000">
                                          <p:val>
                                            <p:strVal val="#ppt_h"/>
                                          </p:val>
                                        </p:tav>
                                      </p:tavLst>
                                    </p:anim>
                                    <p:animEffect transition="in" filter="fade">
                                      <p:cBhvr>
                                        <p:cTn id="66" dur="500"/>
                                        <p:tgtEl>
                                          <p:spTgt spid="84"/>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86"/>
                                        </p:tgtEl>
                                        <p:attrNameLst>
                                          <p:attrName>style.visibility</p:attrName>
                                        </p:attrNameLst>
                                      </p:cBhvr>
                                      <p:to>
                                        <p:strVal val="visible"/>
                                      </p:to>
                                    </p:set>
                                    <p:anim calcmode="lin" valueType="num">
                                      <p:cBhvr>
                                        <p:cTn id="69" dur="500" fill="hold"/>
                                        <p:tgtEl>
                                          <p:spTgt spid="86"/>
                                        </p:tgtEl>
                                        <p:attrNameLst>
                                          <p:attrName>ppt_w</p:attrName>
                                        </p:attrNameLst>
                                      </p:cBhvr>
                                      <p:tavLst>
                                        <p:tav tm="0">
                                          <p:val>
                                            <p:fltVal val="0"/>
                                          </p:val>
                                        </p:tav>
                                        <p:tav tm="100000">
                                          <p:val>
                                            <p:strVal val="#ppt_w"/>
                                          </p:val>
                                        </p:tav>
                                      </p:tavLst>
                                    </p:anim>
                                    <p:anim calcmode="lin" valueType="num">
                                      <p:cBhvr>
                                        <p:cTn id="70" dur="500" fill="hold"/>
                                        <p:tgtEl>
                                          <p:spTgt spid="86"/>
                                        </p:tgtEl>
                                        <p:attrNameLst>
                                          <p:attrName>ppt_h</p:attrName>
                                        </p:attrNameLst>
                                      </p:cBhvr>
                                      <p:tavLst>
                                        <p:tav tm="0">
                                          <p:val>
                                            <p:fltVal val="0"/>
                                          </p:val>
                                        </p:tav>
                                        <p:tav tm="100000">
                                          <p:val>
                                            <p:strVal val="#ppt_h"/>
                                          </p:val>
                                        </p:tav>
                                      </p:tavLst>
                                    </p:anim>
                                    <p:animEffect transition="in" filter="fade">
                                      <p:cBhvr>
                                        <p:cTn id="71" dur="500"/>
                                        <p:tgtEl>
                                          <p:spTgt spid="86"/>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87"/>
                                        </p:tgtEl>
                                        <p:attrNameLst>
                                          <p:attrName>style.visibility</p:attrName>
                                        </p:attrNameLst>
                                      </p:cBhvr>
                                      <p:to>
                                        <p:strVal val="visible"/>
                                      </p:to>
                                    </p:set>
                                    <p:anim calcmode="lin" valueType="num">
                                      <p:cBhvr>
                                        <p:cTn id="74" dur="500" fill="hold"/>
                                        <p:tgtEl>
                                          <p:spTgt spid="87"/>
                                        </p:tgtEl>
                                        <p:attrNameLst>
                                          <p:attrName>ppt_w</p:attrName>
                                        </p:attrNameLst>
                                      </p:cBhvr>
                                      <p:tavLst>
                                        <p:tav tm="0">
                                          <p:val>
                                            <p:fltVal val="0"/>
                                          </p:val>
                                        </p:tav>
                                        <p:tav tm="100000">
                                          <p:val>
                                            <p:strVal val="#ppt_w"/>
                                          </p:val>
                                        </p:tav>
                                      </p:tavLst>
                                    </p:anim>
                                    <p:anim calcmode="lin" valueType="num">
                                      <p:cBhvr>
                                        <p:cTn id="75" dur="500" fill="hold"/>
                                        <p:tgtEl>
                                          <p:spTgt spid="87"/>
                                        </p:tgtEl>
                                        <p:attrNameLst>
                                          <p:attrName>ppt_h</p:attrName>
                                        </p:attrNameLst>
                                      </p:cBhvr>
                                      <p:tavLst>
                                        <p:tav tm="0">
                                          <p:val>
                                            <p:fltVal val="0"/>
                                          </p:val>
                                        </p:tav>
                                        <p:tav tm="100000">
                                          <p:val>
                                            <p:strVal val="#ppt_h"/>
                                          </p:val>
                                        </p:tav>
                                      </p:tavLst>
                                    </p:anim>
                                    <p:animEffect transition="in" filter="fade">
                                      <p:cBhvr>
                                        <p:cTn id="76" dur="500"/>
                                        <p:tgtEl>
                                          <p:spTgt spid="87"/>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88"/>
                                        </p:tgtEl>
                                        <p:attrNameLst>
                                          <p:attrName>style.visibility</p:attrName>
                                        </p:attrNameLst>
                                      </p:cBhvr>
                                      <p:to>
                                        <p:strVal val="visible"/>
                                      </p:to>
                                    </p:set>
                                    <p:anim calcmode="lin" valueType="num">
                                      <p:cBhvr>
                                        <p:cTn id="79" dur="500" fill="hold"/>
                                        <p:tgtEl>
                                          <p:spTgt spid="88"/>
                                        </p:tgtEl>
                                        <p:attrNameLst>
                                          <p:attrName>ppt_w</p:attrName>
                                        </p:attrNameLst>
                                      </p:cBhvr>
                                      <p:tavLst>
                                        <p:tav tm="0">
                                          <p:val>
                                            <p:fltVal val="0"/>
                                          </p:val>
                                        </p:tav>
                                        <p:tav tm="100000">
                                          <p:val>
                                            <p:strVal val="#ppt_w"/>
                                          </p:val>
                                        </p:tav>
                                      </p:tavLst>
                                    </p:anim>
                                    <p:anim calcmode="lin" valueType="num">
                                      <p:cBhvr>
                                        <p:cTn id="80" dur="500" fill="hold"/>
                                        <p:tgtEl>
                                          <p:spTgt spid="88"/>
                                        </p:tgtEl>
                                        <p:attrNameLst>
                                          <p:attrName>ppt_h</p:attrName>
                                        </p:attrNameLst>
                                      </p:cBhvr>
                                      <p:tavLst>
                                        <p:tav tm="0">
                                          <p:val>
                                            <p:fltVal val="0"/>
                                          </p:val>
                                        </p:tav>
                                        <p:tav tm="100000">
                                          <p:val>
                                            <p:strVal val="#ppt_h"/>
                                          </p:val>
                                        </p:tav>
                                      </p:tavLst>
                                    </p:anim>
                                    <p:animEffect transition="in" filter="fade">
                                      <p:cBhvr>
                                        <p:cTn id="81" dur="500"/>
                                        <p:tgtEl>
                                          <p:spTgt spid="88"/>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89"/>
                                        </p:tgtEl>
                                        <p:attrNameLst>
                                          <p:attrName>style.visibility</p:attrName>
                                        </p:attrNameLst>
                                      </p:cBhvr>
                                      <p:to>
                                        <p:strVal val="visible"/>
                                      </p:to>
                                    </p:set>
                                    <p:anim calcmode="lin" valueType="num">
                                      <p:cBhvr>
                                        <p:cTn id="84" dur="500" fill="hold"/>
                                        <p:tgtEl>
                                          <p:spTgt spid="89"/>
                                        </p:tgtEl>
                                        <p:attrNameLst>
                                          <p:attrName>ppt_w</p:attrName>
                                        </p:attrNameLst>
                                      </p:cBhvr>
                                      <p:tavLst>
                                        <p:tav tm="0">
                                          <p:val>
                                            <p:fltVal val="0"/>
                                          </p:val>
                                        </p:tav>
                                        <p:tav tm="100000">
                                          <p:val>
                                            <p:strVal val="#ppt_w"/>
                                          </p:val>
                                        </p:tav>
                                      </p:tavLst>
                                    </p:anim>
                                    <p:anim calcmode="lin" valueType="num">
                                      <p:cBhvr>
                                        <p:cTn id="85" dur="500" fill="hold"/>
                                        <p:tgtEl>
                                          <p:spTgt spid="89"/>
                                        </p:tgtEl>
                                        <p:attrNameLst>
                                          <p:attrName>ppt_h</p:attrName>
                                        </p:attrNameLst>
                                      </p:cBhvr>
                                      <p:tavLst>
                                        <p:tav tm="0">
                                          <p:val>
                                            <p:fltVal val="0"/>
                                          </p:val>
                                        </p:tav>
                                        <p:tav tm="100000">
                                          <p:val>
                                            <p:strVal val="#ppt_h"/>
                                          </p:val>
                                        </p:tav>
                                      </p:tavLst>
                                    </p:anim>
                                    <p:animEffect transition="in" filter="fade">
                                      <p:cBhvr>
                                        <p:cTn id="86" dur="500"/>
                                        <p:tgtEl>
                                          <p:spTgt spid="89"/>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90"/>
                                        </p:tgtEl>
                                        <p:attrNameLst>
                                          <p:attrName>style.visibility</p:attrName>
                                        </p:attrNameLst>
                                      </p:cBhvr>
                                      <p:to>
                                        <p:strVal val="visible"/>
                                      </p:to>
                                    </p:set>
                                    <p:anim calcmode="lin" valueType="num">
                                      <p:cBhvr>
                                        <p:cTn id="89" dur="500" fill="hold"/>
                                        <p:tgtEl>
                                          <p:spTgt spid="90"/>
                                        </p:tgtEl>
                                        <p:attrNameLst>
                                          <p:attrName>ppt_w</p:attrName>
                                        </p:attrNameLst>
                                      </p:cBhvr>
                                      <p:tavLst>
                                        <p:tav tm="0">
                                          <p:val>
                                            <p:fltVal val="0"/>
                                          </p:val>
                                        </p:tav>
                                        <p:tav tm="100000">
                                          <p:val>
                                            <p:strVal val="#ppt_w"/>
                                          </p:val>
                                        </p:tav>
                                      </p:tavLst>
                                    </p:anim>
                                    <p:anim calcmode="lin" valueType="num">
                                      <p:cBhvr>
                                        <p:cTn id="90" dur="500" fill="hold"/>
                                        <p:tgtEl>
                                          <p:spTgt spid="90"/>
                                        </p:tgtEl>
                                        <p:attrNameLst>
                                          <p:attrName>ppt_h</p:attrName>
                                        </p:attrNameLst>
                                      </p:cBhvr>
                                      <p:tavLst>
                                        <p:tav tm="0">
                                          <p:val>
                                            <p:fltVal val="0"/>
                                          </p:val>
                                        </p:tav>
                                        <p:tav tm="100000">
                                          <p:val>
                                            <p:strVal val="#ppt_h"/>
                                          </p:val>
                                        </p:tav>
                                      </p:tavLst>
                                    </p:anim>
                                    <p:animEffect transition="in" filter="fade">
                                      <p:cBhvr>
                                        <p:cTn id="91"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0" grpId="0" bldLvl="0" animBg="1"/>
      <p:bldP spid="71" grpId="0" bldLvl="0" animBg="1"/>
      <p:bldP spid="72" grpId="0" bldLvl="0" animBg="1"/>
      <p:bldP spid="73" grpId="0"/>
      <p:bldP spid="74" grpId="0"/>
      <p:bldP spid="75" grpId="0"/>
      <p:bldP spid="77" grpId="0"/>
      <p:bldP spid="79" grpId="0"/>
      <p:bldP spid="80" grpId="0"/>
      <p:bldP spid="81" grpId="0"/>
      <p:bldP spid="82" grpId="0"/>
      <p:bldP spid="83" grpId="0"/>
      <p:bldP spid="84" grpId="0"/>
      <p:bldP spid="86" grpId="0"/>
      <p:bldP spid="87" grpId="0"/>
      <p:bldP spid="88" grpId="0"/>
      <p:bldP spid="89" grpId="0"/>
      <p:bldP spid="9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p:nvPr/>
        </p:nvSpPr>
        <p:spPr>
          <a:xfrm>
            <a:off x="951849" y="871935"/>
            <a:ext cx="5278279" cy="3779975"/>
          </a:xfrm>
          <a:prstGeom prst="rect">
            <a:avLst/>
          </a:prstGeom>
          <a:blipFill rotWithShape="1">
            <a:blip r:embed="rId4">
              <a:extLst>
                <a:ext uri="{BEBA8EAE-BF5A-486C-A8C5-ECC9F3942E4B}">
                  <a14:imgProps xmlns:a14="http://schemas.microsoft.com/office/drawing/2010/main">
                    <a14:imgLayer r:embed="rId5">
                      <a14:imgEffect>
                        <a14:colorTemperature colorTemp="5900"/>
                      </a14:imgEffect>
                    </a14:imgLayer>
                  </a14:imgProps>
                </a:ext>
              </a:extLst>
            </a:blip>
            <a:stretch>
              <a:fillRect l="-25000" r="-2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cs typeface="+mn-ea"/>
              <a:sym typeface="+mn-lt"/>
            </a:endParaRPr>
          </a:p>
        </p:txBody>
      </p:sp>
      <p:sp>
        <p:nvSpPr>
          <p:cNvPr id="3" name="Rectangle 6"/>
          <p:cNvSpPr/>
          <p:nvPr/>
        </p:nvSpPr>
        <p:spPr>
          <a:xfrm>
            <a:off x="5631439" y="3426767"/>
            <a:ext cx="580289" cy="719402"/>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cs typeface="+mn-ea"/>
              <a:sym typeface="+mn-lt"/>
            </a:endParaRPr>
          </a:p>
        </p:txBody>
      </p:sp>
      <p:sp>
        <p:nvSpPr>
          <p:cNvPr id="4" name="Rectangle 7"/>
          <p:cNvSpPr/>
          <p:nvPr/>
        </p:nvSpPr>
        <p:spPr>
          <a:xfrm>
            <a:off x="5631439" y="975217"/>
            <a:ext cx="598688" cy="187588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cs typeface="+mn-ea"/>
              <a:sym typeface="+mn-lt"/>
            </a:endParaRPr>
          </a:p>
        </p:txBody>
      </p:sp>
      <p:sp>
        <p:nvSpPr>
          <p:cNvPr id="129" name="TextBox 8"/>
          <p:cNvSpPr txBox="1"/>
          <p:nvPr/>
        </p:nvSpPr>
        <p:spPr>
          <a:xfrm>
            <a:off x="6512447" y="1373923"/>
            <a:ext cx="1393205" cy="2772246"/>
          </a:xfrm>
          <a:prstGeom prst="rect">
            <a:avLst/>
          </a:prstGeom>
          <a:noFill/>
        </p:spPr>
        <p:txBody>
          <a:bodyPr wrap="square" lIns="68580" tIns="34290" rIns="108000" bIns="27000" numCol="1" spcCol="270000">
            <a:spAutoFit/>
          </a:bodyPr>
          <a:lstStyle/>
          <a:p>
            <a:pPr algn="just">
              <a:lnSpc>
                <a:spcPct val="150000"/>
              </a:lnSpc>
              <a:defRPr/>
            </a:pPr>
            <a:r>
              <a:rPr lang="id-ID" sz="1100" b="1" dirty="0">
                <a:cs typeface="+mn-ea"/>
                <a:sym typeface="+mn-lt"/>
              </a:rPr>
              <a:t>Mountain Due</a:t>
            </a:r>
          </a:p>
          <a:p>
            <a:pPr algn="just">
              <a:lnSpc>
                <a:spcPct val="150000"/>
              </a:lnSpc>
              <a:defRPr/>
            </a:pPr>
            <a:r>
              <a:rPr lang="id-ID" sz="800" dirty="0">
                <a:solidFill>
                  <a:schemeClr val="bg1">
                    <a:lumMod val="65000"/>
                  </a:schemeClr>
                </a:solidFill>
                <a:cs typeface="+mn-ea"/>
                <a:sym typeface="+mn-lt"/>
              </a:rPr>
              <a:t>Du</a:t>
            </a:r>
            <a:r>
              <a:rPr lang="en-US" sz="800" dirty="0" err="1">
                <a:solidFill>
                  <a:schemeClr val="bg1">
                    <a:lumMod val="65000"/>
                  </a:schemeClr>
                </a:solidFill>
                <a:cs typeface="+mn-ea"/>
                <a:sym typeface="+mn-lt"/>
              </a:rPr>
              <a:t>mmy</a:t>
            </a:r>
            <a:r>
              <a:rPr lang="en-US" sz="800" dirty="0">
                <a:solidFill>
                  <a:schemeClr val="bg1">
                    <a:lumMod val="65000"/>
                  </a:schemeClr>
                </a:solidFill>
                <a:cs typeface="+mn-ea"/>
                <a:sym typeface="+mn-lt"/>
              </a:rPr>
              <a:t> text ever since the 1500s, when an unknown printer took a galley of type and scrambled it to make a type specimen book. It has survived not only five centuries, but also the leap into electronic typesetting.</a:t>
            </a:r>
            <a:endParaRPr lang="id-ID" sz="800" dirty="0">
              <a:solidFill>
                <a:schemeClr val="bg1">
                  <a:lumMod val="65000"/>
                </a:schemeClr>
              </a:solidFill>
              <a:cs typeface="+mn-ea"/>
              <a:sym typeface="+mn-lt"/>
            </a:endParaRPr>
          </a:p>
          <a:p>
            <a:pPr algn="just">
              <a:lnSpc>
                <a:spcPct val="150000"/>
              </a:lnSpc>
              <a:defRPr/>
            </a:pPr>
            <a:endParaRPr lang="id-ID" sz="800" dirty="0">
              <a:solidFill>
                <a:schemeClr val="bg1">
                  <a:lumMod val="65000"/>
                </a:schemeClr>
              </a:solidFill>
              <a:cs typeface="+mn-ea"/>
              <a:sym typeface="+mn-lt"/>
            </a:endParaRPr>
          </a:p>
          <a:p>
            <a:pPr algn="just">
              <a:lnSpc>
                <a:spcPct val="150000"/>
              </a:lnSpc>
              <a:defRPr/>
            </a:pPr>
            <a:endParaRPr lang="id-ID" sz="800" dirty="0">
              <a:solidFill>
                <a:schemeClr val="bg1">
                  <a:lumMod val="65000"/>
                </a:schemeClr>
              </a:solidFill>
              <a:cs typeface="+mn-ea"/>
              <a:sym typeface="+mn-lt"/>
            </a:endParaRPr>
          </a:p>
          <a:p>
            <a:pPr algn="just">
              <a:lnSpc>
                <a:spcPct val="150000"/>
              </a:lnSpc>
              <a:defRPr/>
            </a:pPr>
            <a:endParaRPr lang="id-ID" sz="800" dirty="0">
              <a:solidFill>
                <a:schemeClr val="bg1">
                  <a:lumMod val="65000"/>
                </a:schemeClr>
              </a:solidFill>
              <a:cs typeface="+mn-ea"/>
              <a:sym typeface="+mn-lt"/>
            </a:endParaRPr>
          </a:p>
          <a:p>
            <a:pPr algn="just">
              <a:lnSpc>
                <a:spcPct val="150000"/>
              </a:lnSpc>
              <a:defRPr/>
            </a:pPr>
            <a:endParaRPr lang="id-ID" sz="800" dirty="0">
              <a:cs typeface="+mn-ea"/>
              <a:sym typeface="+mn-lt"/>
            </a:endParaRPr>
          </a:p>
          <a:p>
            <a:pPr algn="just">
              <a:lnSpc>
                <a:spcPct val="150000"/>
              </a:lnSpc>
              <a:defRPr/>
            </a:pPr>
            <a:r>
              <a:rPr lang="id-ID" sz="900" b="1" dirty="0">
                <a:cs typeface="+mn-ea"/>
                <a:sym typeface="+mn-lt"/>
              </a:rPr>
              <a:t>Client</a:t>
            </a:r>
            <a:r>
              <a:rPr lang="id-ID" sz="900" dirty="0">
                <a:cs typeface="+mn-ea"/>
                <a:sym typeface="+mn-lt"/>
              </a:rPr>
              <a:t> :</a:t>
            </a:r>
            <a:r>
              <a:rPr lang="id-ID" sz="900" dirty="0">
                <a:solidFill>
                  <a:schemeClr val="bg1">
                    <a:lumMod val="65000"/>
                  </a:schemeClr>
                </a:solidFill>
                <a:cs typeface="+mn-ea"/>
                <a:sym typeface="+mn-lt"/>
              </a:rPr>
              <a:t> Minto Pokak</a:t>
            </a:r>
          </a:p>
          <a:p>
            <a:pPr algn="just">
              <a:lnSpc>
                <a:spcPct val="150000"/>
              </a:lnSpc>
              <a:defRPr/>
            </a:pPr>
            <a:endParaRPr lang="en-US" sz="800" dirty="0">
              <a:solidFill>
                <a:schemeClr val="bg1">
                  <a:lumMod val="65000"/>
                </a:schemeClr>
              </a:solidFill>
              <a:cs typeface="+mn-ea"/>
              <a:sym typeface="+mn-lt"/>
            </a:endParaRPr>
          </a:p>
        </p:txBody>
      </p:sp>
      <p:grpSp>
        <p:nvGrpSpPr>
          <p:cNvPr id="11" name="组合 10">
            <a:extLst>
              <a:ext uri="{FF2B5EF4-FFF2-40B4-BE49-F238E27FC236}">
                <a16:creationId xmlns:a16="http://schemas.microsoft.com/office/drawing/2014/main" id="{FD4CC97B-D485-4586-80E4-1EF43BE8C313}"/>
              </a:ext>
            </a:extLst>
          </p:cNvPr>
          <p:cNvGrpSpPr/>
          <p:nvPr/>
        </p:nvGrpSpPr>
        <p:grpSpPr>
          <a:xfrm>
            <a:off x="4059077" y="180499"/>
            <a:ext cx="1108234" cy="526732"/>
            <a:chOff x="8897" y="-1980"/>
            <a:chExt cx="2327" cy="1106"/>
          </a:xfrm>
        </p:grpSpPr>
        <p:grpSp>
          <p:nvGrpSpPr>
            <p:cNvPr id="12" name="组合 11">
              <a:extLst>
                <a:ext uri="{FF2B5EF4-FFF2-40B4-BE49-F238E27FC236}">
                  <a16:creationId xmlns:a16="http://schemas.microsoft.com/office/drawing/2014/main" id="{A69F1D8C-E87B-438B-89F2-ABEF83864133}"/>
                </a:ext>
              </a:extLst>
            </p:cNvPr>
            <p:cNvGrpSpPr/>
            <p:nvPr/>
          </p:nvGrpSpPr>
          <p:grpSpPr>
            <a:xfrm>
              <a:off x="8897" y="-1980"/>
              <a:ext cx="2327" cy="1106"/>
              <a:chOff x="5357482" y="254000"/>
              <a:chExt cx="1477039" cy="701710"/>
            </a:xfrm>
          </p:grpSpPr>
          <p:sp>
            <p:nvSpPr>
              <p:cNvPr id="14" name="矩形 13">
                <a:extLst>
                  <a:ext uri="{FF2B5EF4-FFF2-40B4-BE49-F238E27FC236}">
                    <a16:creationId xmlns:a16="http://schemas.microsoft.com/office/drawing/2014/main" id="{0FCEC44A-4B5E-498A-8454-935F78653A71}"/>
                  </a:ext>
                </a:extLst>
              </p:cNvPr>
              <p:cNvSpPr/>
              <p:nvPr/>
            </p:nvSpPr>
            <p:spPr>
              <a:xfrm>
                <a:off x="5357482" y="254000"/>
                <a:ext cx="1477039" cy="566037"/>
              </a:xfrm>
              <a:prstGeom prst="rect">
                <a:avLst/>
              </a:prstGeom>
            </p:spPr>
            <p:txBody>
              <a:bodyPr wrap="none">
                <a:spAutoFit/>
              </a:bodyPr>
              <a:lstStyle/>
              <a:p>
                <a:pPr algn="ctr">
                  <a:lnSpc>
                    <a:spcPct val="120000"/>
                  </a:lnSpc>
                </a:pPr>
                <a:r>
                  <a:rPr lang="zh-CN" altLang="en-US" sz="1800" dirty="0">
                    <a:solidFill>
                      <a:schemeClr val="tx1">
                        <a:lumMod val="75000"/>
                        <a:lumOff val="25000"/>
                      </a:schemeClr>
                    </a:solidFill>
                    <a:cs typeface="+mn-ea"/>
                    <a:sym typeface="+mn-lt"/>
                  </a:rPr>
                  <a:t>输入标题</a:t>
                </a:r>
              </a:p>
            </p:txBody>
          </p:sp>
          <p:sp>
            <p:nvSpPr>
              <p:cNvPr id="17" name="矩形 16">
                <a:extLst>
                  <a:ext uri="{FF2B5EF4-FFF2-40B4-BE49-F238E27FC236}">
                    <a16:creationId xmlns:a16="http://schemas.microsoft.com/office/drawing/2014/main" id="{A6942E88-DE52-419D-A2B0-4FD27D49163B}"/>
                  </a:ext>
                </a:extLst>
              </p:cNvPr>
              <p:cNvSpPr/>
              <p:nvPr/>
            </p:nvSpPr>
            <p:spPr>
              <a:xfrm>
                <a:off x="5395027" y="668589"/>
                <a:ext cx="1401946" cy="287121"/>
              </a:xfrm>
              <a:prstGeom prst="rect">
                <a:avLst/>
              </a:prstGeom>
            </p:spPr>
            <p:txBody>
              <a:bodyPr wrap="none">
                <a:spAutoFit/>
              </a:bodyPr>
              <a:lstStyle/>
              <a:p>
                <a:pPr algn="ctr"/>
                <a:r>
                  <a:rPr lang="zh-CN" altLang="en-US" sz="800" dirty="0">
                    <a:solidFill>
                      <a:schemeClr val="tx1">
                        <a:lumMod val="75000"/>
                        <a:lumOff val="25000"/>
                      </a:schemeClr>
                    </a:solidFill>
                    <a:cs typeface="+mn-ea"/>
                    <a:sym typeface="+mn-lt"/>
                  </a:rPr>
                  <a:t>Add your title here pleases</a:t>
                </a:r>
              </a:p>
            </p:txBody>
          </p:sp>
        </p:grpSp>
        <p:cxnSp>
          <p:nvCxnSpPr>
            <p:cNvPr id="13" name="直接连接符 12">
              <a:extLst>
                <a:ext uri="{FF2B5EF4-FFF2-40B4-BE49-F238E27FC236}">
                  <a16:creationId xmlns:a16="http://schemas.microsoft.com/office/drawing/2014/main" id="{5C6FA748-82B3-4576-8E26-AFAB5F50AEF5}"/>
                </a:ext>
              </a:extLst>
            </p:cNvPr>
            <p:cNvCxnSpPr/>
            <p:nvPr/>
          </p:nvCxnSpPr>
          <p:spPr>
            <a:xfrm>
              <a:off x="9859" y="-1980"/>
              <a:ext cx="39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910c8dbefd44dba6ce05a395d4f6444"/>
          <p:cNvPicPr>
            <a:picLocks noChangeAspect="1"/>
          </p:cNvPicPr>
          <p:nvPr/>
        </p:nvPicPr>
        <p:blipFill>
          <a:blip r:embed="rId7"/>
          <a:stretch>
            <a:fillRect/>
          </a:stretch>
        </p:blipFill>
        <p:spPr>
          <a:xfrm>
            <a:off x="-40957" y="6192"/>
            <a:ext cx="9242584" cy="5166836"/>
          </a:xfrm>
          <a:prstGeom prst="rect">
            <a:avLst/>
          </a:prstGeom>
        </p:spPr>
      </p:pic>
      <p:sp>
        <p:nvSpPr>
          <p:cNvPr id="40" name="椭圆 39"/>
          <p:cNvSpPr/>
          <p:nvPr/>
        </p:nvSpPr>
        <p:spPr>
          <a:xfrm>
            <a:off x="1571632" y="-444038"/>
            <a:ext cx="6031575" cy="603157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11" name="组合 10"/>
          <p:cNvGrpSpPr/>
          <p:nvPr/>
        </p:nvGrpSpPr>
        <p:grpSpPr>
          <a:xfrm>
            <a:off x="1364933" y="-604361"/>
            <a:ext cx="6382226" cy="6351270"/>
            <a:chOff x="2899" y="-1269"/>
            <a:chExt cx="13401" cy="13336"/>
          </a:xfrm>
        </p:grpSpPr>
        <p:sp>
          <p:nvSpPr>
            <p:cNvPr id="39" name="椭圆 38"/>
            <p:cNvSpPr/>
            <p:nvPr/>
          </p:nvSpPr>
          <p:spPr>
            <a:xfrm>
              <a:off x="2964" y="-1269"/>
              <a:ext cx="13337" cy="13337"/>
            </a:xfrm>
            <a:prstGeom prst="ellipse">
              <a:avLst/>
            </a:prstGeom>
            <a:noFill/>
            <a:ln>
              <a:gradFill>
                <a:gsLst>
                  <a:gs pos="0">
                    <a:schemeClr val="accent1">
                      <a:lumMod val="5000"/>
                      <a:lumOff val="95000"/>
                    </a:schemeClr>
                  </a:gs>
                  <a:gs pos="36000">
                    <a:schemeClr val="tx1"/>
                  </a:gs>
                  <a:gs pos="60000">
                    <a:schemeClr val="bg1"/>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44" name="组合 43"/>
            <p:cNvGrpSpPr/>
            <p:nvPr/>
          </p:nvGrpSpPr>
          <p:grpSpPr>
            <a:xfrm>
              <a:off x="2899" y="3268"/>
              <a:ext cx="503" cy="1249"/>
              <a:chOff x="1820381" y="2075156"/>
              <a:chExt cx="319500" cy="792801"/>
            </a:xfrm>
          </p:grpSpPr>
          <p:sp>
            <p:nvSpPr>
              <p:cNvPr id="52" name="椭圆 51"/>
              <p:cNvSpPr/>
              <p:nvPr/>
            </p:nvSpPr>
            <p:spPr>
              <a:xfrm>
                <a:off x="1975944" y="2075156"/>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3" name="椭圆 52"/>
              <p:cNvSpPr/>
              <p:nvPr/>
            </p:nvSpPr>
            <p:spPr>
              <a:xfrm>
                <a:off x="1820381" y="2331550"/>
                <a:ext cx="295688" cy="295688"/>
              </a:xfrm>
              <a:prstGeom prst="ellipse">
                <a:avLst/>
              </a:prstGeom>
              <a:solidFill>
                <a:srgbClr val="E1F1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4" name="椭圆 53"/>
              <p:cNvSpPr/>
              <p:nvPr/>
            </p:nvSpPr>
            <p:spPr>
              <a:xfrm>
                <a:off x="1820381" y="270402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组合 9"/>
            <p:cNvGrpSpPr/>
            <p:nvPr/>
          </p:nvGrpSpPr>
          <p:grpSpPr>
            <a:xfrm>
              <a:off x="15056" y="7951"/>
              <a:ext cx="825" cy="1279"/>
              <a:chOff x="15056" y="7951"/>
              <a:chExt cx="825" cy="1279"/>
            </a:xfrm>
          </p:grpSpPr>
          <p:sp>
            <p:nvSpPr>
              <p:cNvPr id="45" name="椭圆 44"/>
              <p:cNvSpPr/>
              <p:nvPr/>
            </p:nvSpPr>
            <p:spPr>
              <a:xfrm>
                <a:off x="15623" y="7951"/>
                <a:ext cx="258" cy="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6" name="椭圆 45"/>
              <p:cNvSpPr/>
              <p:nvPr/>
            </p:nvSpPr>
            <p:spPr>
              <a:xfrm>
                <a:off x="15288" y="8385"/>
                <a:ext cx="466" cy="466"/>
              </a:xfrm>
              <a:prstGeom prst="ellipse">
                <a:avLst/>
              </a:prstGeom>
              <a:solidFill>
                <a:srgbClr val="AEC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7" name="椭圆 46"/>
              <p:cNvSpPr/>
              <p:nvPr/>
            </p:nvSpPr>
            <p:spPr>
              <a:xfrm>
                <a:off x="15056" y="8972"/>
                <a:ext cx="258" cy="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50" name="矩形 49"/>
          <p:cNvSpPr/>
          <p:nvPr/>
        </p:nvSpPr>
        <p:spPr>
          <a:xfrm>
            <a:off x="2579371" y="1320642"/>
            <a:ext cx="3854291" cy="838691"/>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5000" dirty="0">
                <a:cs typeface="+mn-ea"/>
                <a:sym typeface="+mn-lt"/>
              </a:rPr>
              <a:t>感谢观看</a:t>
            </a:r>
          </a:p>
        </p:txBody>
      </p:sp>
      <p:sp>
        <p:nvSpPr>
          <p:cNvPr id="51" name="矩形 50"/>
          <p:cNvSpPr/>
          <p:nvPr/>
        </p:nvSpPr>
        <p:spPr>
          <a:xfrm>
            <a:off x="2602344" y="3386583"/>
            <a:ext cx="4069379" cy="23852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1100" dirty="0">
                <a:solidFill>
                  <a:srgbClr val="121212">
                    <a:alpha val="80000"/>
                  </a:srgbClr>
                </a:solidFill>
                <a:cs typeface="+mn-ea"/>
                <a:sym typeface="+mn-lt"/>
              </a:rPr>
              <a:t>Business Work Summary Report Template</a:t>
            </a:r>
            <a:endParaRPr lang="zh-CN" altLang="en-US" sz="1100" spc="225" dirty="0">
              <a:cs typeface="+mn-ea"/>
              <a:sym typeface="+mn-lt"/>
            </a:endParaRPr>
          </a:p>
        </p:txBody>
      </p:sp>
      <p:sp>
        <p:nvSpPr>
          <p:cNvPr id="65" name="矩形 64"/>
          <p:cNvSpPr/>
          <p:nvPr/>
        </p:nvSpPr>
        <p:spPr>
          <a:xfrm>
            <a:off x="2414111" y="2854166"/>
            <a:ext cx="4257675" cy="284693"/>
          </a:xfrm>
          <a:prstGeom prst="rect">
            <a:avLst/>
          </a:prstGeom>
        </p:spPr>
        <p:txBody>
          <a:bodyPr wrap="square" lIns="68580" tIns="34290" rIns="68580" bIns="34290">
            <a:spAutoFit/>
          </a:bodyPr>
          <a:lstStyle/>
          <a:p>
            <a:pPr algn="dist"/>
            <a:r>
              <a:rPr lang="zh-CN" altLang="en-US" dirty="0">
                <a:cs typeface="+mn-ea"/>
                <a:sym typeface="+mn-lt"/>
              </a:rPr>
              <a:t>商务通用工作总结</a:t>
            </a:r>
            <a:r>
              <a:rPr lang="en-US" altLang="zh-CN" dirty="0">
                <a:cs typeface="+mn-ea"/>
                <a:sym typeface="+mn-lt"/>
              </a:rPr>
              <a:t>ppt</a:t>
            </a:r>
            <a:r>
              <a:rPr lang="zh-CN" altLang="en-US" dirty="0">
                <a:cs typeface="+mn-ea"/>
                <a:sym typeface="+mn-lt"/>
              </a:rPr>
              <a:t>模板</a:t>
            </a:r>
          </a:p>
        </p:txBody>
      </p:sp>
      <p:grpSp>
        <p:nvGrpSpPr>
          <p:cNvPr id="9" name="组合 8"/>
          <p:cNvGrpSpPr/>
          <p:nvPr/>
        </p:nvGrpSpPr>
        <p:grpSpPr>
          <a:xfrm>
            <a:off x="2414111" y="2423636"/>
            <a:ext cx="4185285" cy="87630"/>
            <a:chOff x="5156" y="5307"/>
            <a:chExt cx="8788" cy="184"/>
          </a:xfrm>
        </p:grpSpPr>
        <p:cxnSp>
          <p:nvCxnSpPr>
            <p:cNvPr id="8" name="PA_直接连接符 4"/>
            <p:cNvCxnSpPr/>
            <p:nvPr>
              <p:custDataLst>
                <p:tags r:id="rId3"/>
              </p:custDataLst>
            </p:nvPr>
          </p:nvCxnSpPr>
          <p:spPr>
            <a:xfrm>
              <a:off x="5156" y="5315"/>
              <a:ext cx="8788" cy="0"/>
            </a:xfrm>
            <a:prstGeom prst="line">
              <a:avLst/>
            </a:prstGeom>
            <a:ln w="28575">
              <a:solidFill>
                <a:srgbClr val="BEBEBE"/>
              </a:solidFill>
            </a:ln>
          </p:spPr>
          <p:style>
            <a:lnRef idx="1">
              <a:schemeClr val="accent1"/>
            </a:lnRef>
            <a:fillRef idx="0">
              <a:schemeClr val="accent1"/>
            </a:fillRef>
            <a:effectRef idx="0">
              <a:schemeClr val="accent1"/>
            </a:effectRef>
            <a:fontRef idx="minor">
              <a:schemeClr val="tx1"/>
            </a:fontRef>
          </p:style>
        </p:cxnSp>
        <p:sp>
          <p:nvSpPr>
            <p:cNvPr id="28" name="PA_矩形 27"/>
            <p:cNvSpPr/>
            <p:nvPr>
              <p:custDataLst>
                <p:tags r:id="rId4"/>
              </p:custDataLst>
            </p:nvPr>
          </p:nvSpPr>
          <p:spPr>
            <a:xfrm>
              <a:off x="7995" y="5307"/>
              <a:ext cx="3110" cy="184"/>
            </a:xfrm>
            <a:prstGeom prst="rect">
              <a:avLst/>
            </a:prstGeom>
            <a:solidFill>
              <a:srgbClr val="121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5" name="组合 14"/>
          <p:cNvGrpSpPr/>
          <p:nvPr/>
        </p:nvGrpSpPr>
        <p:grpSpPr>
          <a:xfrm>
            <a:off x="3073241" y="4215283"/>
            <a:ext cx="2996565" cy="491489"/>
            <a:chOff x="6316" y="9230"/>
            <a:chExt cx="6292" cy="1032"/>
          </a:xfrm>
        </p:grpSpPr>
        <p:cxnSp>
          <p:nvCxnSpPr>
            <p:cNvPr id="12" name="直接连接符 11"/>
            <p:cNvCxnSpPr/>
            <p:nvPr/>
          </p:nvCxnSpPr>
          <p:spPr>
            <a:xfrm flipV="1">
              <a:off x="9142" y="9433"/>
              <a:ext cx="640" cy="618"/>
            </a:xfrm>
            <a:prstGeom prst="line">
              <a:avLst/>
            </a:prstGeom>
            <a:ln w="28575">
              <a:solidFill>
                <a:srgbClr val="BEBEB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316" y="9230"/>
              <a:ext cx="2826" cy="549"/>
            </a:xfrm>
            <a:prstGeom prst="rect">
              <a:avLst/>
            </a:prstGeom>
            <a:noFill/>
          </p:spPr>
          <p:txBody>
            <a:bodyPr wrap="square" rtlCol="0">
              <a:spAutoFit/>
            </a:bodyPr>
            <a:lstStyle/>
            <a:p>
              <a:pPr algn="dist"/>
              <a:r>
                <a:rPr lang="zh-CN" altLang="en-US" sz="1100" spc="450" dirty="0">
                  <a:solidFill>
                    <a:srgbClr val="121212"/>
                  </a:solidFill>
                  <a:cs typeface="+mn-ea"/>
                  <a:sym typeface="+mn-lt"/>
                </a:rPr>
                <a:t>汇报人</a:t>
              </a:r>
            </a:p>
          </p:txBody>
        </p:sp>
        <p:sp>
          <p:nvSpPr>
            <p:cNvPr id="14" name="文本框 13"/>
            <p:cNvSpPr txBox="1"/>
            <p:nvPr/>
          </p:nvSpPr>
          <p:spPr>
            <a:xfrm>
              <a:off x="9782" y="9713"/>
              <a:ext cx="2826" cy="549"/>
            </a:xfrm>
            <a:prstGeom prst="rect">
              <a:avLst/>
            </a:prstGeom>
            <a:noFill/>
          </p:spPr>
          <p:txBody>
            <a:bodyPr wrap="square" rtlCol="0">
              <a:spAutoFit/>
            </a:bodyPr>
            <a:lstStyle/>
            <a:p>
              <a:pPr algn="dist"/>
              <a:r>
                <a:rPr lang="en-US" altLang="zh-CN" sz="1100" spc="450" dirty="0" smtClean="0">
                  <a:solidFill>
                    <a:srgbClr val="121212"/>
                  </a:solidFill>
                  <a:cs typeface="+mn-ea"/>
                  <a:sym typeface="+mn-lt"/>
                </a:rPr>
                <a:t>XXXX</a:t>
              </a:r>
              <a:endParaRPr lang="en-US" altLang="zh-CN" sz="1100" spc="450" dirty="0">
                <a:solidFill>
                  <a:srgbClr val="121212"/>
                </a:solidFill>
                <a:cs typeface="+mn-ea"/>
                <a:sym typeface="+mn-lt"/>
              </a:endParaRPr>
            </a:p>
          </p:txBody>
        </p: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mph" presetSubtype="0" fill="hold" nodeType="clickEffect">
                                  <p:stCondLst>
                                    <p:cond delay="0"/>
                                  </p:stCondLst>
                                  <p:childTnLst>
                                    <p:animRot by="21600000">
                                      <p:cBhvr>
                                        <p:cTn id="13" dur="2000" fill="hold"/>
                                        <p:tgtEl>
                                          <p:spTgt spid="11"/>
                                        </p:tgtEl>
                                        <p:attrNameLst>
                                          <p:attrName>r</p:attrName>
                                        </p:attrNameLst>
                                      </p:cBhvr>
                                    </p:animRot>
                                  </p:childTnLst>
                                </p:cTn>
                              </p:par>
                              <p:par>
                                <p:cTn id="14" presetID="41" presetClass="entr" presetSubtype="0" fill="hold" grpId="1" nodeType="withEffect">
                                  <p:stCondLst>
                                    <p:cond delay="0"/>
                                  </p:stCondLst>
                                  <p:iterate type="lt">
                                    <p:tmPct val="10000"/>
                                  </p:iterate>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0"/>
                                        </p:tgtEl>
                                        <p:attrNameLst>
                                          <p:attrName>ppt_y</p:attrName>
                                        </p:attrNameLst>
                                      </p:cBhvr>
                                      <p:tavLst>
                                        <p:tav tm="0">
                                          <p:val>
                                            <p:strVal val="#ppt_y"/>
                                          </p:val>
                                        </p:tav>
                                        <p:tav tm="100000">
                                          <p:val>
                                            <p:strVal val="#ppt_y"/>
                                          </p:val>
                                        </p:tav>
                                      </p:tavLst>
                                    </p:anim>
                                    <p:anim calcmode="lin" valueType="num">
                                      <p:cBhvr>
                                        <p:cTn id="1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65"/>
                                        </p:tgtEl>
                                        <p:attrNameLst>
                                          <p:attrName>style.visibility</p:attrName>
                                        </p:attrNameLst>
                                      </p:cBhvr>
                                      <p:to>
                                        <p:strVal val="visible"/>
                                      </p:to>
                                    </p:set>
                                    <p:anim calcmode="lin" valueType="num">
                                      <p:cBhvr additive="base">
                                        <p:cTn id="30" dur="500"/>
                                        <p:tgtEl>
                                          <p:spTgt spid="65"/>
                                        </p:tgtEl>
                                        <p:attrNameLst>
                                          <p:attrName>ppt_y</p:attrName>
                                        </p:attrNameLst>
                                      </p:cBhvr>
                                      <p:tavLst>
                                        <p:tav tm="0">
                                          <p:val>
                                            <p:strVal val="#ppt_y+#ppt_h*1.125000"/>
                                          </p:val>
                                        </p:tav>
                                        <p:tav tm="100000">
                                          <p:val>
                                            <p:strVal val="#ppt_y"/>
                                          </p:val>
                                        </p:tav>
                                      </p:tavLst>
                                    </p:anim>
                                    <p:animEffect transition="in" filter="wipe(up)">
                                      <p:cBhvr>
                                        <p:cTn id="31" dur="500"/>
                                        <p:tgtEl>
                                          <p:spTgt spid="65"/>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p:tgtEl>
                                          <p:spTgt spid="51"/>
                                        </p:tgtEl>
                                        <p:attrNameLst>
                                          <p:attrName>ppt_y</p:attrName>
                                        </p:attrNameLst>
                                      </p:cBhvr>
                                      <p:tavLst>
                                        <p:tav tm="0">
                                          <p:val>
                                            <p:strVal val="#ppt_y+#ppt_h*1.125000"/>
                                          </p:val>
                                        </p:tav>
                                        <p:tav tm="100000">
                                          <p:val>
                                            <p:strVal val="#ppt_y"/>
                                          </p:val>
                                        </p:tav>
                                      </p:tavLst>
                                    </p:anim>
                                    <p:animEffect transition="in" filter="wipe(up)">
                                      <p:cBhvr>
                                        <p:cTn id="37" dur="500"/>
                                        <p:tgtEl>
                                          <p:spTgt spid="51"/>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0" grpId="1"/>
      <p:bldP spid="51" grpId="0"/>
      <p:bldP spid="6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0910c8dbefd44dba6ce05a395d4f6444"/>
          <p:cNvPicPr>
            <a:picLocks noChangeAspect="1"/>
          </p:cNvPicPr>
          <p:nvPr/>
        </p:nvPicPr>
        <p:blipFill>
          <a:blip r:embed="rId4"/>
          <a:stretch>
            <a:fillRect/>
          </a:stretch>
        </p:blipFill>
        <p:spPr>
          <a:xfrm>
            <a:off x="-49054" y="-11906"/>
            <a:ext cx="9242584" cy="5166836"/>
          </a:xfrm>
          <a:prstGeom prst="rect">
            <a:avLst/>
          </a:prstGeom>
        </p:spPr>
      </p:pic>
      <p:sp>
        <p:nvSpPr>
          <p:cNvPr id="3" name="文本框 2"/>
          <p:cNvSpPr txBox="1"/>
          <p:nvPr/>
        </p:nvSpPr>
        <p:spPr>
          <a:xfrm>
            <a:off x="5721618" y="881119"/>
            <a:ext cx="1175657" cy="3381695"/>
          </a:xfrm>
          <a:prstGeom prst="rect">
            <a:avLst/>
          </a:prstGeom>
          <a:noFill/>
        </p:spPr>
        <p:txBody>
          <a:bodyPr wrap="square" lIns="68580" tIns="34290" rIns="68580" bIns="34290" rtlCol="0">
            <a:spAutoFit/>
          </a:bodyPr>
          <a:lstStyle/>
          <a:p>
            <a:r>
              <a:rPr lang="en-US" altLang="zh-CN" sz="21500" dirty="0">
                <a:solidFill>
                  <a:schemeClr val="bg2"/>
                </a:solidFill>
                <a:cs typeface="+mn-ea"/>
                <a:sym typeface="+mn-lt"/>
              </a:rPr>
              <a:t>1</a:t>
            </a:r>
            <a:endParaRPr lang="zh-CN" altLang="en-US" sz="21500" dirty="0">
              <a:solidFill>
                <a:schemeClr val="bg2"/>
              </a:solidFill>
              <a:cs typeface="+mn-ea"/>
              <a:sym typeface="+mn-lt"/>
            </a:endParaRPr>
          </a:p>
        </p:txBody>
      </p:sp>
      <p:sp>
        <p:nvSpPr>
          <p:cNvPr id="2" name="文本框 1"/>
          <p:cNvSpPr txBox="1"/>
          <p:nvPr/>
        </p:nvSpPr>
        <p:spPr>
          <a:xfrm>
            <a:off x="5765783" y="1276675"/>
            <a:ext cx="1175657" cy="2827697"/>
          </a:xfrm>
          <a:prstGeom prst="rect">
            <a:avLst/>
          </a:prstGeom>
          <a:noFill/>
        </p:spPr>
        <p:txBody>
          <a:bodyPr wrap="square" lIns="68580" tIns="34290" rIns="68580" bIns="34290" rtlCol="0">
            <a:spAutoFit/>
          </a:bodyPr>
          <a:lstStyle/>
          <a:p>
            <a:r>
              <a:rPr lang="en-US" altLang="zh-CN" sz="17900" dirty="0">
                <a:solidFill>
                  <a:schemeClr val="tx1">
                    <a:lumMod val="85000"/>
                    <a:lumOff val="15000"/>
                  </a:schemeClr>
                </a:solidFill>
                <a:cs typeface="+mn-ea"/>
                <a:sym typeface="+mn-lt"/>
              </a:rPr>
              <a:t>1</a:t>
            </a:r>
          </a:p>
        </p:txBody>
      </p:sp>
      <p:sp>
        <p:nvSpPr>
          <p:cNvPr id="22" name="圆角矩形 21"/>
          <p:cNvSpPr/>
          <p:nvPr/>
        </p:nvSpPr>
        <p:spPr>
          <a:xfrm>
            <a:off x="1183005" y="1957864"/>
            <a:ext cx="66675" cy="1228249"/>
          </a:xfrm>
          <a:prstGeom prst="roundRect">
            <a:avLst>
              <a:gd name="adj" fmla="val 50000"/>
            </a:avLst>
          </a:prstGeom>
          <a:solidFill>
            <a:schemeClr val="tx1"/>
          </a:solidFill>
          <a:ln w="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5" name="文本框 24"/>
          <p:cNvSpPr txBox="1"/>
          <p:nvPr/>
        </p:nvSpPr>
        <p:spPr>
          <a:xfrm>
            <a:off x="1590267" y="1912397"/>
            <a:ext cx="1723583" cy="483870"/>
          </a:xfrm>
          <a:prstGeom prst="rect">
            <a:avLst/>
          </a:prstGeom>
          <a:noFill/>
        </p:spPr>
        <p:txBody>
          <a:bodyPr wrap="square" lIns="68580" tIns="34290" rIns="68580" bIns="34290" rtlCol="0">
            <a:spAutoFit/>
          </a:bodyPr>
          <a:lstStyle/>
          <a:p>
            <a:r>
              <a:rPr lang="zh-CN" altLang="en-US" sz="2700" dirty="0">
                <a:cs typeface="+mn-ea"/>
                <a:sym typeface="+mn-lt"/>
              </a:rPr>
              <a:t>输入标题</a:t>
            </a:r>
          </a:p>
        </p:txBody>
      </p:sp>
      <p:sp>
        <p:nvSpPr>
          <p:cNvPr id="27" name="文本框 26"/>
          <p:cNvSpPr txBox="1"/>
          <p:nvPr/>
        </p:nvSpPr>
        <p:spPr>
          <a:xfrm>
            <a:off x="1590032" y="2541531"/>
            <a:ext cx="2566146" cy="438581"/>
          </a:xfrm>
          <a:prstGeom prst="rect">
            <a:avLst/>
          </a:prstGeom>
          <a:noFill/>
        </p:spPr>
        <p:txBody>
          <a:bodyPr wrap="square" lIns="68580" tIns="34290" rIns="68580" bIns="34290" rtlCol="0">
            <a:spAutoFit/>
          </a:bodyPr>
          <a:lstStyle/>
          <a:p>
            <a:r>
              <a:rPr lang="en-US" altLang="zh-CN" sz="1200" dirty="0">
                <a:solidFill>
                  <a:schemeClr val="tx1">
                    <a:lumMod val="85000"/>
                    <a:lumOff val="15000"/>
                  </a:schemeClr>
                </a:solidFill>
                <a:cs typeface="+mn-ea"/>
                <a:sym typeface="+mn-lt"/>
              </a:rPr>
              <a:t>You can add something here you like to make your idea more powerful </a:t>
            </a:r>
          </a:p>
        </p:txBody>
      </p:sp>
      <p:grpSp>
        <p:nvGrpSpPr>
          <p:cNvPr id="11" name="组合 10"/>
          <p:cNvGrpSpPr/>
          <p:nvPr/>
        </p:nvGrpSpPr>
        <p:grpSpPr>
          <a:xfrm>
            <a:off x="4665346" y="863918"/>
            <a:ext cx="3549491" cy="3532346"/>
            <a:chOff x="2899" y="-1269"/>
            <a:chExt cx="13401" cy="13336"/>
          </a:xfrm>
        </p:grpSpPr>
        <p:sp>
          <p:nvSpPr>
            <p:cNvPr id="39" name="椭圆 38"/>
            <p:cNvSpPr/>
            <p:nvPr/>
          </p:nvSpPr>
          <p:spPr>
            <a:xfrm>
              <a:off x="2964" y="-1269"/>
              <a:ext cx="13337" cy="13337"/>
            </a:xfrm>
            <a:prstGeom prst="ellipse">
              <a:avLst/>
            </a:prstGeom>
            <a:noFill/>
            <a:ln>
              <a:gradFill>
                <a:gsLst>
                  <a:gs pos="0">
                    <a:schemeClr val="accent1">
                      <a:lumMod val="5000"/>
                      <a:lumOff val="95000"/>
                    </a:schemeClr>
                  </a:gs>
                  <a:gs pos="36000">
                    <a:schemeClr val="tx1"/>
                  </a:gs>
                  <a:gs pos="60000">
                    <a:schemeClr val="bg1"/>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44" name="组合 43"/>
            <p:cNvGrpSpPr/>
            <p:nvPr/>
          </p:nvGrpSpPr>
          <p:grpSpPr>
            <a:xfrm>
              <a:off x="2899" y="3268"/>
              <a:ext cx="503" cy="1249"/>
              <a:chOff x="1820381" y="2075156"/>
              <a:chExt cx="319500" cy="792801"/>
            </a:xfrm>
          </p:grpSpPr>
          <p:sp>
            <p:nvSpPr>
              <p:cNvPr id="7" name="椭圆 6"/>
              <p:cNvSpPr/>
              <p:nvPr/>
            </p:nvSpPr>
            <p:spPr>
              <a:xfrm>
                <a:off x="1975944" y="2075156"/>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 name="椭圆 7"/>
              <p:cNvSpPr/>
              <p:nvPr/>
            </p:nvSpPr>
            <p:spPr>
              <a:xfrm>
                <a:off x="1820381" y="2331550"/>
                <a:ext cx="295688" cy="295688"/>
              </a:xfrm>
              <a:prstGeom prst="ellipse">
                <a:avLst/>
              </a:prstGeom>
              <a:solidFill>
                <a:srgbClr val="E1F1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8"/>
              <p:cNvSpPr/>
              <p:nvPr/>
            </p:nvSpPr>
            <p:spPr>
              <a:xfrm>
                <a:off x="1820381" y="270402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2" name="组合 11"/>
            <p:cNvGrpSpPr/>
            <p:nvPr/>
          </p:nvGrpSpPr>
          <p:grpSpPr>
            <a:xfrm>
              <a:off x="15056" y="7951"/>
              <a:ext cx="825" cy="1279"/>
              <a:chOff x="15056" y="7951"/>
              <a:chExt cx="825" cy="1279"/>
            </a:xfrm>
          </p:grpSpPr>
          <p:sp>
            <p:nvSpPr>
              <p:cNvPr id="45" name="椭圆 44"/>
              <p:cNvSpPr/>
              <p:nvPr/>
            </p:nvSpPr>
            <p:spPr>
              <a:xfrm>
                <a:off x="15623" y="7951"/>
                <a:ext cx="258" cy="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6" name="椭圆 45"/>
              <p:cNvSpPr/>
              <p:nvPr/>
            </p:nvSpPr>
            <p:spPr>
              <a:xfrm>
                <a:off x="15288" y="8385"/>
                <a:ext cx="466" cy="466"/>
              </a:xfrm>
              <a:prstGeom prst="ellipse">
                <a:avLst/>
              </a:prstGeom>
              <a:solidFill>
                <a:srgbClr val="AEC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7" name="椭圆 46"/>
              <p:cNvSpPr/>
              <p:nvPr/>
            </p:nvSpPr>
            <p:spPr>
              <a:xfrm>
                <a:off x="15056" y="8972"/>
                <a:ext cx="258" cy="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10" presetClass="entr" presetSubtype="0" fill="hold" grpId="1"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35" presetClass="path" presetSubtype="0" accel="50000" decel="50000" fill="hold" grpId="0" nodeType="withEffect">
                                  <p:stCondLst>
                                    <p:cond delay="0"/>
                                  </p:stCondLst>
                                  <p:childTnLst>
                                    <p:animMotion origin="layout" path="M 3.54167E-6 -7.40741E-7 L 0.01367 -0.00046 " pathEditMode="relative" rAng="0" ptsTypes="AA">
                                      <p:cBhvr>
                                        <p:cTn id="17" dur="3000" fill="hold"/>
                                        <p:tgtEl>
                                          <p:spTgt spid="3"/>
                                        </p:tgtEl>
                                        <p:attrNameLst>
                                          <p:attrName>ppt_x</p:attrName>
                                          <p:attrName>ppt_y</p:attrName>
                                        </p:attrNameLst>
                                      </p:cBhvr>
                                      <p:rCtr x="67700" y="-2300"/>
                                    </p:animMotion>
                                  </p:childTnLst>
                                </p:cTn>
                              </p:par>
                              <p:par>
                                <p:cTn id="18" presetID="63" presetClass="path" presetSubtype="0" accel="50000" decel="50000" fill="hold" grpId="0" nodeType="withEffect">
                                  <p:stCondLst>
                                    <p:cond delay="0"/>
                                  </p:stCondLst>
                                  <p:childTnLst>
                                    <p:animMotion origin="layout" path="M 1.11022E-16 4.44444E-6 L -0.01432 0.00138 " pathEditMode="relative" rAng="0" ptsTypes="AA">
                                      <p:cBhvr>
                                        <p:cTn id="19" dur="3000" fill="hold"/>
                                        <p:tgtEl>
                                          <p:spTgt spid="2"/>
                                        </p:tgtEl>
                                        <p:attrNameLst>
                                          <p:attrName>ppt_x</p:attrName>
                                          <p:attrName>ppt_y</p:attrName>
                                        </p:attrNameLst>
                                      </p:cBhvr>
                                      <p:rCtr x="-71600" y="6900"/>
                                    </p:animMotion>
                                  </p:childTnLst>
                                </p:cTn>
                              </p:par>
                              <p:par>
                                <p:cTn id="20" presetID="16" presetClass="entr" presetSubtype="42"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outHorizontal)">
                                      <p:cBhvr>
                                        <p:cTn id="22" dur="250"/>
                                        <p:tgtEl>
                                          <p:spTgt spid="22"/>
                                        </p:tgtEl>
                                      </p:cBhvr>
                                    </p:animEffect>
                                  </p:childTnLst>
                                </p:cTn>
                              </p:par>
                              <p:par>
                                <p:cTn id="23" presetID="50" presetClass="entr" presetSubtype="0" decel="100000" fill="hold" grpId="0" nodeType="withEffect">
                                  <p:stCondLst>
                                    <p:cond delay="600"/>
                                  </p:stCondLst>
                                  <p:iterate type="lt">
                                    <p:tmPct val="30000"/>
                                  </p:iterate>
                                  <p:childTnLst>
                                    <p:set>
                                      <p:cBhvr>
                                        <p:cTn id="24" dur="1" fill="hold">
                                          <p:stCondLst>
                                            <p:cond delay="0"/>
                                          </p:stCondLst>
                                        </p:cTn>
                                        <p:tgtEl>
                                          <p:spTgt spid="25"/>
                                        </p:tgtEl>
                                        <p:attrNameLst>
                                          <p:attrName>style.visibility</p:attrName>
                                        </p:attrNameLst>
                                      </p:cBhvr>
                                      <p:to>
                                        <p:strVal val="visible"/>
                                      </p:to>
                                    </p:set>
                                    <p:anim calcmode="lin" valueType="num">
                                      <p:cBhvr>
                                        <p:cTn id="25" dur="250" fill="hold"/>
                                        <p:tgtEl>
                                          <p:spTgt spid="25"/>
                                        </p:tgtEl>
                                        <p:attrNameLst>
                                          <p:attrName>ppt_w</p:attrName>
                                        </p:attrNameLst>
                                      </p:cBhvr>
                                      <p:tavLst>
                                        <p:tav tm="0">
                                          <p:val>
                                            <p:strVal val="#ppt_w+.3"/>
                                          </p:val>
                                        </p:tav>
                                        <p:tav tm="100000">
                                          <p:val>
                                            <p:strVal val="#ppt_w"/>
                                          </p:val>
                                        </p:tav>
                                      </p:tavLst>
                                    </p:anim>
                                    <p:anim calcmode="lin" valueType="num">
                                      <p:cBhvr>
                                        <p:cTn id="26" dur="250" fill="hold"/>
                                        <p:tgtEl>
                                          <p:spTgt spid="25"/>
                                        </p:tgtEl>
                                        <p:attrNameLst>
                                          <p:attrName>ppt_h</p:attrName>
                                        </p:attrNameLst>
                                      </p:cBhvr>
                                      <p:tavLst>
                                        <p:tav tm="0">
                                          <p:val>
                                            <p:strVal val="#ppt_h"/>
                                          </p:val>
                                        </p:tav>
                                        <p:tav tm="100000">
                                          <p:val>
                                            <p:strVal val="#ppt_h"/>
                                          </p:val>
                                        </p:tav>
                                      </p:tavLst>
                                    </p:anim>
                                    <p:animEffect transition="in" filter="fade">
                                      <p:cBhvr>
                                        <p:cTn id="27" dur="250"/>
                                        <p:tgtEl>
                                          <p:spTgt spid="25"/>
                                        </p:tgtEl>
                                      </p:cBhvr>
                                    </p:animEffect>
                                  </p:childTnLst>
                                </p:cTn>
                              </p:par>
                              <p:par>
                                <p:cTn id="28" presetID="50" presetClass="entr" presetSubtype="0" decel="100000" fill="hold" grpId="0" nodeType="withEffect">
                                  <p:stCondLst>
                                    <p:cond delay="750"/>
                                  </p:stCondLst>
                                  <p:iterate type="wd">
                                    <p:tmPct val="10000"/>
                                  </p:iterate>
                                  <p:childTnLst>
                                    <p:set>
                                      <p:cBhvr>
                                        <p:cTn id="29" dur="1" fill="hold">
                                          <p:stCondLst>
                                            <p:cond delay="0"/>
                                          </p:stCondLst>
                                        </p:cTn>
                                        <p:tgtEl>
                                          <p:spTgt spid="27"/>
                                        </p:tgtEl>
                                        <p:attrNameLst>
                                          <p:attrName>style.visibility</p:attrName>
                                        </p:attrNameLst>
                                      </p:cBhvr>
                                      <p:to>
                                        <p:strVal val="visible"/>
                                      </p:to>
                                    </p:set>
                                    <p:anim calcmode="lin" valueType="num">
                                      <p:cBhvr>
                                        <p:cTn id="30" dur="250" fill="hold"/>
                                        <p:tgtEl>
                                          <p:spTgt spid="27"/>
                                        </p:tgtEl>
                                        <p:attrNameLst>
                                          <p:attrName>ppt_w</p:attrName>
                                        </p:attrNameLst>
                                      </p:cBhvr>
                                      <p:tavLst>
                                        <p:tav tm="0">
                                          <p:val>
                                            <p:strVal val="#ppt_w+.3"/>
                                          </p:val>
                                        </p:tav>
                                        <p:tav tm="100000">
                                          <p:val>
                                            <p:strVal val="#ppt_w"/>
                                          </p:val>
                                        </p:tav>
                                      </p:tavLst>
                                    </p:anim>
                                    <p:anim calcmode="lin" valueType="num">
                                      <p:cBhvr>
                                        <p:cTn id="31" dur="250" fill="hold"/>
                                        <p:tgtEl>
                                          <p:spTgt spid="27"/>
                                        </p:tgtEl>
                                        <p:attrNameLst>
                                          <p:attrName>ppt_h</p:attrName>
                                        </p:attrNameLst>
                                      </p:cBhvr>
                                      <p:tavLst>
                                        <p:tav tm="0">
                                          <p:val>
                                            <p:strVal val="#ppt_h"/>
                                          </p:val>
                                        </p:tav>
                                        <p:tav tm="100000">
                                          <p:val>
                                            <p:strVal val="#ppt_h"/>
                                          </p:val>
                                        </p:tav>
                                      </p:tavLst>
                                    </p:anim>
                                    <p:animEffect transition="in" filter="fade">
                                      <p:cBhvr>
                                        <p:cTn id="32"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22" grpId="0" bldLvl="0" animBg="1"/>
      <p:bldP spid="25"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18949" y="3169444"/>
            <a:ext cx="5356384" cy="1251112"/>
          </a:xfrm>
          <a:prstGeom prst="rect">
            <a:avLst/>
          </a:prstGeom>
        </p:spPr>
        <p:txBody>
          <a:bodyPr wrap="square" lIns="68580" tIns="34290" rIns="68580" bIns="34290">
            <a:spAutoFit/>
          </a:bodyPr>
          <a:lstStyle/>
          <a:p>
            <a:pPr>
              <a:lnSpc>
                <a:spcPct val="240000"/>
              </a:lnSpc>
              <a:spcAft>
                <a:spcPts val="900"/>
              </a:spcAft>
            </a:pPr>
            <a:r>
              <a:rPr lang="zh-CN" altLang="en-US" sz="800" dirty="0">
                <a:solidFill>
                  <a:schemeClr val="tx1">
                    <a:lumMod val="85000"/>
                    <a:lumOff val="15000"/>
                  </a:schemeClr>
                </a:solidFill>
                <a:cs typeface="+mn-ea"/>
                <a:sym typeface="+mn-lt"/>
              </a:rPr>
              <a:t>标题数字等都可以通过点击和重新输入进行更改，顶部</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开始</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面板中可以对字体、字号、颜色、行距等进行修改。标题数字等都可以通过点击和重新输入进行更改，顶部</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开始</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面板中可以对字体、字号、颜色、行距等进行修改。标题数字等都可以通过点击和重新输入进行更改，顶部</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开始</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面板中可以对字体、字号、颜色、行距等进行修改。标题数字等都可以通过点击和重新输入进行更改，顶部</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开始</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面板中可以对字体、字号、颜色、行距等进行修改。</a:t>
            </a:r>
          </a:p>
        </p:txBody>
      </p:sp>
      <p:sp>
        <p:nvSpPr>
          <p:cNvPr id="3" name="矩形 2"/>
          <p:cNvSpPr/>
          <p:nvPr/>
        </p:nvSpPr>
        <p:spPr>
          <a:xfrm>
            <a:off x="639465" y="3169571"/>
            <a:ext cx="1882140" cy="991553"/>
          </a:xfrm>
          <a:prstGeom prst="rect">
            <a:avLst/>
          </a:prstGeom>
        </p:spPr>
        <p:txBody>
          <a:bodyPr wrap="none" lIns="68580" tIns="34290" rIns="68580" bIns="34290">
            <a:spAutoFit/>
          </a:bodyPr>
          <a:lstStyle/>
          <a:p>
            <a:r>
              <a:rPr lang="zh-CN" altLang="en-US" sz="3300" dirty="0">
                <a:solidFill>
                  <a:schemeClr val="tx2"/>
                </a:solidFill>
                <a:cs typeface="+mn-ea"/>
                <a:sym typeface="+mn-lt"/>
              </a:rPr>
              <a:t>关于我们</a:t>
            </a:r>
            <a:endParaRPr lang="en-US" altLang="zh-CN" sz="3300" dirty="0">
              <a:solidFill>
                <a:schemeClr val="tx2"/>
              </a:solidFill>
              <a:cs typeface="+mn-ea"/>
              <a:sym typeface="+mn-lt"/>
            </a:endParaRPr>
          </a:p>
          <a:p>
            <a:r>
              <a:rPr lang="en-US" altLang="zh-CN" sz="2700" dirty="0">
                <a:solidFill>
                  <a:schemeClr val="accent3"/>
                </a:solidFill>
                <a:cs typeface="+mn-ea"/>
                <a:sym typeface="+mn-lt"/>
              </a:rPr>
              <a:t>ABOUT US</a:t>
            </a:r>
          </a:p>
        </p:txBody>
      </p:sp>
      <p:pic>
        <p:nvPicPr>
          <p:cNvPr id="2" name="图片 1" descr="0b7a4aa3ac78177b96979b36adeac150"/>
          <p:cNvPicPr>
            <a:picLocks noChangeAspect="1"/>
          </p:cNvPicPr>
          <p:nvPr/>
        </p:nvPicPr>
        <p:blipFill>
          <a:blip r:embed="rId5">
            <a:extLst>
              <a:ext uri="{BEBA8EAE-BF5A-486C-A8C5-ECC9F3942E4B}">
                <a14:imgProps xmlns:a14="http://schemas.microsoft.com/office/drawing/2010/main">
                  <a14:imgLayer r:embed="rId6">
                    <a14:imgEffect>
                      <a14:colorTemperature colorTemp="4700"/>
                    </a14:imgEffect>
                  </a14:imgLayer>
                </a14:imgProps>
              </a:ext>
            </a:extLst>
          </a:blip>
          <a:srcRect t="14840"/>
          <a:stretch>
            <a:fillRect/>
          </a:stretch>
        </p:blipFill>
        <p:spPr>
          <a:xfrm>
            <a:off x="14287" y="-12859"/>
            <a:ext cx="9129713" cy="2405063"/>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par>
                                <p:cTn id="12" presetID="42" presetClass="entr" presetSubtype="0" fill="hold" grpId="0" nodeType="with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610497" y="1206103"/>
            <a:ext cx="1900238" cy="2998128"/>
          </a:xfrm>
          <a:custGeom>
            <a:avLst/>
            <a:gdLst>
              <a:gd name="connsiteX0" fmla="*/ 0 w 2533650"/>
              <a:gd name="connsiteY0" fmla="*/ 0 h 3997504"/>
              <a:gd name="connsiteX1" fmla="*/ 2533650 w 2533650"/>
              <a:gd name="connsiteY1" fmla="*/ 0 h 3997504"/>
              <a:gd name="connsiteX2" fmla="*/ 2533650 w 2533650"/>
              <a:gd name="connsiteY2" fmla="*/ 3100917 h 3997504"/>
              <a:gd name="connsiteX3" fmla="*/ 0 w 2533650"/>
              <a:gd name="connsiteY3" fmla="*/ 3997504 h 3997504"/>
            </a:gdLst>
            <a:ahLst/>
            <a:cxnLst>
              <a:cxn ang="0">
                <a:pos x="connsiteX0" y="connsiteY0"/>
              </a:cxn>
              <a:cxn ang="0">
                <a:pos x="connsiteX1" y="connsiteY1"/>
              </a:cxn>
              <a:cxn ang="0">
                <a:pos x="connsiteX2" y="connsiteY2"/>
              </a:cxn>
              <a:cxn ang="0">
                <a:pos x="connsiteX3" y="connsiteY3"/>
              </a:cxn>
            </a:cxnLst>
            <a:rect l="l" t="t" r="r" b="b"/>
            <a:pathLst>
              <a:path w="2533650" h="3997504">
                <a:moveTo>
                  <a:pt x="0" y="0"/>
                </a:moveTo>
                <a:lnTo>
                  <a:pt x="2533650" y="0"/>
                </a:lnTo>
                <a:lnTo>
                  <a:pt x="2533650" y="3100917"/>
                </a:lnTo>
                <a:lnTo>
                  <a:pt x="0" y="3997504"/>
                </a:lnTo>
                <a:close/>
              </a:path>
            </a:pathLst>
          </a:custGeom>
          <a:blipFill rotWithShape="1">
            <a:blip r:embed="rId4">
              <a:extLst>
                <a:ext uri="{BEBA8EAE-BF5A-486C-A8C5-ECC9F3942E4B}">
                  <a14:imgProps xmlns:a14="http://schemas.microsoft.com/office/drawing/2010/main">
                    <a14:imgLayer r:embed="rId5">
                      <a14:imgEffect>
                        <a14:colorTemperature colorTemp="5300"/>
                      </a14:imgEffect>
                    </a14:imgLayer>
                  </a14:imgProps>
                </a:ext>
              </a:extLst>
            </a:blip>
            <a:srcRect/>
            <a:stretch>
              <a:fillRect l="-68721" r="-680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 name="任意多边形 2"/>
          <p:cNvSpPr/>
          <p:nvPr/>
        </p:nvSpPr>
        <p:spPr>
          <a:xfrm>
            <a:off x="656035" y="1206105"/>
            <a:ext cx="1900238" cy="2311891"/>
          </a:xfrm>
          <a:custGeom>
            <a:avLst/>
            <a:gdLst>
              <a:gd name="connsiteX0" fmla="*/ 0 w 2533650"/>
              <a:gd name="connsiteY0" fmla="*/ 0 h 3082521"/>
              <a:gd name="connsiteX1" fmla="*/ 2533650 w 2533650"/>
              <a:gd name="connsiteY1" fmla="*/ 0 h 3082521"/>
              <a:gd name="connsiteX2" fmla="*/ 2533650 w 2533650"/>
              <a:gd name="connsiteY2" fmla="*/ 3082521 h 3082521"/>
              <a:gd name="connsiteX3" fmla="*/ 0 w 2533650"/>
              <a:gd name="connsiteY3" fmla="*/ 2185933 h 3082521"/>
            </a:gdLst>
            <a:ahLst/>
            <a:cxnLst>
              <a:cxn ang="0">
                <a:pos x="connsiteX0" y="connsiteY0"/>
              </a:cxn>
              <a:cxn ang="0">
                <a:pos x="connsiteX1" y="connsiteY1"/>
              </a:cxn>
              <a:cxn ang="0">
                <a:pos x="connsiteX2" y="connsiteY2"/>
              </a:cxn>
              <a:cxn ang="0">
                <a:pos x="connsiteX3" y="connsiteY3"/>
              </a:cxn>
            </a:cxnLst>
            <a:rect l="l" t="t" r="r" b="b"/>
            <a:pathLst>
              <a:path w="2533650" h="3082521">
                <a:moveTo>
                  <a:pt x="0" y="0"/>
                </a:moveTo>
                <a:lnTo>
                  <a:pt x="2533650" y="0"/>
                </a:lnTo>
                <a:lnTo>
                  <a:pt x="2533650" y="3082521"/>
                </a:lnTo>
                <a:lnTo>
                  <a:pt x="0" y="2185933"/>
                </a:lnTo>
                <a:close/>
              </a:path>
            </a:pathLst>
          </a:custGeom>
          <a:blipFill rotWithShape="1">
            <a:blip r:embed="rId6">
              <a:extLst>
                <a:ext uri="{BEBA8EAE-BF5A-486C-A8C5-ECC9F3942E4B}">
                  <a14:imgProps xmlns:a14="http://schemas.microsoft.com/office/drawing/2010/main">
                    <a14:imgLayer r:embed="rId7">
                      <a14:imgEffect>
                        <a14:colorTemperature colorTemp="5300"/>
                      </a14:imgEffect>
                    </a14:imgLayer>
                  </a14:imgProps>
                </a:ext>
              </a:extLst>
            </a:blip>
            <a:srcRect/>
            <a:stretch>
              <a:fillRect l="-41814" r="-4139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任意多边形 3"/>
          <p:cNvSpPr/>
          <p:nvPr/>
        </p:nvSpPr>
        <p:spPr>
          <a:xfrm>
            <a:off x="6587729" y="1206105"/>
            <a:ext cx="1900238" cy="2303758"/>
          </a:xfrm>
          <a:custGeom>
            <a:avLst/>
            <a:gdLst>
              <a:gd name="connsiteX0" fmla="*/ 0 w 2533650"/>
              <a:gd name="connsiteY0" fmla="*/ 0 h 3071677"/>
              <a:gd name="connsiteX1" fmla="*/ 2533650 w 2533650"/>
              <a:gd name="connsiteY1" fmla="*/ 0 h 3071677"/>
              <a:gd name="connsiteX2" fmla="*/ 2533650 w 2533650"/>
              <a:gd name="connsiteY2" fmla="*/ 2175089 h 3071677"/>
              <a:gd name="connsiteX3" fmla="*/ 0 w 2533650"/>
              <a:gd name="connsiteY3" fmla="*/ 3071677 h 3071677"/>
            </a:gdLst>
            <a:ahLst/>
            <a:cxnLst>
              <a:cxn ang="0">
                <a:pos x="connsiteX0" y="connsiteY0"/>
              </a:cxn>
              <a:cxn ang="0">
                <a:pos x="connsiteX1" y="connsiteY1"/>
              </a:cxn>
              <a:cxn ang="0">
                <a:pos x="connsiteX2" y="connsiteY2"/>
              </a:cxn>
              <a:cxn ang="0">
                <a:pos x="connsiteX3" y="connsiteY3"/>
              </a:cxn>
            </a:cxnLst>
            <a:rect l="l" t="t" r="r" b="b"/>
            <a:pathLst>
              <a:path w="2533650" h="3071677">
                <a:moveTo>
                  <a:pt x="0" y="0"/>
                </a:moveTo>
                <a:lnTo>
                  <a:pt x="2533650" y="0"/>
                </a:lnTo>
                <a:lnTo>
                  <a:pt x="2533650" y="2175089"/>
                </a:lnTo>
                <a:lnTo>
                  <a:pt x="0" y="3071677"/>
                </a:lnTo>
                <a:close/>
              </a:path>
            </a:pathLst>
          </a:custGeom>
          <a:blipFill rotWithShape="1">
            <a:blip r:embed="rId8">
              <a:extLst>
                <a:ext uri="{BEBA8EAE-BF5A-486C-A8C5-ECC9F3942E4B}">
                  <a14:imgProps xmlns:a14="http://schemas.microsoft.com/office/drawing/2010/main">
                    <a14:imgLayer r:embed="rId9">
                      <a14:imgEffect>
                        <a14:colorTemperature colorTemp="5300"/>
                      </a14:imgEffect>
                    </a14:imgLayer>
                  </a14:imgProps>
                </a:ext>
              </a:extLst>
            </a:blip>
            <a:srcRect/>
            <a:stretch>
              <a:fillRect l="-41490" r="-410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任意多边形 4"/>
          <p:cNvSpPr/>
          <p:nvPr/>
        </p:nvSpPr>
        <p:spPr>
          <a:xfrm flipH="1">
            <a:off x="2633266" y="1206103"/>
            <a:ext cx="1900238" cy="2998128"/>
          </a:xfrm>
          <a:custGeom>
            <a:avLst/>
            <a:gdLst>
              <a:gd name="connsiteX0" fmla="*/ 0 w 2533650"/>
              <a:gd name="connsiteY0" fmla="*/ 0 h 3997504"/>
              <a:gd name="connsiteX1" fmla="*/ 2533650 w 2533650"/>
              <a:gd name="connsiteY1" fmla="*/ 0 h 3997504"/>
              <a:gd name="connsiteX2" fmla="*/ 2533650 w 2533650"/>
              <a:gd name="connsiteY2" fmla="*/ 3100917 h 3997504"/>
              <a:gd name="connsiteX3" fmla="*/ 0 w 2533650"/>
              <a:gd name="connsiteY3" fmla="*/ 3997504 h 3997504"/>
            </a:gdLst>
            <a:ahLst/>
            <a:cxnLst>
              <a:cxn ang="0">
                <a:pos x="connsiteX0" y="connsiteY0"/>
              </a:cxn>
              <a:cxn ang="0">
                <a:pos x="connsiteX1" y="connsiteY1"/>
              </a:cxn>
              <a:cxn ang="0">
                <a:pos x="connsiteX2" y="connsiteY2"/>
              </a:cxn>
              <a:cxn ang="0">
                <a:pos x="connsiteX3" y="connsiteY3"/>
              </a:cxn>
            </a:cxnLst>
            <a:rect l="l" t="t" r="r" b="b"/>
            <a:pathLst>
              <a:path w="2533650" h="3997504">
                <a:moveTo>
                  <a:pt x="0" y="0"/>
                </a:moveTo>
                <a:lnTo>
                  <a:pt x="2533650" y="0"/>
                </a:lnTo>
                <a:lnTo>
                  <a:pt x="2533650" y="3100917"/>
                </a:lnTo>
                <a:lnTo>
                  <a:pt x="0" y="3997504"/>
                </a:lnTo>
                <a:close/>
              </a:path>
            </a:pathLst>
          </a:custGeom>
          <a:blipFill rotWithShape="1">
            <a:blip r:embed="rId10">
              <a:extLst>
                <a:ext uri="{BEBA8EAE-BF5A-486C-A8C5-ECC9F3942E4B}">
                  <a14:imgProps xmlns:a14="http://schemas.microsoft.com/office/drawing/2010/main">
                    <a14:imgLayer r:embed="rId11">
                      <a14:imgEffect>
                        <a14:colorTemperature colorTemp="5300"/>
                      </a14:imgEffect>
                    </a14:imgLayer>
                  </a14:imgProps>
                </a:ext>
              </a:extLst>
            </a:blip>
            <a:srcRect/>
            <a:stretch>
              <a:fillRect l="-69141" r="-684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grpSp>
        <p:nvGrpSpPr>
          <p:cNvPr id="6" name="组合 5"/>
          <p:cNvGrpSpPr/>
          <p:nvPr/>
        </p:nvGrpSpPr>
        <p:grpSpPr>
          <a:xfrm>
            <a:off x="809106" y="3851013"/>
            <a:ext cx="2924695" cy="903612"/>
            <a:chOff x="874713" y="5065185"/>
            <a:chExt cx="3899593" cy="1204817"/>
          </a:xfrm>
        </p:grpSpPr>
        <p:sp>
          <p:nvSpPr>
            <p:cNvPr id="7" name="矩形 6"/>
            <p:cNvSpPr/>
            <p:nvPr/>
          </p:nvSpPr>
          <p:spPr>
            <a:xfrm>
              <a:off x="1272954" y="5065185"/>
              <a:ext cx="2998146" cy="430887"/>
            </a:xfrm>
            <a:prstGeom prst="rect">
              <a:avLst/>
            </a:prstGeom>
          </p:spPr>
          <p:txBody>
            <a:bodyPr wrap="square">
              <a:spAutoFit/>
              <a:scene3d>
                <a:camera prst="orthographicFront"/>
                <a:lightRig rig="threePt" dir="t">
                  <a:rot lat="0" lon="0" rev="0"/>
                </a:lightRig>
              </a:scene3d>
              <a:sp3d contourW="12700"/>
            </a:bodyPr>
            <a:lstStyle/>
            <a:p>
              <a:r>
                <a:rPr lang="zh-CN" altLang="en-US" sz="1500" dirty="0">
                  <a:solidFill>
                    <a:schemeClr val="tx1">
                      <a:lumMod val="75000"/>
                      <a:lumOff val="25000"/>
                    </a:schemeClr>
                  </a:solidFill>
                  <a:cs typeface="+mn-ea"/>
                  <a:sym typeface="+mn-lt"/>
                </a:rPr>
                <a:t>输入标题</a:t>
              </a:r>
            </a:p>
          </p:txBody>
        </p:sp>
        <p:grpSp>
          <p:nvGrpSpPr>
            <p:cNvPr id="8" name="组合 7"/>
            <p:cNvGrpSpPr/>
            <p:nvPr/>
          </p:nvGrpSpPr>
          <p:grpSpPr>
            <a:xfrm>
              <a:off x="874713" y="5110102"/>
              <a:ext cx="382587" cy="382587"/>
              <a:chOff x="1974562" y="-1313014"/>
              <a:chExt cx="990600" cy="990600"/>
            </a:xfrm>
          </p:grpSpPr>
          <p:sp>
            <p:nvSpPr>
              <p:cNvPr id="10" name="椭圆 9"/>
              <p:cNvSpPr/>
              <p:nvPr/>
            </p:nvSpPr>
            <p:spPr>
              <a:xfrm>
                <a:off x="1974562" y="-1313014"/>
                <a:ext cx="990600" cy="990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1" name="燕尾形 10"/>
              <p:cNvSpPr/>
              <p:nvPr/>
            </p:nvSpPr>
            <p:spPr>
              <a:xfrm>
                <a:off x="2332412" y="-1064066"/>
                <a:ext cx="348311" cy="492702"/>
              </a:xfrm>
              <a:prstGeom prst="chevron">
                <a:avLst>
                  <a:gd name="adj" fmla="val 572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grpSp>
        <p:sp>
          <p:nvSpPr>
            <p:cNvPr id="9" name="矩形 8"/>
            <p:cNvSpPr/>
            <p:nvPr/>
          </p:nvSpPr>
          <p:spPr>
            <a:xfrm>
              <a:off x="1272953" y="5454394"/>
              <a:ext cx="3501353" cy="815608"/>
            </a:xfrm>
            <a:prstGeom prst="rect">
              <a:avLst/>
            </a:prstGeom>
          </p:spPr>
          <p:txBody>
            <a:bodyPr wrap="square">
              <a:spAutoFit/>
              <a:scene3d>
                <a:camera prst="orthographicFront"/>
                <a:lightRig rig="threePt" dir="t">
                  <a:rot lat="0" lon="0" rev="0"/>
                </a:lightRig>
              </a:scene3d>
              <a:sp3d contourW="12700"/>
            </a:bodyPr>
            <a:lstStyle/>
            <a:p>
              <a:pPr>
                <a:lnSpc>
                  <a:spcPct val="125000"/>
                </a:lnSpc>
              </a:pPr>
              <a:r>
                <a:rPr lang="zh-CN" altLang="en-US" sz="900" dirty="0">
                  <a:solidFill>
                    <a:schemeClr val="tx2"/>
                  </a:solidFill>
                  <a:cs typeface="+mn-ea"/>
                  <a:sym typeface="+mn-lt"/>
                </a:rPr>
                <a:t>标题数字等都可以通过点击和重新输入进行更改，顶部</a:t>
              </a:r>
              <a:r>
                <a:rPr lang="en-US" altLang="zh-CN" sz="900" dirty="0">
                  <a:solidFill>
                    <a:schemeClr val="tx2"/>
                  </a:solidFill>
                  <a:cs typeface="+mn-ea"/>
                  <a:sym typeface="+mn-lt"/>
                </a:rPr>
                <a:t>“</a:t>
              </a:r>
              <a:r>
                <a:rPr lang="zh-CN" altLang="en-US" sz="900" dirty="0">
                  <a:solidFill>
                    <a:schemeClr val="tx2"/>
                  </a:solidFill>
                  <a:cs typeface="+mn-ea"/>
                  <a:sym typeface="+mn-lt"/>
                </a:rPr>
                <a:t>开始</a:t>
              </a:r>
              <a:r>
                <a:rPr lang="en-US" altLang="zh-CN" sz="900" dirty="0">
                  <a:solidFill>
                    <a:schemeClr val="tx2"/>
                  </a:solidFill>
                  <a:cs typeface="+mn-ea"/>
                  <a:sym typeface="+mn-lt"/>
                </a:rPr>
                <a:t>”</a:t>
              </a:r>
              <a:r>
                <a:rPr lang="zh-CN" altLang="en-US" sz="900" dirty="0">
                  <a:solidFill>
                    <a:schemeClr val="tx2"/>
                  </a:solidFill>
                  <a:cs typeface="+mn-ea"/>
                  <a:sym typeface="+mn-lt"/>
                </a:rPr>
                <a:t>面板中可以对字体、字号、颜色、行距等进行修改。</a:t>
              </a:r>
            </a:p>
          </p:txBody>
        </p:sp>
      </p:grpSp>
      <p:grpSp>
        <p:nvGrpSpPr>
          <p:cNvPr id="17" name="组合 16">
            <a:extLst>
              <a:ext uri="{FF2B5EF4-FFF2-40B4-BE49-F238E27FC236}">
                <a16:creationId xmlns:a16="http://schemas.microsoft.com/office/drawing/2014/main" id="{FBB7D293-E963-4C68-9B15-B39FA9469883}"/>
              </a:ext>
            </a:extLst>
          </p:cNvPr>
          <p:cNvGrpSpPr/>
          <p:nvPr/>
        </p:nvGrpSpPr>
        <p:grpSpPr>
          <a:xfrm>
            <a:off x="4059077" y="180499"/>
            <a:ext cx="1108234" cy="526732"/>
            <a:chOff x="8897" y="-1980"/>
            <a:chExt cx="2327" cy="1106"/>
          </a:xfrm>
        </p:grpSpPr>
        <p:grpSp>
          <p:nvGrpSpPr>
            <p:cNvPr id="19" name="组合 18">
              <a:extLst>
                <a:ext uri="{FF2B5EF4-FFF2-40B4-BE49-F238E27FC236}">
                  <a16:creationId xmlns:a16="http://schemas.microsoft.com/office/drawing/2014/main" id="{42A3EA00-9F7D-40C0-9337-A221FD2DC128}"/>
                </a:ext>
              </a:extLst>
            </p:cNvPr>
            <p:cNvGrpSpPr/>
            <p:nvPr/>
          </p:nvGrpSpPr>
          <p:grpSpPr>
            <a:xfrm>
              <a:off x="8897" y="-1980"/>
              <a:ext cx="2327" cy="1106"/>
              <a:chOff x="5357482" y="254000"/>
              <a:chExt cx="1477039" cy="701710"/>
            </a:xfrm>
          </p:grpSpPr>
          <p:sp>
            <p:nvSpPr>
              <p:cNvPr id="21" name="矩形 20">
                <a:extLst>
                  <a:ext uri="{FF2B5EF4-FFF2-40B4-BE49-F238E27FC236}">
                    <a16:creationId xmlns:a16="http://schemas.microsoft.com/office/drawing/2014/main" id="{95384AF1-A330-421F-B558-04122E89C389}"/>
                  </a:ext>
                </a:extLst>
              </p:cNvPr>
              <p:cNvSpPr/>
              <p:nvPr/>
            </p:nvSpPr>
            <p:spPr>
              <a:xfrm>
                <a:off x="5357482" y="254000"/>
                <a:ext cx="1477039" cy="566037"/>
              </a:xfrm>
              <a:prstGeom prst="rect">
                <a:avLst/>
              </a:prstGeom>
            </p:spPr>
            <p:txBody>
              <a:bodyPr wrap="none">
                <a:spAutoFit/>
              </a:bodyPr>
              <a:lstStyle/>
              <a:p>
                <a:pPr algn="ctr">
                  <a:lnSpc>
                    <a:spcPct val="120000"/>
                  </a:lnSpc>
                </a:pPr>
                <a:r>
                  <a:rPr lang="zh-CN" altLang="en-US" sz="1800" dirty="0">
                    <a:solidFill>
                      <a:schemeClr val="tx1">
                        <a:lumMod val="75000"/>
                        <a:lumOff val="25000"/>
                      </a:schemeClr>
                    </a:solidFill>
                    <a:cs typeface="+mn-ea"/>
                    <a:sym typeface="+mn-lt"/>
                  </a:rPr>
                  <a:t>输入标题</a:t>
                </a:r>
              </a:p>
            </p:txBody>
          </p:sp>
          <p:sp>
            <p:nvSpPr>
              <p:cNvPr id="22" name="矩形 21">
                <a:extLst>
                  <a:ext uri="{FF2B5EF4-FFF2-40B4-BE49-F238E27FC236}">
                    <a16:creationId xmlns:a16="http://schemas.microsoft.com/office/drawing/2014/main" id="{34112066-7482-4810-80E7-F70F536B650E}"/>
                  </a:ext>
                </a:extLst>
              </p:cNvPr>
              <p:cNvSpPr/>
              <p:nvPr/>
            </p:nvSpPr>
            <p:spPr>
              <a:xfrm>
                <a:off x="5395027" y="668589"/>
                <a:ext cx="1401946" cy="287121"/>
              </a:xfrm>
              <a:prstGeom prst="rect">
                <a:avLst/>
              </a:prstGeom>
            </p:spPr>
            <p:txBody>
              <a:bodyPr wrap="none">
                <a:spAutoFit/>
              </a:bodyPr>
              <a:lstStyle/>
              <a:p>
                <a:pPr algn="ctr"/>
                <a:r>
                  <a:rPr lang="zh-CN" altLang="en-US" sz="800" dirty="0">
                    <a:solidFill>
                      <a:schemeClr val="tx1">
                        <a:lumMod val="75000"/>
                        <a:lumOff val="25000"/>
                      </a:schemeClr>
                    </a:solidFill>
                    <a:cs typeface="+mn-ea"/>
                    <a:sym typeface="+mn-lt"/>
                  </a:rPr>
                  <a:t>Add your title here pleases</a:t>
                </a:r>
              </a:p>
            </p:txBody>
          </p:sp>
        </p:grpSp>
        <p:cxnSp>
          <p:nvCxnSpPr>
            <p:cNvPr id="20" name="直接连接符 19">
              <a:extLst>
                <a:ext uri="{FF2B5EF4-FFF2-40B4-BE49-F238E27FC236}">
                  <a16:creationId xmlns:a16="http://schemas.microsoft.com/office/drawing/2014/main" id="{40119032-3BE0-481C-9B18-5C8AF2C46213}"/>
                </a:ext>
              </a:extLst>
            </p:cNvPr>
            <p:cNvCxnSpPr/>
            <p:nvPr/>
          </p:nvCxnSpPr>
          <p:spPr>
            <a:xfrm>
              <a:off x="9859" y="-1980"/>
              <a:ext cx="39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Content Placeholder 2"/>
          <p:cNvSpPr txBox="1"/>
          <p:nvPr/>
        </p:nvSpPr>
        <p:spPr>
          <a:xfrm>
            <a:off x="4951476" y="1245020"/>
            <a:ext cx="2309771" cy="888470"/>
          </a:xfrm>
          <a:prstGeom prst="rect">
            <a:avLst/>
          </a:prstGeom>
        </p:spPr>
        <p:txBody>
          <a:bodyPr vert="horz" lIns="68580" tIns="34290" rIns="68580" bIns="3429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r>
              <a:rPr lang="id-ID" sz="800" dirty="0">
                <a:solidFill>
                  <a:schemeClr val="bg1">
                    <a:lumMod val="65000"/>
                  </a:schemeClr>
                </a:solidFill>
                <a:cs typeface="+mn-ea"/>
                <a:sym typeface="+mn-lt"/>
              </a:rPr>
              <a:t>W</a:t>
            </a:r>
            <a:r>
              <a:rPr lang="en-US" sz="800" dirty="0">
                <a:solidFill>
                  <a:schemeClr val="bg1">
                    <a:lumMod val="65000"/>
                  </a:schemeClr>
                </a:solidFill>
                <a:cs typeface="+mn-ea"/>
                <a:sym typeface="+mn-lt"/>
              </a:rPr>
              <a:t>hen an unknown printer took a galley of type and scrambled it to make a type specimen book. It has survived not only five centuries, but also the leap into electronic typesetting</a:t>
            </a:r>
            <a:r>
              <a:rPr lang="id-ID" sz="800" dirty="0">
                <a:solidFill>
                  <a:schemeClr val="bg1">
                    <a:lumMod val="65000"/>
                  </a:schemeClr>
                </a:solidFill>
                <a:cs typeface="+mn-ea"/>
                <a:sym typeface="+mn-lt"/>
              </a:rPr>
              <a:t>.</a:t>
            </a:r>
          </a:p>
          <a:p>
            <a:pPr algn="just">
              <a:lnSpc>
                <a:spcPct val="50000"/>
              </a:lnSpc>
            </a:pPr>
            <a:endParaRPr lang="id-ID" sz="800" dirty="0">
              <a:solidFill>
                <a:schemeClr val="bg1">
                  <a:lumMod val="50000"/>
                </a:schemeClr>
              </a:solidFill>
              <a:cs typeface="+mn-ea"/>
              <a:sym typeface="+mn-lt"/>
            </a:endParaRPr>
          </a:p>
          <a:p>
            <a:pPr algn="just">
              <a:lnSpc>
                <a:spcPct val="50000"/>
              </a:lnSpc>
            </a:pPr>
            <a:r>
              <a:rPr lang="id-ID" sz="900" dirty="0">
                <a:cs typeface="+mn-ea"/>
                <a:sym typeface="+mn-lt"/>
              </a:rPr>
              <a:t>John Marteen</a:t>
            </a:r>
            <a:endParaRPr lang="id-ID" sz="800" dirty="0">
              <a:cs typeface="+mn-ea"/>
              <a:sym typeface="+mn-lt"/>
            </a:endParaRPr>
          </a:p>
        </p:txBody>
      </p:sp>
      <p:sp>
        <p:nvSpPr>
          <p:cNvPr id="30" name="Content Placeholder 2"/>
          <p:cNvSpPr txBox="1"/>
          <p:nvPr/>
        </p:nvSpPr>
        <p:spPr>
          <a:xfrm>
            <a:off x="4951476" y="2462989"/>
            <a:ext cx="2309771" cy="888470"/>
          </a:xfrm>
          <a:prstGeom prst="rect">
            <a:avLst/>
          </a:prstGeom>
        </p:spPr>
        <p:txBody>
          <a:bodyPr vert="horz" lIns="68580" tIns="34290" rIns="68580" bIns="3429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r>
              <a:rPr lang="id-ID" sz="800" dirty="0">
                <a:solidFill>
                  <a:schemeClr val="bg1">
                    <a:lumMod val="65000"/>
                  </a:schemeClr>
                </a:solidFill>
                <a:cs typeface="+mn-ea"/>
                <a:sym typeface="+mn-lt"/>
              </a:rPr>
              <a:t>W</a:t>
            </a:r>
            <a:r>
              <a:rPr lang="en-US" sz="800" dirty="0">
                <a:solidFill>
                  <a:schemeClr val="bg1">
                    <a:lumMod val="65000"/>
                  </a:schemeClr>
                </a:solidFill>
                <a:cs typeface="+mn-ea"/>
                <a:sym typeface="+mn-lt"/>
              </a:rPr>
              <a:t>hen an unknown printer took a galley of type and scrambled it to make a type specimen book. It has survived not only five centuries, but also the leap into electronic typesetting</a:t>
            </a:r>
            <a:r>
              <a:rPr lang="id-ID" sz="800" dirty="0">
                <a:solidFill>
                  <a:schemeClr val="bg1">
                    <a:lumMod val="65000"/>
                  </a:schemeClr>
                </a:solidFill>
                <a:cs typeface="+mn-ea"/>
                <a:sym typeface="+mn-lt"/>
              </a:rPr>
              <a:t>.</a:t>
            </a:r>
          </a:p>
          <a:p>
            <a:pPr algn="just">
              <a:lnSpc>
                <a:spcPct val="50000"/>
              </a:lnSpc>
            </a:pPr>
            <a:endParaRPr lang="id-ID" sz="800" dirty="0">
              <a:solidFill>
                <a:schemeClr val="bg1">
                  <a:lumMod val="50000"/>
                </a:schemeClr>
              </a:solidFill>
              <a:cs typeface="+mn-ea"/>
              <a:sym typeface="+mn-lt"/>
            </a:endParaRPr>
          </a:p>
          <a:p>
            <a:pPr algn="just">
              <a:lnSpc>
                <a:spcPct val="50000"/>
              </a:lnSpc>
            </a:pPr>
            <a:r>
              <a:rPr lang="id-ID" sz="900" dirty="0">
                <a:cs typeface="+mn-ea"/>
                <a:sym typeface="+mn-lt"/>
              </a:rPr>
              <a:t>John Mooris</a:t>
            </a:r>
            <a:endParaRPr lang="id-ID" sz="800" dirty="0">
              <a:cs typeface="+mn-ea"/>
              <a:sym typeface="+mn-lt"/>
            </a:endParaRPr>
          </a:p>
        </p:txBody>
      </p:sp>
      <p:sp>
        <p:nvSpPr>
          <p:cNvPr id="31" name="Content Placeholder 2"/>
          <p:cNvSpPr txBox="1"/>
          <p:nvPr/>
        </p:nvSpPr>
        <p:spPr>
          <a:xfrm>
            <a:off x="4951475" y="3618216"/>
            <a:ext cx="2309771" cy="888470"/>
          </a:xfrm>
          <a:prstGeom prst="rect">
            <a:avLst/>
          </a:prstGeom>
        </p:spPr>
        <p:txBody>
          <a:bodyPr vert="horz" lIns="68580" tIns="34290" rIns="68580" bIns="3429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r>
              <a:rPr lang="id-ID" sz="800" dirty="0">
                <a:solidFill>
                  <a:schemeClr val="bg1">
                    <a:lumMod val="65000"/>
                  </a:schemeClr>
                </a:solidFill>
                <a:cs typeface="+mn-ea"/>
                <a:sym typeface="+mn-lt"/>
              </a:rPr>
              <a:t>W</a:t>
            </a:r>
            <a:r>
              <a:rPr lang="en-US" sz="800" dirty="0">
                <a:solidFill>
                  <a:schemeClr val="bg1">
                    <a:lumMod val="65000"/>
                  </a:schemeClr>
                </a:solidFill>
                <a:cs typeface="+mn-ea"/>
                <a:sym typeface="+mn-lt"/>
              </a:rPr>
              <a:t>hen an unknown printer took a galley of type and scrambled it to make a type specimen book. It has survived not only five centuries, but also the leap into electronic typesetting</a:t>
            </a:r>
            <a:r>
              <a:rPr lang="id-ID" sz="800" dirty="0">
                <a:solidFill>
                  <a:schemeClr val="bg1">
                    <a:lumMod val="65000"/>
                  </a:schemeClr>
                </a:solidFill>
                <a:cs typeface="+mn-ea"/>
                <a:sym typeface="+mn-lt"/>
              </a:rPr>
              <a:t>.</a:t>
            </a:r>
          </a:p>
          <a:p>
            <a:pPr algn="just">
              <a:lnSpc>
                <a:spcPct val="50000"/>
              </a:lnSpc>
            </a:pPr>
            <a:endParaRPr lang="id-ID" sz="800" dirty="0">
              <a:solidFill>
                <a:schemeClr val="bg1">
                  <a:lumMod val="50000"/>
                </a:schemeClr>
              </a:solidFill>
              <a:cs typeface="+mn-ea"/>
              <a:sym typeface="+mn-lt"/>
            </a:endParaRPr>
          </a:p>
          <a:p>
            <a:pPr algn="just">
              <a:lnSpc>
                <a:spcPct val="50000"/>
              </a:lnSpc>
            </a:pPr>
            <a:r>
              <a:rPr lang="id-ID" sz="900" dirty="0">
                <a:cs typeface="+mn-ea"/>
                <a:sym typeface="+mn-lt"/>
              </a:rPr>
              <a:t>John Mooris</a:t>
            </a:r>
            <a:endParaRPr lang="id-ID" sz="800" dirty="0">
              <a:cs typeface="+mn-ea"/>
              <a:sym typeface="+mn-lt"/>
            </a:endParaRPr>
          </a:p>
        </p:txBody>
      </p:sp>
      <p:grpSp>
        <p:nvGrpSpPr>
          <p:cNvPr id="2" name="组合 1">
            <a:extLst>
              <a:ext uri="{FF2B5EF4-FFF2-40B4-BE49-F238E27FC236}">
                <a16:creationId xmlns:a16="http://schemas.microsoft.com/office/drawing/2014/main" id="{DDB9D3BB-147B-4B73-97DC-8B0D7F2050E8}"/>
              </a:ext>
            </a:extLst>
          </p:cNvPr>
          <p:cNvGrpSpPr/>
          <p:nvPr/>
        </p:nvGrpSpPr>
        <p:grpSpPr>
          <a:xfrm>
            <a:off x="1795687" y="1078466"/>
            <a:ext cx="2922296" cy="4131202"/>
            <a:chOff x="2394249" y="1437955"/>
            <a:chExt cx="3896395" cy="5508269"/>
          </a:xfrm>
        </p:grpSpPr>
        <p:cxnSp>
          <p:nvCxnSpPr>
            <p:cNvPr id="5" name="Straight Connector 4"/>
            <p:cNvCxnSpPr/>
            <p:nvPr/>
          </p:nvCxnSpPr>
          <p:spPr>
            <a:xfrm>
              <a:off x="4670444" y="5506224"/>
              <a:ext cx="0" cy="1440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670445" y="2351329"/>
              <a:ext cx="0" cy="1368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670444" y="3935623"/>
              <a:ext cx="0" cy="1404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70444" y="1498570"/>
              <a:ext cx="0" cy="648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4542204" y="2115031"/>
              <a:ext cx="252000" cy="252000"/>
              <a:chOff x="5934044" y="2659656"/>
              <a:chExt cx="252000" cy="252000"/>
            </a:xfrm>
          </p:grpSpPr>
          <p:sp>
            <p:nvSpPr>
              <p:cNvPr id="10" name="Oval 9"/>
              <p:cNvSpPr/>
              <p:nvPr/>
            </p:nvSpPr>
            <p:spPr>
              <a:xfrm>
                <a:off x="5934044" y="2659656"/>
                <a:ext cx="252000" cy="252000"/>
              </a:xfrm>
              <a:prstGeom prst="ellipse">
                <a:avLst/>
              </a:prstGeom>
              <a:solidFill>
                <a:schemeClr val="bg1">
                  <a:alpha val="80000"/>
                </a:schemeClr>
              </a:solid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 name="Isosceles Triangle 10"/>
              <p:cNvSpPr/>
              <p:nvPr/>
            </p:nvSpPr>
            <p:spPr>
              <a:xfrm rot="5400000">
                <a:off x="6017072" y="2721536"/>
                <a:ext cx="144000" cy="144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grpSp>
          <p:nvGrpSpPr>
            <p:cNvPr id="12" name="Group 11"/>
            <p:cNvGrpSpPr/>
            <p:nvPr/>
          </p:nvGrpSpPr>
          <p:grpSpPr>
            <a:xfrm rot="10800000">
              <a:off x="4538993" y="3717193"/>
              <a:ext cx="252000" cy="252000"/>
              <a:chOff x="5934044" y="2659656"/>
              <a:chExt cx="252000" cy="252000"/>
            </a:xfrm>
          </p:grpSpPr>
          <p:sp>
            <p:nvSpPr>
              <p:cNvPr id="13" name="Oval 12"/>
              <p:cNvSpPr/>
              <p:nvPr/>
            </p:nvSpPr>
            <p:spPr>
              <a:xfrm>
                <a:off x="5934044" y="2659656"/>
                <a:ext cx="252000" cy="252000"/>
              </a:xfrm>
              <a:prstGeom prst="ellipse">
                <a:avLst/>
              </a:prstGeom>
              <a:solidFill>
                <a:schemeClr val="bg1">
                  <a:alpha val="80000"/>
                </a:schemeClr>
              </a:solidFill>
              <a:ln w="444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4" name="Isosceles Triangle 13"/>
              <p:cNvSpPr/>
              <p:nvPr/>
            </p:nvSpPr>
            <p:spPr>
              <a:xfrm rot="16200000">
                <a:off x="5960354" y="2706576"/>
                <a:ext cx="144000" cy="144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grpSp>
          <p:nvGrpSpPr>
            <p:cNvPr id="15" name="Group 14"/>
            <p:cNvGrpSpPr/>
            <p:nvPr/>
          </p:nvGrpSpPr>
          <p:grpSpPr>
            <a:xfrm>
              <a:off x="4547381" y="5303068"/>
              <a:ext cx="252000" cy="252000"/>
              <a:chOff x="5934044" y="2659656"/>
              <a:chExt cx="252000" cy="252000"/>
            </a:xfrm>
          </p:grpSpPr>
          <p:sp>
            <p:nvSpPr>
              <p:cNvPr id="16" name="Oval 15"/>
              <p:cNvSpPr/>
              <p:nvPr/>
            </p:nvSpPr>
            <p:spPr>
              <a:xfrm>
                <a:off x="5934044" y="2659656"/>
                <a:ext cx="252000" cy="252000"/>
              </a:xfrm>
              <a:prstGeom prst="ellipse">
                <a:avLst/>
              </a:prstGeom>
              <a:solidFill>
                <a:schemeClr val="bg1">
                  <a:alpha val="80000"/>
                </a:schemeClr>
              </a:solid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7" name="Isosceles Triangle 16"/>
              <p:cNvSpPr/>
              <p:nvPr/>
            </p:nvSpPr>
            <p:spPr>
              <a:xfrm rot="5400000">
                <a:off x="6017072" y="2721536"/>
                <a:ext cx="144000" cy="1440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20" name="Content Placeholder 2"/>
            <p:cNvSpPr txBox="1"/>
            <p:nvPr/>
          </p:nvSpPr>
          <p:spPr>
            <a:xfrm>
              <a:off x="3525564" y="2107037"/>
              <a:ext cx="940592" cy="36489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defRPr/>
              </a:pPr>
              <a:r>
                <a:rPr lang="id-ID" sz="1100" dirty="0">
                  <a:solidFill>
                    <a:schemeClr val="tx2"/>
                  </a:solidFill>
                  <a:cs typeface="+mn-ea"/>
                  <a:sym typeface="+mn-lt"/>
                </a:rPr>
                <a:t>CEO</a:t>
              </a:r>
            </a:p>
          </p:txBody>
        </p:sp>
        <p:sp>
          <p:nvSpPr>
            <p:cNvPr id="21" name="Content Placeholder 2"/>
            <p:cNvSpPr txBox="1"/>
            <p:nvPr/>
          </p:nvSpPr>
          <p:spPr>
            <a:xfrm>
              <a:off x="3390891" y="3682379"/>
              <a:ext cx="1071586" cy="36489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defRPr/>
              </a:pPr>
              <a:r>
                <a:rPr lang="id-ID" sz="1100" dirty="0">
                  <a:solidFill>
                    <a:schemeClr val="tx2"/>
                  </a:solidFill>
                  <a:cs typeface="+mn-ea"/>
                  <a:sym typeface="+mn-lt"/>
                </a:rPr>
                <a:t>MANAGER</a:t>
              </a:r>
            </a:p>
          </p:txBody>
        </p:sp>
        <p:sp>
          <p:nvSpPr>
            <p:cNvPr id="22" name="Content Placeholder 2"/>
            <p:cNvSpPr txBox="1"/>
            <p:nvPr/>
          </p:nvSpPr>
          <p:spPr>
            <a:xfrm>
              <a:off x="3018971" y="5273938"/>
              <a:ext cx="1454489" cy="36489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defRPr/>
              </a:pPr>
              <a:r>
                <a:rPr lang="id-ID" sz="1100" dirty="0">
                  <a:solidFill>
                    <a:schemeClr val="tx2"/>
                  </a:solidFill>
                  <a:cs typeface="+mn-ea"/>
                  <a:sym typeface="+mn-lt"/>
                </a:rPr>
                <a:t>ASS. MANAGER</a:t>
              </a:r>
            </a:p>
          </p:txBody>
        </p:sp>
        <p:cxnSp>
          <p:nvCxnSpPr>
            <p:cNvPr id="32" name="Straight Connector 31"/>
            <p:cNvCxnSpPr/>
            <p:nvPr/>
          </p:nvCxnSpPr>
          <p:spPr>
            <a:xfrm rot="5400000">
              <a:off x="3604512" y="424063"/>
              <a:ext cx="0" cy="2160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2394249" y="1437955"/>
              <a:ext cx="144000" cy="144000"/>
            </a:xfrm>
            <a:prstGeom prst="ellipse">
              <a:avLst/>
            </a:prstGeom>
            <a:solidFill>
              <a:schemeClr val="accent4"/>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44" name="Oval 43"/>
            <p:cNvSpPr/>
            <p:nvPr/>
          </p:nvSpPr>
          <p:spPr>
            <a:xfrm>
              <a:off x="5047917" y="1639092"/>
              <a:ext cx="1242727" cy="1242727"/>
            </a:xfrm>
            <a:prstGeom prst="ellipse">
              <a:avLst/>
            </a:prstGeom>
            <a:solidFill>
              <a:schemeClr val="accent1"/>
            </a:solidFill>
            <a:ln w="88900" cmpd="sng">
              <a:noFill/>
              <a:prstDash val="solid"/>
            </a:ln>
          </p:spPr>
          <p:style>
            <a:lnRef idx="0">
              <a:scrgbClr r="0" g="0" b="0"/>
            </a:lnRef>
            <a:fillRef idx="3">
              <a:scrgbClr r="0" g="0" b="0"/>
            </a:fillRef>
            <a:effectRef idx="2">
              <a:schemeClr val="accent1">
                <a:shade val="80000"/>
                <a:hueOff val="0"/>
                <a:satOff val="0"/>
                <a:lumOff val="0"/>
                <a:alphaOff val="0"/>
              </a:schemeClr>
            </a:effectRef>
            <a:fontRef idx="minor">
              <a:schemeClr val="lt1"/>
            </a:fontRef>
          </p:style>
          <p:txBody>
            <a:bodyPr/>
            <a:lstStyle/>
            <a:p>
              <a:endParaRPr lang="zh-CN" altLang="en-US">
                <a:cs typeface="+mn-ea"/>
                <a:sym typeface="+mn-lt"/>
              </a:endParaRPr>
            </a:p>
          </p:txBody>
        </p:sp>
        <p:sp>
          <p:nvSpPr>
            <p:cNvPr id="45" name="Oval 44"/>
            <p:cNvSpPr/>
            <p:nvPr/>
          </p:nvSpPr>
          <p:spPr>
            <a:xfrm>
              <a:off x="5047916" y="3221829"/>
              <a:ext cx="1242727" cy="1242727"/>
            </a:xfrm>
            <a:prstGeom prst="ellipse">
              <a:avLst/>
            </a:prstGeom>
            <a:solidFill>
              <a:schemeClr val="accent3"/>
            </a:solidFill>
            <a:ln w="88900" cmpd="sng">
              <a:noFill/>
              <a:prstDash val="solid"/>
            </a:ln>
          </p:spPr>
          <p:style>
            <a:lnRef idx="0">
              <a:scrgbClr r="0" g="0" b="0"/>
            </a:lnRef>
            <a:fillRef idx="3">
              <a:scrgbClr r="0" g="0" b="0"/>
            </a:fillRef>
            <a:effectRef idx="2">
              <a:schemeClr val="accent1">
                <a:shade val="80000"/>
                <a:hueOff val="0"/>
                <a:satOff val="0"/>
                <a:lumOff val="0"/>
                <a:alphaOff val="0"/>
              </a:schemeClr>
            </a:effectRef>
            <a:fontRef idx="minor">
              <a:schemeClr val="lt1"/>
            </a:fontRef>
          </p:style>
          <p:txBody>
            <a:bodyPr/>
            <a:lstStyle/>
            <a:p>
              <a:endParaRPr lang="zh-CN" altLang="en-US">
                <a:cs typeface="+mn-ea"/>
                <a:sym typeface="+mn-lt"/>
              </a:endParaRPr>
            </a:p>
          </p:txBody>
        </p:sp>
        <p:sp>
          <p:nvSpPr>
            <p:cNvPr id="46" name="Oval 45"/>
            <p:cNvSpPr/>
            <p:nvPr/>
          </p:nvSpPr>
          <p:spPr>
            <a:xfrm>
              <a:off x="5047916" y="4807704"/>
              <a:ext cx="1242727" cy="1242727"/>
            </a:xfrm>
            <a:prstGeom prst="ellipse">
              <a:avLst/>
            </a:prstGeom>
            <a:solidFill>
              <a:schemeClr val="tx2"/>
            </a:solidFill>
            <a:ln w="88900" cmpd="sng">
              <a:noFill/>
              <a:prstDash val="solid"/>
            </a:ln>
          </p:spPr>
          <p:style>
            <a:lnRef idx="0">
              <a:scrgbClr r="0" g="0" b="0"/>
            </a:lnRef>
            <a:fillRef idx="3">
              <a:scrgbClr r="0" g="0" b="0"/>
            </a:fillRef>
            <a:effectRef idx="2">
              <a:schemeClr val="accent1">
                <a:shade val="80000"/>
                <a:hueOff val="0"/>
                <a:satOff val="0"/>
                <a:lumOff val="0"/>
                <a:alphaOff val="0"/>
              </a:schemeClr>
            </a:effectRef>
            <a:fontRef idx="minor">
              <a:schemeClr val="lt1"/>
            </a:fontRef>
          </p:style>
          <p:txBody>
            <a:bodyPr/>
            <a:lstStyle/>
            <a:p>
              <a:endParaRPr lang="zh-CN" altLang="en-US">
                <a:cs typeface="+mn-ea"/>
                <a:sym typeface="+mn-lt"/>
              </a:endParaRPr>
            </a:p>
          </p:txBody>
        </p:sp>
      </p:grpSp>
      <p:grpSp>
        <p:nvGrpSpPr>
          <p:cNvPr id="34" name="组合 33">
            <a:extLst>
              <a:ext uri="{FF2B5EF4-FFF2-40B4-BE49-F238E27FC236}">
                <a16:creationId xmlns:a16="http://schemas.microsoft.com/office/drawing/2014/main" id="{307A9DAD-ECE3-4F5B-BB2B-4DEB2E0F537D}"/>
              </a:ext>
            </a:extLst>
          </p:cNvPr>
          <p:cNvGrpSpPr/>
          <p:nvPr/>
        </p:nvGrpSpPr>
        <p:grpSpPr>
          <a:xfrm>
            <a:off x="4059077" y="180499"/>
            <a:ext cx="1108234" cy="526732"/>
            <a:chOff x="8897" y="-1980"/>
            <a:chExt cx="2327" cy="1106"/>
          </a:xfrm>
        </p:grpSpPr>
        <p:grpSp>
          <p:nvGrpSpPr>
            <p:cNvPr id="35" name="组合 34">
              <a:extLst>
                <a:ext uri="{FF2B5EF4-FFF2-40B4-BE49-F238E27FC236}">
                  <a16:creationId xmlns:a16="http://schemas.microsoft.com/office/drawing/2014/main" id="{A4CF3693-C072-41AD-A802-F07A963AB475}"/>
                </a:ext>
              </a:extLst>
            </p:cNvPr>
            <p:cNvGrpSpPr/>
            <p:nvPr/>
          </p:nvGrpSpPr>
          <p:grpSpPr>
            <a:xfrm>
              <a:off x="8897" y="-1980"/>
              <a:ext cx="2327" cy="1106"/>
              <a:chOff x="5357482" y="254000"/>
              <a:chExt cx="1477039" cy="701710"/>
            </a:xfrm>
          </p:grpSpPr>
          <p:sp>
            <p:nvSpPr>
              <p:cNvPr id="37" name="矩形 36">
                <a:extLst>
                  <a:ext uri="{FF2B5EF4-FFF2-40B4-BE49-F238E27FC236}">
                    <a16:creationId xmlns:a16="http://schemas.microsoft.com/office/drawing/2014/main" id="{E548093C-F51F-4EA3-87B9-56AC599A418B}"/>
                  </a:ext>
                </a:extLst>
              </p:cNvPr>
              <p:cNvSpPr/>
              <p:nvPr/>
            </p:nvSpPr>
            <p:spPr>
              <a:xfrm>
                <a:off x="5357482" y="254000"/>
                <a:ext cx="1477039" cy="566037"/>
              </a:xfrm>
              <a:prstGeom prst="rect">
                <a:avLst/>
              </a:prstGeom>
            </p:spPr>
            <p:txBody>
              <a:bodyPr wrap="none">
                <a:spAutoFit/>
              </a:bodyPr>
              <a:lstStyle/>
              <a:p>
                <a:pPr algn="ctr">
                  <a:lnSpc>
                    <a:spcPct val="120000"/>
                  </a:lnSpc>
                </a:pPr>
                <a:r>
                  <a:rPr lang="zh-CN" altLang="en-US" sz="1800" dirty="0">
                    <a:solidFill>
                      <a:schemeClr val="tx1">
                        <a:lumMod val="75000"/>
                        <a:lumOff val="25000"/>
                      </a:schemeClr>
                    </a:solidFill>
                    <a:cs typeface="+mn-ea"/>
                    <a:sym typeface="+mn-lt"/>
                  </a:rPr>
                  <a:t>输入标题</a:t>
                </a:r>
              </a:p>
            </p:txBody>
          </p:sp>
          <p:sp>
            <p:nvSpPr>
              <p:cNvPr id="38" name="矩形 37">
                <a:extLst>
                  <a:ext uri="{FF2B5EF4-FFF2-40B4-BE49-F238E27FC236}">
                    <a16:creationId xmlns:a16="http://schemas.microsoft.com/office/drawing/2014/main" id="{BB1DEDAD-58E7-4AA0-AE3C-96369DDEDA9D}"/>
                  </a:ext>
                </a:extLst>
              </p:cNvPr>
              <p:cNvSpPr/>
              <p:nvPr/>
            </p:nvSpPr>
            <p:spPr>
              <a:xfrm>
                <a:off x="5395027" y="668589"/>
                <a:ext cx="1401946" cy="287121"/>
              </a:xfrm>
              <a:prstGeom prst="rect">
                <a:avLst/>
              </a:prstGeom>
            </p:spPr>
            <p:txBody>
              <a:bodyPr wrap="none">
                <a:spAutoFit/>
              </a:bodyPr>
              <a:lstStyle/>
              <a:p>
                <a:pPr algn="ctr"/>
                <a:r>
                  <a:rPr lang="zh-CN" altLang="en-US" sz="800" dirty="0">
                    <a:solidFill>
                      <a:schemeClr val="tx1">
                        <a:lumMod val="75000"/>
                        <a:lumOff val="25000"/>
                      </a:schemeClr>
                    </a:solidFill>
                    <a:cs typeface="+mn-ea"/>
                    <a:sym typeface="+mn-lt"/>
                  </a:rPr>
                  <a:t>Add your title here pleases</a:t>
                </a:r>
              </a:p>
            </p:txBody>
          </p:sp>
        </p:grpSp>
        <p:cxnSp>
          <p:nvCxnSpPr>
            <p:cNvPr id="36" name="直接连接符 35">
              <a:extLst>
                <a:ext uri="{FF2B5EF4-FFF2-40B4-BE49-F238E27FC236}">
                  <a16:creationId xmlns:a16="http://schemas.microsoft.com/office/drawing/2014/main" id="{55C70D06-1887-424F-BE4D-784DEB83CF83}"/>
                </a:ext>
              </a:extLst>
            </p:cNvPr>
            <p:cNvCxnSpPr/>
            <p:nvPr/>
          </p:nvCxnSpPr>
          <p:spPr>
            <a:xfrm>
              <a:off x="9859" y="-1980"/>
              <a:ext cx="39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0-#ppt_w/2"/>
                                          </p:val>
                                        </p:tav>
                                        <p:tav tm="100000">
                                          <p:val>
                                            <p:strVal val="#ppt_x"/>
                                          </p:val>
                                        </p:tav>
                                      </p:tavLst>
                                    </p:anim>
                                    <p:anim calcmode="lin" valueType="num">
                                      <p:cBhvr additive="base">
                                        <p:cTn id="13" dur="500" fill="hold"/>
                                        <p:tgtEl>
                                          <p:spTgt spid="29"/>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0-#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0-#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4564FA2-0974-4214-A06F-2CF54B2B7392}"/>
              </a:ext>
            </a:extLst>
          </p:cNvPr>
          <p:cNvGrpSpPr/>
          <p:nvPr/>
        </p:nvGrpSpPr>
        <p:grpSpPr>
          <a:xfrm>
            <a:off x="2264228" y="-29948"/>
            <a:ext cx="5314896" cy="4677071"/>
            <a:chOff x="3018971" y="-39930"/>
            <a:chExt cx="7086528" cy="6236094"/>
          </a:xfrm>
        </p:grpSpPr>
        <p:cxnSp>
          <p:nvCxnSpPr>
            <p:cNvPr id="90" name="Straight Connector 89"/>
            <p:cNvCxnSpPr/>
            <p:nvPr/>
          </p:nvCxnSpPr>
          <p:spPr>
            <a:xfrm rot="5400000">
              <a:off x="6614712" y="3362728"/>
              <a:ext cx="0" cy="720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6592546" y="2062002"/>
              <a:ext cx="0" cy="720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6614712" y="756114"/>
              <a:ext cx="0" cy="720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670444" y="3793560"/>
              <a:ext cx="0" cy="1080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670445" y="1219225"/>
              <a:ext cx="0" cy="1080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670444" y="2513239"/>
              <a:ext cx="0" cy="1080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70444" y="-39930"/>
              <a:ext cx="0" cy="1080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4542204" y="982927"/>
              <a:ext cx="252000" cy="252000"/>
              <a:chOff x="5934044" y="2659656"/>
              <a:chExt cx="252000" cy="252000"/>
            </a:xfrm>
          </p:grpSpPr>
          <p:sp>
            <p:nvSpPr>
              <p:cNvPr id="10" name="Oval 9"/>
              <p:cNvSpPr/>
              <p:nvPr/>
            </p:nvSpPr>
            <p:spPr>
              <a:xfrm>
                <a:off x="5934044" y="2659656"/>
                <a:ext cx="252000" cy="252000"/>
              </a:xfrm>
              <a:prstGeom prst="ellipse">
                <a:avLst/>
              </a:prstGeom>
              <a:solidFill>
                <a:schemeClr val="bg1">
                  <a:alpha val="80000"/>
                </a:schemeClr>
              </a:solid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 name="Isosceles Triangle 10"/>
              <p:cNvSpPr/>
              <p:nvPr/>
            </p:nvSpPr>
            <p:spPr>
              <a:xfrm rot="5400000">
                <a:off x="6017072" y="2721536"/>
                <a:ext cx="144000" cy="144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grpSp>
          <p:nvGrpSpPr>
            <p:cNvPr id="12" name="Group 11"/>
            <p:cNvGrpSpPr/>
            <p:nvPr/>
          </p:nvGrpSpPr>
          <p:grpSpPr>
            <a:xfrm rot="10800000">
              <a:off x="4538993" y="2294809"/>
              <a:ext cx="252000" cy="252000"/>
              <a:chOff x="5934044" y="2659656"/>
              <a:chExt cx="252000" cy="252000"/>
            </a:xfrm>
          </p:grpSpPr>
          <p:sp>
            <p:nvSpPr>
              <p:cNvPr id="13" name="Oval 12"/>
              <p:cNvSpPr/>
              <p:nvPr/>
            </p:nvSpPr>
            <p:spPr>
              <a:xfrm>
                <a:off x="5934044" y="2659656"/>
                <a:ext cx="252000" cy="252000"/>
              </a:xfrm>
              <a:prstGeom prst="ellipse">
                <a:avLst/>
              </a:prstGeom>
              <a:solidFill>
                <a:schemeClr val="bg1">
                  <a:alpha val="80000"/>
                </a:schemeClr>
              </a:solidFill>
              <a:ln w="444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4" name="Isosceles Triangle 13"/>
              <p:cNvSpPr/>
              <p:nvPr/>
            </p:nvSpPr>
            <p:spPr>
              <a:xfrm rot="16200000">
                <a:off x="5960354" y="2706576"/>
                <a:ext cx="144000" cy="144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grpSp>
          <p:nvGrpSpPr>
            <p:cNvPr id="15" name="Group 14"/>
            <p:cNvGrpSpPr/>
            <p:nvPr/>
          </p:nvGrpSpPr>
          <p:grpSpPr>
            <a:xfrm>
              <a:off x="4547381" y="3590404"/>
              <a:ext cx="252000" cy="252000"/>
              <a:chOff x="5934044" y="2659656"/>
              <a:chExt cx="252000" cy="252000"/>
            </a:xfrm>
          </p:grpSpPr>
          <p:sp>
            <p:nvSpPr>
              <p:cNvPr id="16" name="Oval 15"/>
              <p:cNvSpPr/>
              <p:nvPr/>
            </p:nvSpPr>
            <p:spPr>
              <a:xfrm>
                <a:off x="5934044" y="2659656"/>
                <a:ext cx="252000" cy="252000"/>
              </a:xfrm>
              <a:prstGeom prst="ellipse">
                <a:avLst/>
              </a:prstGeom>
              <a:solidFill>
                <a:schemeClr val="bg1">
                  <a:alpha val="80000"/>
                </a:schemeClr>
              </a:solid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7" name="Isosceles Triangle 16"/>
              <p:cNvSpPr/>
              <p:nvPr/>
            </p:nvSpPr>
            <p:spPr>
              <a:xfrm rot="5400000">
                <a:off x="6017072" y="2721536"/>
                <a:ext cx="144000" cy="1440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20" name="Content Placeholder 2"/>
            <p:cNvSpPr txBox="1"/>
            <p:nvPr/>
          </p:nvSpPr>
          <p:spPr>
            <a:xfrm>
              <a:off x="3018971" y="974933"/>
              <a:ext cx="1447185" cy="36489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nSpc>
                  <a:spcPct val="50000"/>
                </a:lnSpc>
                <a:defRPr/>
              </a:pPr>
              <a:r>
                <a:rPr lang="id-ID" sz="1100" dirty="0">
                  <a:solidFill>
                    <a:schemeClr val="accent1"/>
                  </a:solidFill>
                  <a:cs typeface="+mn-ea"/>
                  <a:sym typeface="+mn-lt"/>
                </a:rPr>
                <a:t>HEAD STORAGE</a:t>
              </a:r>
            </a:p>
            <a:p>
              <a:pPr>
                <a:lnSpc>
                  <a:spcPct val="50000"/>
                </a:lnSpc>
                <a:defRPr/>
              </a:pPr>
              <a:r>
                <a:rPr lang="id-ID" sz="900" dirty="0">
                  <a:cs typeface="+mn-ea"/>
                  <a:sym typeface="+mn-lt"/>
                </a:rPr>
                <a:t>John Marteen</a:t>
              </a:r>
              <a:endParaRPr lang="id-ID" sz="800" dirty="0">
                <a:cs typeface="+mn-ea"/>
                <a:sym typeface="+mn-lt"/>
              </a:endParaRPr>
            </a:p>
          </p:txBody>
        </p:sp>
        <p:sp>
          <p:nvSpPr>
            <p:cNvPr id="21" name="Content Placeholder 2"/>
            <p:cNvSpPr txBox="1"/>
            <p:nvPr/>
          </p:nvSpPr>
          <p:spPr>
            <a:xfrm>
              <a:off x="3265714" y="2259995"/>
              <a:ext cx="1196763" cy="36489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nSpc>
                  <a:spcPct val="50000"/>
                </a:lnSpc>
                <a:defRPr/>
              </a:pPr>
              <a:r>
                <a:rPr lang="id-ID" sz="1100" dirty="0">
                  <a:solidFill>
                    <a:schemeClr val="accent2"/>
                  </a:solidFill>
                  <a:cs typeface="+mn-ea"/>
                  <a:sym typeface="+mn-lt"/>
                </a:rPr>
                <a:t>ACCOUNTING</a:t>
              </a:r>
            </a:p>
            <a:p>
              <a:pPr>
                <a:lnSpc>
                  <a:spcPct val="50000"/>
                </a:lnSpc>
                <a:defRPr/>
              </a:pPr>
              <a:r>
                <a:rPr lang="id-ID" sz="900" dirty="0">
                  <a:cs typeface="+mn-ea"/>
                  <a:sym typeface="+mn-lt"/>
                </a:rPr>
                <a:t>John Marteen</a:t>
              </a:r>
              <a:endParaRPr lang="id-ID" sz="800" dirty="0">
                <a:cs typeface="+mn-ea"/>
                <a:sym typeface="+mn-lt"/>
              </a:endParaRPr>
            </a:p>
          </p:txBody>
        </p:sp>
        <p:sp>
          <p:nvSpPr>
            <p:cNvPr id="22" name="Content Placeholder 2"/>
            <p:cNvSpPr txBox="1"/>
            <p:nvPr/>
          </p:nvSpPr>
          <p:spPr>
            <a:xfrm>
              <a:off x="3018971" y="3561274"/>
              <a:ext cx="1454489" cy="36489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nSpc>
                  <a:spcPct val="50000"/>
                </a:lnSpc>
                <a:defRPr/>
              </a:pPr>
              <a:r>
                <a:rPr lang="id-ID" sz="1100" dirty="0">
                  <a:solidFill>
                    <a:schemeClr val="accent3"/>
                  </a:solidFill>
                  <a:cs typeface="+mn-ea"/>
                  <a:sym typeface="+mn-lt"/>
                </a:rPr>
                <a:t>SUPERVISOR</a:t>
              </a:r>
            </a:p>
            <a:p>
              <a:pPr>
                <a:lnSpc>
                  <a:spcPct val="50000"/>
                </a:lnSpc>
                <a:defRPr/>
              </a:pPr>
              <a:r>
                <a:rPr lang="id-ID" sz="900" dirty="0">
                  <a:cs typeface="+mn-ea"/>
                  <a:sym typeface="+mn-lt"/>
                </a:rPr>
                <a:t>John Marteen</a:t>
              </a:r>
              <a:endParaRPr lang="id-ID" sz="800" dirty="0">
                <a:cs typeface="+mn-ea"/>
                <a:sym typeface="+mn-lt"/>
              </a:endParaRPr>
            </a:p>
          </p:txBody>
        </p:sp>
        <p:cxnSp>
          <p:nvCxnSpPr>
            <p:cNvPr id="32" name="Straight Connector 31"/>
            <p:cNvCxnSpPr/>
            <p:nvPr/>
          </p:nvCxnSpPr>
          <p:spPr>
            <a:xfrm rot="5400000">
              <a:off x="6822886" y="3958272"/>
              <a:ext cx="0" cy="4320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8927826" y="6052164"/>
              <a:ext cx="144000" cy="144000"/>
            </a:xfrm>
            <a:prstGeom prst="ellipse">
              <a:avLst/>
            </a:prstGeom>
            <a:solidFill>
              <a:schemeClr val="accent4"/>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44" name="Oval 43"/>
            <p:cNvSpPr/>
            <p:nvPr/>
          </p:nvSpPr>
          <p:spPr>
            <a:xfrm>
              <a:off x="5047917" y="506988"/>
              <a:ext cx="1242727" cy="1242727"/>
            </a:xfrm>
            <a:prstGeom prst="ellipse">
              <a:avLst/>
            </a:prstGeom>
            <a:solidFill>
              <a:schemeClr val="accent2">
                <a:lumMod val="90000"/>
              </a:schemeClr>
            </a:solidFill>
            <a:ln w="88900" cmpd="sng">
              <a:noFill/>
              <a:prstDash val="solid"/>
            </a:ln>
          </p:spPr>
          <p:style>
            <a:lnRef idx="0">
              <a:scrgbClr r="0" g="0" b="0"/>
            </a:lnRef>
            <a:fillRef idx="3">
              <a:scrgbClr r="0" g="0" b="0"/>
            </a:fillRef>
            <a:effectRef idx="2">
              <a:schemeClr val="accent1">
                <a:shade val="80000"/>
                <a:hueOff val="0"/>
                <a:satOff val="0"/>
                <a:lumOff val="0"/>
                <a:alphaOff val="0"/>
              </a:schemeClr>
            </a:effectRef>
            <a:fontRef idx="minor">
              <a:schemeClr val="lt1"/>
            </a:fontRef>
          </p:style>
          <p:txBody>
            <a:bodyPr/>
            <a:lstStyle/>
            <a:p>
              <a:endParaRPr lang="zh-CN" altLang="en-US">
                <a:cs typeface="+mn-ea"/>
                <a:sym typeface="+mn-lt"/>
              </a:endParaRPr>
            </a:p>
          </p:txBody>
        </p:sp>
        <p:sp>
          <p:nvSpPr>
            <p:cNvPr id="45" name="Oval 44"/>
            <p:cNvSpPr/>
            <p:nvPr/>
          </p:nvSpPr>
          <p:spPr>
            <a:xfrm>
              <a:off x="5047916" y="1799445"/>
              <a:ext cx="1242727" cy="1242727"/>
            </a:xfrm>
            <a:prstGeom prst="ellipse">
              <a:avLst/>
            </a:prstGeom>
            <a:solidFill>
              <a:schemeClr val="accent1">
                <a:lumMod val="60000"/>
                <a:lumOff val="40000"/>
              </a:schemeClr>
            </a:solidFill>
            <a:ln w="88900" cmpd="sng">
              <a:noFill/>
              <a:prstDash val="solid"/>
            </a:ln>
          </p:spPr>
          <p:style>
            <a:lnRef idx="0">
              <a:scrgbClr r="0" g="0" b="0"/>
            </a:lnRef>
            <a:fillRef idx="3">
              <a:scrgbClr r="0" g="0" b="0"/>
            </a:fillRef>
            <a:effectRef idx="2">
              <a:schemeClr val="accent1">
                <a:shade val="80000"/>
                <a:hueOff val="0"/>
                <a:satOff val="0"/>
                <a:lumOff val="0"/>
                <a:alphaOff val="0"/>
              </a:schemeClr>
            </a:effectRef>
            <a:fontRef idx="minor">
              <a:schemeClr val="lt1"/>
            </a:fontRef>
          </p:style>
          <p:txBody>
            <a:bodyPr/>
            <a:lstStyle/>
            <a:p>
              <a:endParaRPr lang="zh-CN" altLang="en-US">
                <a:cs typeface="+mn-ea"/>
                <a:sym typeface="+mn-lt"/>
              </a:endParaRPr>
            </a:p>
          </p:txBody>
        </p:sp>
        <p:sp>
          <p:nvSpPr>
            <p:cNvPr id="46" name="Oval 45"/>
            <p:cNvSpPr/>
            <p:nvPr/>
          </p:nvSpPr>
          <p:spPr>
            <a:xfrm>
              <a:off x="5047916" y="3095040"/>
              <a:ext cx="1242727" cy="1242727"/>
            </a:xfrm>
            <a:prstGeom prst="ellipse">
              <a:avLst/>
            </a:prstGeom>
            <a:solidFill>
              <a:schemeClr val="accent1">
                <a:lumMod val="75000"/>
              </a:schemeClr>
            </a:solidFill>
            <a:ln w="88900" cmpd="sng">
              <a:noFill/>
              <a:prstDash val="solid"/>
            </a:ln>
          </p:spPr>
          <p:style>
            <a:lnRef idx="0">
              <a:scrgbClr r="0" g="0" b="0"/>
            </a:lnRef>
            <a:fillRef idx="3">
              <a:scrgbClr r="0" g="0" b="0"/>
            </a:fillRef>
            <a:effectRef idx="2">
              <a:schemeClr val="accent1">
                <a:shade val="80000"/>
                <a:hueOff val="0"/>
                <a:satOff val="0"/>
                <a:lumOff val="0"/>
                <a:alphaOff val="0"/>
              </a:schemeClr>
            </a:effectRef>
            <a:fontRef idx="minor">
              <a:schemeClr val="lt1"/>
            </a:fontRef>
          </p:style>
          <p:txBody>
            <a:bodyPr/>
            <a:lstStyle/>
            <a:p>
              <a:endParaRPr lang="zh-CN" altLang="en-US">
                <a:cs typeface="+mn-ea"/>
                <a:sym typeface="+mn-lt"/>
              </a:endParaRPr>
            </a:p>
          </p:txBody>
        </p:sp>
        <p:cxnSp>
          <p:nvCxnSpPr>
            <p:cNvPr id="47" name="Straight Connector 46"/>
            <p:cNvCxnSpPr/>
            <p:nvPr/>
          </p:nvCxnSpPr>
          <p:spPr>
            <a:xfrm>
              <a:off x="4670445" y="5062706"/>
              <a:ext cx="0" cy="1080000"/>
            </a:xfrm>
            <a:prstGeom prst="line">
              <a:avLst/>
            </a:prstGeom>
            <a:ln w="38100" cmpd="dbl">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48" name="Group 47"/>
            <p:cNvGrpSpPr/>
            <p:nvPr/>
          </p:nvGrpSpPr>
          <p:grpSpPr>
            <a:xfrm>
              <a:off x="4547382" y="4859550"/>
              <a:ext cx="252000" cy="252000"/>
              <a:chOff x="5934044" y="2659656"/>
              <a:chExt cx="252000" cy="252000"/>
            </a:xfrm>
          </p:grpSpPr>
          <p:sp>
            <p:nvSpPr>
              <p:cNvPr id="49" name="Oval 48"/>
              <p:cNvSpPr/>
              <p:nvPr/>
            </p:nvSpPr>
            <p:spPr>
              <a:xfrm>
                <a:off x="5934044" y="2659656"/>
                <a:ext cx="252000" cy="252000"/>
              </a:xfrm>
              <a:prstGeom prst="ellipse">
                <a:avLst/>
              </a:prstGeom>
              <a:solidFill>
                <a:schemeClr val="bg1">
                  <a:alpha val="80000"/>
                </a:schemeClr>
              </a:solid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50" name="Isosceles Triangle 49"/>
              <p:cNvSpPr/>
              <p:nvPr/>
            </p:nvSpPr>
            <p:spPr>
              <a:xfrm rot="5400000">
                <a:off x="6017072" y="2721536"/>
                <a:ext cx="144000" cy="1440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51" name="Content Placeholder 2"/>
            <p:cNvSpPr txBox="1"/>
            <p:nvPr/>
          </p:nvSpPr>
          <p:spPr>
            <a:xfrm>
              <a:off x="3018972" y="4830420"/>
              <a:ext cx="1454489" cy="36489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nSpc>
                  <a:spcPct val="50000"/>
                </a:lnSpc>
                <a:defRPr/>
              </a:pPr>
              <a:r>
                <a:rPr lang="id-ID" sz="1100" dirty="0">
                  <a:solidFill>
                    <a:schemeClr val="accent3"/>
                  </a:solidFill>
                  <a:cs typeface="+mn-ea"/>
                  <a:sym typeface="+mn-lt"/>
                </a:rPr>
                <a:t>SECURITY</a:t>
              </a:r>
            </a:p>
            <a:p>
              <a:pPr>
                <a:lnSpc>
                  <a:spcPct val="50000"/>
                </a:lnSpc>
                <a:defRPr/>
              </a:pPr>
              <a:r>
                <a:rPr lang="id-ID" sz="900" dirty="0">
                  <a:cs typeface="+mn-ea"/>
                  <a:sym typeface="+mn-lt"/>
                </a:rPr>
                <a:t>John Marteen</a:t>
              </a:r>
              <a:endParaRPr lang="id-ID" sz="800" dirty="0">
                <a:cs typeface="+mn-ea"/>
                <a:sym typeface="+mn-lt"/>
              </a:endParaRPr>
            </a:p>
          </p:txBody>
        </p:sp>
        <p:sp>
          <p:nvSpPr>
            <p:cNvPr id="53" name="Oval 52"/>
            <p:cNvSpPr/>
            <p:nvPr/>
          </p:nvSpPr>
          <p:spPr>
            <a:xfrm>
              <a:off x="5047917" y="4364186"/>
              <a:ext cx="1242727" cy="1242727"/>
            </a:xfrm>
            <a:prstGeom prst="ellipse">
              <a:avLst/>
            </a:prstGeom>
            <a:solidFill>
              <a:schemeClr val="accent4"/>
            </a:solidFill>
            <a:ln w="88900" cmpd="sng">
              <a:noFill/>
              <a:prstDash val="solid"/>
            </a:ln>
          </p:spPr>
          <p:style>
            <a:lnRef idx="0">
              <a:scrgbClr r="0" g="0" b="0"/>
            </a:lnRef>
            <a:fillRef idx="3">
              <a:scrgbClr r="0" g="0" b="0"/>
            </a:fillRef>
            <a:effectRef idx="2">
              <a:schemeClr val="accent1">
                <a:shade val="80000"/>
                <a:hueOff val="0"/>
                <a:satOff val="0"/>
                <a:lumOff val="0"/>
                <a:alphaOff val="0"/>
              </a:schemeClr>
            </a:effectRef>
            <a:fontRef idx="minor">
              <a:schemeClr val="lt1"/>
            </a:fontRef>
          </p:style>
          <p:txBody>
            <a:bodyPr/>
            <a:lstStyle/>
            <a:p>
              <a:endParaRPr lang="zh-CN" altLang="en-US">
                <a:cs typeface="+mn-ea"/>
                <a:sym typeface="+mn-lt"/>
              </a:endParaRPr>
            </a:p>
          </p:txBody>
        </p:sp>
        <p:grpSp>
          <p:nvGrpSpPr>
            <p:cNvPr id="65" name="Group 64"/>
            <p:cNvGrpSpPr/>
            <p:nvPr/>
          </p:nvGrpSpPr>
          <p:grpSpPr>
            <a:xfrm>
              <a:off x="6901605" y="990114"/>
              <a:ext cx="252000" cy="252000"/>
              <a:chOff x="5934044" y="2659656"/>
              <a:chExt cx="252000" cy="252000"/>
            </a:xfrm>
          </p:grpSpPr>
          <p:sp>
            <p:nvSpPr>
              <p:cNvPr id="66" name="Oval 65"/>
              <p:cNvSpPr/>
              <p:nvPr/>
            </p:nvSpPr>
            <p:spPr>
              <a:xfrm>
                <a:off x="5934044" y="2659656"/>
                <a:ext cx="252000" cy="252000"/>
              </a:xfrm>
              <a:prstGeom prst="ellipse">
                <a:avLst/>
              </a:prstGeom>
              <a:solidFill>
                <a:schemeClr val="bg1">
                  <a:alpha val="80000"/>
                </a:schemeClr>
              </a:solid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67" name="Isosceles Triangle 66"/>
              <p:cNvSpPr/>
              <p:nvPr/>
            </p:nvSpPr>
            <p:spPr>
              <a:xfrm rot="5400000">
                <a:off x="6017072" y="2721536"/>
                <a:ext cx="144000" cy="144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grpSp>
          <p:nvGrpSpPr>
            <p:cNvPr id="68" name="Group 67"/>
            <p:cNvGrpSpPr/>
            <p:nvPr/>
          </p:nvGrpSpPr>
          <p:grpSpPr>
            <a:xfrm rot="10800000">
              <a:off x="6898394" y="2301996"/>
              <a:ext cx="252000" cy="252000"/>
              <a:chOff x="5934044" y="2659656"/>
              <a:chExt cx="252000" cy="252000"/>
            </a:xfrm>
          </p:grpSpPr>
          <p:sp>
            <p:nvSpPr>
              <p:cNvPr id="69" name="Oval 68"/>
              <p:cNvSpPr/>
              <p:nvPr/>
            </p:nvSpPr>
            <p:spPr>
              <a:xfrm>
                <a:off x="5934044" y="2659656"/>
                <a:ext cx="252000" cy="252000"/>
              </a:xfrm>
              <a:prstGeom prst="ellipse">
                <a:avLst/>
              </a:prstGeom>
              <a:solidFill>
                <a:schemeClr val="bg1">
                  <a:alpha val="80000"/>
                </a:schemeClr>
              </a:solidFill>
              <a:ln w="444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70" name="Isosceles Triangle 69"/>
              <p:cNvSpPr/>
              <p:nvPr/>
            </p:nvSpPr>
            <p:spPr>
              <a:xfrm rot="16200000">
                <a:off x="5960354" y="2706576"/>
                <a:ext cx="144000" cy="144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grpSp>
          <p:nvGrpSpPr>
            <p:cNvPr id="71" name="Group 70"/>
            <p:cNvGrpSpPr/>
            <p:nvPr/>
          </p:nvGrpSpPr>
          <p:grpSpPr>
            <a:xfrm>
              <a:off x="6906782" y="3597591"/>
              <a:ext cx="252000" cy="252000"/>
              <a:chOff x="5934044" y="2659656"/>
              <a:chExt cx="252000" cy="252000"/>
            </a:xfrm>
          </p:grpSpPr>
          <p:sp>
            <p:nvSpPr>
              <p:cNvPr id="72" name="Oval 71"/>
              <p:cNvSpPr/>
              <p:nvPr/>
            </p:nvSpPr>
            <p:spPr>
              <a:xfrm>
                <a:off x="5934044" y="2659656"/>
                <a:ext cx="252000" cy="252000"/>
              </a:xfrm>
              <a:prstGeom prst="ellipse">
                <a:avLst/>
              </a:prstGeom>
              <a:solidFill>
                <a:schemeClr val="bg1">
                  <a:alpha val="80000"/>
                </a:schemeClr>
              </a:solid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73" name="Isosceles Triangle 72"/>
              <p:cNvSpPr/>
              <p:nvPr/>
            </p:nvSpPr>
            <p:spPr>
              <a:xfrm rot="5400000">
                <a:off x="6017072" y="2721536"/>
                <a:ext cx="144000" cy="1440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74" name="Content Placeholder 2"/>
            <p:cNvSpPr txBox="1"/>
            <p:nvPr/>
          </p:nvSpPr>
          <p:spPr>
            <a:xfrm>
              <a:off x="8579467" y="975600"/>
              <a:ext cx="1526032" cy="44701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50000"/>
                </a:lnSpc>
                <a:defRPr/>
              </a:pPr>
              <a:r>
                <a:rPr lang="id-ID" sz="1100" dirty="0">
                  <a:solidFill>
                    <a:schemeClr val="accent1"/>
                  </a:solidFill>
                  <a:cs typeface="+mn-ea"/>
                  <a:sym typeface="+mn-lt"/>
                </a:rPr>
                <a:t>KULLY</a:t>
              </a:r>
            </a:p>
            <a:p>
              <a:pPr algn="l">
                <a:lnSpc>
                  <a:spcPct val="50000"/>
                </a:lnSpc>
                <a:defRPr/>
              </a:pPr>
              <a:r>
                <a:rPr lang="id-ID" sz="900" dirty="0">
                  <a:cs typeface="+mn-ea"/>
                  <a:sym typeface="+mn-lt"/>
                </a:rPr>
                <a:t>John Marteen</a:t>
              </a:r>
              <a:endParaRPr lang="id-ID" sz="800" dirty="0">
                <a:cs typeface="+mn-ea"/>
                <a:sym typeface="+mn-lt"/>
              </a:endParaRPr>
            </a:p>
          </p:txBody>
        </p:sp>
        <p:sp>
          <p:nvSpPr>
            <p:cNvPr id="75" name="Content Placeholder 2"/>
            <p:cNvSpPr txBox="1"/>
            <p:nvPr/>
          </p:nvSpPr>
          <p:spPr>
            <a:xfrm>
              <a:off x="8579467" y="2265737"/>
              <a:ext cx="1526032" cy="41216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50000"/>
                </a:lnSpc>
                <a:defRPr/>
              </a:pPr>
              <a:r>
                <a:rPr lang="id-ID" sz="1100" dirty="0">
                  <a:solidFill>
                    <a:schemeClr val="accent1"/>
                  </a:solidFill>
                  <a:cs typeface="+mn-ea"/>
                  <a:sym typeface="+mn-lt"/>
                </a:rPr>
                <a:t>ADMINISTRATION</a:t>
              </a:r>
            </a:p>
            <a:p>
              <a:pPr algn="l">
                <a:lnSpc>
                  <a:spcPct val="50000"/>
                </a:lnSpc>
                <a:defRPr/>
              </a:pPr>
              <a:r>
                <a:rPr lang="id-ID" sz="900" dirty="0">
                  <a:cs typeface="+mn-ea"/>
                  <a:sym typeface="+mn-lt"/>
                </a:rPr>
                <a:t>John Marteen</a:t>
              </a:r>
              <a:endParaRPr lang="id-ID" sz="800" dirty="0">
                <a:cs typeface="+mn-ea"/>
                <a:sym typeface="+mn-lt"/>
              </a:endParaRPr>
            </a:p>
          </p:txBody>
        </p:sp>
        <p:sp>
          <p:nvSpPr>
            <p:cNvPr id="76" name="Content Placeholder 2"/>
            <p:cNvSpPr txBox="1"/>
            <p:nvPr/>
          </p:nvSpPr>
          <p:spPr>
            <a:xfrm>
              <a:off x="8579466" y="3573815"/>
              <a:ext cx="1526032" cy="41216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50000"/>
                </a:lnSpc>
                <a:defRPr/>
              </a:pPr>
              <a:r>
                <a:rPr lang="id-ID" sz="1100" dirty="0">
                  <a:solidFill>
                    <a:schemeClr val="accent1"/>
                  </a:solidFill>
                  <a:cs typeface="+mn-ea"/>
                  <a:sym typeface="+mn-lt"/>
                </a:rPr>
                <a:t>SERABUTAN</a:t>
              </a:r>
            </a:p>
            <a:p>
              <a:pPr algn="l">
                <a:lnSpc>
                  <a:spcPct val="50000"/>
                </a:lnSpc>
                <a:defRPr/>
              </a:pPr>
              <a:r>
                <a:rPr lang="id-ID" sz="900" dirty="0">
                  <a:cs typeface="+mn-ea"/>
                  <a:sym typeface="+mn-lt"/>
                </a:rPr>
                <a:t>John Marteen</a:t>
              </a:r>
              <a:endParaRPr lang="id-ID" sz="800" dirty="0">
                <a:cs typeface="+mn-ea"/>
                <a:sym typeface="+mn-lt"/>
              </a:endParaRPr>
            </a:p>
          </p:txBody>
        </p:sp>
        <p:sp>
          <p:nvSpPr>
            <p:cNvPr id="77" name="Oval 76"/>
            <p:cNvSpPr>
              <a:spLocks noChangeAspect="1"/>
            </p:cNvSpPr>
            <p:nvPr/>
          </p:nvSpPr>
          <p:spPr>
            <a:xfrm>
              <a:off x="7407318" y="586745"/>
              <a:ext cx="1080000" cy="1080000"/>
            </a:xfrm>
            <a:prstGeom prst="ellipse">
              <a:avLst/>
            </a:prstGeom>
            <a:solidFill>
              <a:schemeClr val="accent4">
                <a:lumMod val="40000"/>
                <a:lumOff val="60000"/>
              </a:schemeClr>
            </a:solidFill>
            <a:ln w="88900" cmpd="sng">
              <a:noFill/>
              <a:prstDash val="solid"/>
            </a:ln>
          </p:spPr>
          <p:style>
            <a:lnRef idx="0">
              <a:scrgbClr r="0" g="0" b="0"/>
            </a:lnRef>
            <a:fillRef idx="3">
              <a:scrgbClr r="0" g="0" b="0"/>
            </a:fillRef>
            <a:effectRef idx="2">
              <a:schemeClr val="accent1">
                <a:shade val="80000"/>
                <a:hueOff val="0"/>
                <a:satOff val="0"/>
                <a:lumOff val="0"/>
                <a:alphaOff val="0"/>
              </a:schemeClr>
            </a:effectRef>
            <a:fontRef idx="minor">
              <a:schemeClr val="lt1"/>
            </a:fontRef>
          </p:style>
          <p:txBody>
            <a:bodyPr/>
            <a:lstStyle/>
            <a:p>
              <a:endParaRPr lang="zh-CN" altLang="en-US">
                <a:cs typeface="+mn-ea"/>
                <a:sym typeface="+mn-lt"/>
              </a:endParaRPr>
            </a:p>
          </p:txBody>
        </p:sp>
        <p:sp>
          <p:nvSpPr>
            <p:cNvPr id="78" name="Oval 77"/>
            <p:cNvSpPr>
              <a:spLocks noChangeAspect="1"/>
            </p:cNvSpPr>
            <p:nvPr/>
          </p:nvSpPr>
          <p:spPr>
            <a:xfrm>
              <a:off x="7407317" y="1879202"/>
              <a:ext cx="1080000" cy="1080000"/>
            </a:xfrm>
            <a:prstGeom prst="ellipse">
              <a:avLst/>
            </a:prstGeom>
            <a:solidFill>
              <a:schemeClr val="accent4">
                <a:lumMod val="60000"/>
                <a:lumOff val="40000"/>
              </a:schemeClr>
            </a:solidFill>
            <a:ln w="88900" cmpd="sng">
              <a:noFill/>
              <a:prstDash val="solid"/>
            </a:ln>
          </p:spPr>
          <p:style>
            <a:lnRef idx="0">
              <a:scrgbClr r="0" g="0" b="0"/>
            </a:lnRef>
            <a:fillRef idx="3">
              <a:scrgbClr r="0" g="0" b="0"/>
            </a:fillRef>
            <a:effectRef idx="2">
              <a:schemeClr val="accent1">
                <a:shade val="80000"/>
                <a:hueOff val="0"/>
                <a:satOff val="0"/>
                <a:lumOff val="0"/>
                <a:alphaOff val="0"/>
              </a:schemeClr>
            </a:effectRef>
            <a:fontRef idx="minor">
              <a:schemeClr val="lt1"/>
            </a:fontRef>
          </p:style>
          <p:txBody>
            <a:bodyPr/>
            <a:lstStyle/>
            <a:p>
              <a:endParaRPr lang="zh-CN" altLang="en-US">
                <a:cs typeface="+mn-ea"/>
                <a:sym typeface="+mn-lt"/>
              </a:endParaRPr>
            </a:p>
          </p:txBody>
        </p:sp>
        <p:sp>
          <p:nvSpPr>
            <p:cNvPr id="79" name="Oval 78"/>
            <p:cNvSpPr>
              <a:spLocks noChangeAspect="1"/>
            </p:cNvSpPr>
            <p:nvPr/>
          </p:nvSpPr>
          <p:spPr>
            <a:xfrm>
              <a:off x="7407317" y="3174797"/>
              <a:ext cx="1080000" cy="1080000"/>
            </a:xfrm>
            <a:prstGeom prst="ellipse">
              <a:avLst/>
            </a:prstGeom>
            <a:solidFill>
              <a:schemeClr val="accent3">
                <a:lumMod val="75000"/>
              </a:schemeClr>
            </a:solidFill>
            <a:ln w="88900" cmpd="sng">
              <a:noFill/>
              <a:prstDash val="solid"/>
            </a:ln>
          </p:spPr>
          <p:style>
            <a:lnRef idx="0">
              <a:scrgbClr r="0" g="0" b="0"/>
            </a:lnRef>
            <a:fillRef idx="3">
              <a:scrgbClr r="0" g="0" b="0"/>
            </a:fillRef>
            <a:effectRef idx="2">
              <a:schemeClr val="accent1">
                <a:shade val="80000"/>
                <a:hueOff val="0"/>
                <a:satOff val="0"/>
                <a:lumOff val="0"/>
                <a:alphaOff val="0"/>
              </a:schemeClr>
            </a:effectRef>
            <a:fontRef idx="minor">
              <a:schemeClr val="lt1"/>
            </a:fontRef>
          </p:style>
          <p:txBody>
            <a:bodyPr/>
            <a:lstStyle/>
            <a:p>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0910c8dbefd44dba6ce05a395d4f6444"/>
          <p:cNvPicPr>
            <a:picLocks noChangeAspect="1"/>
          </p:cNvPicPr>
          <p:nvPr/>
        </p:nvPicPr>
        <p:blipFill>
          <a:blip r:embed="rId4"/>
          <a:stretch>
            <a:fillRect/>
          </a:stretch>
        </p:blipFill>
        <p:spPr>
          <a:xfrm>
            <a:off x="-49054" y="-11906"/>
            <a:ext cx="9242584" cy="5166836"/>
          </a:xfrm>
          <a:prstGeom prst="rect">
            <a:avLst/>
          </a:prstGeom>
        </p:spPr>
      </p:pic>
      <p:sp>
        <p:nvSpPr>
          <p:cNvPr id="3" name="文本框 2"/>
          <p:cNvSpPr txBox="1"/>
          <p:nvPr/>
        </p:nvSpPr>
        <p:spPr>
          <a:xfrm>
            <a:off x="5721618" y="881119"/>
            <a:ext cx="1175657" cy="3380899"/>
          </a:xfrm>
          <a:prstGeom prst="rect">
            <a:avLst/>
          </a:prstGeom>
          <a:noFill/>
        </p:spPr>
        <p:txBody>
          <a:bodyPr wrap="square" lIns="68580" tIns="34290" rIns="68580" bIns="34290" rtlCol="0">
            <a:spAutoFit/>
          </a:bodyPr>
          <a:lstStyle/>
          <a:p>
            <a:r>
              <a:rPr lang="en-US" altLang="zh-CN" sz="21500" dirty="0">
                <a:solidFill>
                  <a:schemeClr val="bg2"/>
                </a:solidFill>
                <a:cs typeface="+mn-ea"/>
                <a:sym typeface="+mn-lt"/>
              </a:rPr>
              <a:t>2</a:t>
            </a:r>
          </a:p>
        </p:txBody>
      </p:sp>
      <p:sp>
        <p:nvSpPr>
          <p:cNvPr id="2" name="文本框 1"/>
          <p:cNvSpPr txBox="1"/>
          <p:nvPr/>
        </p:nvSpPr>
        <p:spPr>
          <a:xfrm>
            <a:off x="5721492" y="1216667"/>
            <a:ext cx="1175657" cy="2827020"/>
          </a:xfrm>
          <a:prstGeom prst="rect">
            <a:avLst/>
          </a:prstGeom>
          <a:noFill/>
        </p:spPr>
        <p:txBody>
          <a:bodyPr wrap="square" lIns="68580" tIns="34290" rIns="68580" bIns="34290" rtlCol="0">
            <a:spAutoFit/>
          </a:bodyPr>
          <a:lstStyle/>
          <a:p>
            <a:r>
              <a:rPr lang="en-US" altLang="zh-CN" sz="17900" dirty="0">
                <a:solidFill>
                  <a:schemeClr val="tx1">
                    <a:lumMod val="85000"/>
                    <a:lumOff val="15000"/>
                  </a:schemeClr>
                </a:solidFill>
                <a:cs typeface="+mn-ea"/>
                <a:sym typeface="+mn-lt"/>
              </a:rPr>
              <a:t>2</a:t>
            </a:r>
          </a:p>
        </p:txBody>
      </p:sp>
      <p:sp>
        <p:nvSpPr>
          <p:cNvPr id="22" name="圆角矩形 21"/>
          <p:cNvSpPr/>
          <p:nvPr/>
        </p:nvSpPr>
        <p:spPr>
          <a:xfrm>
            <a:off x="1183005" y="1957864"/>
            <a:ext cx="66675" cy="1228249"/>
          </a:xfrm>
          <a:prstGeom prst="roundRect">
            <a:avLst>
              <a:gd name="adj" fmla="val 50000"/>
            </a:avLst>
          </a:prstGeom>
          <a:solidFill>
            <a:schemeClr val="tx1"/>
          </a:solidFill>
          <a:ln w="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5" name="文本框 24"/>
          <p:cNvSpPr txBox="1"/>
          <p:nvPr/>
        </p:nvSpPr>
        <p:spPr>
          <a:xfrm>
            <a:off x="1590267" y="1912397"/>
            <a:ext cx="1723583" cy="483870"/>
          </a:xfrm>
          <a:prstGeom prst="rect">
            <a:avLst/>
          </a:prstGeom>
          <a:noFill/>
        </p:spPr>
        <p:txBody>
          <a:bodyPr wrap="square" lIns="68580" tIns="34290" rIns="68580" bIns="34290" rtlCol="0">
            <a:spAutoFit/>
          </a:bodyPr>
          <a:lstStyle/>
          <a:p>
            <a:r>
              <a:rPr lang="zh-CN" altLang="en-US" sz="2700" dirty="0">
                <a:cs typeface="+mn-ea"/>
                <a:sym typeface="+mn-lt"/>
              </a:rPr>
              <a:t>输入标题</a:t>
            </a:r>
          </a:p>
        </p:txBody>
      </p:sp>
      <p:sp>
        <p:nvSpPr>
          <p:cNvPr id="27" name="文本框 26"/>
          <p:cNvSpPr txBox="1"/>
          <p:nvPr/>
        </p:nvSpPr>
        <p:spPr>
          <a:xfrm>
            <a:off x="1590032" y="2541531"/>
            <a:ext cx="2566146" cy="438581"/>
          </a:xfrm>
          <a:prstGeom prst="rect">
            <a:avLst/>
          </a:prstGeom>
          <a:noFill/>
        </p:spPr>
        <p:txBody>
          <a:bodyPr wrap="square" lIns="68580" tIns="34290" rIns="68580" bIns="34290" rtlCol="0">
            <a:spAutoFit/>
          </a:bodyPr>
          <a:lstStyle/>
          <a:p>
            <a:r>
              <a:rPr lang="en-US" altLang="zh-CN" sz="1200" dirty="0">
                <a:solidFill>
                  <a:schemeClr val="tx1">
                    <a:lumMod val="85000"/>
                    <a:lumOff val="15000"/>
                  </a:schemeClr>
                </a:solidFill>
                <a:cs typeface="+mn-ea"/>
                <a:sym typeface="+mn-lt"/>
              </a:rPr>
              <a:t>You can add something here you like to make your idea more powerful </a:t>
            </a:r>
          </a:p>
        </p:txBody>
      </p:sp>
      <p:grpSp>
        <p:nvGrpSpPr>
          <p:cNvPr id="11" name="组合 10"/>
          <p:cNvGrpSpPr/>
          <p:nvPr/>
        </p:nvGrpSpPr>
        <p:grpSpPr>
          <a:xfrm>
            <a:off x="4665346" y="863918"/>
            <a:ext cx="3549491" cy="3532346"/>
            <a:chOff x="2899" y="-1269"/>
            <a:chExt cx="13401" cy="13336"/>
          </a:xfrm>
        </p:grpSpPr>
        <p:sp>
          <p:nvSpPr>
            <p:cNvPr id="39" name="椭圆 38"/>
            <p:cNvSpPr/>
            <p:nvPr/>
          </p:nvSpPr>
          <p:spPr>
            <a:xfrm>
              <a:off x="2964" y="-1269"/>
              <a:ext cx="13337" cy="13337"/>
            </a:xfrm>
            <a:prstGeom prst="ellipse">
              <a:avLst/>
            </a:prstGeom>
            <a:noFill/>
            <a:ln>
              <a:gradFill>
                <a:gsLst>
                  <a:gs pos="0">
                    <a:schemeClr val="accent1">
                      <a:lumMod val="5000"/>
                      <a:lumOff val="95000"/>
                    </a:schemeClr>
                  </a:gs>
                  <a:gs pos="36000">
                    <a:schemeClr val="tx1"/>
                  </a:gs>
                  <a:gs pos="60000">
                    <a:schemeClr val="bg1"/>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44" name="组合 43"/>
            <p:cNvGrpSpPr/>
            <p:nvPr/>
          </p:nvGrpSpPr>
          <p:grpSpPr>
            <a:xfrm>
              <a:off x="2899" y="3268"/>
              <a:ext cx="503" cy="1249"/>
              <a:chOff x="1820381" y="2075156"/>
              <a:chExt cx="319500" cy="792801"/>
            </a:xfrm>
          </p:grpSpPr>
          <p:sp>
            <p:nvSpPr>
              <p:cNvPr id="7" name="椭圆 6"/>
              <p:cNvSpPr/>
              <p:nvPr/>
            </p:nvSpPr>
            <p:spPr>
              <a:xfrm>
                <a:off x="1975944" y="2075156"/>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 name="椭圆 7"/>
              <p:cNvSpPr/>
              <p:nvPr/>
            </p:nvSpPr>
            <p:spPr>
              <a:xfrm>
                <a:off x="1820381" y="2331550"/>
                <a:ext cx="295688" cy="295688"/>
              </a:xfrm>
              <a:prstGeom prst="ellipse">
                <a:avLst/>
              </a:prstGeom>
              <a:solidFill>
                <a:srgbClr val="E1F1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8"/>
              <p:cNvSpPr/>
              <p:nvPr/>
            </p:nvSpPr>
            <p:spPr>
              <a:xfrm>
                <a:off x="1820381" y="270402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2" name="组合 11"/>
            <p:cNvGrpSpPr/>
            <p:nvPr/>
          </p:nvGrpSpPr>
          <p:grpSpPr>
            <a:xfrm>
              <a:off x="15056" y="7951"/>
              <a:ext cx="825" cy="1279"/>
              <a:chOff x="15056" y="7951"/>
              <a:chExt cx="825" cy="1279"/>
            </a:xfrm>
          </p:grpSpPr>
          <p:sp>
            <p:nvSpPr>
              <p:cNvPr id="45" name="椭圆 44"/>
              <p:cNvSpPr/>
              <p:nvPr/>
            </p:nvSpPr>
            <p:spPr>
              <a:xfrm>
                <a:off x="15623" y="7951"/>
                <a:ext cx="258" cy="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6" name="椭圆 45"/>
              <p:cNvSpPr/>
              <p:nvPr/>
            </p:nvSpPr>
            <p:spPr>
              <a:xfrm>
                <a:off x="15288" y="8385"/>
                <a:ext cx="466" cy="466"/>
              </a:xfrm>
              <a:prstGeom prst="ellipse">
                <a:avLst/>
              </a:prstGeom>
              <a:solidFill>
                <a:srgbClr val="AEC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7" name="椭圆 46"/>
              <p:cNvSpPr/>
              <p:nvPr/>
            </p:nvSpPr>
            <p:spPr>
              <a:xfrm>
                <a:off x="15056" y="8972"/>
                <a:ext cx="258" cy="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10" presetClass="entr" presetSubtype="0" fill="hold" grpId="1"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35" presetClass="path" presetSubtype="0" accel="50000" decel="50000" fill="hold" grpId="0" nodeType="withEffect">
                                  <p:stCondLst>
                                    <p:cond delay="0"/>
                                  </p:stCondLst>
                                  <p:childTnLst>
                                    <p:animMotion origin="layout" path="M 3.54167E-6 -7.40741E-7 L 0.01367 -0.00046 " pathEditMode="relative" rAng="0" ptsTypes="AA">
                                      <p:cBhvr>
                                        <p:cTn id="17" dur="3000" fill="hold"/>
                                        <p:tgtEl>
                                          <p:spTgt spid="3"/>
                                        </p:tgtEl>
                                        <p:attrNameLst>
                                          <p:attrName>ppt_x</p:attrName>
                                          <p:attrName>ppt_y</p:attrName>
                                        </p:attrNameLst>
                                      </p:cBhvr>
                                      <p:rCtr x="67700" y="-2300"/>
                                    </p:animMotion>
                                  </p:childTnLst>
                                </p:cTn>
                              </p:par>
                              <p:par>
                                <p:cTn id="18" presetID="63" presetClass="path" presetSubtype="0" accel="50000" decel="50000" fill="hold" grpId="0" nodeType="withEffect">
                                  <p:stCondLst>
                                    <p:cond delay="0"/>
                                  </p:stCondLst>
                                  <p:childTnLst>
                                    <p:animMotion origin="layout" path="M 1.11022E-16 4.44444E-6 L -0.01432 0.00138 " pathEditMode="relative" rAng="0" ptsTypes="AA">
                                      <p:cBhvr>
                                        <p:cTn id="19" dur="3000" fill="hold"/>
                                        <p:tgtEl>
                                          <p:spTgt spid="2"/>
                                        </p:tgtEl>
                                        <p:attrNameLst>
                                          <p:attrName>ppt_x</p:attrName>
                                          <p:attrName>ppt_y</p:attrName>
                                        </p:attrNameLst>
                                      </p:cBhvr>
                                      <p:rCtr x="-71600" y="6900"/>
                                    </p:animMotion>
                                  </p:childTnLst>
                                </p:cTn>
                              </p:par>
                              <p:par>
                                <p:cTn id="20" presetID="16" presetClass="entr" presetSubtype="42"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outHorizontal)">
                                      <p:cBhvr>
                                        <p:cTn id="22" dur="250"/>
                                        <p:tgtEl>
                                          <p:spTgt spid="22"/>
                                        </p:tgtEl>
                                      </p:cBhvr>
                                    </p:animEffect>
                                  </p:childTnLst>
                                </p:cTn>
                              </p:par>
                              <p:par>
                                <p:cTn id="23" presetID="50" presetClass="entr" presetSubtype="0" decel="100000" fill="hold" grpId="0" nodeType="withEffect">
                                  <p:stCondLst>
                                    <p:cond delay="600"/>
                                  </p:stCondLst>
                                  <p:iterate type="lt">
                                    <p:tmPct val="30000"/>
                                  </p:iterate>
                                  <p:childTnLst>
                                    <p:set>
                                      <p:cBhvr>
                                        <p:cTn id="24" dur="1" fill="hold">
                                          <p:stCondLst>
                                            <p:cond delay="0"/>
                                          </p:stCondLst>
                                        </p:cTn>
                                        <p:tgtEl>
                                          <p:spTgt spid="25"/>
                                        </p:tgtEl>
                                        <p:attrNameLst>
                                          <p:attrName>style.visibility</p:attrName>
                                        </p:attrNameLst>
                                      </p:cBhvr>
                                      <p:to>
                                        <p:strVal val="visible"/>
                                      </p:to>
                                    </p:set>
                                    <p:anim calcmode="lin" valueType="num">
                                      <p:cBhvr>
                                        <p:cTn id="25" dur="250" fill="hold"/>
                                        <p:tgtEl>
                                          <p:spTgt spid="25"/>
                                        </p:tgtEl>
                                        <p:attrNameLst>
                                          <p:attrName>ppt_w</p:attrName>
                                        </p:attrNameLst>
                                      </p:cBhvr>
                                      <p:tavLst>
                                        <p:tav tm="0">
                                          <p:val>
                                            <p:strVal val="#ppt_w+.3"/>
                                          </p:val>
                                        </p:tav>
                                        <p:tav tm="100000">
                                          <p:val>
                                            <p:strVal val="#ppt_w"/>
                                          </p:val>
                                        </p:tav>
                                      </p:tavLst>
                                    </p:anim>
                                    <p:anim calcmode="lin" valueType="num">
                                      <p:cBhvr>
                                        <p:cTn id="26" dur="250" fill="hold"/>
                                        <p:tgtEl>
                                          <p:spTgt spid="25"/>
                                        </p:tgtEl>
                                        <p:attrNameLst>
                                          <p:attrName>ppt_h</p:attrName>
                                        </p:attrNameLst>
                                      </p:cBhvr>
                                      <p:tavLst>
                                        <p:tav tm="0">
                                          <p:val>
                                            <p:strVal val="#ppt_h"/>
                                          </p:val>
                                        </p:tav>
                                        <p:tav tm="100000">
                                          <p:val>
                                            <p:strVal val="#ppt_h"/>
                                          </p:val>
                                        </p:tav>
                                      </p:tavLst>
                                    </p:anim>
                                    <p:animEffect transition="in" filter="fade">
                                      <p:cBhvr>
                                        <p:cTn id="27" dur="250"/>
                                        <p:tgtEl>
                                          <p:spTgt spid="25"/>
                                        </p:tgtEl>
                                      </p:cBhvr>
                                    </p:animEffect>
                                  </p:childTnLst>
                                </p:cTn>
                              </p:par>
                              <p:par>
                                <p:cTn id="28" presetID="50" presetClass="entr" presetSubtype="0" decel="100000" fill="hold" grpId="0" nodeType="withEffect">
                                  <p:stCondLst>
                                    <p:cond delay="750"/>
                                  </p:stCondLst>
                                  <p:iterate type="wd">
                                    <p:tmPct val="10000"/>
                                  </p:iterate>
                                  <p:childTnLst>
                                    <p:set>
                                      <p:cBhvr>
                                        <p:cTn id="29" dur="1" fill="hold">
                                          <p:stCondLst>
                                            <p:cond delay="0"/>
                                          </p:stCondLst>
                                        </p:cTn>
                                        <p:tgtEl>
                                          <p:spTgt spid="27"/>
                                        </p:tgtEl>
                                        <p:attrNameLst>
                                          <p:attrName>style.visibility</p:attrName>
                                        </p:attrNameLst>
                                      </p:cBhvr>
                                      <p:to>
                                        <p:strVal val="visible"/>
                                      </p:to>
                                    </p:set>
                                    <p:anim calcmode="lin" valueType="num">
                                      <p:cBhvr>
                                        <p:cTn id="30" dur="250" fill="hold"/>
                                        <p:tgtEl>
                                          <p:spTgt spid="27"/>
                                        </p:tgtEl>
                                        <p:attrNameLst>
                                          <p:attrName>ppt_w</p:attrName>
                                        </p:attrNameLst>
                                      </p:cBhvr>
                                      <p:tavLst>
                                        <p:tav tm="0">
                                          <p:val>
                                            <p:strVal val="#ppt_w+.3"/>
                                          </p:val>
                                        </p:tav>
                                        <p:tav tm="100000">
                                          <p:val>
                                            <p:strVal val="#ppt_w"/>
                                          </p:val>
                                        </p:tav>
                                      </p:tavLst>
                                    </p:anim>
                                    <p:anim calcmode="lin" valueType="num">
                                      <p:cBhvr>
                                        <p:cTn id="31" dur="250" fill="hold"/>
                                        <p:tgtEl>
                                          <p:spTgt spid="27"/>
                                        </p:tgtEl>
                                        <p:attrNameLst>
                                          <p:attrName>ppt_h</p:attrName>
                                        </p:attrNameLst>
                                      </p:cBhvr>
                                      <p:tavLst>
                                        <p:tav tm="0">
                                          <p:val>
                                            <p:strVal val="#ppt_h"/>
                                          </p:val>
                                        </p:tav>
                                        <p:tav tm="100000">
                                          <p:val>
                                            <p:strVal val="#ppt_h"/>
                                          </p:val>
                                        </p:tav>
                                      </p:tavLst>
                                    </p:anim>
                                    <p:animEffect transition="in" filter="fade">
                                      <p:cBhvr>
                                        <p:cTn id="32"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22" grpId="0" bldLvl="0" animBg="1"/>
      <p:bldP spid="25"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文本框 86"/>
          <p:cNvSpPr txBox="1"/>
          <p:nvPr/>
        </p:nvSpPr>
        <p:spPr>
          <a:xfrm>
            <a:off x="44404" y="954127"/>
            <a:ext cx="9099596" cy="253916"/>
          </a:xfrm>
          <a:prstGeom prst="rect">
            <a:avLst/>
          </a:prstGeom>
          <a:noFill/>
        </p:spPr>
        <p:txBody>
          <a:bodyPr wrap="square" lIns="68580" tIns="34290" rIns="68580" bIns="34290" rtlCol="0">
            <a:spAutoFit/>
          </a:bodyPr>
          <a:lstStyle/>
          <a:p>
            <a:pPr algn="ctr"/>
            <a:r>
              <a:rPr lang="en-US" altLang="zh-CN" sz="1200" dirty="0">
                <a:solidFill>
                  <a:schemeClr val="bg2">
                    <a:lumMod val="25000"/>
                  </a:schemeClr>
                </a:solidFill>
                <a:cs typeface="+mn-ea"/>
                <a:sym typeface="+mn-lt"/>
              </a:rPr>
              <a:t>We are more powerful when we are clear, and we are weaker when we are confused.</a:t>
            </a:r>
            <a:endParaRPr lang="zh-CN" altLang="en-US" sz="1200" dirty="0">
              <a:solidFill>
                <a:schemeClr val="bg2">
                  <a:lumMod val="25000"/>
                </a:schemeClr>
              </a:solidFill>
              <a:cs typeface="+mn-ea"/>
              <a:sym typeface="+mn-lt"/>
            </a:endParaRPr>
          </a:p>
        </p:txBody>
      </p:sp>
      <p:sp>
        <p:nvSpPr>
          <p:cNvPr id="89" name="矩形 88"/>
          <p:cNvSpPr/>
          <p:nvPr/>
        </p:nvSpPr>
        <p:spPr>
          <a:xfrm>
            <a:off x="1154574" y="1148694"/>
            <a:ext cx="6879257" cy="253916"/>
          </a:xfrm>
          <a:prstGeom prst="rect">
            <a:avLst/>
          </a:prstGeom>
          <a:noFill/>
        </p:spPr>
        <p:txBody>
          <a:bodyPr wrap="square" lIns="68580" tIns="34290" rIns="68580" bIns="34290" rtlCol="0">
            <a:spAutoFit/>
          </a:bodyPr>
          <a:lstStyle/>
          <a:p>
            <a:pPr algn="ctr"/>
            <a:r>
              <a:rPr lang="en-US" altLang="zh-CN" sz="1200" dirty="0">
                <a:solidFill>
                  <a:schemeClr val="bg2">
                    <a:lumMod val="25000"/>
                  </a:schemeClr>
                </a:solidFill>
                <a:cs typeface="+mn-ea"/>
                <a:sym typeface="+mn-lt"/>
              </a:rPr>
              <a:t>Clarity Leads to Power. When we're clear, we're more effective. Our clarity reduces our mistakes and enables us to enlist the help of others. </a:t>
            </a:r>
          </a:p>
        </p:txBody>
      </p:sp>
      <p:sp>
        <p:nvSpPr>
          <p:cNvPr id="107" name="矩形 106"/>
          <p:cNvSpPr/>
          <p:nvPr/>
        </p:nvSpPr>
        <p:spPr>
          <a:xfrm>
            <a:off x="4165881" y="1773667"/>
            <a:ext cx="856645" cy="284693"/>
          </a:xfrm>
          <a:prstGeom prst="rect">
            <a:avLst/>
          </a:prstGeom>
        </p:spPr>
        <p:txBody>
          <a:bodyPr wrap="none" lIns="68580" tIns="34290" rIns="68580" bIns="34290">
            <a:spAutoFit/>
          </a:bodyPr>
          <a:lstStyle/>
          <a:p>
            <a:pPr algn="ctr"/>
            <a:r>
              <a:rPr lang="zh-CN" altLang="en-US" b="1" dirty="0">
                <a:solidFill>
                  <a:srgbClr val="404040"/>
                </a:solidFill>
                <a:cs typeface="+mn-ea"/>
                <a:sym typeface="+mn-lt"/>
              </a:rPr>
              <a:t>输入标题</a:t>
            </a:r>
          </a:p>
        </p:txBody>
      </p:sp>
      <p:grpSp>
        <p:nvGrpSpPr>
          <p:cNvPr id="108" name="组合 107"/>
          <p:cNvGrpSpPr/>
          <p:nvPr/>
        </p:nvGrpSpPr>
        <p:grpSpPr>
          <a:xfrm>
            <a:off x="4451168" y="2089923"/>
            <a:ext cx="286068" cy="82626"/>
            <a:chOff x="5905288" y="3385219"/>
            <a:chExt cx="381424" cy="110168"/>
          </a:xfrm>
          <a:solidFill>
            <a:schemeClr val="accent1"/>
          </a:solidFill>
        </p:grpSpPr>
        <p:sp>
          <p:nvSpPr>
            <p:cNvPr id="109" name="椭圆 108"/>
            <p:cNvSpPr/>
            <p:nvPr/>
          </p:nvSpPr>
          <p:spPr>
            <a:xfrm>
              <a:off x="5905288" y="3385219"/>
              <a:ext cx="110168" cy="110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6040916" y="3385219"/>
              <a:ext cx="110168" cy="110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6176544" y="3385219"/>
              <a:ext cx="110168" cy="110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2" name="组合 111"/>
          <p:cNvGrpSpPr/>
          <p:nvPr/>
        </p:nvGrpSpPr>
        <p:grpSpPr>
          <a:xfrm>
            <a:off x="786445" y="2437330"/>
            <a:ext cx="1751468" cy="1735373"/>
            <a:chOff x="772501" y="3721210"/>
            <a:chExt cx="2335290" cy="2313831"/>
          </a:xfrm>
        </p:grpSpPr>
        <p:sp>
          <p:nvSpPr>
            <p:cNvPr id="113" name="矩形 112"/>
            <p:cNvSpPr/>
            <p:nvPr/>
          </p:nvSpPr>
          <p:spPr>
            <a:xfrm>
              <a:off x="772501" y="3721210"/>
              <a:ext cx="2335290" cy="136355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4" name="矩形 113"/>
            <p:cNvSpPr/>
            <p:nvPr/>
          </p:nvSpPr>
          <p:spPr>
            <a:xfrm>
              <a:off x="772501" y="5077199"/>
              <a:ext cx="2335290" cy="957842"/>
            </a:xfrm>
            <a:prstGeom prst="rect">
              <a:avLst/>
            </a:prstGeom>
            <a:solidFill>
              <a:srgbClr val="E4E4E4">
                <a:alpha val="4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Freeform 132"/>
            <p:cNvSpPr>
              <a:spLocks noEditPoints="1"/>
            </p:cNvSpPr>
            <p:nvPr/>
          </p:nvSpPr>
          <p:spPr bwMode="auto">
            <a:xfrm>
              <a:off x="1679736" y="4219279"/>
              <a:ext cx="441310" cy="400036"/>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6" name="TextBox 14"/>
            <p:cNvSpPr txBox="1"/>
            <p:nvPr/>
          </p:nvSpPr>
          <p:spPr>
            <a:xfrm>
              <a:off x="818652" y="5486400"/>
              <a:ext cx="2289139" cy="451405"/>
            </a:xfrm>
            <a:prstGeom prst="rect">
              <a:avLst/>
            </a:prstGeom>
            <a:noFill/>
          </p:spPr>
          <p:txBody>
            <a:bodyPr wrap="square">
              <a:spAutoFit/>
            </a:bodyPr>
            <a:lstStyle/>
            <a:p>
              <a:pPr>
                <a:defRPr/>
              </a:pPr>
              <a:r>
                <a:rPr lang="id-ID" sz="800" dirty="0">
                  <a:solidFill>
                    <a:prstClr val="black">
                      <a:lumMod val="50000"/>
                      <a:lumOff val="50000"/>
                    </a:prstClr>
                  </a:solidFill>
                  <a:cs typeface="+mn-ea"/>
                  <a:sym typeface="+mn-lt"/>
                </a:rPr>
                <a:t>We are placing great text in this text frames. Lorem ipsum is here mate check it out</a:t>
              </a:r>
              <a:endParaRPr lang="en-US" sz="800" b="1" dirty="0">
                <a:solidFill>
                  <a:prstClr val="black">
                    <a:lumMod val="50000"/>
                    <a:lumOff val="50000"/>
                  </a:prstClr>
                </a:solidFill>
                <a:cs typeface="+mn-ea"/>
                <a:sym typeface="+mn-lt"/>
              </a:endParaRPr>
            </a:p>
          </p:txBody>
        </p:sp>
        <p:sp>
          <p:nvSpPr>
            <p:cNvPr id="117" name="TextBox 15"/>
            <p:cNvSpPr txBox="1"/>
            <p:nvPr/>
          </p:nvSpPr>
          <p:spPr>
            <a:xfrm>
              <a:off x="818652" y="5226130"/>
              <a:ext cx="2032894" cy="507889"/>
            </a:xfrm>
            <a:prstGeom prst="rect">
              <a:avLst/>
            </a:prstGeom>
            <a:noFill/>
          </p:spPr>
          <p:txBody>
            <a:bodyPr wrap="none"/>
            <a:lstStyle/>
            <a:p>
              <a:pPr>
                <a:defRPr/>
              </a:pPr>
              <a:r>
                <a:rPr lang="id-ID" sz="900" b="1" dirty="0">
                  <a:solidFill>
                    <a:srgbClr val="413C42"/>
                  </a:solidFill>
                  <a:cs typeface="+mn-ea"/>
                  <a:sym typeface="+mn-lt"/>
                </a:rPr>
                <a:t>Header here please</a:t>
              </a:r>
            </a:p>
          </p:txBody>
        </p:sp>
      </p:grpSp>
      <p:cxnSp>
        <p:nvCxnSpPr>
          <p:cNvPr id="118" name="直接连接符 117"/>
          <p:cNvCxnSpPr/>
          <p:nvPr/>
        </p:nvCxnSpPr>
        <p:spPr>
          <a:xfrm>
            <a:off x="793669" y="1626848"/>
            <a:ext cx="7601069" cy="0"/>
          </a:xfrm>
          <a:prstGeom prst="lin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grpSp>
        <p:nvGrpSpPr>
          <p:cNvPr id="119" name="组合 118"/>
          <p:cNvGrpSpPr/>
          <p:nvPr/>
        </p:nvGrpSpPr>
        <p:grpSpPr>
          <a:xfrm>
            <a:off x="2738720" y="2437330"/>
            <a:ext cx="1751468" cy="1735373"/>
            <a:chOff x="3581323" y="3721210"/>
            <a:chExt cx="2335290" cy="2313831"/>
          </a:xfrm>
        </p:grpSpPr>
        <p:grpSp>
          <p:nvGrpSpPr>
            <p:cNvPr id="120" name="组合 119"/>
            <p:cNvGrpSpPr/>
            <p:nvPr/>
          </p:nvGrpSpPr>
          <p:grpSpPr>
            <a:xfrm>
              <a:off x="3581323" y="3721210"/>
              <a:ext cx="2335290" cy="2313831"/>
              <a:chOff x="772501" y="3721210"/>
              <a:chExt cx="2335290" cy="2313831"/>
            </a:xfrm>
          </p:grpSpPr>
          <p:sp>
            <p:nvSpPr>
              <p:cNvPr id="122" name="矩形 121"/>
              <p:cNvSpPr/>
              <p:nvPr/>
            </p:nvSpPr>
            <p:spPr>
              <a:xfrm>
                <a:off x="772501" y="3721210"/>
                <a:ext cx="2335290" cy="1363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3" name="矩形 122"/>
              <p:cNvSpPr/>
              <p:nvPr/>
            </p:nvSpPr>
            <p:spPr>
              <a:xfrm>
                <a:off x="772501" y="5077199"/>
                <a:ext cx="2335290" cy="957842"/>
              </a:xfrm>
              <a:prstGeom prst="rect">
                <a:avLst/>
              </a:prstGeom>
              <a:solidFill>
                <a:srgbClr val="E4E4E4">
                  <a:alpha val="4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TextBox 14"/>
              <p:cNvSpPr txBox="1"/>
              <p:nvPr/>
            </p:nvSpPr>
            <p:spPr>
              <a:xfrm>
                <a:off x="818652" y="5486400"/>
                <a:ext cx="2289139" cy="451405"/>
              </a:xfrm>
              <a:prstGeom prst="rect">
                <a:avLst/>
              </a:prstGeom>
              <a:noFill/>
            </p:spPr>
            <p:txBody>
              <a:bodyPr wrap="square">
                <a:spAutoFit/>
              </a:bodyPr>
              <a:lstStyle/>
              <a:p>
                <a:pPr>
                  <a:defRPr/>
                </a:pPr>
                <a:r>
                  <a:rPr lang="id-ID" sz="800" dirty="0">
                    <a:solidFill>
                      <a:prstClr val="black">
                        <a:lumMod val="50000"/>
                        <a:lumOff val="50000"/>
                      </a:prstClr>
                    </a:solidFill>
                    <a:cs typeface="+mn-ea"/>
                    <a:sym typeface="+mn-lt"/>
                  </a:rPr>
                  <a:t>We are placing great text in this text frames. Lorem ipsum is here mate check it out</a:t>
                </a:r>
                <a:endParaRPr lang="en-US" sz="800" b="1" dirty="0">
                  <a:solidFill>
                    <a:prstClr val="black">
                      <a:lumMod val="50000"/>
                      <a:lumOff val="50000"/>
                    </a:prstClr>
                  </a:solidFill>
                  <a:cs typeface="+mn-ea"/>
                  <a:sym typeface="+mn-lt"/>
                </a:endParaRPr>
              </a:p>
            </p:txBody>
          </p:sp>
          <p:sp>
            <p:nvSpPr>
              <p:cNvPr id="125" name="TextBox 15"/>
              <p:cNvSpPr txBox="1"/>
              <p:nvPr/>
            </p:nvSpPr>
            <p:spPr>
              <a:xfrm>
                <a:off x="818652" y="5226130"/>
                <a:ext cx="2032894" cy="507889"/>
              </a:xfrm>
              <a:prstGeom prst="rect">
                <a:avLst/>
              </a:prstGeom>
              <a:noFill/>
            </p:spPr>
            <p:txBody>
              <a:bodyPr wrap="none"/>
              <a:lstStyle/>
              <a:p>
                <a:pPr>
                  <a:defRPr/>
                </a:pPr>
                <a:r>
                  <a:rPr lang="id-ID" sz="900" b="1" dirty="0">
                    <a:solidFill>
                      <a:srgbClr val="413C42"/>
                    </a:solidFill>
                    <a:cs typeface="+mn-ea"/>
                    <a:sym typeface="+mn-lt"/>
                  </a:rPr>
                  <a:t>Header here please</a:t>
                </a:r>
              </a:p>
            </p:txBody>
          </p:sp>
        </p:grpSp>
        <p:sp>
          <p:nvSpPr>
            <p:cNvPr id="121" name="Freeform 176"/>
            <p:cNvSpPr>
              <a:spLocks noEditPoints="1"/>
            </p:cNvSpPr>
            <p:nvPr/>
          </p:nvSpPr>
          <p:spPr bwMode="auto">
            <a:xfrm>
              <a:off x="4562860" y="4282887"/>
              <a:ext cx="381517" cy="312964"/>
            </a:xfrm>
            <a:custGeom>
              <a:avLst/>
              <a:gdLst>
                <a:gd name="T0" fmla="*/ 112 w 128"/>
                <a:gd name="T1" fmla="*/ 2 h 105"/>
                <a:gd name="T2" fmla="*/ 107 w 128"/>
                <a:gd name="T3" fmla="*/ 23 h 105"/>
                <a:gd name="T4" fmla="*/ 99 w 128"/>
                <a:gd name="T5" fmla="*/ 2 h 105"/>
                <a:gd name="T6" fmla="*/ 112 w 128"/>
                <a:gd name="T7" fmla="*/ 46 h 105"/>
                <a:gd name="T8" fmla="*/ 99 w 128"/>
                <a:gd name="T9" fmla="*/ 105 h 105"/>
                <a:gd name="T10" fmla="*/ 107 w 128"/>
                <a:gd name="T11" fmla="*/ 42 h 105"/>
                <a:gd name="T12" fmla="*/ 112 w 128"/>
                <a:gd name="T13" fmla="*/ 46 h 105"/>
                <a:gd name="T14" fmla="*/ 128 w 128"/>
                <a:gd name="T15" fmla="*/ 0 h 105"/>
                <a:gd name="T16" fmla="*/ 114 w 128"/>
                <a:gd name="T17" fmla="*/ 105 h 105"/>
                <a:gd name="T18" fmla="*/ 118 w 128"/>
                <a:gd name="T19" fmla="*/ 33 h 105"/>
                <a:gd name="T20" fmla="*/ 114 w 128"/>
                <a:gd name="T21" fmla="*/ 21 h 105"/>
                <a:gd name="T22" fmla="*/ 114 w 128"/>
                <a:gd name="T23" fmla="*/ 0 h 105"/>
                <a:gd name="T24" fmla="*/ 95 w 128"/>
                <a:gd name="T25" fmla="*/ 15 h 105"/>
                <a:gd name="T26" fmla="*/ 93 w 128"/>
                <a:gd name="T27" fmla="*/ 27 h 105"/>
                <a:gd name="T28" fmla="*/ 95 w 128"/>
                <a:gd name="T29" fmla="*/ 38 h 105"/>
                <a:gd name="T30" fmla="*/ 82 w 128"/>
                <a:gd name="T31" fmla="*/ 15 h 105"/>
                <a:gd name="T32" fmla="*/ 95 w 128"/>
                <a:gd name="T33" fmla="*/ 57 h 105"/>
                <a:gd name="T34" fmla="*/ 82 w 128"/>
                <a:gd name="T35" fmla="*/ 105 h 105"/>
                <a:gd name="T36" fmla="*/ 95 w 128"/>
                <a:gd name="T37" fmla="*/ 57 h 105"/>
                <a:gd name="T38" fmla="*/ 65 w 128"/>
                <a:gd name="T39" fmla="*/ 23 h 105"/>
                <a:gd name="T40" fmla="*/ 80 w 128"/>
                <a:gd name="T41" fmla="*/ 54 h 105"/>
                <a:gd name="T42" fmla="*/ 72 w 128"/>
                <a:gd name="T43" fmla="*/ 57 h 105"/>
                <a:gd name="T44" fmla="*/ 65 w 128"/>
                <a:gd name="T45" fmla="*/ 52 h 105"/>
                <a:gd name="T46" fmla="*/ 65 w 128"/>
                <a:gd name="T47" fmla="*/ 23 h 105"/>
                <a:gd name="T48" fmla="*/ 80 w 128"/>
                <a:gd name="T49" fmla="*/ 105 h 105"/>
                <a:gd name="T50" fmla="*/ 65 w 128"/>
                <a:gd name="T51" fmla="*/ 71 h 105"/>
                <a:gd name="T52" fmla="*/ 72 w 128"/>
                <a:gd name="T53" fmla="*/ 80 h 105"/>
                <a:gd name="T54" fmla="*/ 80 w 128"/>
                <a:gd name="T55" fmla="*/ 73 h 105"/>
                <a:gd name="T56" fmla="*/ 49 w 128"/>
                <a:gd name="T57" fmla="*/ 33 h 105"/>
                <a:gd name="T58" fmla="*/ 63 w 128"/>
                <a:gd name="T59" fmla="*/ 54 h 105"/>
                <a:gd name="T60" fmla="*/ 49 w 128"/>
                <a:gd name="T61" fmla="*/ 63 h 105"/>
                <a:gd name="T62" fmla="*/ 49 w 128"/>
                <a:gd name="T63" fmla="*/ 33 h 105"/>
                <a:gd name="T64" fmla="*/ 63 w 128"/>
                <a:gd name="T65" fmla="*/ 105 h 105"/>
                <a:gd name="T66" fmla="*/ 49 w 128"/>
                <a:gd name="T67" fmla="*/ 78 h 105"/>
                <a:gd name="T68" fmla="*/ 63 w 128"/>
                <a:gd name="T69" fmla="*/ 69 h 105"/>
                <a:gd name="T70" fmla="*/ 47 w 128"/>
                <a:gd name="T71" fmla="*/ 42 h 105"/>
                <a:gd name="T72" fmla="*/ 38 w 128"/>
                <a:gd name="T73" fmla="*/ 71 h 105"/>
                <a:gd name="T74" fmla="*/ 34 w 128"/>
                <a:gd name="T75" fmla="*/ 42 h 105"/>
                <a:gd name="T76" fmla="*/ 47 w 128"/>
                <a:gd name="T77" fmla="*/ 80 h 105"/>
                <a:gd name="T78" fmla="*/ 34 w 128"/>
                <a:gd name="T79" fmla="*/ 105 h 105"/>
                <a:gd name="T80" fmla="*/ 36 w 128"/>
                <a:gd name="T81" fmla="*/ 86 h 105"/>
                <a:gd name="T82" fmla="*/ 47 w 128"/>
                <a:gd name="T83" fmla="*/ 80 h 105"/>
                <a:gd name="T84" fmla="*/ 17 w 128"/>
                <a:gd name="T85" fmla="*/ 36 h 105"/>
                <a:gd name="T86" fmla="*/ 32 w 128"/>
                <a:gd name="T87" fmla="*/ 63 h 105"/>
                <a:gd name="T88" fmla="*/ 28 w 128"/>
                <a:gd name="T89" fmla="*/ 61 h 105"/>
                <a:gd name="T90" fmla="*/ 17 w 128"/>
                <a:gd name="T91" fmla="*/ 65 h 105"/>
                <a:gd name="T92" fmla="*/ 17 w 128"/>
                <a:gd name="T93" fmla="*/ 36 h 105"/>
                <a:gd name="T94" fmla="*/ 32 w 128"/>
                <a:gd name="T95" fmla="*/ 105 h 105"/>
                <a:gd name="T96" fmla="*/ 17 w 128"/>
                <a:gd name="T97" fmla="*/ 80 h 105"/>
                <a:gd name="T98" fmla="*/ 32 w 128"/>
                <a:gd name="T99" fmla="*/ 82 h 105"/>
                <a:gd name="T100" fmla="*/ 0 w 128"/>
                <a:gd name="T101" fmla="*/ 48 h 105"/>
                <a:gd name="T102" fmla="*/ 15 w 128"/>
                <a:gd name="T103" fmla="*/ 67 h 105"/>
                <a:gd name="T104" fmla="*/ 13 w 128"/>
                <a:gd name="T105" fmla="*/ 84 h 105"/>
                <a:gd name="T106" fmla="*/ 15 w 128"/>
                <a:gd name="T107" fmla="*/ 105 h 105"/>
                <a:gd name="T108" fmla="*/ 0 w 128"/>
                <a:gd name="T109"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05">
                  <a:moveTo>
                    <a:pt x="99" y="2"/>
                  </a:moveTo>
                  <a:lnTo>
                    <a:pt x="112" y="2"/>
                  </a:lnTo>
                  <a:lnTo>
                    <a:pt x="112" y="21"/>
                  </a:lnTo>
                  <a:lnTo>
                    <a:pt x="107" y="23"/>
                  </a:lnTo>
                  <a:lnTo>
                    <a:pt x="99" y="25"/>
                  </a:lnTo>
                  <a:lnTo>
                    <a:pt x="99" y="2"/>
                  </a:lnTo>
                  <a:lnTo>
                    <a:pt x="99" y="2"/>
                  </a:lnTo>
                  <a:close/>
                  <a:moveTo>
                    <a:pt x="112" y="46"/>
                  </a:moveTo>
                  <a:lnTo>
                    <a:pt x="112" y="105"/>
                  </a:lnTo>
                  <a:lnTo>
                    <a:pt x="99" y="105"/>
                  </a:lnTo>
                  <a:lnTo>
                    <a:pt x="99" y="52"/>
                  </a:lnTo>
                  <a:lnTo>
                    <a:pt x="107" y="42"/>
                  </a:lnTo>
                  <a:lnTo>
                    <a:pt x="112" y="46"/>
                  </a:lnTo>
                  <a:lnTo>
                    <a:pt x="112" y="46"/>
                  </a:lnTo>
                  <a:close/>
                  <a:moveTo>
                    <a:pt x="114" y="0"/>
                  </a:moveTo>
                  <a:lnTo>
                    <a:pt x="128" y="0"/>
                  </a:lnTo>
                  <a:lnTo>
                    <a:pt x="128" y="105"/>
                  </a:lnTo>
                  <a:lnTo>
                    <a:pt x="114" y="105"/>
                  </a:lnTo>
                  <a:lnTo>
                    <a:pt x="114" y="44"/>
                  </a:lnTo>
                  <a:lnTo>
                    <a:pt x="118" y="33"/>
                  </a:lnTo>
                  <a:lnTo>
                    <a:pt x="120" y="19"/>
                  </a:lnTo>
                  <a:lnTo>
                    <a:pt x="114" y="21"/>
                  </a:lnTo>
                  <a:lnTo>
                    <a:pt x="114" y="0"/>
                  </a:lnTo>
                  <a:lnTo>
                    <a:pt x="114" y="0"/>
                  </a:lnTo>
                  <a:close/>
                  <a:moveTo>
                    <a:pt x="82" y="15"/>
                  </a:moveTo>
                  <a:lnTo>
                    <a:pt x="95" y="15"/>
                  </a:lnTo>
                  <a:lnTo>
                    <a:pt x="95" y="27"/>
                  </a:lnTo>
                  <a:lnTo>
                    <a:pt x="93" y="27"/>
                  </a:lnTo>
                  <a:lnTo>
                    <a:pt x="95" y="31"/>
                  </a:lnTo>
                  <a:lnTo>
                    <a:pt x="95" y="38"/>
                  </a:lnTo>
                  <a:lnTo>
                    <a:pt x="82" y="50"/>
                  </a:lnTo>
                  <a:lnTo>
                    <a:pt x="82" y="15"/>
                  </a:lnTo>
                  <a:lnTo>
                    <a:pt x="82" y="15"/>
                  </a:lnTo>
                  <a:close/>
                  <a:moveTo>
                    <a:pt x="95" y="57"/>
                  </a:moveTo>
                  <a:lnTo>
                    <a:pt x="95" y="105"/>
                  </a:lnTo>
                  <a:lnTo>
                    <a:pt x="82" y="105"/>
                  </a:lnTo>
                  <a:lnTo>
                    <a:pt x="82" y="69"/>
                  </a:lnTo>
                  <a:lnTo>
                    <a:pt x="95" y="57"/>
                  </a:lnTo>
                  <a:lnTo>
                    <a:pt x="95" y="57"/>
                  </a:lnTo>
                  <a:close/>
                  <a:moveTo>
                    <a:pt x="65" y="23"/>
                  </a:moveTo>
                  <a:lnTo>
                    <a:pt x="80" y="23"/>
                  </a:lnTo>
                  <a:lnTo>
                    <a:pt x="80" y="54"/>
                  </a:lnTo>
                  <a:lnTo>
                    <a:pt x="74" y="61"/>
                  </a:lnTo>
                  <a:lnTo>
                    <a:pt x="72" y="57"/>
                  </a:lnTo>
                  <a:lnTo>
                    <a:pt x="68" y="52"/>
                  </a:lnTo>
                  <a:lnTo>
                    <a:pt x="65" y="52"/>
                  </a:lnTo>
                  <a:lnTo>
                    <a:pt x="65" y="23"/>
                  </a:lnTo>
                  <a:lnTo>
                    <a:pt x="65" y="23"/>
                  </a:lnTo>
                  <a:close/>
                  <a:moveTo>
                    <a:pt x="80" y="73"/>
                  </a:moveTo>
                  <a:lnTo>
                    <a:pt x="80" y="105"/>
                  </a:lnTo>
                  <a:lnTo>
                    <a:pt x="65" y="105"/>
                  </a:lnTo>
                  <a:lnTo>
                    <a:pt x="65" y="71"/>
                  </a:lnTo>
                  <a:lnTo>
                    <a:pt x="68" y="73"/>
                  </a:lnTo>
                  <a:lnTo>
                    <a:pt x="72" y="80"/>
                  </a:lnTo>
                  <a:lnTo>
                    <a:pt x="78" y="73"/>
                  </a:lnTo>
                  <a:lnTo>
                    <a:pt x="80" y="73"/>
                  </a:lnTo>
                  <a:lnTo>
                    <a:pt x="80" y="73"/>
                  </a:lnTo>
                  <a:close/>
                  <a:moveTo>
                    <a:pt x="49" y="33"/>
                  </a:moveTo>
                  <a:lnTo>
                    <a:pt x="63" y="33"/>
                  </a:lnTo>
                  <a:lnTo>
                    <a:pt x="63" y="54"/>
                  </a:lnTo>
                  <a:lnTo>
                    <a:pt x="61" y="54"/>
                  </a:lnTo>
                  <a:lnTo>
                    <a:pt x="49" y="63"/>
                  </a:lnTo>
                  <a:lnTo>
                    <a:pt x="49" y="33"/>
                  </a:lnTo>
                  <a:lnTo>
                    <a:pt x="49" y="33"/>
                  </a:lnTo>
                  <a:close/>
                  <a:moveTo>
                    <a:pt x="63" y="69"/>
                  </a:moveTo>
                  <a:lnTo>
                    <a:pt x="63" y="105"/>
                  </a:lnTo>
                  <a:lnTo>
                    <a:pt x="49" y="105"/>
                  </a:lnTo>
                  <a:lnTo>
                    <a:pt x="49" y="78"/>
                  </a:lnTo>
                  <a:lnTo>
                    <a:pt x="63" y="69"/>
                  </a:lnTo>
                  <a:lnTo>
                    <a:pt x="63" y="69"/>
                  </a:lnTo>
                  <a:close/>
                  <a:moveTo>
                    <a:pt x="34" y="42"/>
                  </a:moveTo>
                  <a:lnTo>
                    <a:pt x="47" y="42"/>
                  </a:lnTo>
                  <a:lnTo>
                    <a:pt x="47" y="65"/>
                  </a:lnTo>
                  <a:lnTo>
                    <a:pt x="38" y="71"/>
                  </a:lnTo>
                  <a:lnTo>
                    <a:pt x="34" y="67"/>
                  </a:lnTo>
                  <a:lnTo>
                    <a:pt x="34" y="42"/>
                  </a:lnTo>
                  <a:lnTo>
                    <a:pt x="34" y="42"/>
                  </a:lnTo>
                  <a:close/>
                  <a:moveTo>
                    <a:pt x="47" y="80"/>
                  </a:moveTo>
                  <a:lnTo>
                    <a:pt x="47" y="105"/>
                  </a:lnTo>
                  <a:lnTo>
                    <a:pt x="34" y="105"/>
                  </a:lnTo>
                  <a:lnTo>
                    <a:pt x="34" y="84"/>
                  </a:lnTo>
                  <a:lnTo>
                    <a:pt x="36" y="86"/>
                  </a:lnTo>
                  <a:lnTo>
                    <a:pt x="40" y="84"/>
                  </a:lnTo>
                  <a:lnTo>
                    <a:pt x="47" y="80"/>
                  </a:lnTo>
                  <a:lnTo>
                    <a:pt x="47" y="80"/>
                  </a:lnTo>
                  <a:close/>
                  <a:moveTo>
                    <a:pt x="17" y="36"/>
                  </a:moveTo>
                  <a:lnTo>
                    <a:pt x="32" y="36"/>
                  </a:lnTo>
                  <a:lnTo>
                    <a:pt x="32" y="63"/>
                  </a:lnTo>
                  <a:lnTo>
                    <a:pt x="30" y="63"/>
                  </a:lnTo>
                  <a:lnTo>
                    <a:pt x="28" y="61"/>
                  </a:lnTo>
                  <a:lnTo>
                    <a:pt x="23" y="63"/>
                  </a:lnTo>
                  <a:lnTo>
                    <a:pt x="17" y="65"/>
                  </a:lnTo>
                  <a:lnTo>
                    <a:pt x="17" y="36"/>
                  </a:lnTo>
                  <a:lnTo>
                    <a:pt x="17" y="36"/>
                  </a:lnTo>
                  <a:close/>
                  <a:moveTo>
                    <a:pt x="32" y="82"/>
                  </a:moveTo>
                  <a:lnTo>
                    <a:pt x="32" y="105"/>
                  </a:lnTo>
                  <a:lnTo>
                    <a:pt x="17" y="105"/>
                  </a:lnTo>
                  <a:lnTo>
                    <a:pt x="17" y="80"/>
                  </a:lnTo>
                  <a:lnTo>
                    <a:pt x="26" y="75"/>
                  </a:lnTo>
                  <a:lnTo>
                    <a:pt x="32" y="82"/>
                  </a:lnTo>
                  <a:lnTo>
                    <a:pt x="32" y="82"/>
                  </a:lnTo>
                  <a:close/>
                  <a:moveTo>
                    <a:pt x="0" y="48"/>
                  </a:moveTo>
                  <a:lnTo>
                    <a:pt x="15" y="48"/>
                  </a:lnTo>
                  <a:lnTo>
                    <a:pt x="15" y="67"/>
                  </a:lnTo>
                  <a:lnTo>
                    <a:pt x="7" y="71"/>
                  </a:lnTo>
                  <a:lnTo>
                    <a:pt x="13" y="84"/>
                  </a:lnTo>
                  <a:lnTo>
                    <a:pt x="15" y="82"/>
                  </a:lnTo>
                  <a:lnTo>
                    <a:pt x="15" y="105"/>
                  </a:lnTo>
                  <a:lnTo>
                    <a:pt x="0" y="105"/>
                  </a:lnTo>
                  <a:lnTo>
                    <a:pt x="0" y="48"/>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26" name="组合 125"/>
          <p:cNvGrpSpPr/>
          <p:nvPr/>
        </p:nvGrpSpPr>
        <p:grpSpPr>
          <a:xfrm>
            <a:off x="4690995" y="2437330"/>
            <a:ext cx="1751468" cy="1735373"/>
            <a:chOff x="6192089" y="3721210"/>
            <a:chExt cx="2335290" cy="2313831"/>
          </a:xfrm>
        </p:grpSpPr>
        <p:sp>
          <p:nvSpPr>
            <p:cNvPr id="127" name="矩形 126"/>
            <p:cNvSpPr/>
            <p:nvPr/>
          </p:nvSpPr>
          <p:spPr>
            <a:xfrm>
              <a:off x="6192089" y="3721210"/>
              <a:ext cx="2335290" cy="1363554"/>
            </a:xfrm>
            <a:prstGeom prst="rect">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矩形 127"/>
            <p:cNvSpPr/>
            <p:nvPr/>
          </p:nvSpPr>
          <p:spPr>
            <a:xfrm>
              <a:off x="6192089" y="5077199"/>
              <a:ext cx="2335290" cy="957842"/>
            </a:xfrm>
            <a:prstGeom prst="rect">
              <a:avLst/>
            </a:prstGeom>
            <a:solidFill>
              <a:srgbClr val="E4E4E4">
                <a:alpha val="4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9" name="TextBox 14"/>
            <p:cNvSpPr txBox="1"/>
            <p:nvPr/>
          </p:nvSpPr>
          <p:spPr>
            <a:xfrm>
              <a:off x="6238240" y="5486400"/>
              <a:ext cx="2289139" cy="451405"/>
            </a:xfrm>
            <a:prstGeom prst="rect">
              <a:avLst/>
            </a:prstGeom>
            <a:noFill/>
          </p:spPr>
          <p:txBody>
            <a:bodyPr wrap="square">
              <a:spAutoFit/>
            </a:bodyPr>
            <a:lstStyle/>
            <a:p>
              <a:pPr>
                <a:defRPr/>
              </a:pPr>
              <a:r>
                <a:rPr lang="id-ID" sz="800" dirty="0">
                  <a:solidFill>
                    <a:prstClr val="black">
                      <a:lumMod val="50000"/>
                      <a:lumOff val="50000"/>
                    </a:prstClr>
                  </a:solidFill>
                  <a:cs typeface="+mn-ea"/>
                  <a:sym typeface="+mn-lt"/>
                </a:rPr>
                <a:t>We are placing great text in this text frames. Lorem ipsum is here mate check it out</a:t>
              </a:r>
              <a:endParaRPr lang="en-US" sz="800" b="1" dirty="0">
                <a:solidFill>
                  <a:prstClr val="black">
                    <a:lumMod val="50000"/>
                    <a:lumOff val="50000"/>
                  </a:prstClr>
                </a:solidFill>
                <a:cs typeface="+mn-ea"/>
                <a:sym typeface="+mn-lt"/>
              </a:endParaRPr>
            </a:p>
          </p:txBody>
        </p:sp>
        <p:sp>
          <p:nvSpPr>
            <p:cNvPr id="130" name="TextBox 15"/>
            <p:cNvSpPr txBox="1"/>
            <p:nvPr/>
          </p:nvSpPr>
          <p:spPr>
            <a:xfrm>
              <a:off x="6238240" y="5226130"/>
              <a:ext cx="2032894" cy="507889"/>
            </a:xfrm>
            <a:prstGeom prst="rect">
              <a:avLst/>
            </a:prstGeom>
            <a:noFill/>
          </p:spPr>
          <p:txBody>
            <a:bodyPr wrap="none"/>
            <a:lstStyle/>
            <a:p>
              <a:pPr>
                <a:defRPr/>
              </a:pPr>
              <a:r>
                <a:rPr lang="id-ID" sz="900" b="1" dirty="0">
                  <a:solidFill>
                    <a:srgbClr val="413C42"/>
                  </a:solidFill>
                  <a:cs typeface="+mn-ea"/>
                  <a:sym typeface="+mn-lt"/>
                </a:rPr>
                <a:t>Header here please</a:t>
              </a:r>
            </a:p>
          </p:txBody>
        </p:sp>
        <p:sp>
          <p:nvSpPr>
            <p:cNvPr id="131" name="Freeform 105"/>
            <p:cNvSpPr>
              <a:spLocks noEditPoints="1"/>
            </p:cNvSpPr>
            <p:nvPr/>
          </p:nvSpPr>
          <p:spPr bwMode="auto">
            <a:xfrm>
              <a:off x="7119816" y="4304750"/>
              <a:ext cx="479836" cy="282761"/>
            </a:xfrm>
            <a:custGeom>
              <a:avLst/>
              <a:gdLst>
                <a:gd name="T0" fmla="*/ 58 w 80"/>
                <a:gd name="T1" fmla="*/ 7 h 47"/>
                <a:gd name="T2" fmla="*/ 61 w 80"/>
                <a:gd name="T3" fmla="*/ 6 h 47"/>
                <a:gd name="T4" fmla="*/ 66 w 80"/>
                <a:gd name="T5" fmla="*/ 14 h 47"/>
                <a:gd name="T6" fmla="*/ 74 w 80"/>
                <a:gd name="T7" fmla="*/ 19 h 47"/>
                <a:gd name="T8" fmla="*/ 73 w 80"/>
                <a:gd name="T9" fmla="*/ 22 h 47"/>
                <a:gd name="T10" fmla="*/ 80 w 80"/>
                <a:gd name="T11" fmla="*/ 39 h 47"/>
                <a:gd name="T12" fmla="*/ 77 w 80"/>
                <a:gd name="T13" fmla="*/ 41 h 47"/>
                <a:gd name="T14" fmla="*/ 71 w 80"/>
                <a:gd name="T15" fmla="*/ 41 h 47"/>
                <a:gd name="T16" fmla="*/ 73 w 80"/>
                <a:gd name="T17" fmla="*/ 39 h 47"/>
                <a:gd name="T18" fmla="*/ 67 w 80"/>
                <a:gd name="T19" fmla="*/ 25 h 47"/>
                <a:gd name="T20" fmla="*/ 59 w 80"/>
                <a:gd name="T21" fmla="*/ 39 h 47"/>
                <a:gd name="T22" fmla="*/ 67 w 80"/>
                <a:gd name="T23" fmla="*/ 25 h 47"/>
                <a:gd name="T24" fmla="*/ 68 w 80"/>
                <a:gd name="T25" fmla="*/ 23 h 47"/>
                <a:gd name="T26" fmla="*/ 57 w 80"/>
                <a:gd name="T27" fmla="*/ 12 h 47"/>
                <a:gd name="T28" fmla="*/ 62 w 80"/>
                <a:gd name="T29" fmla="*/ 18 h 47"/>
                <a:gd name="T30" fmla="*/ 56 w 80"/>
                <a:gd name="T31" fmla="*/ 29 h 47"/>
                <a:gd name="T32" fmla="*/ 50 w 80"/>
                <a:gd name="T33" fmla="*/ 24 h 47"/>
                <a:gd name="T34" fmla="*/ 55 w 80"/>
                <a:gd name="T35" fmla="*/ 13 h 47"/>
                <a:gd name="T36" fmla="*/ 41 w 80"/>
                <a:gd name="T37" fmla="*/ 7 h 47"/>
                <a:gd name="T38" fmla="*/ 39 w 80"/>
                <a:gd name="T39" fmla="*/ 9 h 47"/>
                <a:gd name="T40" fmla="*/ 24 w 80"/>
                <a:gd name="T41" fmla="*/ 11 h 47"/>
                <a:gd name="T42" fmla="*/ 39 w 80"/>
                <a:gd name="T43" fmla="*/ 9 h 47"/>
                <a:gd name="T44" fmla="*/ 31 w 80"/>
                <a:gd name="T45" fmla="*/ 23 h 47"/>
                <a:gd name="T46" fmla="*/ 24 w 80"/>
                <a:gd name="T47" fmla="*/ 14 h 47"/>
                <a:gd name="T48" fmla="*/ 17 w 80"/>
                <a:gd name="T49" fmla="*/ 17 h 47"/>
                <a:gd name="T50" fmla="*/ 14 w 80"/>
                <a:gd name="T51" fmla="*/ 24 h 47"/>
                <a:gd name="T52" fmla="*/ 24 w 80"/>
                <a:gd name="T53" fmla="*/ 14 h 47"/>
                <a:gd name="T54" fmla="*/ 28 w 80"/>
                <a:gd name="T55" fmla="*/ 25 h 47"/>
                <a:gd name="T56" fmla="*/ 20 w 80"/>
                <a:gd name="T57" fmla="*/ 22 h 47"/>
                <a:gd name="T58" fmla="*/ 23 w 80"/>
                <a:gd name="T59" fmla="*/ 29 h 47"/>
                <a:gd name="T60" fmla="*/ 13 w 80"/>
                <a:gd name="T61" fmla="*/ 25 h 47"/>
                <a:gd name="T62" fmla="*/ 7 w 80"/>
                <a:gd name="T63" fmla="*/ 39 h 47"/>
                <a:gd name="T64" fmla="*/ 9 w 80"/>
                <a:gd name="T65" fmla="*/ 41 h 47"/>
                <a:gd name="T66" fmla="*/ 3 w 80"/>
                <a:gd name="T67" fmla="*/ 41 h 47"/>
                <a:gd name="T68" fmla="*/ 0 w 80"/>
                <a:gd name="T69" fmla="*/ 39 h 47"/>
                <a:gd name="T70" fmla="*/ 7 w 80"/>
                <a:gd name="T71" fmla="*/ 22 h 47"/>
                <a:gd name="T72" fmla="*/ 6 w 80"/>
                <a:gd name="T73" fmla="*/ 19 h 47"/>
                <a:gd name="T74" fmla="*/ 14 w 80"/>
                <a:gd name="T75" fmla="*/ 14 h 47"/>
                <a:gd name="T76" fmla="*/ 19 w 80"/>
                <a:gd name="T77" fmla="*/ 6 h 47"/>
                <a:gd name="T78" fmla="*/ 22 w 80"/>
                <a:gd name="T79" fmla="*/ 7 h 47"/>
                <a:gd name="T80" fmla="*/ 39 w 80"/>
                <a:gd name="T81" fmla="*/ 0 h 47"/>
                <a:gd name="T82" fmla="*/ 41 w 80"/>
                <a:gd name="T83" fmla="*/ 3 h 47"/>
                <a:gd name="T84" fmla="*/ 33 w 80"/>
                <a:gd name="T85" fmla="*/ 40 h 47"/>
                <a:gd name="T86" fmla="*/ 40 w 80"/>
                <a:gd name="T87" fmla="*/ 47 h 47"/>
                <a:gd name="T88" fmla="*/ 45 w 80"/>
                <a:gd name="T89" fmla="*/ 45 h 47"/>
                <a:gd name="T90" fmla="*/ 47 w 80"/>
                <a:gd name="T91" fmla="*/ 39 h 47"/>
                <a:gd name="T92" fmla="*/ 45 w 80"/>
                <a:gd name="T93" fmla="*/ 34 h 47"/>
                <a:gd name="T94" fmla="*/ 39 w 80"/>
                <a:gd name="T95" fmla="*/ 33 h 47"/>
                <a:gd name="T96" fmla="*/ 24 w 80"/>
                <a:gd name="T97" fmla="*/ 23 h 47"/>
                <a:gd name="T98" fmla="*/ 22 w 80"/>
                <a:gd name="T99" fmla="*/ 26 h 47"/>
                <a:gd name="T100" fmla="*/ 40 w 80"/>
                <a:gd name="T101" fmla="*/ 37 h 47"/>
                <a:gd name="T102" fmla="*/ 37 w 80"/>
                <a:gd name="T103" fmla="*/ 40 h 47"/>
                <a:gd name="T104" fmla="*/ 40 w 80"/>
                <a:gd name="T105" fmla="*/ 43 h 47"/>
                <a:gd name="T106" fmla="*/ 42 w 80"/>
                <a:gd name="T107" fmla="*/ 42 h 47"/>
                <a:gd name="T108" fmla="*/ 43 w 80"/>
                <a:gd name="T109" fmla="*/ 40 h 47"/>
                <a:gd name="T110" fmla="*/ 40 w 80"/>
                <a:gd name="T111" fmla="*/ 37 h 47"/>
                <a:gd name="T112" fmla="*/ 41 w 80"/>
                <a:gd name="T113" fmla="*/ 9 h 47"/>
                <a:gd name="T114" fmla="*/ 49 w 80"/>
                <a:gd name="T115" fmla="*/ 23 h 47"/>
                <a:gd name="T116" fmla="*/ 41 w 80"/>
                <a:gd name="T117" fmla="*/ 9 h 47"/>
                <a:gd name="T118" fmla="*/ 13 w 80"/>
                <a:gd name="T119" fmla="*/ 25 h 47"/>
                <a:gd name="T120" fmla="*/ 21 w 80"/>
                <a:gd name="T121"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47">
                  <a:moveTo>
                    <a:pt x="41" y="3"/>
                  </a:moveTo>
                  <a:cubicBezTo>
                    <a:pt x="47" y="3"/>
                    <a:pt x="53" y="5"/>
                    <a:pt x="58" y="7"/>
                  </a:cubicBezTo>
                  <a:cubicBezTo>
                    <a:pt x="59" y="5"/>
                    <a:pt x="59" y="5"/>
                    <a:pt x="59" y="5"/>
                  </a:cubicBezTo>
                  <a:cubicBezTo>
                    <a:pt x="61" y="6"/>
                    <a:pt x="61" y="6"/>
                    <a:pt x="61" y="6"/>
                  </a:cubicBezTo>
                  <a:cubicBezTo>
                    <a:pt x="59" y="8"/>
                    <a:pt x="59" y="8"/>
                    <a:pt x="59" y="8"/>
                  </a:cubicBezTo>
                  <a:cubicBezTo>
                    <a:pt x="62" y="10"/>
                    <a:pt x="64" y="12"/>
                    <a:pt x="66" y="14"/>
                  </a:cubicBezTo>
                  <a:cubicBezTo>
                    <a:pt x="68" y="16"/>
                    <a:pt x="70" y="18"/>
                    <a:pt x="72" y="20"/>
                  </a:cubicBezTo>
                  <a:cubicBezTo>
                    <a:pt x="74" y="19"/>
                    <a:pt x="74" y="19"/>
                    <a:pt x="74" y="19"/>
                  </a:cubicBezTo>
                  <a:cubicBezTo>
                    <a:pt x="75" y="21"/>
                    <a:pt x="75" y="21"/>
                    <a:pt x="75" y="21"/>
                  </a:cubicBezTo>
                  <a:cubicBezTo>
                    <a:pt x="73" y="22"/>
                    <a:pt x="73" y="22"/>
                    <a:pt x="73" y="22"/>
                  </a:cubicBezTo>
                  <a:cubicBezTo>
                    <a:pt x="75" y="27"/>
                    <a:pt x="77" y="33"/>
                    <a:pt x="77" y="39"/>
                  </a:cubicBezTo>
                  <a:cubicBezTo>
                    <a:pt x="80" y="39"/>
                    <a:pt x="80" y="39"/>
                    <a:pt x="80" y="39"/>
                  </a:cubicBezTo>
                  <a:cubicBezTo>
                    <a:pt x="80" y="41"/>
                    <a:pt x="80" y="41"/>
                    <a:pt x="80" y="41"/>
                  </a:cubicBezTo>
                  <a:cubicBezTo>
                    <a:pt x="77" y="41"/>
                    <a:pt x="77" y="41"/>
                    <a:pt x="77" y="41"/>
                  </a:cubicBezTo>
                  <a:cubicBezTo>
                    <a:pt x="73" y="41"/>
                    <a:pt x="73" y="41"/>
                    <a:pt x="73" y="41"/>
                  </a:cubicBezTo>
                  <a:cubicBezTo>
                    <a:pt x="71" y="41"/>
                    <a:pt x="71" y="41"/>
                    <a:pt x="71" y="41"/>
                  </a:cubicBezTo>
                  <a:cubicBezTo>
                    <a:pt x="71" y="39"/>
                    <a:pt x="71" y="39"/>
                    <a:pt x="71" y="39"/>
                  </a:cubicBezTo>
                  <a:cubicBezTo>
                    <a:pt x="73" y="39"/>
                    <a:pt x="73" y="39"/>
                    <a:pt x="73" y="39"/>
                  </a:cubicBezTo>
                  <a:cubicBezTo>
                    <a:pt x="73" y="34"/>
                    <a:pt x="71" y="29"/>
                    <a:pt x="69" y="24"/>
                  </a:cubicBezTo>
                  <a:cubicBezTo>
                    <a:pt x="67" y="25"/>
                    <a:pt x="67" y="25"/>
                    <a:pt x="67" y="25"/>
                  </a:cubicBezTo>
                  <a:cubicBezTo>
                    <a:pt x="69" y="29"/>
                    <a:pt x="71" y="34"/>
                    <a:pt x="71" y="39"/>
                  </a:cubicBezTo>
                  <a:cubicBezTo>
                    <a:pt x="59" y="39"/>
                    <a:pt x="59" y="39"/>
                    <a:pt x="59" y="39"/>
                  </a:cubicBezTo>
                  <a:cubicBezTo>
                    <a:pt x="59" y="36"/>
                    <a:pt x="58" y="33"/>
                    <a:pt x="57" y="31"/>
                  </a:cubicBezTo>
                  <a:cubicBezTo>
                    <a:pt x="67" y="25"/>
                    <a:pt x="67" y="25"/>
                    <a:pt x="67" y="25"/>
                  </a:cubicBezTo>
                  <a:cubicBezTo>
                    <a:pt x="66" y="24"/>
                    <a:pt x="66" y="24"/>
                    <a:pt x="66" y="24"/>
                  </a:cubicBezTo>
                  <a:cubicBezTo>
                    <a:pt x="68" y="23"/>
                    <a:pt x="68" y="23"/>
                    <a:pt x="68" y="23"/>
                  </a:cubicBezTo>
                  <a:cubicBezTo>
                    <a:pt x="67" y="20"/>
                    <a:pt x="65" y="18"/>
                    <a:pt x="63" y="17"/>
                  </a:cubicBezTo>
                  <a:cubicBezTo>
                    <a:pt x="61" y="15"/>
                    <a:pt x="59" y="13"/>
                    <a:pt x="57" y="12"/>
                  </a:cubicBezTo>
                  <a:cubicBezTo>
                    <a:pt x="56" y="14"/>
                    <a:pt x="56" y="14"/>
                    <a:pt x="56" y="14"/>
                  </a:cubicBezTo>
                  <a:cubicBezTo>
                    <a:pt x="58" y="15"/>
                    <a:pt x="60" y="16"/>
                    <a:pt x="62" y="18"/>
                  </a:cubicBezTo>
                  <a:cubicBezTo>
                    <a:pt x="63" y="20"/>
                    <a:pt x="65" y="22"/>
                    <a:pt x="66" y="24"/>
                  </a:cubicBezTo>
                  <a:cubicBezTo>
                    <a:pt x="56" y="29"/>
                    <a:pt x="56" y="29"/>
                    <a:pt x="56" y="29"/>
                  </a:cubicBezTo>
                  <a:cubicBezTo>
                    <a:pt x="55" y="28"/>
                    <a:pt x="55" y="27"/>
                    <a:pt x="54" y="26"/>
                  </a:cubicBezTo>
                  <a:cubicBezTo>
                    <a:pt x="53" y="25"/>
                    <a:pt x="52" y="24"/>
                    <a:pt x="50" y="24"/>
                  </a:cubicBezTo>
                  <a:cubicBezTo>
                    <a:pt x="56" y="14"/>
                    <a:pt x="56" y="14"/>
                    <a:pt x="56" y="14"/>
                  </a:cubicBezTo>
                  <a:cubicBezTo>
                    <a:pt x="55" y="13"/>
                    <a:pt x="55" y="13"/>
                    <a:pt x="55" y="13"/>
                  </a:cubicBezTo>
                  <a:cubicBezTo>
                    <a:pt x="56" y="11"/>
                    <a:pt x="56" y="11"/>
                    <a:pt x="56" y="11"/>
                  </a:cubicBezTo>
                  <a:cubicBezTo>
                    <a:pt x="51" y="8"/>
                    <a:pt x="46" y="7"/>
                    <a:pt x="41" y="7"/>
                  </a:cubicBezTo>
                  <a:cubicBezTo>
                    <a:pt x="41" y="9"/>
                    <a:pt x="41" y="9"/>
                    <a:pt x="41" y="9"/>
                  </a:cubicBezTo>
                  <a:cubicBezTo>
                    <a:pt x="39" y="9"/>
                    <a:pt x="39" y="9"/>
                    <a:pt x="39" y="9"/>
                  </a:cubicBezTo>
                  <a:cubicBezTo>
                    <a:pt x="39" y="7"/>
                    <a:pt x="39" y="7"/>
                    <a:pt x="39" y="7"/>
                  </a:cubicBezTo>
                  <a:cubicBezTo>
                    <a:pt x="34" y="7"/>
                    <a:pt x="29" y="8"/>
                    <a:pt x="24" y="11"/>
                  </a:cubicBezTo>
                  <a:cubicBezTo>
                    <a:pt x="25" y="13"/>
                    <a:pt x="25" y="13"/>
                    <a:pt x="25" y="13"/>
                  </a:cubicBezTo>
                  <a:cubicBezTo>
                    <a:pt x="29" y="11"/>
                    <a:pt x="34" y="9"/>
                    <a:pt x="39" y="9"/>
                  </a:cubicBezTo>
                  <a:cubicBezTo>
                    <a:pt x="39" y="21"/>
                    <a:pt x="39" y="21"/>
                    <a:pt x="39" y="21"/>
                  </a:cubicBezTo>
                  <a:cubicBezTo>
                    <a:pt x="36" y="21"/>
                    <a:pt x="34" y="21"/>
                    <a:pt x="31" y="23"/>
                  </a:cubicBezTo>
                  <a:cubicBezTo>
                    <a:pt x="25" y="13"/>
                    <a:pt x="25" y="13"/>
                    <a:pt x="25" y="13"/>
                  </a:cubicBezTo>
                  <a:cubicBezTo>
                    <a:pt x="24" y="14"/>
                    <a:pt x="24" y="14"/>
                    <a:pt x="24" y="14"/>
                  </a:cubicBezTo>
                  <a:cubicBezTo>
                    <a:pt x="23" y="12"/>
                    <a:pt x="23" y="12"/>
                    <a:pt x="23" y="12"/>
                  </a:cubicBezTo>
                  <a:cubicBezTo>
                    <a:pt x="21" y="13"/>
                    <a:pt x="19" y="15"/>
                    <a:pt x="17" y="17"/>
                  </a:cubicBezTo>
                  <a:cubicBezTo>
                    <a:pt x="15" y="18"/>
                    <a:pt x="13" y="20"/>
                    <a:pt x="12" y="23"/>
                  </a:cubicBezTo>
                  <a:cubicBezTo>
                    <a:pt x="14" y="24"/>
                    <a:pt x="14" y="24"/>
                    <a:pt x="14" y="24"/>
                  </a:cubicBezTo>
                  <a:cubicBezTo>
                    <a:pt x="15" y="22"/>
                    <a:pt x="17" y="20"/>
                    <a:pt x="18" y="18"/>
                  </a:cubicBezTo>
                  <a:cubicBezTo>
                    <a:pt x="20" y="16"/>
                    <a:pt x="22" y="15"/>
                    <a:pt x="24" y="14"/>
                  </a:cubicBezTo>
                  <a:cubicBezTo>
                    <a:pt x="30" y="24"/>
                    <a:pt x="30" y="24"/>
                    <a:pt x="30" y="24"/>
                  </a:cubicBezTo>
                  <a:cubicBezTo>
                    <a:pt x="29" y="24"/>
                    <a:pt x="29" y="24"/>
                    <a:pt x="28" y="25"/>
                  </a:cubicBezTo>
                  <a:cubicBezTo>
                    <a:pt x="24" y="22"/>
                    <a:pt x="24" y="22"/>
                    <a:pt x="24" y="22"/>
                  </a:cubicBezTo>
                  <a:cubicBezTo>
                    <a:pt x="20" y="22"/>
                    <a:pt x="20" y="22"/>
                    <a:pt x="20" y="22"/>
                  </a:cubicBezTo>
                  <a:cubicBezTo>
                    <a:pt x="21" y="26"/>
                    <a:pt x="21" y="26"/>
                    <a:pt x="21" y="26"/>
                  </a:cubicBezTo>
                  <a:cubicBezTo>
                    <a:pt x="23" y="29"/>
                    <a:pt x="23" y="29"/>
                    <a:pt x="23" y="29"/>
                  </a:cubicBezTo>
                  <a:cubicBezTo>
                    <a:pt x="14" y="24"/>
                    <a:pt x="14" y="24"/>
                    <a:pt x="14" y="24"/>
                  </a:cubicBezTo>
                  <a:cubicBezTo>
                    <a:pt x="13" y="25"/>
                    <a:pt x="13" y="25"/>
                    <a:pt x="13" y="25"/>
                  </a:cubicBezTo>
                  <a:cubicBezTo>
                    <a:pt x="11" y="24"/>
                    <a:pt x="11" y="24"/>
                    <a:pt x="11" y="24"/>
                  </a:cubicBezTo>
                  <a:cubicBezTo>
                    <a:pt x="9" y="29"/>
                    <a:pt x="7" y="34"/>
                    <a:pt x="7" y="39"/>
                  </a:cubicBezTo>
                  <a:cubicBezTo>
                    <a:pt x="9" y="39"/>
                    <a:pt x="9" y="39"/>
                    <a:pt x="9" y="39"/>
                  </a:cubicBezTo>
                  <a:cubicBezTo>
                    <a:pt x="9" y="41"/>
                    <a:pt x="9" y="41"/>
                    <a:pt x="9" y="41"/>
                  </a:cubicBezTo>
                  <a:cubicBezTo>
                    <a:pt x="7" y="41"/>
                    <a:pt x="7" y="41"/>
                    <a:pt x="7" y="41"/>
                  </a:cubicBezTo>
                  <a:cubicBezTo>
                    <a:pt x="3" y="41"/>
                    <a:pt x="3" y="41"/>
                    <a:pt x="3" y="41"/>
                  </a:cubicBezTo>
                  <a:cubicBezTo>
                    <a:pt x="0" y="41"/>
                    <a:pt x="0" y="41"/>
                    <a:pt x="0" y="41"/>
                  </a:cubicBezTo>
                  <a:cubicBezTo>
                    <a:pt x="0" y="39"/>
                    <a:pt x="0" y="39"/>
                    <a:pt x="0" y="39"/>
                  </a:cubicBezTo>
                  <a:cubicBezTo>
                    <a:pt x="3" y="39"/>
                    <a:pt x="3" y="39"/>
                    <a:pt x="3" y="39"/>
                  </a:cubicBezTo>
                  <a:cubicBezTo>
                    <a:pt x="3" y="33"/>
                    <a:pt x="5" y="27"/>
                    <a:pt x="7" y="22"/>
                  </a:cubicBezTo>
                  <a:cubicBezTo>
                    <a:pt x="5" y="21"/>
                    <a:pt x="5" y="21"/>
                    <a:pt x="5" y="21"/>
                  </a:cubicBezTo>
                  <a:cubicBezTo>
                    <a:pt x="6" y="19"/>
                    <a:pt x="6" y="19"/>
                    <a:pt x="6" y="19"/>
                  </a:cubicBezTo>
                  <a:cubicBezTo>
                    <a:pt x="8" y="20"/>
                    <a:pt x="8" y="20"/>
                    <a:pt x="8" y="20"/>
                  </a:cubicBezTo>
                  <a:cubicBezTo>
                    <a:pt x="10" y="18"/>
                    <a:pt x="12" y="16"/>
                    <a:pt x="14" y="14"/>
                  </a:cubicBezTo>
                  <a:cubicBezTo>
                    <a:pt x="16" y="12"/>
                    <a:pt x="18" y="10"/>
                    <a:pt x="21" y="8"/>
                  </a:cubicBezTo>
                  <a:cubicBezTo>
                    <a:pt x="19" y="6"/>
                    <a:pt x="19" y="6"/>
                    <a:pt x="19" y="6"/>
                  </a:cubicBezTo>
                  <a:cubicBezTo>
                    <a:pt x="21" y="5"/>
                    <a:pt x="21" y="5"/>
                    <a:pt x="21" y="5"/>
                  </a:cubicBezTo>
                  <a:cubicBezTo>
                    <a:pt x="22" y="7"/>
                    <a:pt x="22" y="7"/>
                    <a:pt x="22" y="7"/>
                  </a:cubicBezTo>
                  <a:cubicBezTo>
                    <a:pt x="27" y="5"/>
                    <a:pt x="33" y="3"/>
                    <a:pt x="39" y="3"/>
                  </a:cubicBezTo>
                  <a:cubicBezTo>
                    <a:pt x="39" y="0"/>
                    <a:pt x="39" y="0"/>
                    <a:pt x="39" y="0"/>
                  </a:cubicBezTo>
                  <a:cubicBezTo>
                    <a:pt x="41" y="0"/>
                    <a:pt x="41" y="0"/>
                    <a:pt x="41" y="0"/>
                  </a:cubicBezTo>
                  <a:cubicBezTo>
                    <a:pt x="41" y="3"/>
                    <a:pt x="41" y="3"/>
                    <a:pt x="41" y="3"/>
                  </a:cubicBezTo>
                  <a:close/>
                  <a:moveTo>
                    <a:pt x="33" y="39"/>
                  </a:moveTo>
                  <a:cubicBezTo>
                    <a:pt x="33" y="40"/>
                    <a:pt x="33" y="40"/>
                    <a:pt x="33" y="40"/>
                  </a:cubicBezTo>
                  <a:cubicBezTo>
                    <a:pt x="33" y="42"/>
                    <a:pt x="34" y="44"/>
                    <a:pt x="35" y="45"/>
                  </a:cubicBezTo>
                  <a:cubicBezTo>
                    <a:pt x="37" y="47"/>
                    <a:pt x="39" y="47"/>
                    <a:pt x="40" y="47"/>
                  </a:cubicBezTo>
                  <a:cubicBezTo>
                    <a:pt x="40" y="47"/>
                    <a:pt x="40" y="47"/>
                    <a:pt x="40" y="47"/>
                  </a:cubicBezTo>
                  <a:cubicBezTo>
                    <a:pt x="42" y="47"/>
                    <a:pt x="44" y="46"/>
                    <a:pt x="45" y="45"/>
                  </a:cubicBezTo>
                  <a:cubicBezTo>
                    <a:pt x="47" y="43"/>
                    <a:pt x="47" y="41"/>
                    <a:pt x="47" y="39"/>
                  </a:cubicBezTo>
                  <a:cubicBezTo>
                    <a:pt x="47" y="39"/>
                    <a:pt x="47" y="39"/>
                    <a:pt x="47" y="39"/>
                  </a:cubicBezTo>
                  <a:cubicBezTo>
                    <a:pt x="47" y="39"/>
                    <a:pt x="47" y="39"/>
                    <a:pt x="47" y="39"/>
                  </a:cubicBezTo>
                  <a:cubicBezTo>
                    <a:pt x="47" y="37"/>
                    <a:pt x="46" y="36"/>
                    <a:pt x="45" y="34"/>
                  </a:cubicBezTo>
                  <a:cubicBezTo>
                    <a:pt x="43" y="33"/>
                    <a:pt x="41" y="32"/>
                    <a:pt x="39" y="33"/>
                  </a:cubicBezTo>
                  <a:cubicBezTo>
                    <a:pt x="39" y="33"/>
                    <a:pt x="39" y="33"/>
                    <a:pt x="39" y="33"/>
                  </a:cubicBezTo>
                  <a:cubicBezTo>
                    <a:pt x="39" y="33"/>
                    <a:pt x="39" y="33"/>
                    <a:pt x="39" y="33"/>
                  </a:cubicBezTo>
                  <a:cubicBezTo>
                    <a:pt x="24" y="23"/>
                    <a:pt x="24" y="23"/>
                    <a:pt x="24" y="23"/>
                  </a:cubicBezTo>
                  <a:cubicBezTo>
                    <a:pt x="21" y="23"/>
                    <a:pt x="21" y="23"/>
                    <a:pt x="21" y="23"/>
                  </a:cubicBezTo>
                  <a:cubicBezTo>
                    <a:pt x="22" y="26"/>
                    <a:pt x="22" y="26"/>
                    <a:pt x="22" y="26"/>
                  </a:cubicBezTo>
                  <a:cubicBezTo>
                    <a:pt x="33" y="39"/>
                    <a:pt x="33" y="39"/>
                    <a:pt x="33" y="39"/>
                  </a:cubicBezTo>
                  <a:close/>
                  <a:moveTo>
                    <a:pt x="40" y="37"/>
                  </a:moveTo>
                  <a:cubicBezTo>
                    <a:pt x="39" y="37"/>
                    <a:pt x="38" y="37"/>
                    <a:pt x="38" y="38"/>
                  </a:cubicBezTo>
                  <a:cubicBezTo>
                    <a:pt x="37" y="38"/>
                    <a:pt x="37" y="39"/>
                    <a:pt x="37" y="40"/>
                  </a:cubicBezTo>
                  <a:cubicBezTo>
                    <a:pt x="37" y="41"/>
                    <a:pt x="37" y="42"/>
                    <a:pt x="38" y="42"/>
                  </a:cubicBezTo>
                  <a:cubicBezTo>
                    <a:pt x="39" y="43"/>
                    <a:pt x="39" y="43"/>
                    <a:pt x="40" y="43"/>
                  </a:cubicBezTo>
                  <a:cubicBezTo>
                    <a:pt x="40" y="43"/>
                    <a:pt x="40" y="43"/>
                    <a:pt x="40" y="43"/>
                  </a:cubicBezTo>
                  <a:cubicBezTo>
                    <a:pt x="41" y="43"/>
                    <a:pt x="42" y="42"/>
                    <a:pt x="42" y="42"/>
                  </a:cubicBezTo>
                  <a:cubicBezTo>
                    <a:pt x="43" y="41"/>
                    <a:pt x="43" y="40"/>
                    <a:pt x="43" y="40"/>
                  </a:cubicBezTo>
                  <a:cubicBezTo>
                    <a:pt x="43" y="40"/>
                    <a:pt x="43" y="40"/>
                    <a:pt x="43" y="40"/>
                  </a:cubicBezTo>
                  <a:cubicBezTo>
                    <a:pt x="43" y="39"/>
                    <a:pt x="43" y="38"/>
                    <a:pt x="42" y="37"/>
                  </a:cubicBezTo>
                  <a:cubicBezTo>
                    <a:pt x="41" y="37"/>
                    <a:pt x="41" y="37"/>
                    <a:pt x="40" y="37"/>
                  </a:cubicBezTo>
                  <a:cubicBezTo>
                    <a:pt x="40" y="37"/>
                    <a:pt x="40" y="37"/>
                    <a:pt x="40" y="37"/>
                  </a:cubicBezTo>
                  <a:close/>
                  <a:moveTo>
                    <a:pt x="41" y="9"/>
                  </a:moveTo>
                  <a:cubicBezTo>
                    <a:pt x="41" y="21"/>
                    <a:pt x="41" y="21"/>
                    <a:pt x="41" y="21"/>
                  </a:cubicBezTo>
                  <a:cubicBezTo>
                    <a:pt x="44" y="21"/>
                    <a:pt x="46" y="21"/>
                    <a:pt x="49" y="23"/>
                  </a:cubicBezTo>
                  <a:cubicBezTo>
                    <a:pt x="55" y="13"/>
                    <a:pt x="55" y="13"/>
                    <a:pt x="55" y="13"/>
                  </a:cubicBezTo>
                  <a:cubicBezTo>
                    <a:pt x="50" y="11"/>
                    <a:pt x="46" y="9"/>
                    <a:pt x="41" y="9"/>
                  </a:cubicBezTo>
                  <a:close/>
                  <a:moveTo>
                    <a:pt x="23" y="31"/>
                  </a:moveTo>
                  <a:cubicBezTo>
                    <a:pt x="13" y="25"/>
                    <a:pt x="13" y="25"/>
                    <a:pt x="13" y="25"/>
                  </a:cubicBezTo>
                  <a:cubicBezTo>
                    <a:pt x="11" y="29"/>
                    <a:pt x="9" y="34"/>
                    <a:pt x="9" y="39"/>
                  </a:cubicBezTo>
                  <a:cubicBezTo>
                    <a:pt x="21" y="39"/>
                    <a:pt x="21" y="39"/>
                    <a:pt x="21" y="39"/>
                  </a:cubicBezTo>
                  <a:cubicBezTo>
                    <a:pt x="21" y="36"/>
                    <a:pt x="22" y="33"/>
                    <a:pt x="23" y="31"/>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32" name="组合 131"/>
          <p:cNvGrpSpPr/>
          <p:nvPr/>
        </p:nvGrpSpPr>
        <p:grpSpPr>
          <a:xfrm>
            <a:off x="6643270" y="2437330"/>
            <a:ext cx="1751468" cy="1735373"/>
            <a:chOff x="8828090" y="3721210"/>
            <a:chExt cx="2335290" cy="2313831"/>
          </a:xfrm>
        </p:grpSpPr>
        <p:sp>
          <p:nvSpPr>
            <p:cNvPr id="133" name="矩形 132"/>
            <p:cNvSpPr/>
            <p:nvPr/>
          </p:nvSpPr>
          <p:spPr>
            <a:xfrm>
              <a:off x="8828090" y="3721210"/>
              <a:ext cx="2335290" cy="1363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4" name="矩形 133"/>
            <p:cNvSpPr/>
            <p:nvPr/>
          </p:nvSpPr>
          <p:spPr>
            <a:xfrm>
              <a:off x="8828090" y="5077199"/>
              <a:ext cx="2335290" cy="957842"/>
            </a:xfrm>
            <a:prstGeom prst="rect">
              <a:avLst/>
            </a:prstGeom>
            <a:solidFill>
              <a:srgbClr val="E4E4E4">
                <a:alpha val="4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5" name="TextBox 14"/>
            <p:cNvSpPr txBox="1"/>
            <p:nvPr/>
          </p:nvSpPr>
          <p:spPr>
            <a:xfrm>
              <a:off x="8874241" y="5486400"/>
              <a:ext cx="2289139" cy="451405"/>
            </a:xfrm>
            <a:prstGeom prst="rect">
              <a:avLst/>
            </a:prstGeom>
            <a:noFill/>
          </p:spPr>
          <p:txBody>
            <a:bodyPr wrap="square">
              <a:spAutoFit/>
            </a:bodyPr>
            <a:lstStyle/>
            <a:p>
              <a:pPr>
                <a:defRPr/>
              </a:pPr>
              <a:r>
                <a:rPr lang="id-ID" sz="800" dirty="0">
                  <a:solidFill>
                    <a:prstClr val="black">
                      <a:lumMod val="50000"/>
                      <a:lumOff val="50000"/>
                    </a:prstClr>
                  </a:solidFill>
                  <a:cs typeface="+mn-ea"/>
                  <a:sym typeface="+mn-lt"/>
                </a:rPr>
                <a:t>We are placing great text in this text frames. Lorem ipsum is here mate check it out</a:t>
              </a:r>
              <a:endParaRPr lang="en-US" sz="800" b="1" dirty="0">
                <a:solidFill>
                  <a:prstClr val="black">
                    <a:lumMod val="50000"/>
                    <a:lumOff val="50000"/>
                  </a:prstClr>
                </a:solidFill>
                <a:cs typeface="+mn-ea"/>
                <a:sym typeface="+mn-lt"/>
              </a:endParaRPr>
            </a:p>
          </p:txBody>
        </p:sp>
        <p:sp>
          <p:nvSpPr>
            <p:cNvPr id="136" name="TextBox 15"/>
            <p:cNvSpPr txBox="1"/>
            <p:nvPr/>
          </p:nvSpPr>
          <p:spPr>
            <a:xfrm>
              <a:off x="8874241" y="5226130"/>
              <a:ext cx="2032894" cy="507889"/>
            </a:xfrm>
            <a:prstGeom prst="rect">
              <a:avLst/>
            </a:prstGeom>
            <a:noFill/>
          </p:spPr>
          <p:txBody>
            <a:bodyPr wrap="none"/>
            <a:lstStyle/>
            <a:p>
              <a:pPr>
                <a:defRPr/>
              </a:pPr>
              <a:r>
                <a:rPr lang="id-ID" sz="900" b="1" dirty="0">
                  <a:solidFill>
                    <a:srgbClr val="413C42"/>
                  </a:solidFill>
                  <a:cs typeface="+mn-ea"/>
                  <a:sym typeface="+mn-lt"/>
                </a:rPr>
                <a:t>Header here please</a:t>
              </a:r>
            </a:p>
          </p:txBody>
        </p:sp>
        <p:sp>
          <p:nvSpPr>
            <p:cNvPr id="137" name="Freeform 139"/>
            <p:cNvSpPr>
              <a:spLocks noEditPoints="1"/>
            </p:cNvSpPr>
            <p:nvPr/>
          </p:nvSpPr>
          <p:spPr bwMode="auto">
            <a:xfrm>
              <a:off x="9810274" y="4219279"/>
              <a:ext cx="370923" cy="403829"/>
            </a:xfrm>
            <a:custGeom>
              <a:avLst/>
              <a:gdLst>
                <a:gd name="T0" fmla="*/ 29 w 59"/>
                <a:gd name="T1" fmla="*/ 0 h 64"/>
                <a:gd name="T2" fmla="*/ 59 w 59"/>
                <a:gd name="T3" fmla="*/ 29 h 64"/>
                <a:gd name="T4" fmla="*/ 49 w 59"/>
                <a:gd name="T5" fmla="*/ 51 h 64"/>
                <a:gd name="T6" fmla="*/ 56 w 59"/>
                <a:gd name="T7" fmla="*/ 34 h 64"/>
                <a:gd name="T8" fmla="*/ 29 w 59"/>
                <a:gd name="T9" fmla="*/ 7 h 64"/>
                <a:gd name="T10" fmla="*/ 3 w 59"/>
                <a:gd name="T11" fmla="*/ 34 h 64"/>
                <a:gd name="T12" fmla="*/ 9 w 59"/>
                <a:gd name="T13" fmla="*/ 51 h 64"/>
                <a:gd name="T14" fmla="*/ 0 w 59"/>
                <a:gd name="T15" fmla="*/ 29 h 64"/>
                <a:gd name="T16" fmla="*/ 29 w 59"/>
                <a:gd name="T17" fmla="*/ 0 h 64"/>
                <a:gd name="T18" fmla="*/ 35 w 59"/>
                <a:gd name="T19" fmla="*/ 47 h 64"/>
                <a:gd name="T20" fmla="*/ 41 w 59"/>
                <a:gd name="T21" fmla="*/ 37 h 64"/>
                <a:gd name="T22" fmla="*/ 29 w 59"/>
                <a:gd name="T23" fmla="*/ 25 h 64"/>
                <a:gd name="T24" fmla="*/ 17 w 59"/>
                <a:gd name="T25" fmla="*/ 37 h 64"/>
                <a:gd name="T26" fmla="*/ 23 w 59"/>
                <a:gd name="T27" fmla="*/ 47 h 64"/>
                <a:gd name="T28" fmla="*/ 23 w 59"/>
                <a:gd name="T29" fmla="*/ 64 h 64"/>
                <a:gd name="T30" fmla="*/ 35 w 59"/>
                <a:gd name="T31" fmla="*/ 64 h 64"/>
                <a:gd name="T32" fmla="*/ 35 w 59"/>
                <a:gd name="T33" fmla="*/ 47 h 64"/>
                <a:gd name="T34" fmla="*/ 29 w 59"/>
                <a:gd name="T35" fmla="*/ 14 h 64"/>
                <a:gd name="T36" fmla="*/ 9 w 59"/>
                <a:gd name="T37" fmla="*/ 34 h 64"/>
                <a:gd name="T38" fmla="*/ 18 w 59"/>
                <a:gd name="T39" fmla="*/ 51 h 64"/>
                <a:gd name="T40" fmla="*/ 11 w 59"/>
                <a:gd name="T41" fmla="*/ 37 h 64"/>
                <a:gd name="T42" fmla="*/ 29 w 59"/>
                <a:gd name="T43" fmla="*/ 20 h 64"/>
                <a:gd name="T44" fmla="*/ 47 w 59"/>
                <a:gd name="T45" fmla="*/ 37 h 64"/>
                <a:gd name="T46" fmla="*/ 41 w 59"/>
                <a:gd name="T47" fmla="*/ 51 h 64"/>
                <a:gd name="T48" fmla="*/ 50 w 59"/>
                <a:gd name="T49" fmla="*/ 34 h 64"/>
                <a:gd name="T50" fmla="*/ 29 w 59"/>
                <a:gd name="T51" fmla="*/ 1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 h="64">
                  <a:moveTo>
                    <a:pt x="29" y="0"/>
                  </a:moveTo>
                  <a:cubicBezTo>
                    <a:pt x="46" y="0"/>
                    <a:pt x="59" y="13"/>
                    <a:pt x="59" y="29"/>
                  </a:cubicBezTo>
                  <a:cubicBezTo>
                    <a:pt x="59" y="38"/>
                    <a:pt x="55" y="46"/>
                    <a:pt x="49" y="51"/>
                  </a:cubicBezTo>
                  <a:cubicBezTo>
                    <a:pt x="53" y="46"/>
                    <a:pt x="56" y="40"/>
                    <a:pt x="56" y="34"/>
                  </a:cubicBezTo>
                  <a:cubicBezTo>
                    <a:pt x="56" y="19"/>
                    <a:pt x="44" y="7"/>
                    <a:pt x="29" y="7"/>
                  </a:cubicBezTo>
                  <a:cubicBezTo>
                    <a:pt x="15" y="7"/>
                    <a:pt x="3" y="19"/>
                    <a:pt x="3" y="34"/>
                  </a:cubicBezTo>
                  <a:cubicBezTo>
                    <a:pt x="3" y="40"/>
                    <a:pt x="5" y="46"/>
                    <a:pt x="9" y="51"/>
                  </a:cubicBezTo>
                  <a:cubicBezTo>
                    <a:pt x="3" y="46"/>
                    <a:pt x="0" y="38"/>
                    <a:pt x="0" y="29"/>
                  </a:cubicBezTo>
                  <a:cubicBezTo>
                    <a:pt x="0" y="13"/>
                    <a:pt x="13" y="0"/>
                    <a:pt x="29" y="0"/>
                  </a:cubicBezTo>
                  <a:close/>
                  <a:moveTo>
                    <a:pt x="35" y="47"/>
                  </a:moveTo>
                  <a:cubicBezTo>
                    <a:pt x="39" y="45"/>
                    <a:pt x="41" y="41"/>
                    <a:pt x="41" y="37"/>
                  </a:cubicBezTo>
                  <a:cubicBezTo>
                    <a:pt x="41" y="31"/>
                    <a:pt x="36" y="25"/>
                    <a:pt x="29" y="25"/>
                  </a:cubicBezTo>
                  <a:cubicBezTo>
                    <a:pt x="23" y="25"/>
                    <a:pt x="17" y="31"/>
                    <a:pt x="17" y="37"/>
                  </a:cubicBezTo>
                  <a:cubicBezTo>
                    <a:pt x="17" y="41"/>
                    <a:pt x="20" y="45"/>
                    <a:pt x="23" y="47"/>
                  </a:cubicBezTo>
                  <a:cubicBezTo>
                    <a:pt x="23" y="64"/>
                    <a:pt x="23" y="64"/>
                    <a:pt x="23" y="64"/>
                  </a:cubicBezTo>
                  <a:cubicBezTo>
                    <a:pt x="35" y="64"/>
                    <a:pt x="35" y="64"/>
                    <a:pt x="35" y="64"/>
                  </a:cubicBezTo>
                  <a:cubicBezTo>
                    <a:pt x="35" y="47"/>
                    <a:pt x="35" y="47"/>
                    <a:pt x="35" y="47"/>
                  </a:cubicBezTo>
                  <a:close/>
                  <a:moveTo>
                    <a:pt x="29" y="14"/>
                  </a:moveTo>
                  <a:cubicBezTo>
                    <a:pt x="18" y="14"/>
                    <a:pt x="9" y="23"/>
                    <a:pt x="9" y="34"/>
                  </a:cubicBezTo>
                  <a:cubicBezTo>
                    <a:pt x="9" y="41"/>
                    <a:pt x="12" y="47"/>
                    <a:pt x="18" y="51"/>
                  </a:cubicBezTo>
                  <a:cubicBezTo>
                    <a:pt x="14" y="48"/>
                    <a:pt x="11" y="43"/>
                    <a:pt x="11" y="37"/>
                  </a:cubicBezTo>
                  <a:cubicBezTo>
                    <a:pt x="11" y="27"/>
                    <a:pt x="19" y="20"/>
                    <a:pt x="29" y="20"/>
                  </a:cubicBezTo>
                  <a:cubicBezTo>
                    <a:pt x="39" y="20"/>
                    <a:pt x="47" y="27"/>
                    <a:pt x="47" y="37"/>
                  </a:cubicBezTo>
                  <a:cubicBezTo>
                    <a:pt x="47" y="43"/>
                    <a:pt x="45" y="48"/>
                    <a:pt x="41" y="51"/>
                  </a:cubicBezTo>
                  <a:cubicBezTo>
                    <a:pt x="46" y="47"/>
                    <a:pt x="50" y="41"/>
                    <a:pt x="50" y="34"/>
                  </a:cubicBezTo>
                  <a:cubicBezTo>
                    <a:pt x="50" y="23"/>
                    <a:pt x="40" y="14"/>
                    <a:pt x="29" y="14"/>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2" name="组合 1"/>
          <p:cNvGrpSpPr/>
          <p:nvPr/>
        </p:nvGrpSpPr>
        <p:grpSpPr>
          <a:xfrm>
            <a:off x="4059077" y="180499"/>
            <a:ext cx="1108234" cy="526732"/>
            <a:chOff x="8897" y="-1980"/>
            <a:chExt cx="2327" cy="1106"/>
          </a:xfrm>
        </p:grpSpPr>
        <p:grpSp>
          <p:nvGrpSpPr>
            <p:cNvPr id="3" name="组合 2"/>
            <p:cNvGrpSpPr/>
            <p:nvPr/>
          </p:nvGrpSpPr>
          <p:grpSpPr>
            <a:xfrm>
              <a:off x="8897" y="-1980"/>
              <a:ext cx="2327" cy="1106"/>
              <a:chOff x="5357482" y="254000"/>
              <a:chExt cx="1477039" cy="701710"/>
            </a:xfrm>
          </p:grpSpPr>
          <p:sp>
            <p:nvSpPr>
              <p:cNvPr id="15" name="矩形 14"/>
              <p:cNvSpPr/>
              <p:nvPr/>
            </p:nvSpPr>
            <p:spPr>
              <a:xfrm>
                <a:off x="5357482" y="254000"/>
                <a:ext cx="1477039" cy="566037"/>
              </a:xfrm>
              <a:prstGeom prst="rect">
                <a:avLst/>
              </a:prstGeom>
            </p:spPr>
            <p:txBody>
              <a:bodyPr wrap="none">
                <a:spAutoFit/>
              </a:bodyPr>
              <a:lstStyle/>
              <a:p>
                <a:pPr algn="ctr">
                  <a:lnSpc>
                    <a:spcPct val="120000"/>
                  </a:lnSpc>
                </a:pPr>
                <a:r>
                  <a:rPr lang="zh-CN" altLang="en-US" sz="1800" dirty="0">
                    <a:solidFill>
                      <a:schemeClr val="tx1">
                        <a:lumMod val="75000"/>
                        <a:lumOff val="25000"/>
                      </a:schemeClr>
                    </a:solidFill>
                    <a:cs typeface="+mn-ea"/>
                    <a:sym typeface="+mn-lt"/>
                  </a:rPr>
                  <a:t>输入标题</a:t>
                </a:r>
              </a:p>
            </p:txBody>
          </p:sp>
          <p:sp>
            <p:nvSpPr>
              <p:cNvPr id="16" name="矩形 15"/>
              <p:cNvSpPr/>
              <p:nvPr/>
            </p:nvSpPr>
            <p:spPr>
              <a:xfrm>
                <a:off x="5395027" y="668589"/>
                <a:ext cx="1401946" cy="287121"/>
              </a:xfrm>
              <a:prstGeom prst="rect">
                <a:avLst/>
              </a:prstGeom>
            </p:spPr>
            <p:txBody>
              <a:bodyPr wrap="none">
                <a:spAutoFit/>
              </a:bodyPr>
              <a:lstStyle/>
              <a:p>
                <a:pPr algn="ctr"/>
                <a:r>
                  <a:rPr lang="zh-CN" altLang="en-US" sz="800" dirty="0">
                    <a:solidFill>
                      <a:schemeClr val="tx1">
                        <a:lumMod val="75000"/>
                        <a:lumOff val="25000"/>
                      </a:schemeClr>
                    </a:solidFill>
                    <a:cs typeface="+mn-ea"/>
                    <a:sym typeface="+mn-lt"/>
                  </a:rPr>
                  <a:t>Add your title here pleases</a:t>
                </a:r>
              </a:p>
            </p:txBody>
          </p:sp>
        </p:grpSp>
        <p:cxnSp>
          <p:nvCxnSpPr>
            <p:cNvPr id="18" name="直接连接符 17"/>
            <p:cNvCxnSpPr/>
            <p:nvPr/>
          </p:nvCxnSpPr>
          <p:spPr>
            <a:xfrm>
              <a:off x="9859" y="-1980"/>
              <a:ext cx="39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1000"/>
                                        <p:tgtEl>
                                          <p:spTgt spid="112"/>
                                        </p:tgtEl>
                                      </p:cBhvr>
                                    </p:animEffect>
                                    <p:anim calcmode="lin" valueType="num">
                                      <p:cBhvr>
                                        <p:cTn id="8" dur="1000" fill="hold"/>
                                        <p:tgtEl>
                                          <p:spTgt spid="112"/>
                                        </p:tgtEl>
                                        <p:attrNameLst>
                                          <p:attrName>ppt_x</p:attrName>
                                        </p:attrNameLst>
                                      </p:cBhvr>
                                      <p:tavLst>
                                        <p:tav tm="0">
                                          <p:val>
                                            <p:strVal val="#ppt_x"/>
                                          </p:val>
                                        </p:tav>
                                        <p:tav tm="100000">
                                          <p:val>
                                            <p:strVal val="#ppt_x"/>
                                          </p:val>
                                        </p:tav>
                                      </p:tavLst>
                                    </p:anim>
                                    <p:anim calcmode="lin" valueType="num">
                                      <p:cBhvr>
                                        <p:cTn id="9" dur="1000" fill="hold"/>
                                        <p:tgtEl>
                                          <p:spTgt spid="1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1000"/>
                                        <p:tgtEl>
                                          <p:spTgt spid="119"/>
                                        </p:tgtEl>
                                      </p:cBhvr>
                                    </p:animEffect>
                                    <p:anim calcmode="lin" valueType="num">
                                      <p:cBhvr>
                                        <p:cTn id="13" dur="1000" fill="hold"/>
                                        <p:tgtEl>
                                          <p:spTgt spid="119"/>
                                        </p:tgtEl>
                                        <p:attrNameLst>
                                          <p:attrName>ppt_x</p:attrName>
                                        </p:attrNameLst>
                                      </p:cBhvr>
                                      <p:tavLst>
                                        <p:tav tm="0">
                                          <p:val>
                                            <p:strVal val="#ppt_x"/>
                                          </p:val>
                                        </p:tav>
                                        <p:tav tm="100000">
                                          <p:val>
                                            <p:strVal val="#ppt_x"/>
                                          </p:val>
                                        </p:tav>
                                      </p:tavLst>
                                    </p:anim>
                                    <p:anim calcmode="lin" valueType="num">
                                      <p:cBhvr>
                                        <p:cTn id="14" dur="1000" fill="hold"/>
                                        <p:tgtEl>
                                          <p:spTgt spid="1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fade">
                                      <p:cBhvr>
                                        <p:cTn id="17" dur="1000"/>
                                        <p:tgtEl>
                                          <p:spTgt spid="126"/>
                                        </p:tgtEl>
                                      </p:cBhvr>
                                    </p:animEffect>
                                    <p:anim calcmode="lin" valueType="num">
                                      <p:cBhvr>
                                        <p:cTn id="18" dur="1000" fill="hold"/>
                                        <p:tgtEl>
                                          <p:spTgt spid="126"/>
                                        </p:tgtEl>
                                        <p:attrNameLst>
                                          <p:attrName>ppt_x</p:attrName>
                                        </p:attrNameLst>
                                      </p:cBhvr>
                                      <p:tavLst>
                                        <p:tav tm="0">
                                          <p:val>
                                            <p:strVal val="#ppt_x"/>
                                          </p:val>
                                        </p:tav>
                                        <p:tav tm="100000">
                                          <p:val>
                                            <p:strVal val="#ppt_x"/>
                                          </p:val>
                                        </p:tav>
                                      </p:tavLst>
                                    </p:anim>
                                    <p:anim calcmode="lin" valueType="num">
                                      <p:cBhvr>
                                        <p:cTn id="19" dur="1000" fill="hold"/>
                                        <p:tgtEl>
                                          <p:spTgt spid="12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2"/>
                                        </p:tgtEl>
                                        <p:attrNameLst>
                                          <p:attrName>style.visibility</p:attrName>
                                        </p:attrNameLst>
                                      </p:cBhvr>
                                      <p:to>
                                        <p:strVal val="visible"/>
                                      </p:to>
                                    </p:set>
                                    <p:animEffect transition="in" filter="fade">
                                      <p:cBhvr>
                                        <p:cTn id="22" dur="1000"/>
                                        <p:tgtEl>
                                          <p:spTgt spid="132"/>
                                        </p:tgtEl>
                                      </p:cBhvr>
                                    </p:animEffect>
                                    <p:anim calcmode="lin" valueType="num">
                                      <p:cBhvr>
                                        <p:cTn id="23" dur="1000" fill="hold"/>
                                        <p:tgtEl>
                                          <p:spTgt spid="132"/>
                                        </p:tgtEl>
                                        <p:attrNameLst>
                                          <p:attrName>ppt_x</p:attrName>
                                        </p:attrNameLst>
                                      </p:cBhvr>
                                      <p:tavLst>
                                        <p:tav tm="0">
                                          <p:val>
                                            <p:strVal val="#ppt_x"/>
                                          </p:val>
                                        </p:tav>
                                        <p:tav tm="100000">
                                          <p:val>
                                            <p:strVal val="#ppt_x"/>
                                          </p:val>
                                        </p:tav>
                                      </p:tavLst>
                                    </p:anim>
                                    <p:anim calcmode="lin" valueType="num">
                                      <p:cBhvr>
                                        <p:cTn id="24"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极简蓝色商务通用工作汇报ppt模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3.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
</p:tagLst>
</file>

<file path=ppt/tags/tag5.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fontScheme name="seq0ukur">
      <a:majorFont>
        <a:latin typeface="Agency FB"/>
        <a:ea typeface="DengXian"/>
        <a:cs typeface=""/>
      </a:majorFont>
      <a:minorFont>
        <a:latin typeface="Agency FB"/>
        <a:ea typeface="DengXia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6E4E4"/>
    </a:lt2>
    <a:accent1>
      <a:srgbClr val="ADC7DD"/>
    </a:accent1>
    <a:accent2>
      <a:srgbClr val="E1F1FE"/>
    </a:accent2>
    <a:accent3>
      <a:srgbClr val="AFC8DE"/>
    </a:accent3>
    <a:accent4>
      <a:srgbClr val="6A9AC4"/>
    </a:accent4>
    <a:accent5>
      <a:srgbClr val="A3C9E9"/>
    </a:accent5>
    <a:accent6>
      <a:srgbClr val="6EAC4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1740</Words>
  <Application>Microsoft Office PowerPoint</Application>
  <PresentationFormat>全屏显示(16:9)</PresentationFormat>
  <Paragraphs>259</Paragraphs>
  <Slides>23</Slides>
  <Notes>23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Gill Sans</vt:lpstr>
      <vt:lpstr>DengXian</vt:lpstr>
      <vt:lpstr>黑体</vt:lpstr>
      <vt:lpstr>宋体</vt:lpstr>
      <vt:lpstr>微软雅黑</vt:lpstr>
      <vt:lpstr>Agency FB</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极简蓝色商务通用工作汇报ppt模板</dc:title>
  <dc:creator/>
  <cp:lastModifiedBy/>
  <cp:revision>8</cp:revision>
  <dcterms:created xsi:type="dcterms:W3CDTF">2018-03-01T02:03:00Z</dcterms:created>
  <dcterms:modified xsi:type="dcterms:W3CDTF">2019-09-11T05:18:08Z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